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0" r:id="rId3"/>
    <p:sldId id="272" r:id="rId4"/>
    <p:sldId id="282" r:id="rId5"/>
    <p:sldId id="283" r:id="rId6"/>
    <p:sldId id="285" r:id="rId7"/>
    <p:sldId id="284" r:id="rId8"/>
    <p:sldId id="286" r:id="rId9"/>
    <p:sldId id="276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25/02/2021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emf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emf"/><Relationship Id="rId5" Type="http://schemas.openxmlformats.org/officeDocument/2006/relationships/customXml" Target="../ink/ink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2362200" y="2476500"/>
            <a:ext cx="5257800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TIN HỌC</a:t>
            </a:r>
          </a:p>
          <a:p>
            <a:pPr algn="ctr"/>
            <a:r>
              <a:rPr lang="en-US" sz="3600" b="1" kern="10" err="1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Lớp</a:t>
            </a: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 </a:t>
            </a:r>
            <a:r>
              <a:rPr lang="en-US" sz="3600" b="1" kern="10" smtClean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4 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33CC"/>
              </a:solidFill>
              <a:latin typeface="Times New Roman"/>
              <a:cs typeface="Times New Roman"/>
            </a:endParaRPr>
          </a:p>
        </p:txBody>
      </p:sp>
      <p:pic>
        <p:nvPicPr>
          <p:cNvPr id="2051" name="Picture 10" descr="book_page_flip_h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98500"/>
            <a:ext cx="2362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-2336668" y="2705233"/>
            <a:ext cx="5081323" cy="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1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6361643" y="2807759"/>
            <a:ext cx="5156729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4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81001" y="5397500"/>
            <a:ext cx="8564563" cy="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5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76400" cy="139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6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137319" y="4180681"/>
            <a:ext cx="13970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7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391400" y="4258470"/>
            <a:ext cx="1752600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8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958138" y="-106363"/>
            <a:ext cx="10795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0" descr="bar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1" y="-30427"/>
            <a:ext cx="372586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990600" y="8001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2095500"/>
            <a:ext cx="4495800" cy="614340"/>
            <a:chOff x="2895600" y="84138"/>
            <a:chExt cx="4724400" cy="894570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792970"/>
              <a:chOff x="720" y="240"/>
              <a:chExt cx="4752" cy="588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933700"/>
            <a:ext cx="6430989" cy="66829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600" smtClean="0">
                <a:solidFill>
                  <a:schemeClr val="tx1"/>
                </a:solidFill>
              </a:rPr>
              <a:t>Rèn luyện kỹ năng sử dụng các lệnh trong Logo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133600" y="4533900"/>
            <a:ext cx="6432499" cy="669386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smtClean="0">
                <a:solidFill>
                  <a:schemeClr val="tx1"/>
                </a:solidFill>
              </a:rPr>
              <a:t>Bước  đầu hình thành tư duy thuật toán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62001" y="2933700"/>
            <a:ext cx="1447799" cy="2349745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  <a:extLst/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152400" y="72390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BT 1.</a:t>
            </a:r>
            <a:r>
              <a:rPr lang="en-US" sz="2400" b="1" smtClean="0">
                <a:solidFill>
                  <a:srgbClr val="FF0000"/>
                </a:solidFill>
              </a:rPr>
              <a:t> Nối lệnh tương ứng với hành động của Rùa: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4343400" y="1158240"/>
          <a:ext cx="4022754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54"/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Hành</a:t>
                      </a:r>
                      <a:r>
                        <a:rPr lang="en-US" sz="1700" baseline="0" smtClean="0"/>
                        <a:t> động của Rùa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smtClean="0"/>
                        <a:t>Quay phải</a:t>
                      </a:r>
                      <a:r>
                        <a:rPr lang="en-US" sz="1700" baseline="0" smtClean="0"/>
                        <a:t> k độ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Nhấc</a:t>
                      </a:r>
                      <a:r>
                        <a:rPr lang="en-US" sz="1700" baseline="0" smtClean="0"/>
                        <a:t> bút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baseline="0" smtClean="0"/>
                        <a:t>Lùi lại sau n bước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Tiến về</a:t>
                      </a:r>
                      <a:r>
                        <a:rPr lang="en-US" sz="1700" baseline="0" smtClean="0"/>
                        <a:t> trước n bước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Quay trái</a:t>
                      </a:r>
                      <a:r>
                        <a:rPr lang="en-US" sz="1700" baseline="0" smtClean="0"/>
                        <a:t> k độ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Xóa</a:t>
                      </a:r>
                      <a:r>
                        <a:rPr lang="en-US" sz="1700" baseline="0" smtClean="0"/>
                        <a:t> màn hình, Rùa ở vị trí hiện tại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Hạ</a:t>
                      </a:r>
                      <a:r>
                        <a:rPr lang="en-US" sz="1700" baseline="0" smtClean="0"/>
                        <a:t> bút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Về vị</a:t>
                      </a:r>
                      <a:r>
                        <a:rPr lang="en-US" sz="1700" baseline="0" smtClean="0"/>
                        <a:t> trí xuất phát, xóa toàn bộ sân chơi</a:t>
                      </a:r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Về vị</a:t>
                      </a:r>
                      <a:r>
                        <a:rPr lang="en-US" sz="1700" baseline="0" smtClean="0"/>
                        <a:t> trí xuất phát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hiện hình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Thoát</a:t>
                      </a:r>
                      <a:r>
                        <a:rPr lang="en-US" sz="1700" baseline="0" smtClean="0"/>
                        <a:t> khỏi chương trình Logo</a:t>
                      </a:r>
                      <a:endParaRPr lang="en-US" sz="1700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smtClean="0"/>
                        <a:t>Rùa</a:t>
                      </a:r>
                      <a:r>
                        <a:rPr lang="en-US" sz="1700" baseline="0" smtClean="0"/>
                        <a:t> ẩn mình</a:t>
                      </a:r>
                      <a:endParaRPr lang="en-US" sz="17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90600" y="1181094"/>
          <a:ext cx="1295400" cy="453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Lệnh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1. FD n 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2. BK n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3. RT k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4. LT k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5. PU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6. PD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7. CS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8. Clean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9.</a:t>
                      </a:r>
                      <a:r>
                        <a:rPr lang="en-US" sz="1600" baseline="0" smtClean="0"/>
                        <a:t> HT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10. ST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11.Home</a:t>
                      </a:r>
                      <a:endParaRPr lang="en-US" sz="1600"/>
                    </a:p>
                  </a:txBody>
                  <a:tcPr/>
                </a:tc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 smtClean="0"/>
                        <a:t>12.Bye</a:t>
                      </a:r>
                      <a:endParaRPr lang="en-US" sz="160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Fd 100 rt 90 fd 200 rt 90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rt 90 fd 200 rt 90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381000" y="3924300"/>
            <a:ext cx="4876800" cy="1219200"/>
          </a:xfrm>
        </p:spPr>
        <p:txBody>
          <a:bodyPr/>
          <a:lstStyle/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Repeat 2[Fd 100 rt 90 fd 200 rt 90]</a:t>
            </a:r>
          </a:p>
          <a:p>
            <a:endParaRPr lang="en-US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334000" y="1866900"/>
            <a:ext cx="3352800" cy="1600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181600" y="33147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457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457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90 rt 90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695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867400" y="1866900"/>
            <a:ext cx="2286000" cy="2286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1219200" y="41148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Repeat 4[Fd 90 rt 90]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57150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6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56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Fd 150 lt 120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150 rt 120</a:t>
            </a:r>
          </a:p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Fd 150 rt 120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 rot="16200000">
            <a:off x="5791200" y="2095500"/>
            <a:ext cx="2209800" cy="1905000"/>
          </a:xfrm>
          <a:prstGeom prst="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7719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Repeat 3[Fd 150 lt 120]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76962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76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76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2.</a:t>
            </a:r>
            <a:r>
              <a:rPr lang="en-US" sz="2400" b="1" smtClean="0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 smtClean="0"/>
              <a:t>Không dùng lệnh lặp</a:t>
            </a:r>
            <a:endParaRPr lang="en-US"/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lt 120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lt 120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Fd 100 lt 120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 smtClean="0"/>
              <a:t>Dùng lệnh lặp</a:t>
            </a:r>
            <a:endParaRPr lang="en-US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>
            <a:off x="5867400" y="2095500"/>
            <a:ext cx="19812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715000" y="3619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8481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FF0000"/>
                </a:solidFill>
              </a:rPr>
              <a:t>Rt 90 </a:t>
            </a:r>
          </a:p>
          <a:p>
            <a:pPr>
              <a:buNone/>
            </a:pPr>
            <a:r>
              <a:rPr lang="en-US" b="1" smtClean="0">
                <a:solidFill>
                  <a:srgbClr val="FF0000"/>
                </a:solidFill>
              </a:rPr>
              <a:t>Repeat 3[Fd 100 lt 120]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66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66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876299"/>
            <a:ext cx="8991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 smtClean="0">
                <a:solidFill>
                  <a:srgbClr val="FF0000"/>
                </a:solidFill>
              </a:rPr>
              <a:t>BT 3.</a:t>
            </a:r>
            <a:r>
              <a:rPr lang="en-US" sz="2400" b="1" smtClean="0">
                <a:solidFill>
                  <a:srgbClr val="FF0000"/>
                </a:solidFill>
              </a:rPr>
              <a:t> Điều khiển Rùa vẽ hình sau, có số bước tương ứng trên hình</a:t>
            </a:r>
            <a:endParaRPr lang="en-US" sz="2400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943100"/>
            <a:ext cx="3124200" cy="274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5486400" y="30099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72200" y="2400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858000" y="1638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32" name="Content Placeholder 46"/>
          <p:cNvSpPr>
            <a:spLocks noGrp="1"/>
          </p:cNvSpPr>
          <p:nvPr>
            <p:ph sz="half" idx="2"/>
          </p:nvPr>
        </p:nvSpPr>
        <p:spPr>
          <a:xfrm>
            <a:off x="304800" y="1485900"/>
            <a:ext cx="57150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endParaRPr lang="en-US" b="1" smtClean="0">
              <a:solidFill>
                <a:srgbClr val="FF0000"/>
              </a:solidFill>
            </a:endParaRPr>
          </a:p>
        </p:txBody>
      </p:sp>
      <p:sp>
        <p:nvSpPr>
          <p:cNvPr id="33" name="Content Placeholder 46"/>
          <p:cNvSpPr>
            <a:spLocks noGrp="1"/>
          </p:cNvSpPr>
          <p:nvPr>
            <p:ph sz="half" idx="2"/>
          </p:nvPr>
        </p:nvSpPr>
        <p:spPr>
          <a:xfrm>
            <a:off x="2438400" y="4610100"/>
            <a:ext cx="57150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smtClean="0">
                <a:solidFill>
                  <a:schemeClr val="accent3">
                    <a:lumMod val="75000"/>
                  </a:schemeClr>
                </a:solidFill>
              </a:rPr>
              <a:t>Repeat 4[50 rt 90 fd 50 lt 90 fd 50 rt 90]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86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86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smtClean="0">
                <a:solidFill>
                  <a:srgbClr val="0070C0"/>
                </a:solidFill>
              </a:rPr>
              <a:t>Nắm vững các lệnh trong Logo</a:t>
            </a:r>
          </a:p>
          <a:p>
            <a:r>
              <a:rPr lang="en-US" sz="2400" smtClean="0">
                <a:solidFill>
                  <a:srgbClr val="0070C0"/>
                </a:solidFill>
              </a:rPr>
              <a:t>Xem lại các bài tập đã làm </a:t>
            </a:r>
            <a:endParaRPr lang="en-US" sz="240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smtClean="0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  <a:endParaRPr lang="en-US" sz="3600" b="1" kern="1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266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 smtClean="0">
                <a:solidFill>
                  <a:srgbClr val="FF0000"/>
                </a:solidFill>
              </a:rPr>
              <a:t>CỦNG CỐ - DẶN DÒ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-17197"/>
            <a:ext cx="9144000" cy="461665"/>
          </a:xfrm>
          <a:prstGeom prst="rect">
            <a:avLst/>
          </a:prstGeom>
          <a:solidFill>
            <a:srgbClr val="85C8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sáu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tháng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03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năm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502</Words>
  <Application>Microsoft Office PowerPoint</Application>
  <PresentationFormat>On-screen Show (16:10)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BT 2. Viết lệnh Rùa vẽ các hình sau:</vt:lpstr>
      <vt:lpstr>BT 2. Viết lệnh Rùa vẽ các hình sau:</vt:lpstr>
      <vt:lpstr>BT 2. Viết lệnh Rùa vẽ các hình sau:</vt:lpstr>
      <vt:lpstr>BT 2. Viết lệnh Rùa vẽ các hình sau:</vt:lpstr>
      <vt:lpstr>BT 3. Điều khiển Rùa vẽ hình sau, có số bước tương ứng trên hình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SKY</cp:lastModifiedBy>
  <cp:revision>48</cp:revision>
  <dcterms:created xsi:type="dcterms:W3CDTF">2018-01-11T01:40:17Z</dcterms:created>
  <dcterms:modified xsi:type="dcterms:W3CDTF">2021-02-25T14:43:49Z</dcterms:modified>
</cp:coreProperties>
</file>