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B60D-B59A-4A93-B0C9-CF896EBC1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257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gif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3175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9248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CHÀO MỪNG CÁC THẦY, CÔ VỀ DỰ GiỜ 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600200" y="3276600"/>
            <a:ext cx="6027737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trải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nghiệm</a:t>
            </a:r>
            <a:endParaRPr lang="en-US" sz="3600" kern="10" dirty="0">
              <a:ln w="19050">
                <a:solidFill>
                  <a:srgbClr val="00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944D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0" name="Picture 7" descr="ABARBLY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02413"/>
            <a:ext cx="9144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3432175" y="2209800"/>
            <a:ext cx="2057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LỚP: 1A6</a:t>
            </a:r>
          </a:p>
        </p:txBody>
      </p:sp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6" imgW="1999440" imgH="1831320" progId="MS_ClipArt_Gallery.2">
                  <p:embed/>
                </p:oleObj>
              </mc:Choice>
              <mc:Fallback>
                <p:oleObj name="Clip" r:id="rId6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7938" y="0"/>
            <a:ext cx="1516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d8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33" flipH="1">
            <a:off x="8686800" y="6396038"/>
            <a:ext cx="279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086350"/>
            <a:ext cx="1516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986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676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BÀI 15: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Hoạt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3: </a:t>
            </a:r>
            <a:r>
              <a:rPr lang="en-US" sz="3000" dirty="0" err="1" smtClean="0"/>
              <a:t>Trò</a:t>
            </a:r>
            <a:r>
              <a:rPr lang="en-US" sz="3000" dirty="0" smtClean="0"/>
              <a:t> </a:t>
            </a:r>
            <a:r>
              <a:rPr lang="en-US" sz="3000" dirty="0" err="1" smtClean="0"/>
              <a:t>chơi</a:t>
            </a:r>
            <a:r>
              <a:rPr lang="en-US" sz="3000" dirty="0" smtClean="0"/>
              <a:t> </a:t>
            </a:r>
            <a:r>
              <a:rPr lang="en-US" sz="3000" dirty="0" err="1" smtClean="0"/>
              <a:t>sắp</a:t>
            </a:r>
            <a:r>
              <a:rPr lang="en-US" sz="3000" dirty="0" smtClean="0"/>
              <a:t> </a:t>
            </a:r>
            <a:r>
              <a:rPr lang="en-US" sz="3000" dirty="0" err="1" smtClean="0"/>
              <a:t>xếp</a:t>
            </a:r>
            <a:r>
              <a:rPr lang="en-US" sz="3000" dirty="0" smtClean="0"/>
              <a:t> </a:t>
            </a:r>
            <a:r>
              <a:rPr lang="en-US" sz="3000" dirty="0" err="1" smtClean="0"/>
              <a:t>nhà</a:t>
            </a:r>
            <a:r>
              <a:rPr lang="en-US" sz="3000" dirty="0" smtClean="0"/>
              <a:t> </a:t>
            </a:r>
            <a:r>
              <a:rPr lang="en-US" sz="3000" dirty="0" err="1" smtClean="0"/>
              <a:t>cửa</a:t>
            </a:r>
            <a:r>
              <a:rPr lang="en-US" sz="3000" dirty="0" smtClean="0"/>
              <a:t> </a:t>
            </a:r>
            <a:r>
              <a:rPr lang="en-US" sz="3000" dirty="0" err="1" smtClean="0"/>
              <a:t>gọn</a:t>
            </a:r>
            <a:r>
              <a:rPr lang="en-US" sz="3000" dirty="0" smtClean="0"/>
              <a:t> </a:t>
            </a:r>
            <a:r>
              <a:rPr lang="en-US" sz="3000" dirty="0" err="1" smtClean="0"/>
              <a:t>gàng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55466"/>
            <a:ext cx="8153400" cy="605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Hoạt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</a:t>
            </a:r>
            <a:r>
              <a:rPr lang="en-US" sz="3000" dirty="0" smtClean="0"/>
              <a:t>4: </a:t>
            </a:r>
            <a:r>
              <a:rPr lang="en-US" sz="3000" dirty="0" err="1" smtClean="0"/>
              <a:t>Sắp</a:t>
            </a:r>
            <a:r>
              <a:rPr lang="en-US" sz="3000" dirty="0" smtClean="0"/>
              <a:t> </a:t>
            </a:r>
            <a:r>
              <a:rPr lang="en-US" sz="3000" dirty="0" err="1" smtClean="0"/>
              <a:t>xếp</a:t>
            </a:r>
            <a:r>
              <a:rPr lang="en-US" sz="3000" dirty="0" smtClean="0"/>
              <a:t> </a:t>
            </a:r>
            <a:r>
              <a:rPr lang="en-US" sz="3000" dirty="0" err="1" smtClean="0"/>
              <a:t>đồ</a:t>
            </a:r>
            <a:r>
              <a:rPr lang="en-US" sz="3000" dirty="0" smtClean="0"/>
              <a:t> </a:t>
            </a:r>
            <a:r>
              <a:rPr lang="en-US" sz="3000" dirty="0" err="1" smtClean="0"/>
              <a:t>dùng</a:t>
            </a:r>
            <a:r>
              <a:rPr lang="en-US" sz="3000" dirty="0" smtClean="0"/>
              <a:t> </a:t>
            </a:r>
            <a:r>
              <a:rPr lang="en-US" sz="3000" dirty="0" err="1" smtClean="0"/>
              <a:t>cá</a:t>
            </a:r>
            <a:r>
              <a:rPr lang="en-US" sz="3000" dirty="0" smtClean="0"/>
              <a:t> </a:t>
            </a:r>
            <a:r>
              <a:rPr lang="en-US" sz="3000" dirty="0" err="1" smtClean="0"/>
              <a:t>nhân</a:t>
            </a:r>
            <a:r>
              <a:rPr lang="en-US" sz="3000" dirty="0" smtClean="0"/>
              <a:t>, </a:t>
            </a:r>
            <a:r>
              <a:rPr lang="en-US" sz="3000" dirty="0" err="1" smtClean="0"/>
              <a:t>cùng</a:t>
            </a:r>
            <a:r>
              <a:rPr lang="en-US" sz="3000" dirty="0" smtClean="0"/>
              <a:t> </a:t>
            </a:r>
            <a:r>
              <a:rPr lang="en-US" sz="3000" dirty="0" err="1" smtClean="0"/>
              <a:t>gia</a:t>
            </a:r>
            <a:r>
              <a:rPr lang="en-US" sz="3000" dirty="0" smtClean="0"/>
              <a:t> </a:t>
            </a:r>
            <a:r>
              <a:rPr lang="en-US" sz="3000" dirty="0" err="1" smtClean="0"/>
              <a:t>đình</a:t>
            </a:r>
            <a:r>
              <a:rPr lang="en-US" sz="3000" dirty="0" smtClean="0"/>
              <a:t> </a:t>
            </a:r>
            <a:r>
              <a:rPr lang="en-US" sz="3000" dirty="0" err="1" smtClean="0"/>
              <a:t>dọn</a:t>
            </a:r>
            <a:r>
              <a:rPr lang="en-US" sz="3000" dirty="0" smtClean="0"/>
              <a:t> </a:t>
            </a:r>
            <a:r>
              <a:rPr lang="en-US" sz="3000" dirty="0" err="1" smtClean="0"/>
              <a:t>dẹp</a:t>
            </a:r>
            <a:r>
              <a:rPr lang="en-US" sz="3000" dirty="0" smtClean="0"/>
              <a:t>, </a:t>
            </a:r>
            <a:r>
              <a:rPr lang="en-US" sz="3000" dirty="0" err="1" smtClean="0"/>
              <a:t>trang</a:t>
            </a:r>
            <a:r>
              <a:rPr lang="en-US" sz="3000" dirty="0" smtClean="0"/>
              <a:t> </a:t>
            </a:r>
            <a:r>
              <a:rPr lang="en-US" sz="3000" dirty="0" err="1" smtClean="0"/>
              <a:t>trí</a:t>
            </a:r>
            <a:r>
              <a:rPr lang="en-US" sz="3000" dirty="0" smtClean="0"/>
              <a:t> </a:t>
            </a:r>
            <a:r>
              <a:rPr lang="en-US" sz="3000" dirty="0" err="1" smtClean="0"/>
              <a:t>nhà</a:t>
            </a:r>
            <a:r>
              <a:rPr lang="en-US" sz="3000" dirty="0" smtClean="0"/>
              <a:t> </a:t>
            </a:r>
            <a:r>
              <a:rPr lang="en-US" sz="3000" dirty="0" err="1" smtClean="0"/>
              <a:t>cửa</a:t>
            </a:r>
            <a:r>
              <a:rPr lang="en-US" sz="3000" dirty="0" smtClean="0"/>
              <a:t> </a:t>
            </a:r>
            <a:r>
              <a:rPr lang="en-US" sz="3000" dirty="0" err="1" smtClean="0"/>
              <a:t>đón</a:t>
            </a:r>
            <a:r>
              <a:rPr lang="en-US" sz="3000" dirty="0" smtClean="0"/>
              <a:t> </a:t>
            </a:r>
            <a:r>
              <a:rPr lang="en-US" sz="3000" dirty="0" err="1" smtClean="0"/>
              <a:t>Tết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2999"/>
            <a:ext cx="83058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0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843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74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</cp:revision>
  <dcterms:created xsi:type="dcterms:W3CDTF">2006-08-16T00:00:00Z</dcterms:created>
  <dcterms:modified xsi:type="dcterms:W3CDTF">2020-08-22T07:39:44Z</dcterms:modified>
</cp:coreProperties>
</file>