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"/>
  </p:notesMasterIdLst>
  <p:sldIdLst>
    <p:sldId id="256" r:id="rId2"/>
    <p:sldId id="257" r:id="rId3"/>
    <p:sldId id="291" r:id="rId4"/>
    <p:sldId id="272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0148A7-D5D6-4954-B9D6-3D80DCB4DA20}" type="datetimeFigureOut">
              <a:rPr lang="en-US" smtClean="0"/>
              <a:t>10/30/2021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8B9C26-27FD-40E7-937F-3A45530366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6763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6862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8677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638603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9396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974754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7204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7617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7699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1178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6286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9280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7903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2021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2253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313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5095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27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152391" y="2237510"/>
            <a:ext cx="77724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en-US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878881" y="3276600"/>
            <a:ext cx="6436319" cy="18165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en-US" sz="15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anose="020F050202020403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881" y="0"/>
            <a:ext cx="685800" cy="2799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598"/>
          <a:stretch/>
        </p:blipFill>
        <p:spPr bwMode="auto">
          <a:xfrm>
            <a:off x="304800" y="3505200"/>
            <a:ext cx="5482830" cy="28728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1981559"/>
            <a:ext cx="4542789" cy="485294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564681" y="990600"/>
            <a:ext cx="587936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cap="all" spc="0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Chủ</a:t>
            </a:r>
            <a:r>
              <a:rPr lang="en-US" sz="3200" b="1" cap="all" spc="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3200" b="1" cap="all" spc="0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đề</a:t>
            </a:r>
            <a:r>
              <a:rPr lang="en-US" sz="3200" b="1" cap="all" spc="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6: VUI ĐÓN MÙA XUÂN</a:t>
            </a:r>
          </a:p>
        </p:txBody>
      </p:sp>
      <p:sp>
        <p:nvSpPr>
          <p:cNvPr id="6" name="Rectangle 5"/>
          <p:cNvSpPr/>
          <p:nvPr/>
        </p:nvSpPr>
        <p:spPr>
          <a:xfrm>
            <a:off x="533400" y="2133600"/>
            <a:ext cx="5898474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Bài</a:t>
            </a:r>
            <a:r>
              <a:rPr lang="en-US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16: </a:t>
            </a:r>
            <a:r>
              <a:rPr lang="en-US" sz="32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Ứng</a:t>
            </a:r>
            <a:r>
              <a:rPr lang="en-US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32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xử</a:t>
            </a:r>
            <a:r>
              <a:rPr lang="en-US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32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khi</a:t>
            </a:r>
            <a:r>
              <a:rPr lang="en-US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32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nhận</a:t>
            </a:r>
            <a:r>
              <a:rPr lang="en-US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32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được</a:t>
            </a:r>
            <a:r>
              <a:rPr lang="en-US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en-US" sz="32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quà</a:t>
            </a:r>
            <a:r>
              <a:rPr lang="en-US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32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ngày</a:t>
            </a:r>
            <a:r>
              <a:rPr lang="en-US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32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Tết</a:t>
            </a:r>
            <a:r>
              <a:rPr lang="en-US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( </a:t>
            </a:r>
            <a:r>
              <a:rPr lang="en-US" sz="32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tiết</a:t>
            </a:r>
            <a:r>
              <a:rPr lang="en-US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2)</a:t>
            </a:r>
          </a:p>
        </p:txBody>
      </p:sp>
    </p:spTree>
    <p:extLst>
      <p:ext uri="{BB962C8B-B14F-4D97-AF65-F5344CB8AC3E}">
        <p14:creationId xmlns:p14="http://schemas.microsoft.com/office/powerpoint/2010/main" val="343131119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35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50" accel="100000" fill="hold">
                                          <p:stCondLst>
                                            <p:cond delay="13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0" y="1752600"/>
            <a:ext cx="7239000" cy="0"/>
          </a:xfrm>
          <a:prstGeom prst="line">
            <a:avLst/>
          </a:prstGeom>
          <a:ln w="444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3760328"/>
            <a:ext cx="1886236" cy="30670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16000"/>
              </a:prstClr>
            </a:outerShdw>
          </a:effectLst>
        </p:spPr>
      </p:pic>
      <p:sp>
        <p:nvSpPr>
          <p:cNvPr id="4" name="Rectangle 3"/>
          <p:cNvSpPr/>
          <p:nvPr/>
        </p:nvSpPr>
        <p:spPr>
          <a:xfrm>
            <a:off x="1967065" y="914400"/>
            <a:ext cx="398699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KHỞI ĐỘNG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70" t="33053" r="65269" b="59852"/>
          <a:stretch/>
        </p:blipFill>
        <p:spPr bwMode="auto">
          <a:xfrm>
            <a:off x="196553" y="76200"/>
            <a:ext cx="3607291" cy="734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4676260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0" y="1752600"/>
            <a:ext cx="7239000" cy="0"/>
          </a:xfrm>
          <a:prstGeom prst="line">
            <a:avLst/>
          </a:prstGeom>
          <a:ln w="444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76200" y="914400"/>
            <a:ext cx="717632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 err="1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Hoạt</a:t>
            </a:r>
            <a:r>
              <a:rPr lang="en-US" sz="3200" b="1" cap="none" spc="0" dirty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200" b="1" cap="none" spc="0" dirty="0" err="1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động</a:t>
            </a:r>
            <a:r>
              <a:rPr lang="en-US" sz="3200" b="1" cap="none" spc="0" dirty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3: </a:t>
            </a:r>
            <a:r>
              <a:rPr lang="en-US" sz="3200" b="1" cap="none" spc="0" dirty="0" err="1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Sắm</a:t>
            </a:r>
            <a:r>
              <a:rPr lang="en-US" sz="3200" b="1" cap="none" spc="0" dirty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200" b="1" cap="none" spc="0" dirty="0" err="1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vai</a:t>
            </a:r>
            <a:r>
              <a:rPr lang="en-US" sz="3200" b="1" cap="none" spc="0" dirty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200" b="1" cap="none" spc="0" dirty="0" err="1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xử</a:t>
            </a:r>
            <a:r>
              <a:rPr lang="en-US" sz="3200" b="1" cap="none" spc="0" dirty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200" b="1" cap="none" spc="0" dirty="0" err="1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lí</a:t>
            </a:r>
            <a:r>
              <a:rPr lang="en-US" sz="3200" b="1" cap="none" spc="0" dirty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200" b="1" cap="none" spc="0" dirty="0" err="1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tình</a:t>
            </a:r>
            <a:r>
              <a:rPr lang="en-US" sz="3200" b="1" cap="none" spc="0" dirty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200" b="1" cap="none" spc="0" dirty="0" err="1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huống</a:t>
            </a:r>
            <a:endParaRPr lang="en-US" sz="3200" b="1" cap="none" spc="0" dirty="0">
              <a:ln w="1905"/>
              <a:solidFill>
                <a:srgbClr val="00B0F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3074" name="Picture 2" descr="C:\Users\Ki Thuat 88\Desktop\SGK lop 1\Trai nghiem 1\62-6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69" t="20081" r="51495" b="53516"/>
          <a:stretch/>
        </p:blipFill>
        <p:spPr bwMode="auto">
          <a:xfrm>
            <a:off x="185870" y="2057400"/>
            <a:ext cx="7010401" cy="2769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914400" y="5181600"/>
            <a:ext cx="19527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</a:t>
            </a:r>
            <a:r>
              <a:rPr lang="en-US" dirty="0" err="1"/>
              <a:t>luận</a:t>
            </a:r>
            <a:r>
              <a:rPr lang="en-US" dirty="0"/>
              <a:t>: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38200" y="5553179"/>
            <a:ext cx="5808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1.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nhận</a:t>
            </a:r>
            <a:r>
              <a:rPr lang="en-US" dirty="0"/>
              <a:t> </a:t>
            </a:r>
            <a:r>
              <a:rPr lang="en-US" dirty="0" err="1"/>
              <a:t>phong</a:t>
            </a:r>
            <a:r>
              <a:rPr lang="en-US" dirty="0"/>
              <a:t> </a:t>
            </a:r>
            <a:r>
              <a:rPr lang="en-US" dirty="0" err="1"/>
              <a:t>bao</a:t>
            </a:r>
            <a:r>
              <a:rPr lang="en-US" dirty="0"/>
              <a:t>, </a:t>
            </a:r>
            <a:r>
              <a:rPr lang="en-US" dirty="0" err="1"/>
              <a:t>lì</a:t>
            </a:r>
            <a:r>
              <a:rPr lang="en-US" dirty="0"/>
              <a:t> </a:t>
            </a:r>
            <a:r>
              <a:rPr lang="en-US" dirty="0" err="1"/>
              <a:t>xì</a:t>
            </a:r>
            <a:r>
              <a:rPr lang="en-US" dirty="0"/>
              <a:t> </a:t>
            </a:r>
            <a:r>
              <a:rPr lang="en-US" dirty="0" err="1"/>
              <a:t>mừng</a:t>
            </a:r>
            <a:r>
              <a:rPr lang="en-US" dirty="0"/>
              <a:t> </a:t>
            </a:r>
            <a:r>
              <a:rPr lang="en-US" dirty="0" err="1"/>
              <a:t>tuổi</a:t>
            </a:r>
            <a:r>
              <a:rPr lang="en-US" dirty="0"/>
              <a:t> / </a:t>
            </a:r>
            <a:r>
              <a:rPr lang="en-US" dirty="0" err="1"/>
              <a:t>quà</a:t>
            </a:r>
            <a:r>
              <a:rPr lang="en-US" dirty="0"/>
              <a:t> </a:t>
            </a:r>
            <a:r>
              <a:rPr lang="en-US" dirty="0" err="1"/>
              <a:t>như</a:t>
            </a:r>
            <a:r>
              <a:rPr lang="en-US" dirty="0"/>
              <a:t> </a:t>
            </a:r>
            <a:r>
              <a:rPr lang="en-US" dirty="0" err="1"/>
              <a:t>thế</a:t>
            </a:r>
            <a:r>
              <a:rPr lang="en-US" dirty="0"/>
              <a:t> </a:t>
            </a:r>
            <a:r>
              <a:rPr lang="en-US" dirty="0" err="1"/>
              <a:t>nào</a:t>
            </a:r>
            <a:r>
              <a:rPr lang="en-US" dirty="0"/>
              <a:t>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38200" y="5939878"/>
            <a:ext cx="43553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2.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sẽ</a:t>
            </a:r>
            <a:r>
              <a:rPr lang="en-US" dirty="0"/>
              <a:t> </a:t>
            </a:r>
            <a:r>
              <a:rPr lang="en-US" dirty="0" err="1"/>
              <a:t>nói</a:t>
            </a:r>
            <a:r>
              <a:rPr lang="en-US" dirty="0"/>
              <a:t> </a:t>
            </a:r>
            <a:r>
              <a:rPr lang="en-US" dirty="0" err="1"/>
              <a:t>gì</a:t>
            </a:r>
            <a:r>
              <a:rPr lang="en-US" dirty="0"/>
              <a:t> </a:t>
            </a:r>
            <a:r>
              <a:rPr lang="en-US" dirty="0" err="1"/>
              <a:t>với</a:t>
            </a:r>
            <a:r>
              <a:rPr lang="en-US" dirty="0"/>
              <a:t> </a:t>
            </a:r>
            <a:r>
              <a:rPr lang="en-US" dirty="0" err="1"/>
              <a:t>người</a:t>
            </a:r>
            <a:r>
              <a:rPr lang="en-US" dirty="0"/>
              <a:t> </a:t>
            </a:r>
            <a:r>
              <a:rPr lang="en-US" dirty="0" err="1"/>
              <a:t>tặng</a:t>
            </a:r>
            <a:r>
              <a:rPr lang="en-US" dirty="0"/>
              <a:t> </a:t>
            </a:r>
            <a:r>
              <a:rPr lang="en-US" dirty="0" err="1"/>
              <a:t>quà</a:t>
            </a:r>
            <a:r>
              <a:rPr lang="en-US" dirty="0"/>
              <a:t> </a:t>
            </a:r>
            <a:r>
              <a:rPr lang="en-US" dirty="0" err="1"/>
              <a:t>cho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?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485" b="33757"/>
          <a:stretch/>
        </p:blipFill>
        <p:spPr bwMode="auto">
          <a:xfrm>
            <a:off x="227914" y="219260"/>
            <a:ext cx="3325749" cy="6125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748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4364" y="3653270"/>
            <a:ext cx="1886236" cy="30670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16000"/>
              </a:prstClr>
            </a:outerShdw>
          </a:effectLst>
        </p:spPr>
      </p:pic>
      <p:sp>
        <p:nvSpPr>
          <p:cNvPr id="9" name="Rectangle 8"/>
          <p:cNvSpPr/>
          <p:nvPr/>
        </p:nvSpPr>
        <p:spPr>
          <a:xfrm>
            <a:off x="497187" y="2362200"/>
            <a:ext cx="6671570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 err="1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Hoạt</a:t>
            </a:r>
            <a:r>
              <a:rPr lang="en-US" sz="2800" b="1" cap="none" spc="0" dirty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800" b="1" cap="none" spc="0" dirty="0" err="1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động</a:t>
            </a:r>
            <a:r>
              <a:rPr lang="en-US" sz="2800" b="1" cap="none" spc="0" dirty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4: </a:t>
            </a:r>
            <a:r>
              <a:rPr lang="en-US" sz="2800" b="1" cap="none" spc="0" dirty="0" err="1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Thể</a:t>
            </a:r>
            <a:r>
              <a:rPr lang="en-US" sz="2800" b="1" cap="none" spc="0" dirty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800" b="1" cap="none" spc="0" dirty="0" err="1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hiện</a:t>
            </a:r>
            <a:r>
              <a:rPr lang="en-US" sz="2800" b="1" cap="none" spc="0" dirty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800" b="1" cap="none" spc="0" dirty="0" err="1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cảm</a:t>
            </a:r>
            <a:r>
              <a:rPr lang="en-US" sz="2800" b="1" cap="none" spc="0" dirty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800" b="1" cap="none" spc="0" dirty="0" err="1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xúc</a:t>
            </a:r>
            <a:r>
              <a:rPr lang="en-US" sz="2800" b="1" cap="none" spc="0" dirty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800" b="1" cap="none" spc="0" dirty="0" err="1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phù</a:t>
            </a:r>
            <a:r>
              <a:rPr lang="en-US" sz="2800" b="1" cap="none" spc="0" dirty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800" b="1" cap="none" spc="0" dirty="0" err="1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hợp</a:t>
            </a:r>
            <a:endParaRPr lang="en-US" sz="2800" b="1" cap="none" spc="0" dirty="0">
              <a:ln w="1905"/>
              <a:solidFill>
                <a:srgbClr val="00B0F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r>
              <a:rPr lang="en-US" sz="2800" b="1" cap="none" spc="0" dirty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800" b="1" cap="none" spc="0" dirty="0" err="1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khi</a:t>
            </a:r>
            <a:r>
              <a:rPr lang="en-US" sz="2800" b="1" cap="none" spc="0" dirty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800" b="1" cap="none" spc="0" dirty="0" err="1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được</a:t>
            </a:r>
            <a:r>
              <a:rPr lang="en-US" sz="2800" b="1" cap="none" spc="0" dirty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800" b="1" cap="none" spc="0" dirty="0" err="1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tặng</a:t>
            </a:r>
            <a:r>
              <a:rPr lang="en-US" sz="2800" b="1" cap="none" spc="0" dirty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800" b="1" cap="none" spc="0" dirty="0" err="1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quà</a:t>
            </a:r>
            <a:endParaRPr lang="en-US" sz="2800" b="1" cap="none" spc="0" dirty="0">
              <a:ln w="1905"/>
              <a:solidFill>
                <a:srgbClr val="00B0F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1676400"/>
            <a:ext cx="7239000" cy="0"/>
          </a:xfrm>
          <a:prstGeom prst="line">
            <a:avLst/>
          </a:prstGeom>
          <a:ln w="444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 bwMode="auto">
          <a:xfrm>
            <a:off x="304800" y="304800"/>
            <a:ext cx="4724400" cy="8673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035176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Facet">
  <a:themeElements>
    <a:clrScheme name="Red Orange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Custom 1">
      <a:majorFont>
        <a:latin typeface="Cambria"/>
        <a:ea typeface=""/>
        <a:cs typeface=""/>
      </a:majorFont>
      <a:minorFont>
        <a:latin typeface="Cambria"/>
        <a:ea typeface=""/>
        <a:cs typeface="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1850</TotalTime>
  <Words>85</Words>
  <Application>Microsoft Office PowerPoint</Application>
  <PresentationFormat>On-screen Show (4:3)</PresentationFormat>
  <Paragraphs>10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Cambria</vt:lpstr>
      <vt:lpstr>Wingdings 3</vt:lpstr>
      <vt:lpstr>Facet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Techsi.vn</cp:lastModifiedBy>
  <cp:revision>142</cp:revision>
  <dcterms:created xsi:type="dcterms:W3CDTF">2006-08-16T00:00:00Z</dcterms:created>
  <dcterms:modified xsi:type="dcterms:W3CDTF">2021-10-30T02:21:27Z</dcterms:modified>
</cp:coreProperties>
</file>