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1" r:id="rId2"/>
    <p:sldId id="292" r:id="rId3"/>
    <p:sldId id="299" r:id="rId4"/>
    <p:sldId id="300" r:id="rId5"/>
    <p:sldId id="316" r:id="rId6"/>
    <p:sldId id="317" r:id="rId7"/>
    <p:sldId id="310" r:id="rId8"/>
    <p:sldId id="318" r:id="rId9"/>
    <p:sldId id="319" r:id="rId10"/>
    <p:sldId id="315" r:id="rId11"/>
    <p:sldId id="320" r:id="rId12"/>
    <p:sldId id="306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737" autoAdjust="0"/>
  </p:normalViewPr>
  <p:slideViewPr>
    <p:cSldViewPr>
      <p:cViewPr>
        <p:scale>
          <a:sx n="77" d="100"/>
          <a:sy n="77" d="100"/>
        </p:scale>
        <p:origin x="-111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2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0364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các việc làm bảo vệ môi trường trong cuộc sống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DỤNG: 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2775" y="2967335"/>
            <a:ext cx="82264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 trường sạch, đẹp làm cuộc sống của chúng ra tốt đẹp hơn. Em nhớ luôn giữ môi trường xanh, sạch, đẹp.</a:t>
            </a:r>
            <a:endParaRPr lang="en-US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7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Verdana" panose="020B0604030504040204" pitchFamily="34" charset="0"/>
              </a:rPr>
              <a:t>VẬN DỤNG: </a:t>
            </a:r>
          </a:p>
          <a:p>
            <a:pPr algn="ctr"/>
            <a:r>
              <a:rPr lang="vi-VN" sz="28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 Học Xanh - Bảo Vệ Môi Trường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  <a:sym typeface="Verdana" panose="020B0604030504040204" pitchFamily="34" charset="0"/>
              </a:rPr>
              <a:t>- HS có khả năng nhận biết, viết và đọc 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Verdana" panose="020B060403050404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  <a:sym typeface="Verdana" panose="020B0604030504040204" pitchFamily="34" charset="0"/>
              </a:rPr>
              <a:t>.</a:t>
            </a:r>
            <a:r>
              <a:rPr kumimoji="0" lang="en-US" alt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Verdana" panose="020B0604030504040204" pitchFamily="34" charset="0"/>
              </a:rPr>
              <a:t> 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Verdana" panose="020B060403050404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  <a:sym typeface="Verdana" panose="020B0604030504040204" pitchFamily="34" charset="0"/>
            </a:endParaRPr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  <a:sym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6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21: 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GÌN MÔI TRƯỜNG SẠCH, ĐẸP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TIẾP)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Sắm vai xử lí tình huống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32856"/>
            <a:ext cx="7488832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nhóm:Sắm vai xử lí tình huống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</a:pP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lang="en-US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E0213AE-6020-4D5D-B630-382A8C99A4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32856"/>
            <a:ext cx="7488832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2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sẻ :Sắm vai xử lí tình huống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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2: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Làm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việc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chung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cả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lớp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Verdana" panose="020B0604030504040204" pitchFamily="34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E0213AE-6020-4D5D-B630-382A8C99A4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32856"/>
            <a:ext cx="7488832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vận động người thân, bạn bè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6" y="2591544"/>
            <a:ext cx="8000056" cy="41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vận động người thân, bạn bè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"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Bước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1: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Làm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việc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theo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nhóm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Verdana" panose="020B0604030504040204" pitchFamily="34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6" y="2591544"/>
            <a:ext cx="8000056" cy="41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8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vận động người thân, bạn bè bảo vệ môi trường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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2: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Làm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việc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chung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cả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Verdana" panose="020B0604030504040204" pitchFamily="34" charset="0"/>
              </a:rPr>
              <a:t>lớp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Verdana" panose="020B0604030504040204" pitchFamily="34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6" y="2591544"/>
            <a:ext cx="8000056" cy="41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324</Words>
  <Application>Microsoft Office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Techsi.vn</cp:lastModifiedBy>
  <cp:revision>45</cp:revision>
  <dcterms:created xsi:type="dcterms:W3CDTF">2009-02-28T21:23:03Z</dcterms:created>
  <dcterms:modified xsi:type="dcterms:W3CDTF">2021-10-30T02:26:43Z</dcterms:modified>
</cp:coreProperties>
</file>