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2" r:id="rId7"/>
    <p:sldId id="260" r:id="rId8"/>
    <p:sldId id="263" r:id="rId9"/>
    <p:sldId id="272" r:id="rId10"/>
    <p:sldId id="266" r:id="rId11"/>
    <p:sldId id="273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89149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152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=""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4.fna.fbcdn.net/v/t1.15752-9/118167749_305308250697713_3573523312924347400_n.jpg?_nc_cat=104&amp;_nc_sid=b96e70&amp;_nc_ohc=S3kM68YTy3cAX85sxYU&amp;_nc_ht=scontent.fhan5-4.fna&amp;oh=efc548a7b7f7662b79335108bc1b4083&amp;oe=5F63BB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6637" y="765313"/>
            <a:ext cx="27117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9063" y="-1509714"/>
            <a:ext cx="1666875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2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9433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" y="0"/>
            <a:ext cx="910820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=""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92268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2" name="Lớp Chúng Ta Đoàn Kết - Nhạc Thiếu Nhi Có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33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123950"/>
            <a:ext cx="8229603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296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4099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32630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8839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3337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1.fna.fbcdn.net/v/t1.15752-9/117715422_663052767952487_8122656113358781983_n.jpg?_nc_cat=109&amp;_nc_sid=b96e70&amp;_nc_ohc=ttzNxIIezW4AX8Xr0zU&amp;_nc_ht=scontent.fhan5-1.fna&amp;oh=c8bc02b34c7886f452768f914985c72f&amp;oe=5F656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4491" y="-2038349"/>
            <a:ext cx="16002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115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VinVin</cp:lastModifiedBy>
  <cp:revision>28</cp:revision>
  <dcterms:created xsi:type="dcterms:W3CDTF">2020-08-17T06:39:59Z</dcterms:created>
  <dcterms:modified xsi:type="dcterms:W3CDTF">2020-08-22T09:53:53Z</dcterms:modified>
</cp:coreProperties>
</file>