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0"/>
  </p:notesMasterIdLst>
  <p:sldIdLst>
    <p:sldId id="390" r:id="rId2"/>
    <p:sldId id="439" r:id="rId3"/>
    <p:sldId id="441" r:id="rId4"/>
    <p:sldId id="442" r:id="rId5"/>
    <p:sldId id="430" r:id="rId6"/>
    <p:sldId id="443" r:id="rId7"/>
    <p:sldId id="413" r:id="rId8"/>
    <p:sldId id="39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 snapToGrid="0">
      <p:cViewPr>
        <p:scale>
          <a:sx n="40" d="100"/>
          <a:sy n="40" d="100"/>
        </p:scale>
        <p:origin x="-3108" y="-17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pPr/>
              <a:t>22/08/2020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1936358" y="1710690"/>
            <a:ext cx="833159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TIẾNG VIỆT NÂNG CAO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 5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en-US" sz="66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vi-VN" sz="4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Arial-SGK-TV" pitchFamily="2" charset="0"/>
              </a:rPr>
              <a:t> </a:t>
            </a:r>
            <a:endParaRPr lang="vi-VN" sz="4000" b="1" dirty="0">
              <a:solidFill>
                <a:schemeClr val="bg1"/>
              </a:solidFill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L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152274" y="649705"/>
            <a:ext cx="5558589" cy="1612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hiec-Bung-Doi-Be-Thanh-N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1140994"/>
            <a:ext cx="13523495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dirty="0" smtClean="0">
                <a:latin typeface="Arial" pitchFamily="34" charset="0"/>
                <a:cs typeface="Arial" pitchFamily="34" charset="0"/>
              </a:rPr>
              <a:t>     r    s    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    ph    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qu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ua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ưa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8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53453" y="409073"/>
            <a:ext cx="3609474" cy="9384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25638" y="395036"/>
            <a:ext cx="13523495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8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ễ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ả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8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vi      </a:t>
            </a:r>
          </a:p>
          <a:p>
            <a:pPr>
              <a:lnSpc>
                <a:spcPct val="150000"/>
              </a:lnSpc>
            </a:pPr>
            <a:r>
              <a:rPr lang="en-US" sz="88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8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ô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8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trà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8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lá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8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ía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8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ùa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8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8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ưa</a:t>
            </a:r>
            <a:endParaRPr lang="en-US" sz="8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94" y="1943321"/>
            <a:ext cx="11534776" cy="243617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quê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chè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403281"/>
            <a:ext cx="10772775" cy="1658198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r, d,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7119" y="1975405"/>
            <a:ext cx="10772775" cy="4112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lnSpc>
                <a:spcPct val="150000"/>
              </a:lnSpc>
              <a:spcBef>
                <a:spcPct val="0"/>
              </a:spcBef>
            </a:pPr>
            <a:r>
              <a:rPr kumimoji="0" lang="en-US" sz="5400" b="0" i="0" u="none" strike="noStrike" kern="1200" cap="none" spc="-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……a</a:t>
            </a:r>
            <a:r>
              <a:rPr kumimoji="0" lang="en-US" sz="5400" b="0" i="0" u="none" strike="noStrike" kern="1200" cap="none" spc="-1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5400" b="0" i="0" u="none" strike="noStrike" kern="1200" cap="none" spc="-12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vào</a:t>
            </a:r>
            <a:r>
              <a:rPr kumimoji="0" lang="en-US" sz="5400" b="0" i="0" u="none" strike="noStrike" kern="1200" cap="none" spc="-1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</a:t>
            </a:r>
            <a:r>
              <a:rPr lang="en-US" sz="5400" spc="-120" dirty="0" smtClean="0">
                <a:latin typeface="Arial" pitchFamily="34" charset="0"/>
                <a:cs typeface="Arial" pitchFamily="34" charset="0"/>
              </a:rPr>
              <a:t>……a </a:t>
            </a:r>
            <a:r>
              <a:rPr lang="en-US" sz="5400" spc="-120" dirty="0" err="1" smtClean="0">
                <a:latin typeface="Arial" pitchFamily="34" charset="0"/>
                <a:cs typeface="Arial" pitchFamily="34" charset="0"/>
              </a:rPr>
              <a:t>tay</a:t>
            </a:r>
            <a:endParaRPr lang="en-US" sz="5400" spc="-120" dirty="0" smtClean="0">
              <a:latin typeface="Arial" pitchFamily="34" charset="0"/>
              <a:cs typeface="Arial" pitchFamily="34" charset="0"/>
            </a:endParaRPr>
          </a:p>
          <a:p>
            <a:pPr lvl="0" algn="ctr" defTabSz="914400">
              <a:lnSpc>
                <a:spcPct val="150000"/>
              </a:lnSpc>
              <a:spcBef>
                <a:spcPct val="0"/>
              </a:spcBef>
            </a:pPr>
            <a:r>
              <a:rPr lang="en-US" sz="5400" spc="-120" dirty="0" smtClean="0">
                <a:latin typeface="Arial" pitchFamily="34" charset="0"/>
                <a:cs typeface="Arial" pitchFamily="34" charset="0"/>
              </a:rPr>
              <a:t>……a </a:t>
            </a:r>
            <a:r>
              <a:rPr lang="en-US" sz="5400" spc="-12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kumimoji="0" lang="en-US" sz="5400" b="0" i="0" u="none" strike="noStrike" kern="1200" cap="none" spc="-1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</a:t>
            </a:r>
            <a:endParaRPr kumimoji="0" lang="en-US" sz="5400" b="0" i="0" u="none" strike="noStrike" kern="1200" cap="none" spc="-1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164" y="3031956"/>
            <a:ext cx="1491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2287" y="3039976"/>
            <a:ext cx="1491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9296" y="4299281"/>
            <a:ext cx="1491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2391834" y="457201"/>
            <a:ext cx="766656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viết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" y="-265"/>
            <a:ext cx="2732088" cy="273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3642784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49218" y="1"/>
            <a:ext cx="364278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459649" y="4125649"/>
            <a:ext cx="2732087" cy="273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3507317" y="2170114"/>
            <a:ext cx="5636683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1242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07212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1709" y="579390"/>
            <a:ext cx="45431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Tạm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biệt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484</TotalTime>
  <Words>86</Words>
  <Application>Microsoft Office PowerPoint</Application>
  <PresentationFormat>Custom</PresentationFormat>
  <Paragraphs>21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Metropolitan</vt:lpstr>
      <vt:lpstr>PowerPoint Presentation</vt:lpstr>
      <vt:lpstr>PowerPoint Presentation</vt:lpstr>
      <vt:lpstr>PowerPoint Presentation</vt:lpstr>
      <vt:lpstr>PowerPoint Presentation</vt:lpstr>
      <vt:lpstr>    Bà về quê có cà chua, dưa lê. Bà mua cả chè để bố pha trà.</vt:lpstr>
      <vt:lpstr>Điền: r, d, gi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VinVin</cp:lastModifiedBy>
  <cp:revision>73</cp:revision>
  <dcterms:created xsi:type="dcterms:W3CDTF">2020-08-10T13:50:00Z</dcterms:created>
  <dcterms:modified xsi:type="dcterms:W3CDTF">2020-08-22T09:59:39Z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