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2" r:id="rId6"/>
    <p:sldId id="260" r:id="rId7"/>
    <p:sldId id="263" r:id="rId8"/>
    <p:sldId id="264" r:id="rId9"/>
    <p:sldId id="265" r:id="rId10"/>
    <p:sldId id="267" r:id="rId11"/>
    <p:sldId id="266" r:id="rId12"/>
    <p:sldId id="269" r:id="rId13"/>
    <p:sldId id="270" r:id="rId14"/>
    <p:sldId id="268" r:id="rId15"/>
    <p:sldId id="271" r:id="rId16"/>
    <p:sldId id="272" r:id="rId17"/>
    <p:sldId id="273" r:id="rId18"/>
    <p:sldId id="274" r:id="rId19"/>
    <p:sldId id="276" r:id="rId20"/>
    <p:sldId id="275"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C:\Users\nga\Downloads\Ca-Vang-Boi-Nguyet-Hang.mp3"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nga\Downloads\Head,%20Shoulders,%20Knees%20&amp;%20Toes%20-%20Exercise%20Song%20For%20Kids.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nga\Downloads\Nh&#7841;c%20thi&#7871;u%20nhi%20vui%20nh&#7897;n%20cho%20b&#233;-%20T&#7853;p%20th&#7875;%20d&#7909;c%20bu&#7893;i%20s&#225;ng.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ee16933ee8154ecc3025b99153a4498.jpg"/>
          <p:cNvPicPr>
            <a:picLocks noChangeAspect="1"/>
          </p:cNvPicPr>
          <p:nvPr/>
        </p:nvPicPr>
        <p:blipFill>
          <a:blip r:embed="rId2" cstate="print"/>
          <a:stretch>
            <a:fillRect/>
          </a:stretch>
        </p:blipFill>
        <p:spPr>
          <a:xfrm>
            <a:off x="-228600" y="0"/>
            <a:ext cx="9819060" cy="6858000"/>
          </a:xfrm>
          <a:prstGeom prst="rect">
            <a:avLst/>
          </a:prstGeom>
        </p:spPr>
      </p:pic>
      <p:sp>
        <p:nvSpPr>
          <p:cNvPr id="2" name="Title 1"/>
          <p:cNvSpPr>
            <a:spLocks noGrp="1"/>
          </p:cNvSpPr>
          <p:nvPr>
            <p:ph type="ctrTitle"/>
          </p:nvPr>
        </p:nvSpPr>
        <p:spPr>
          <a:xfrm>
            <a:off x="685800" y="1752600"/>
            <a:ext cx="7772400" cy="1470025"/>
          </a:xfrm>
        </p:spPr>
        <p:txBody>
          <a:bodyPr/>
          <a:lstStyle/>
          <a:p>
            <a:r>
              <a:rPr lang="en-US" dirty="0" err="1" smtClean="0">
                <a:solidFill>
                  <a:srgbClr val="C00000"/>
                </a:solidFill>
                <a:latin typeface="Arial-SGK-TV" pitchFamily="2" charset="0"/>
                <a:cs typeface="Arial-SGK-TV" pitchFamily="2" charset="0"/>
              </a:rPr>
              <a:t>Bài</a:t>
            </a:r>
            <a:r>
              <a:rPr lang="en-US" dirty="0" smtClean="0">
                <a:solidFill>
                  <a:srgbClr val="C00000"/>
                </a:solidFill>
                <a:latin typeface="Arial-SGK-TV" pitchFamily="2" charset="0"/>
                <a:cs typeface="Arial-SGK-TV" pitchFamily="2" charset="0"/>
              </a:rPr>
              <a:t> 79: </a:t>
            </a:r>
            <a:r>
              <a:rPr lang="en-US" dirty="0" err="1" smtClean="0">
                <a:solidFill>
                  <a:srgbClr val="C00000"/>
                </a:solidFill>
                <a:latin typeface="Arial-SGK-TV" pitchFamily="2" charset="0"/>
                <a:cs typeface="Arial-SGK-TV" pitchFamily="2" charset="0"/>
              </a:rPr>
              <a:t>uyên</a:t>
            </a:r>
            <a:r>
              <a:rPr lang="en-US" dirty="0" smtClean="0">
                <a:solidFill>
                  <a:srgbClr val="C00000"/>
                </a:solidFill>
                <a:latin typeface="Arial-SGK-TV" pitchFamily="2" charset="0"/>
                <a:cs typeface="Arial-SGK-TV" pitchFamily="2" charset="0"/>
              </a:rPr>
              <a:t> - </a:t>
            </a:r>
            <a:r>
              <a:rPr lang="en-US" dirty="0" err="1" smtClean="0">
                <a:solidFill>
                  <a:srgbClr val="C00000"/>
                </a:solidFill>
                <a:latin typeface="Arial-SGK-TV" pitchFamily="2" charset="0"/>
                <a:cs typeface="Arial-SGK-TV" pitchFamily="2" charset="0"/>
              </a:rPr>
              <a:t>uyêt</a:t>
            </a:r>
            <a:endParaRPr lang="en-US" dirty="0">
              <a:solidFill>
                <a:srgbClr val="C00000"/>
              </a:solidFill>
              <a:latin typeface="Arial-SGK-TV" pitchFamily="2" charset="0"/>
              <a:cs typeface="Arial-SGK-TV"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038"/>
            <a:ext cx="4572000" cy="868362"/>
          </a:xfrm>
        </p:spPr>
        <p:txBody>
          <a:bodyPr>
            <a:normAutofit fontScale="90000"/>
          </a:bodyPr>
          <a:lstStyle/>
          <a:p>
            <a:r>
              <a:rPr lang="en-US" sz="5400" dirty="0" err="1" smtClean="0">
                <a:solidFill>
                  <a:srgbClr val="FF0000"/>
                </a:solidFill>
                <a:latin typeface="Arial-SGK-TV" pitchFamily="2" charset="0"/>
                <a:cs typeface="Arial-SGK-TV" pitchFamily="2" charset="0"/>
              </a:rPr>
              <a:t>uyên</a:t>
            </a:r>
            <a:r>
              <a:rPr lang="en-US" sz="5400" dirty="0" smtClean="0">
                <a:solidFill>
                  <a:srgbClr val="FF0000"/>
                </a:solidFill>
                <a:latin typeface="Arial-SGK-TV" pitchFamily="2" charset="0"/>
                <a:cs typeface="Arial-SGK-TV" pitchFamily="2" charset="0"/>
              </a:rPr>
              <a:t>     </a:t>
            </a:r>
            <a:r>
              <a:rPr lang="en-US" sz="5400" dirty="0" err="1" smtClean="0">
                <a:solidFill>
                  <a:srgbClr val="FF0000"/>
                </a:solidFill>
                <a:latin typeface="Arial-SGK-TV" pitchFamily="2" charset="0"/>
                <a:cs typeface="Arial-SGK-TV" pitchFamily="2" charset="0"/>
              </a:rPr>
              <a:t>uyêt</a:t>
            </a:r>
            <a:endParaRPr lang="en-US" sz="5400" dirty="0">
              <a:solidFill>
                <a:srgbClr val="FF0000"/>
              </a:solidFill>
              <a:latin typeface="Arial-SGK-TV" pitchFamily="2" charset="0"/>
              <a:cs typeface="Arial-SGK-TV" pitchFamily="2" charset="0"/>
            </a:endParaRPr>
          </a:p>
        </p:txBody>
      </p:sp>
      <p:sp>
        <p:nvSpPr>
          <p:cNvPr id="4" name="Rectangle 3"/>
          <p:cNvSpPr/>
          <p:nvPr/>
        </p:nvSpPr>
        <p:spPr>
          <a:xfrm>
            <a:off x="2841354" y="1371600"/>
            <a:ext cx="1578246"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endParaRPr lang="en-US" sz="6000" dirty="0">
              <a:solidFill>
                <a:srgbClr val="000066"/>
              </a:solidFill>
              <a:latin typeface="Arial-SGK-TV" pitchFamily="2" charset="0"/>
              <a:cs typeface="Arial-SGK-TV" pitchFamily="2" charset="0"/>
            </a:endParaRPr>
          </a:p>
        </p:txBody>
      </p:sp>
      <p:sp>
        <p:nvSpPr>
          <p:cNvPr id="5" name="Rectangle 4"/>
          <p:cNvSpPr/>
          <p:nvPr/>
        </p:nvSpPr>
        <p:spPr>
          <a:xfrm>
            <a:off x="4419600" y="1371600"/>
            <a:ext cx="2362200"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Arial-SGK-TV" pitchFamily="2" charset="0"/>
                <a:cs typeface="Arial-SGK-TV" pitchFamily="2" charset="0"/>
              </a:rPr>
              <a:t>uyên</a:t>
            </a:r>
            <a:endParaRPr lang="en-US" sz="6000" dirty="0">
              <a:solidFill>
                <a:srgbClr val="FF0000"/>
              </a:solidFill>
              <a:latin typeface="Arial-SGK-TV" pitchFamily="2" charset="0"/>
              <a:cs typeface="Arial-SGK-TV" pitchFamily="2" charset="0"/>
            </a:endParaRPr>
          </a:p>
        </p:txBody>
      </p:sp>
      <p:sp>
        <p:nvSpPr>
          <p:cNvPr id="6" name="Rectangle 5"/>
          <p:cNvSpPr/>
          <p:nvPr/>
        </p:nvSpPr>
        <p:spPr>
          <a:xfrm>
            <a:off x="3210076" y="2057400"/>
            <a:ext cx="3343124"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r>
              <a:rPr lang="en-US" sz="6000" dirty="0" err="1" smtClean="0">
                <a:solidFill>
                  <a:srgbClr val="FF0000"/>
                </a:solidFill>
                <a:latin typeface="Arial-SGK-TV" pitchFamily="2" charset="0"/>
                <a:cs typeface="Arial-SGK-TV" pitchFamily="2" charset="0"/>
              </a:rPr>
              <a:t>uyện</a:t>
            </a:r>
            <a:r>
              <a:rPr lang="en-US" sz="7000" dirty="0" smtClean="0">
                <a:solidFill>
                  <a:srgbClr val="000066"/>
                </a:solidFill>
                <a:latin typeface="Arial-SGK-TV" pitchFamily="2" charset="0"/>
                <a:cs typeface="Arial-SGK-TV" pitchFamily="2" charset="0"/>
              </a:rPr>
              <a:t> </a:t>
            </a:r>
            <a:endParaRPr lang="en-US" sz="7000" dirty="0">
              <a:solidFill>
                <a:srgbClr val="FF0000"/>
              </a:solidFill>
              <a:latin typeface="Arial-SGK-TV" pitchFamily="2" charset="0"/>
              <a:cs typeface="Arial-SGK-TV" pitchFamily="2" charset="0"/>
            </a:endParaRPr>
          </a:p>
        </p:txBody>
      </p:sp>
      <p:sp>
        <p:nvSpPr>
          <p:cNvPr id="7" name="Title 1"/>
          <p:cNvSpPr txBox="1">
            <a:spLocks/>
          </p:cNvSpPr>
          <p:nvPr/>
        </p:nvSpPr>
        <p:spPr>
          <a:xfrm>
            <a:off x="0" y="3657600"/>
            <a:ext cx="25146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chuyền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duyệt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8" name="Title 1"/>
          <p:cNvSpPr txBox="1">
            <a:spLocks/>
          </p:cNvSpPr>
          <p:nvPr/>
        </p:nvSpPr>
        <p:spPr>
          <a:xfrm>
            <a:off x="23622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luyện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khuyết</a:t>
            </a:r>
            <a:r>
              <a:rPr lang="en-US" sz="7200" dirty="0" smtClean="0">
                <a:solidFill>
                  <a:srgbClr val="002060"/>
                </a:solidFill>
                <a:latin typeface="Arial-SGK-TV" pitchFamily="2" charset="0"/>
                <a:ea typeface="+mj-ea"/>
                <a:cs typeface="Arial-SGK-TV" pitchFamily="2" charset="0"/>
              </a:rPr>
              <a:t>    </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9" name="Title 1"/>
          <p:cNvSpPr txBox="1">
            <a:spLocks/>
          </p:cNvSpPr>
          <p:nvPr/>
        </p:nvSpPr>
        <p:spPr>
          <a:xfrm>
            <a:off x="4495800" y="3733800"/>
            <a:ext cx="25908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tuyết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0" name="Title 1"/>
          <p:cNvSpPr txBox="1">
            <a:spLocks/>
          </p:cNvSpPr>
          <p:nvPr/>
        </p:nvSpPr>
        <p:spPr>
          <a:xfrm>
            <a:off x="67818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truyện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smtClean="0">
                <a:solidFill>
                  <a:srgbClr val="002060"/>
                </a:solidFill>
                <a:latin typeface="Arial-SGK-TV" pitchFamily="2" charset="0"/>
                <a:ea typeface="+mj-ea"/>
                <a:cs typeface="Arial-SGK-TV" pitchFamily="2" charset="0"/>
              </a:rPr>
              <a:t>t</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1" name="Title 1"/>
          <p:cNvSpPr txBox="1">
            <a:spLocks/>
          </p:cNvSpPr>
          <p:nvPr/>
        </p:nvSpPr>
        <p:spPr>
          <a:xfrm>
            <a:off x="-304800" y="5181600"/>
            <a:ext cx="10058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con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thuyền</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trăng</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khuyết</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truyền</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thuyết</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endParaRPr kumimoji="0" lang="en-US" sz="4000" b="0" i="0" u="none" strike="noStrike" kern="1200" cap="none" spc="0" normalizeH="0" baseline="0" noProof="0" dirty="0">
              <a:ln>
                <a:noFill/>
              </a:ln>
              <a:solidFill>
                <a:srgbClr val="002060"/>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nen-powerpoint-dep-ve-tinh-yeu_123453347.jpg"/>
          <p:cNvPicPr>
            <a:picLocks noGrp="1" noChangeAspect="1"/>
          </p:cNvPicPr>
          <p:nvPr>
            <p:ph idx="1"/>
          </p:nvPr>
        </p:nvPicPr>
        <p:blipFill>
          <a:blip r:embed="rId3" cstate="print"/>
          <a:stretch>
            <a:fillRect/>
          </a:stretch>
        </p:blipFill>
        <p:spPr>
          <a:xfrm>
            <a:off x="0" y="0"/>
            <a:ext cx="9144000" cy="6858000"/>
          </a:xfrm>
        </p:spPr>
      </p:pic>
      <p:sp>
        <p:nvSpPr>
          <p:cNvPr id="2" name="Title 1"/>
          <p:cNvSpPr>
            <a:spLocks noGrp="1"/>
          </p:cNvSpPr>
          <p:nvPr>
            <p:ph type="title"/>
          </p:nvPr>
        </p:nvSpPr>
        <p:spPr>
          <a:xfrm>
            <a:off x="457200" y="1752600"/>
            <a:ext cx="8229600" cy="1143000"/>
          </a:xfrm>
        </p:spPr>
        <p:txBody>
          <a:bodyPr/>
          <a:lstStyle/>
          <a:p>
            <a:r>
              <a:rPr lang="en-US" dirty="0" err="1" smtClean="0"/>
              <a:t>Nghỉ</a:t>
            </a:r>
            <a:r>
              <a:rPr lang="en-US" dirty="0" smtClean="0"/>
              <a:t> </a:t>
            </a:r>
            <a:r>
              <a:rPr lang="en-US" dirty="0" err="1" smtClean="0"/>
              <a:t>giải</a:t>
            </a:r>
            <a:r>
              <a:rPr lang="en-US" dirty="0" smtClean="0"/>
              <a:t> </a:t>
            </a:r>
            <a:r>
              <a:rPr lang="en-US" dirty="0" err="1" smtClean="0"/>
              <a:t>lao</a:t>
            </a:r>
            <a:endParaRPr lang="en-US" dirty="0"/>
          </a:p>
        </p:txBody>
      </p:sp>
      <p:pic>
        <p:nvPicPr>
          <p:cNvPr id="5" name="Ca-Vang-Boi-Nguyet-Hang.mp3">
            <a:hlinkClick r:id="" action="ppaction://media"/>
          </p:cNvPr>
          <p:cNvPicPr>
            <a:picLocks noRot="1" noChangeAspect="1"/>
          </p:cNvPicPr>
          <p:nvPr>
            <a:audioFile r:link="rId1"/>
          </p:nvPr>
        </p:nvPicPr>
        <p:blipFill>
          <a:blip r:embed="rId4" cstate="print"/>
          <a:stretch>
            <a:fillRect/>
          </a:stretch>
        </p:blipFill>
        <p:spPr>
          <a:xfrm>
            <a:off x="1600200" y="4267200"/>
            <a:ext cx="1066800" cy="106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9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xmlns="" id="{4B46DF8A-1CAE-41AB-AF0D-9BE955DFAED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xmlns=""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Luyện</a:t>
            </a:r>
            <a:r>
              <a:rPr lang="en-US" sz="3600" kern="10" dirty="0"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 </a:t>
            </a:r>
            <a:r>
              <a:rPr lang="en-US" sz="3600" kern="10" dirty="0" err="1"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viết</a:t>
            </a:r>
            <a:r>
              <a:rPr lang="en-US" sz="3600" kern="10" dirty="0"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 </a:t>
            </a:r>
            <a:r>
              <a:rPr lang="en-US" sz="3600" kern="10" dirty="0" err="1"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vở</a:t>
            </a:r>
            <a:endParaRPr lang="en-US" sz="3600" kern="10" dirty="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endParaRPr>
          </a:p>
        </p:txBody>
      </p:sp>
      <p:pic>
        <p:nvPicPr>
          <p:cNvPr id="14339" name="Picture 24" descr="CS00073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6" cstate="print">
            <a:extLst>
              <a:ext uri="{28A0092B-C50C-407E-A947-70E740481C1C}">
                <a14:useLocalDpi xmlns=""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8600" y="579120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efccd586e13914dc802.jpg"/>
          <p:cNvPicPr>
            <a:picLocks noGrp="1" noChangeAspect="1"/>
          </p:cNvPicPr>
          <p:nvPr>
            <p:ph idx="1"/>
          </p:nvPr>
        </p:nvPicPr>
        <p:blipFill>
          <a:blip r:embed="rId2" cstate="print"/>
          <a:stretch>
            <a:fillRect/>
          </a:stretch>
        </p:blipFill>
        <p:spPr>
          <a:xfrm>
            <a:off x="0" y="0"/>
            <a:ext cx="9144000" cy="3333750"/>
          </a:xfrm>
        </p:spPr>
      </p:pic>
      <p:pic>
        <p:nvPicPr>
          <p:cNvPr id="5" name="Picture 4" descr="z2040575420492_77bf0098d2b768cc066298caf9504008.jpg"/>
          <p:cNvPicPr>
            <a:picLocks noChangeAspect="1"/>
          </p:cNvPicPr>
          <p:nvPr/>
        </p:nvPicPr>
        <p:blipFill>
          <a:blip r:embed="rId3" cstate="print"/>
          <a:stretch>
            <a:fillRect/>
          </a:stretch>
        </p:blipFill>
        <p:spPr>
          <a:xfrm>
            <a:off x="0" y="3362325"/>
            <a:ext cx="9144000" cy="34956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nen-powerpoint-dep-ve-tinh-yeu_123453347.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457200" y="1752600"/>
            <a:ext cx="8229600" cy="1143000"/>
          </a:xfrm>
        </p:spPr>
        <p:txBody>
          <a:bodyPr/>
          <a:lstStyle/>
          <a:p>
            <a:r>
              <a:rPr lang="en-US" dirty="0" err="1" smtClean="0"/>
              <a:t>Nghỉ</a:t>
            </a:r>
            <a:r>
              <a:rPr lang="en-US" dirty="0" smtClean="0"/>
              <a:t> </a:t>
            </a:r>
            <a:r>
              <a:rPr lang="en-US" dirty="0" err="1" smtClean="0"/>
              <a:t>giải</a:t>
            </a:r>
            <a:r>
              <a:rPr lang="en-US" dirty="0" smtClean="0"/>
              <a:t> </a:t>
            </a:r>
            <a:r>
              <a:rPr lang="en-US" dirty="0" err="1" smtClean="0"/>
              <a:t>lao</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ead, Shoulders, Knees &amp; Toes - Exercise Song For Kids.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52400"/>
            <a:ext cx="6172200" cy="6096000"/>
          </a:xfrm>
        </p:spPr>
        <p:txBody>
          <a:bodyPr>
            <a:normAutofit/>
          </a:bodyPr>
          <a:lstStyle/>
          <a:p>
            <a:pPr algn="l"/>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sáng</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Sân</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nhà</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em</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sáng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quá</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Nhờ</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ánh</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sáng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ngời</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tròn</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như</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cái</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đĩa</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Lơ</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lửng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mà</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không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rơi</a:t>
            </a:r>
            <a:r>
              <a:rPr lang="en-US" sz="3200" dirty="0" smtClean="0">
                <a:latin typeface="Arial-SGK-TV" pitchFamily="2" charset="0"/>
                <a:cs typeface="Arial-SGK-TV" pitchFamily="2" charset="0"/>
              </a:rPr>
              <a:t>.</a:t>
            </a:r>
            <a:br>
              <a:rPr lang="en-US" sz="3200" dirty="0" smtClean="0">
                <a:latin typeface="Arial-SGK-TV" pitchFamily="2" charset="0"/>
                <a:cs typeface="Arial-SGK-TV" pitchFamily="2" charset="0"/>
              </a:rPr>
            </a:b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Những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hôm</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nào</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khuyết</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Trông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giống</a:t>
            </a:r>
            <a:r>
              <a:rPr lang="en-US" sz="3200" dirty="0" smtClean="0">
                <a:latin typeface="Arial-SGK-TV" pitchFamily="2" charset="0"/>
                <a:cs typeface="Arial-SGK-TV" pitchFamily="2" charset="0"/>
              </a:rPr>
              <a:t> con </a:t>
            </a:r>
            <a:r>
              <a:rPr lang="en-US" sz="3200" dirty="0" err="1" smtClean="0">
                <a:latin typeface="Arial-SGK-TV" pitchFamily="2" charset="0"/>
                <a:cs typeface="Arial-SGK-TV" pitchFamily="2" charset="0"/>
              </a:rPr>
              <a:t>thuyền</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trôi</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Em</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đi</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theo</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bước</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Như</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muốn</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cùng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đi</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chơi</a:t>
            </a:r>
            <a:r>
              <a:rPr lang="en-US" sz="3200" dirty="0" smtClean="0">
                <a:latin typeface="Arial-SGK-TV" pitchFamily="2" charset="0"/>
                <a:cs typeface="Arial-SGK-TV" pitchFamily="2" charset="0"/>
              </a:rPr>
              <a:t>.</a:t>
            </a:r>
            <a:endParaRPr lang="en-US" sz="3200" dirty="0">
              <a:latin typeface="Arial-SGK-TV" pitchFamily="2" charset="0"/>
              <a:cs typeface="Arial-SGK-TV" pitchFamily="2" charset="0"/>
            </a:endParaRPr>
          </a:p>
        </p:txBody>
      </p:sp>
      <p:pic>
        <p:nvPicPr>
          <p:cNvPr id="5" name="Content Placeholder 4" descr="75bc5265122bed75b43a.jpg"/>
          <p:cNvPicPr>
            <a:picLocks noGrp="1" noChangeAspect="1"/>
          </p:cNvPicPr>
          <p:nvPr>
            <p:ph idx="1"/>
          </p:nvPr>
        </p:nvPicPr>
        <p:blipFill>
          <a:blip r:embed="rId2" cstate="print"/>
          <a:stretch>
            <a:fillRect/>
          </a:stretch>
        </p:blipFill>
        <p:spPr>
          <a:xfrm>
            <a:off x="0" y="533400"/>
            <a:ext cx="3505200" cy="6324600"/>
          </a:xfrm>
        </p:spPr>
      </p:pic>
      <p:pic>
        <p:nvPicPr>
          <p:cNvPr id="4" name="Picture 3">
            <a:extLst>
              <a:ext uri="{FF2B5EF4-FFF2-40B4-BE49-F238E27FC236}">
                <a16:creationId xmlns:a16="http://schemas.microsoft.com/office/drawing/2014/main" xmlns="" id="{15426F2D-D81D-4EC5-87F9-74036207D264}"/>
              </a:ext>
            </a:extLst>
          </p:cNvPr>
          <p:cNvPicPr>
            <a:picLocks noChangeAspect="1"/>
          </p:cNvPicPr>
          <p:nvPr/>
        </p:nvPicPr>
        <p:blipFill>
          <a:blip r:embed="rId3" cstate="print"/>
          <a:stretch>
            <a:fillRect/>
          </a:stretch>
        </p:blipFill>
        <p:spPr>
          <a:xfrm>
            <a:off x="0" y="-76200"/>
            <a:ext cx="2057400" cy="7360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152400"/>
            <a:ext cx="6172200" cy="6096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Sân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nhà</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em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quá</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Nhờ</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ánh</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ngời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tròn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như</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đĩa</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Lơ</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lửng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mà</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không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rơi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Những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hôm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nào</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khuyết</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Trông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giống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con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thuyền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trôi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Em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theo</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bước</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Như</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muốn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cùng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chơi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a:t>
            </a:r>
            <a:endParaRPr kumimoji="0" lang="en-US" sz="3200" b="0" i="0" u="none" strike="noStrike" kern="1200" cap="none" spc="0" normalizeH="0" baseline="0" noProof="0" dirty="0">
              <a:ln>
                <a:noFill/>
              </a:ln>
              <a:solidFill>
                <a:schemeClr val="tx1"/>
              </a:solidFill>
              <a:effectLst/>
              <a:uLnTx/>
              <a:uFillTx/>
              <a:latin typeface="Arial-SGK-TV" pitchFamily="2" charset="0"/>
              <a:ea typeface="+mj-ea"/>
              <a:cs typeface="Arial-SGK-TV" pitchFamily="2" charset="0"/>
            </a:endParaRPr>
          </a:p>
        </p:txBody>
      </p:sp>
      <p:sp>
        <p:nvSpPr>
          <p:cNvPr id="5" name="Oval 4"/>
          <p:cNvSpPr/>
          <p:nvPr/>
        </p:nvSpPr>
        <p:spPr>
          <a:xfrm>
            <a:off x="1905000" y="1219200"/>
            <a:ext cx="3810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1752600" y="3581400"/>
            <a:ext cx="3810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2</a:t>
            </a:r>
            <a:endParaRPr lang="en-US" dirty="0"/>
          </a:p>
        </p:txBody>
      </p:sp>
      <p:sp>
        <p:nvSpPr>
          <p:cNvPr id="7" name="Title 1"/>
          <p:cNvSpPr txBox="1">
            <a:spLocks/>
          </p:cNvSpPr>
          <p:nvPr/>
        </p:nvSpPr>
        <p:spPr>
          <a:xfrm>
            <a:off x="2209800" y="152400"/>
            <a:ext cx="6172200" cy="6096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Sân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nhà</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em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quá</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Nhờ</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ánh</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ngời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tròn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như</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đĩa</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Lơ</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lửng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mà</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không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rơi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Những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hôm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nào</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rgbClr val="FF0000"/>
                </a:solidFill>
                <a:effectLst/>
                <a:uLnTx/>
                <a:uFillTx/>
                <a:latin typeface="Arial-SGK-TV" pitchFamily="2" charset="0"/>
                <a:ea typeface="+mj-ea"/>
                <a:cs typeface="Arial-SGK-TV" pitchFamily="2" charset="0"/>
              </a:rPr>
              <a:t>khuyết</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Trông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giống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con </a:t>
            </a:r>
            <a:r>
              <a:rPr kumimoji="0" lang="en-US" sz="3200" b="0" i="0" u="none" strike="noStrike" kern="1200" cap="none" spc="0" normalizeH="0" baseline="0" noProof="0" dirty="0" err="1" smtClean="0">
                <a:ln>
                  <a:noFill/>
                </a:ln>
                <a:solidFill>
                  <a:srgbClr val="FF0000"/>
                </a:solidFill>
                <a:effectLst/>
                <a:uLnTx/>
                <a:uFillTx/>
                <a:latin typeface="Arial-SGK-TV" pitchFamily="2" charset="0"/>
                <a:ea typeface="+mj-ea"/>
                <a:cs typeface="Arial-SGK-TV" pitchFamily="2" charset="0"/>
              </a:rPr>
              <a:t>thuyền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trôi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Em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theo</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bước</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Như</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muốn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cùng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chơi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a:t>
            </a:r>
            <a:endParaRPr kumimoji="0" lang="en-US" sz="3200" b="0" i="0" u="none" strike="noStrike" kern="1200" cap="none" spc="0" normalizeH="0" baseline="0" noProof="0" dirty="0">
              <a:ln>
                <a:noFill/>
              </a:ln>
              <a:solidFill>
                <a:schemeClr val="tx1"/>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038"/>
            <a:ext cx="4572000" cy="868362"/>
          </a:xfrm>
        </p:spPr>
        <p:txBody>
          <a:bodyPr>
            <a:normAutofit fontScale="90000"/>
          </a:bodyPr>
          <a:lstStyle/>
          <a:p>
            <a:r>
              <a:rPr lang="en-US" sz="5400" dirty="0" err="1" smtClean="0">
                <a:solidFill>
                  <a:srgbClr val="FF0000"/>
                </a:solidFill>
                <a:latin typeface="Arial-SGK-TV" pitchFamily="2" charset="0"/>
                <a:cs typeface="Arial-SGK-TV" pitchFamily="2" charset="0"/>
              </a:rPr>
              <a:t>uyên</a:t>
            </a:r>
            <a:r>
              <a:rPr lang="en-US" sz="5400" dirty="0" smtClean="0">
                <a:solidFill>
                  <a:srgbClr val="FF0000"/>
                </a:solidFill>
                <a:latin typeface="Arial-SGK-TV" pitchFamily="2" charset="0"/>
                <a:cs typeface="Arial-SGK-TV" pitchFamily="2" charset="0"/>
              </a:rPr>
              <a:t>     </a:t>
            </a:r>
            <a:r>
              <a:rPr lang="en-US" sz="5400" dirty="0" err="1" smtClean="0">
                <a:solidFill>
                  <a:srgbClr val="FF0000"/>
                </a:solidFill>
                <a:latin typeface="Arial-SGK-TV" pitchFamily="2" charset="0"/>
                <a:cs typeface="Arial-SGK-TV" pitchFamily="2" charset="0"/>
              </a:rPr>
              <a:t>uyêt</a:t>
            </a:r>
            <a:endParaRPr lang="en-US" sz="5400" dirty="0">
              <a:solidFill>
                <a:srgbClr val="FF0000"/>
              </a:solidFill>
              <a:latin typeface="Arial-SGK-TV" pitchFamily="2" charset="0"/>
              <a:cs typeface="Arial-SGK-TV" pitchFamily="2" charset="0"/>
            </a:endParaRPr>
          </a:p>
        </p:txBody>
      </p:sp>
      <p:sp>
        <p:nvSpPr>
          <p:cNvPr id="4" name="Rectangle 3"/>
          <p:cNvSpPr/>
          <p:nvPr/>
        </p:nvSpPr>
        <p:spPr>
          <a:xfrm>
            <a:off x="2841354" y="1371600"/>
            <a:ext cx="1578246"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endParaRPr lang="en-US" sz="6000" dirty="0">
              <a:solidFill>
                <a:srgbClr val="000066"/>
              </a:solidFill>
              <a:latin typeface="Arial-SGK-TV" pitchFamily="2" charset="0"/>
              <a:cs typeface="Arial-SGK-TV" pitchFamily="2" charset="0"/>
            </a:endParaRPr>
          </a:p>
        </p:txBody>
      </p:sp>
      <p:sp>
        <p:nvSpPr>
          <p:cNvPr id="5" name="Rectangle 4"/>
          <p:cNvSpPr/>
          <p:nvPr/>
        </p:nvSpPr>
        <p:spPr>
          <a:xfrm>
            <a:off x="4419600" y="1371600"/>
            <a:ext cx="2362200"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Arial-SGK-TV" pitchFamily="2" charset="0"/>
                <a:cs typeface="Arial-SGK-TV" pitchFamily="2" charset="0"/>
              </a:rPr>
              <a:t>uyên</a:t>
            </a:r>
            <a:endParaRPr lang="en-US" sz="6000" dirty="0">
              <a:solidFill>
                <a:srgbClr val="FF0000"/>
              </a:solidFill>
              <a:latin typeface="Arial-SGK-TV" pitchFamily="2" charset="0"/>
              <a:cs typeface="Arial-SGK-TV" pitchFamily="2" charset="0"/>
            </a:endParaRPr>
          </a:p>
        </p:txBody>
      </p:sp>
      <p:sp>
        <p:nvSpPr>
          <p:cNvPr id="6" name="Rectangle 5"/>
          <p:cNvSpPr/>
          <p:nvPr/>
        </p:nvSpPr>
        <p:spPr>
          <a:xfrm>
            <a:off x="3210076" y="2057400"/>
            <a:ext cx="3343124"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r>
              <a:rPr lang="en-US" sz="6000" dirty="0" err="1" smtClean="0">
                <a:solidFill>
                  <a:srgbClr val="FF0000"/>
                </a:solidFill>
                <a:latin typeface="Arial-SGK-TV" pitchFamily="2" charset="0"/>
                <a:cs typeface="Arial-SGK-TV" pitchFamily="2" charset="0"/>
              </a:rPr>
              <a:t>uyện</a:t>
            </a:r>
            <a:r>
              <a:rPr lang="en-US" sz="7000" dirty="0" smtClean="0">
                <a:solidFill>
                  <a:srgbClr val="000066"/>
                </a:solidFill>
                <a:latin typeface="Arial-SGK-TV" pitchFamily="2" charset="0"/>
                <a:cs typeface="Arial-SGK-TV" pitchFamily="2" charset="0"/>
              </a:rPr>
              <a:t> </a:t>
            </a:r>
            <a:endParaRPr lang="en-US" sz="7000" dirty="0">
              <a:solidFill>
                <a:srgbClr val="FF0000"/>
              </a:solidFill>
              <a:latin typeface="Arial-SGK-TV" pitchFamily="2" charset="0"/>
              <a:cs typeface="Arial-SGK-TV" pitchFamily="2" charset="0"/>
            </a:endParaRPr>
          </a:p>
        </p:txBody>
      </p:sp>
      <p:sp>
        <p:nvSpPr>
          <p:cNvPr id="7" name="Title 1"/>
          <p:cNvSpPr txBox="1">
            <a:spLocks/>
          </p:cNvSpPr>
          <p:nvPr/>
        </p:nvSpPr>
        <p:spPr>
          <a:xfrm>
            <a:off x="0" y="3657600"/>
            <a:ext cx="25146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chuyền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duyệt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8" name="Title 1"/>
          <p:cNvSpPr txBox="1">
            <a:spLocks/>
          </p:cNvSpPr>
          <p:nvPr/>
        </p:nvSpPr>
        <p:spPr>
          <a:xfrm>
            <a:off x="23622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luyện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khuyết</a:t>
            </a:r>
            <a:r>
              <a:rPr lang="en-US" sz="7200" dirty="0" smtClean="0">
                <a:solidFill>
                  <a:srgbClr val="002060"/>
                </a:solidFill>
                <a:latin typeface="Arial-SGK-TV" pitchFamily="2" charset="0"/>
                <a:ea typeface="+mj-ea"/>
                <a:cs typeface="Arial-SGK-TV" pitchFamily="2" charset="0"/>
              </a:rPr>
              <a:t>    </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9" name="Title 1"/>
          <p:cNvSpPr txBox="1">
            <a:spLocks/>
          </p:cNvSpPr>
          <p:nvPr/>
        </p:nvSpPr>
        <p:spPr>
          <a:xfrm>
            <a:off x="4495800" y="3733800"/>
            <a:ext cx="25908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tuyết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0" name="Title 1"/>
          <p:cNvSpPr txBox="1">
            <a:spLocks/>
          </p:cNvSpPr>
          <p:nvPr/>
        </p:nvSpPr>
        <p:spPr>
          <a:xfrm>
            <a:off x="67818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truyện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smtClean="0">
                <a:solidFill>
                  <a:srgbClr val="002060"/>
                </a:solidFill>
                <a:latin typeface="Arial-SGK-TV" pitchFamily="2" charset="0"/>
                <a:ea typeface="+mj-ea"/>
                <a:cs typeface="Arial-SGK-TV" pitchFamily="2" charset="0"/>
              </a:rPr>
              <a:t>t</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1" name="Title 1"/>
          <p:cNvSpPr txBox="1">
            <a:spLocks/>
          </p:cNvSpPr>
          <p:nvPr/>
        </p:nvSpPr>
        <p:spPr>
          <a:xfrm>
            <a:off x="-304800" y="5181600"/>
            <a:ext cx="10058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con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thuyền</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trăng</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khuyết</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truyền</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thuyết</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endParaRPr kumimoji="0" lang="en-US" sz="4000" b="0" i="0" u="none" strike="noStrike" kern="1200" cap="none" spc="0" normalizeH="0" baseline="0" noProof="0" dirty="0">
              <a:ln>
                <a:noFill/>
              </a:ln>
              <a:solidFill>
                <a:srgbClr val="002060"/>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hạc thiếu nhi vui nhộn cho bé- Tập thể dục buổi sáng.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152400"/>
            <a:ext cx="6172200" cy="6096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        Trăng sáng</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Sân nhà em sáng quá</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Nhờ ánh trăng sáng ngời</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Trăng tròn như cái đĩa</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Lơ lửng mà không rơi.</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Những hôm nào trăng khuyết</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Trông giống con thuyền trôi</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Em đi trăng theo bước</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Như muốn cùng đi chơi.</a:t>
            </a:r>
            <a:endParaRPr kumimoji="0" lang="en-US" sz="3200" b="0" i="0" u="none" strike="noStrike" kern="1200" cap="none" spc="0" normalizeH="0" baseline="0" noProof="0" dirty="0">
              <a:ln>
                <a:noFill/>
              </a:ln>
              <a:solidFill>
                <a:schemeClr val="tx1"/>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nen-powerpoint-dep-nhat-2017-1.jpg"/>
          <p:cNvPicPr>
            <a:picLocks noGrp="1" noChangeAspect="1"/>
          </p:cNvPicPr>
          <p:nvPr>
            <p:ph idx="1"/>
          </p:nvPr>
        </p:nvPicPr>
        <p:blipFill>
          <a:blip r:embed="rId2" cstate="print"/>
          <a:stretch>
            <a:fillRect/>
          </a:stretch>
        </p:blipFill>
        <p:spPr>
          <a:xfrm>
            <a:off x="0" y="0"/>
            <a:ext cx="9144001" cy="6858000"/>
          </a:xfrm>
        </p:spPr>
      </p:pic>
      <p:sp>
        <p:nvSpPr>
          <p:cNvPr id="6" name="Title 1"/>
          <p:cNvSpPr txBox="1">
            <a:spLocks/>
          </p:cNvSpPr>
          <p:nvPr/>
        </p:nvSpPr>
        <p:spPr>
          <a:xfrm>
            <a:off x="457200" y="1981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C00000"/>
                </a:solidFill>
                <a:effectLst/>
                <a:uLnTx/>
                <a:uFillTx/>
                <a:latin typeface="+mj-lt"/>
                <a:ea typeface="+mj-ea"/>
                <a:cs typeface="+mj-cs"/>
              </a:rPr>
              <a:t>Củng cố dặn dò</a:t>
            </a:r>
            <a:endParaRPr kumimoji="0" lang="en-US" sz="44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038"/>
            <a:ext cx="4953000" cy="1249362"/>
          </a:xfrm>
        </p:spPr>
        <p:txBody>
          <a:bodyPr>
            <a:normAutofit/>
          </a:bodyPr>
          <a:lstStyle/>
          <a:p>
            <a:r>
              <a:rPr lang="en-US" sz="6000" dirty="0" err="1" smtClean="0">
                <a:solidFill>
                  <a:srgbClr val="002060"/>
                </a:solidFill>
                <a:latin typeface="Arial-SGK-TV" pitchFamily="2" charset="0"/>
                <a:cs typeface="Arial-SGK-TV" pitchFamily="2" charset="0"/>
              </a:rPr>
              <a:t>uân</a:t>
            </a:r>
            <a:r>
              <a:rPr lang="en-US" sz="6000" dirty="0" smtClean="0">
                <a:solidFill>
                  <a:srgbClr val="002060"/>
                </a:solidFill>
                <a:latin typeface="Arial-SGK-TV" pitchFamily="2" charset="0"/>
                <a:cs typeface="Arial-SGK-TV" pitchFamily="2" charset="0"/>
              </a:rPr>
              <a:t>      </a:t>
            </a:r>
            <a:r>
              <a:rPr lang="en-US" sz="6000" dirty="0" err="1" smtClean="0">
                <a:solidFill>
                  <a:srgbClr val="002060"/>
                </a:solidFill>
                <a:latin typeface="Arial-SGK-TV" pitchFamily="2" charset="0"/>
                <a:cs typeface="Arial-SGK-TV" pitchFamily="2" charset="0"/>
              </a:rPr>
              <a:t>uât</a:t>
            </a:r>
            <a:endParaRPr lang="en-US" sz="6000" dirty="0">
              <a:solidFill>
                <a:srgbClr val="002060"/>
              </a:solidFill>
              <a:latin typeface="Arial-SGK-TV" pitchFamily="2" charset="0"/>
              <a:cs typeface="Arial-SGK-TV" pitchFamily="2" charset="0"/>
            </a:endParaRPr>
          </a:p>
        </p:txBody>
      </p:sp>
      <p:sp>
        <p:nvSpPr>
          <p:cNvPr id="7" name="Title 1"/>
          <p:cNvSpPr txBox="1">
            <a:spLocks/>
          </p:cNvSpPr>
          <p:nvPr/>
        </p:nvSpPr>
        <p:spPr>
          <a:xfrm>
            <a:off x="304800" y="19812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chuẩn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k</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huất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8" name="Title 1"/>
          <p:cNvSpPr txBox="1">
            <a:spLocks/>
          </p:cNvSpPr>
          <p:nvPr/>
        </p:nvSpPr>
        <p:spPr>
          <a:xfrm>
            <a:off x="2514600" y="19812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huân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smtClean="0">
                <a:solidFill>
                  <a:srgbClr val="002060"/>
                </a:solidFill>
                <a:latin typeface="Arial-SGK-TV" pitchFamily="2" charset="0"/>
                <a:ea typeface="+mj-ea"/>
                <a:cs typeface="Arial-SGK-TV" pitchFamily="2" charset="0"/>
              </a:rPr>
              <a:t>l</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uật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9" name="Title 1"/>
          <p:cNvSpPr txBox="1">
            <a:spLocks/>
          </p:cNvSpPr>
          <p:nvPr/>
        </p:nvSpPr>
        <p:spPr>
          <a:xfrm>
            <a:off x="4724400" y="20574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khuân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huật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0" name="Title 1"/>
          <p:cNvSpPr txBox="1">
            <a:spLocks/>
          </p:cNvSpPr>
          <p:nvPr/>
        </p:nvSpPr>
        <p:spPr>
          <a:xfrm>
            <a:off x="6934200" y="20574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tuần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xuất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1" name="Title 1"/>
          <p:cNvSpPr txBox="1">
            <a:spLocks/>
          </p:cNvSpPr>
          <p:nvPr/>
        </p:nvSpPr>
        <p:spPr>
          <a:xfrm>
            <a:off x="0" y="3429000"/>
            <a:ext cx="88392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tuần</a:t>
            </a:r>
            <a:r>
              <a:rPr kumimoji="0" lang="en-US" sz="44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tra</a:t>
            </a:r>
            <a:r>
              <a:rPr kumimoji="0" lang="en-US" sz="44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mùa</a:t>
            </a:r>
            <a:r>
              <a:rPr kumimoji="0" lang="en-US" sz="4400" b="0" i="0" u="none" strike="noStrike" kern="1200" cap="none" spc="0" normalizeH="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noProof="0" dirty="0" err="1" smtClean="0">
                <a:ln>
                  <a:noFill/>
                </a:ln>
                <a:solidFill>
                  <a:srgbClr val="002060"/>
                </a:solidFill>
                <a:effectLst/>
                <a:uLnTx/>
                <a:uFillTx/>
                <a:latin typeface="Arial-SGK-TV" pitchFamily="2" charset="0"/>
                <a:ea typeface="+mj-ea"/>
                <a:cs typeface="Arial-SGK-TV" pitchFamily="2" charset="0"/>
              </a:rPr>
              <a:t>xuân</a:t>
            </a:r>
            <a:r>
              <a:rPr kumimoji="0" lang="en-US" sz="4400" b="0" i="0" u="none" strike="noStrike" kern="1200" cap="none" spc="0" normalizeH="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noProof="0" dirty="0" err="1" smtClean="0">
                <a:ln>
                  <a:noFill/>
                </a:ln>
                <a:solidFill>
                  <a:srgbClr val="002060"/>
                </a:solidFill>
                <a:effectLst/>
                <a:uLnTx/>
                <a:uFillTx/>
                <a:latin typeface="Arial-SGK-TV" pitchFamily="2" charset="0"/>
                <a:ea typeface="+mj-ea"/>
                <a:cs typeface="Arial-SGK-TV" pitchFamily="2" charset="0"/>
              </a:rPr>
              <a:t>võ</a:t>
            </a:r>
            <a:r>
              <a:rPr kumimoji="0" lang="en-US" sz="4400" b="0" i="0" u="none" strike="noStrike" kern="1200" cap="none" spc="0" normalizeH="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noProof="0" dirty="0" err="1" smtClean="0">
                <a:ln>
                  <a:noFill/>
                </a:ln>
                <a:solidFill>
                  <a:srgbClr val="002060"/>
                </a:solidFill>
                <a:effectLst/>
                <a:uLnTx/>
                <a:uFillTx/>
                <a:latin typeface="Arial-SGK-TV" pitchFamily="2" charset="0"/>
                <a:ea typeface="+mj-ea"/>
                <a:cs typeface="Arial-SGK-TV" pitchFamily="2" charset="0"/>
              </a:rPr>
              <a:t>thuật</a:t>
            </a: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8229600" cy="1143000"/>
          </a:xfrm>
        </p:spPr>
        <p:txBody>
          <a:bodyPr/>
          <a:lstStyle/>
          <a:p>
            <a:r>
              <a:rPr lang="en-US" dirty="0" err="1" smtClean="0">
                <a:latin typeface="Arial-SGK-TV" pitchFamily="2" charset="0"/>
                <a:cs typeface="Arial-SGK-TV" pitchFamily="2" charset="0"/>
              </a:rPr>
              <a:t>Bà</a:t>
            </a:r>
            <a:r>
              <a:rPr lang="en-US" dirty="0" smtClean="0">
                <a:latin typeface="Arial-SGK-TV" pitchFamily="2" charset="0"/>
                <a:cs typeface="Arial-SGK-TV" pitchFamily="2" charset="0"/>
              </a:rPr>
              <a:t> </a:t>
            </a:r>
            <a:r>
              <a:rPr lang="en-US" dirty="0" err="1" smtClean="0">
                <a:latin typeface="Arial-SGK-TV" pitchFamily="2" charset="0"/>
                <a:cs typeface="Arial-SGK-TV" pitchFamily="2" charset="0"/>
              </a:rPr>
              <a:t>kể</a:t>
            </a:r>
            <a:r>
              <a:rPr lang="en-US" dirty="0" smtClean="0">
                <a:latin typeface="Arial-SGK-TV" pitchFamily="2" charset="0"/>
                <a:cs typeface="Arial-SGK-TV" pitchFamily="2" charset="0"/>
              </a:rPr>
              <a:t> </a:t>
            </a:r>
            <a:r>
              <a:rPr lang="en-US" dirty="0" err="1" smtClean="0">
                <a:latin typeface="Arial-SGK-TV" pitchFamily="2" charset="0"/>
                <a:cs typeface="Arial-SGK-TV" pitchFamily="2" charset="0"/>
              </a:rPr>
              <a:t>ch</a:t>
            </a:r>
            <a:r>
              <a:rPr lang="en-US" dirty="0" err="1" smtClean="0">
                <a:solidFill>
                  <a:srgbClr val="FF0000"/>
                </a:solidFill>
                <a:latin typeface="Arial-SGK-TV" pitchFamily="2" charset="0"/>
                <a:cs typeface="Arial-SGK-TV" pitchFamily="2" charset="0"/>
              </a:rPr>
              <a:t>uyện</a:t>
            </a:r>
            <a:r>
              <a:rPr lang="en-US" dirty="0" smtClean="0">
                <a:latin typeface="Arial-SGK-TV" pitchFamily="2" charset="0"/>
                <a:cs typeface="Arial-SGK-TV" pitchFamily="2" charset="0"/>
              </a:rPr>
              <a:t> hay </a:t>
            </a:r>
            <a:r>
              <a:rPr lang="en-US" dirty="0" err="1" smtClean="0">
                <a:latin typeface="Arial-SGK-TV" pitchFamily="2" charset="0"/>
                <a:cs typeface="Arial-SGK-TV" pitchFamily="2" charset="0"/>
              </a:rPr>
              <a:t>t</a:t>
            </a:r>
            <a:r>
              <a:rPr lang="en-US" dirty="0" err="1" smtClean="0">
                <a:solidFill>
                  <a:srgbClr val="FF0000"/>
                </a:solidFill>
                <a:latin typeface="Arial-SGK-TV" pitchFamily="2" charset="0"/>
                <a:cs typeface="Arial-SGK-TV" pitchFamily="2" charset="0"/>
              </a:rPr>
              <a:t>uyệt</a:t>
            </a:r>
            <a:endParaRPr lang="en-US" dirty="0">
              <a:solidFill>
                <a:srgbClr val="FF0000"/>
              </a:solidFill>
              <a:latin typeface="Arial-SGK-TV" pitchFamily="2" charset="0"/>
              <a:cs typeface="Arial-SGK-TV" pitchFamily="2" charset="0"/>
            </a:endParaRPr>
          </a:p>
        </p:txBody>
      </p:sp>
      <p:pic>
        <p:nvPicPr>
          <p:cNvPr id="6" name="Content Placeholder 5" descr="861c50a310edefb3b6fc.jpg"/>
          <p:cNvPicPr>
            <a:picLocks noGrp="1" noChangeAspect="1"/>
          </p:cNvPicPr>
          <p:nvPr>
            <p:ph idx="1"/>
          </p:nvPr>
        </p:nvPicPr>
        <p:blipFill>
          <a:blip r:embed="rId2" cstate="print"/>
          <a:stretch>
            <a:fillRect/>
          </a:stretch>
        </p:blipFill>
        <p:spPr>
          <a:xfrm>
            <a:off x="-70230" y="0"/>
            <a:ext cx="9214230" cy="4648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038"/>
            <a:ext cx="4572000" cy="868362"/>
          </a:xfrm>
        </p:spPr>
        <p:txBody>
          <a:bodyPr>
            <a:normAutofit fontScale="90000"/>
          </a:bodyPr>
          <a:lstStyle/>
          <a:p>
            <a:r>
              <a:rPr lang="en-US" sz="5400" dirty="0" err="1" smtClean="0">
                <a:solidFill>
                  <a:srgbClr val="FF0000"/>
                </a:solidFill>
                <a:latin typeface="Arial-SGK-TV" pitchFamily="2" charset="0"/>
                <a:cs typeface="Arial-SGK-TV" pitchFamily="2" charset="0"/>
              </a:rPr>
              <a:t>uyên</a:t>
            </a:r>
            <a:r>
              <a:rPr lang="en-US" sz="5400" dirty="0" smtClean="0">
                <a:solidFill>
                  <a:srgbClr val="FF0000"/>
                </a:solidFill>
                <a:latin typeface="Arial-SGK-TV" pitchFamily="2" charset="0"/>
                <a:cs typeface="Arial-SGK-TV" pitchFamily="2" charset="0"/>
              </a:rPr>
              <a:t>     </a:t>
            </a:r>
            <a:r>
              <a:rPr lang="en-US" sz="5400" dirty="0" err="1" smtClean="0">
                <a:solidFill>
                  <a:srgbClr val="FF0000"/>
                </a:solidFill>
                <a:latin typeface="Arial-SGK-TV" pitchFamily="2" charset="0"/>
                <a:cs typeface="Arial-SGK-TV" pitchFamily="2" charset="0"/>
              </a:rPr>
              <a:t>uyêt</a:t>
            </a:r>
            <a:endParaRPr lang="en-US" sz="5400" dirty="0">
              <a:solidFill>
                <a:srgbClr val="FF0000"/>
              </a:solidFill>
              <a:latin typeface="Arial-SGK-TV" pitchFamily="2" charset="0"/>
              <a:cs typeface="Arial-SGK-TV" pitchFamily="2" charset="0"/>
            </a:endParaRPr>
          </a:p>
        </p:txBody>
      </p:sp>
      <p:sp>
        <p:nvSpPr>
          <p:cNvPr id="4" name="Rectangle 3"/>
          <p:cNvSpPr/>
          <p:nvPr/>
        </p:nvSpPr>
        <p:spPr>
          <a:xfrm>
            <a:off x="2841354" y="1371600"/>
            <a:ext cx="1578246"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endParaRPr lang="en-US" sz="6000" dirty="0">
              <a:solidFill>
                <a:srgbClr val="000066"/>
              </a:solidFill>
              <a:latin typeface="Arial-SGK-TV" pitchFamily="2" charset="0"/>
              <a:cs typeface="Arial-SGK-TV" pitchFamily="2" charset="0"/>
            </a:endParaRPr>
          </a:p>
        </p:txBody>
      </p:sp>
      <p:sp>
        <p:nvSpPr>
          <p:cNvPr id="5" name="Rectangle 4"/>
          <p:cNvSpPr/>
          <p:nvPr/>
        </p:nvSpPr>
        <p:spPr>
          <a:xfrm>
            <a:off x="4419600" y="1371600"/>
            <a:ext cx="2362200"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Arial-SGK-TV" pitchFamily="2" charset="0"/>
                <a:cs typeface="Arial-SGK-TV" pitchFamily="2" charset="0"/>
              </a:rPr>
              <a:t>uyên</a:t>
            </a:r>
            <a:endParaRPr lang="en-US" sz="6000" dirty="0">
              <a:solidFill>
                <a:srgbClr val="FF0000"/>
              </a:solidFill>
              <a:latin typeface="Arial-SGK-TV" pitchFamily="2" charset="0"/>
              <a:cs typeface="Arial-SGK-TV" pitchFamily="2" charset="0"/>
            </a:endParaRPr>
          </a:p>
        </p:txBody>
      </p:sp>
      <p:sp>
        <p:nvSpPr>
          <p:cNvPr id="6" name="Rectangle 5"/>
          <p:cNvSpPr/>
          <p:nvPr/>
        </p:nvSpPr>
        <p:spPr>
          <a:xfrm>
            <a:off x="3210076" y="2057400"/>
            <a:ext cx="3343124"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r>
              <a:rPr lang="en-US" sz="6000" dirty="0" err="1" smtClean="0">
                <a:solidFill>
                  <a:srgbClr val="FF0000"/>
                </a:solidFill>
                <a:latin typeface="Arial-SGK-TV" pitchFamily="2" charset="0"/>
                <a:cs typeface="Arial-SGK-TV" pitchFamily="2" charset="0"/>
              </a:rPr>
              <a:t>uyện</a:t>
            </a:r>
            <a:r>
              <a:rPr lang="en-US" sz="7000" dirty="0" smtClean="0">
                <a:solidFill>
                  <a:srgbClr val="000066"/>
                </a:solidFill>
                <a:latin typeface="Arial-SGK-TV" pitchFamily="2" charset="0"/>
                <a:cs typeface="Arial-SGK-TV" pitchFamily="2" charset="0"/>
              </a:rPr>
              <a:t> </a:t>
            </a:r>
            <a:endParaRPr lang="en-US" sz="7000" dirty="0">
              <a:solidFill>
                <a:srgbClr val="FF0000"/>
              </a:solidFill>
              <a:latin typeface="Arial-SGK-TV" pitchFamily="2" charset="0"/>
              <a:cs typeface="Arial-SGK-TV" pitchFamily="2" charset="0"/>
            </a:endParaRPr>
          </a:p>
        </p:txBody>
      </p:sp>
      <p:sp>
        <p:nvSpPr>
          <p:cNvPr id="7" name="Title 1"/>
          <p:cNvSpPr txBox="1">
            <a:spLocks/>
          </p:cNvSpPr>
          <p:nvPr/>
        </p:nvSpPr>
        <p:spPr>
          <a:xfrm>
            <a:off x="0" y="3657600"/>
            <a:ext cx="25146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chuyền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duyệt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8" name="Title 1"/>
          <p:cNvSpPr txBox="1">
            <a:spLocks/>
          </p:cNvSpPr>
          <p:nvPr/>
        </p:nvSpPr>
        <p:spPr>
          <a:xfrm>
            <a:off x="23622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luyện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khuyết</a:t>
            </a:r>
            <a:r>
              <a:rPr lang="en-US" sz="7200" dirty="0" smtClean="0">
                <a:solidFill>
                  <a:srgbClr val="002060"/>
                </a:solidFill>
                <a:latin typeface="Arial-SGK-TV" pitchFamily="2" charset="0"/>
                <a:ea typeface="+mj-ea"/>
                <a:cs typeface="Arial-SGK-TV" pitchFamily="2" charset="0"/>
              </a:rPr>
              <a:t>    </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9" name="Title 1"/>
          <p:cNvSpPr txBox="1">
            <a:spLocks/>
          </p:cNvSpPr>
          <p:nvPr/>
        </p:nvSpPr>
        <p:spPr>
          <a:xfrm>
            <a:off x="4495800" y="3733800"/>
            <a:ext cx="25908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tuyết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0" name="Title 1"/>
          <p:cNvSpPr txBox="1">
            <a:spLocks/>
          </p:cNvSpPr>
          <p:nvPr/>
        </p:nvSpPr>
        <p:spPr>
          <a:xfrm>
            <a:off x="67818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truyện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smtClean="0">
                <a:solidFill>
                  <a:srgbClr val="002060"/>
                </a:solidFill>
                <a:latin typeface="Arial-SGK-TV" pitchFamily="2" charset="0"/>
                <a:ea typeface="+mj-ea"/>
                <a:cs typeface="Arial-SGK-TV" pitchFamily="2" charset="0"/>
              </a:rPr>
              <a:t>t</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43400"/>
            <a:ext cx="8229600" cy="1447800"/>
          </a:xfrm>
        </p:spPr>
        <p:txBody>
          <a:bodyPr>
            <a:normAutofit/>
          </a:bodyPr>
          <a:lstStyle/>
          <a:p>
            <a:r>
              <a:rPr lang="en-US" sz="4800" dirty="0" smtClean="0"/>
              <a:t>con </a:t>
            </a:r>
            <a:r>
              <a:rPr lang="en-US" sz="4800" dirty="0" err="1" smtClean="0"/>
              <a:t>th</a:t>
            </a:r>
            <a:r>
              <a:rPr lang="en-US" sz="4800" dirty="0" err="1" smtClean="0">
                <a:solidFill>
                  <a:srgbClr val="FF0000"/>
                </a:solidFill>
              </a:rPr>
              <a:t>uyền</a:t>
            </a:r>
            <a:endParaRPr lang="en-US" sz="4800" dirty="0">
              <a:solidFill>
                <a:srgbClr val="FF0000"/>
              </a:solidFill>
            </a:endParaRPr>
          </a:p>
        </p:txBody>
      </p:sp>
      <p:pic>
        <p:nvPicPr>
          <p:cNvPr id="4" name="Content Placeholder 3" descr="con thuyền.jpg"/>
          <p:cNvPicPr>
            <a:picLocks noGrp="1" noChangeAspect="1"/>
          </p:cNvPicPr>
          <p:nvPr>
            <p:ph idx="1"/>
          </p:nvPr>
        </p:nvPicPr>
        <p:blipFill>
          <a:blip r:embed="rId2" cstate="print"/>
          <a:stretch>
            <a:fillRect/>
          </a:stretch>
        </p:blipFill>
        <p:spPr>
          <a:xfrm>
            <a:off x="1600200" y="-1066800"/>
            <a:ext cx="5867400" cy="5867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8229600" cy="1143000"/>
          </a:xfrm>
        </p:spPr>
        <p:txBody>
          <a:bodyPr/>
          <a:lstStyle/>
          <a:p>
            <a:r>
              <a:rPr lang="en-US" dirty="0" err="1" smtClean="0">
                <a:latin typeface="Arial-SGK-TV" pitchFamily="2" charset="0"/>
                <a:cs typeface="Arial-SGK-TV" pitchFamily="2" charset="0"/>
              </a:rPr>
              <a:t>trăng</a:t>
            </a:r>
            <a:r>
              <a:rPr lang="en-US" dirty="0" smtClean="0">
                <a:latin typeface="Arial-SGK-TV" pitchFamily="2" charset="0"/>
                <a:cs typeface="Arial-SGK-TV" pitchFamily="2" charset="0"/>
              </a:rPr>
              <a:t> </a:t>
            </a:r>
            <a:r>
              <a:rPr lang="en-US" dirty="0" err="1" smtClean="0">
                <a:latin typeface="Arial-SGK-TV" pitchFamily="2" charset="0"/>
                <a:cs typeface="Arial-SGK-TV" pitchFamily="2" charset="0"/>
              </a:rPr>
              <a:t>kh</a:t>
            </a:r>
            <a:r>
              <a:rPr lang="en-US" dirty="0" err="1" smtClean="0">
                <a:solidFill>
                  <a:srgbClr val="FF0000"/>
                </a:solidFill>
                <a:latin typeface="Arial-SGK-TV" pitchFamily="2" charset="0"/>
                <a:cs typeface="Arial-SGK-TV" pitchFamily="2" charset="0"/>
              </a:rPr>
              <a:t>uyết</a:t>
            </a:r>
            <a:endParaRPr lang="en-US" dirty="0">
              <a:solidFill>
                <a:srgbClr val="FF0000"/>
              </a:solidFill>
              <a:latin typeface="Arial-SGK-TV" pitchFamily="2" charset="0"/>
              <a:cs typeface="Arial-SGK-TV" pitchFamily="2" charset="0"/>
            </a:endParaRPr>
          </a:p>
        </p:txBody>
      </p:sp>
      <p:pic>
        <p:nvPicPr>
          <p:cNvPr id="4" name="Content Placeholder 3" descr="TRĂNG KHUYẾT.jpg"/>
          <p:cNvPicPr>
            <a:picLocks noGrp="1" noChangeAspect="1"/>
          </p:cNvPicPr>
          <p:nvPr>
            <p:ph idx="1"/>
          </p:nvPr>
        </p:nvPicPr>
        <p:blipFill>
          <a:blip r:embed="rId2" cstate="print"/>
          <a:stretch>
            <a:fillRect/>
          </a:stretch>
        </p:blipFill>
        <p:spPr>
          <a:xfrm>
            <a:off x="1524000" y="0"/>
            <a:ext cx="5867400" cy="4876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00600"/>
            <a:ext cx="8229600" cy="1143000"/>
          </a:xfrm>
        </p:spPr>
        <p:txBody>
          <a:bodyPr/>
          <a:lstStyle/>
          <a:p>
            <a:r>
              <a:rPr lang="en-US" dirty="0" err="1" smtClean="0">
                <a:latin typeface="Arial-SGK-TV" pitchFamily="2" charset="0"/>
                <a:cs typeface="Arial-SGK-TV" pitchFamily="2" charset="0"/>
              </a:rPr>
              <a:t>tr</a:t>
            </a:r>
            <a:r>
              <a:rPr lang="en-US" dirty="0" err="1" smtClean="0">
                <a:solidFill>
                  <a:srgbClr val="FF0000"/>
                </a:solidFill>
                <a:latin typeface="Arial-SGK-TV" pitchFamily="2" charset="0"/>
                <a:cs typeface="Arial-SGK-TV" pitchFamily="2" charset="0"/>
              </a:rPr>
              <a:t>uyền</a:t>
            </a:r>
            <a:r>
              <a:rPr lang="en-US" dirty="0" smtClean="0">
                <a:latin typeface="Arial-SGK-TV" pitchFamily="2" charset="0"/>
                <a:cs typeface="Arial-SGK-TV" pitchFamily="2" charset="0"/>
              </a:rPr>
              <a:t> </a:t>
            </a:r>
            <a:r>
              <a:rPr lang="en-US" dirty="0" err="1" smtClean="0">
                <a:latin typeface="Arial-SGK-TV" pitchFamily="2" charset="0"/>
                <a:cs typeface="Arial-SGK-TV" pitchFamily="2" charset="0"/>
              </a:rPr>
              <a:t>th</a:t>
            </a:r>
            <a:r>
              <a:rPr lang="en-US" dirty="0" err="1" smtClean="0">
                <a:solidFill>
                  <a:srgbClr val="FF0000"/>
                </a:solidFill>
                <a:latin typeface="Arial-SGK-TV" pitchFamily="2" charset="0"/>
                <a:cs typeface="Arial-SGK-TV" pitchFamily="2" charset="0"/>
              </a:rPr>
              <a:t>uyết</a:t>
            </a:r>
            <a:endParaRPr lang="en-US" dirty="0">
              <a:solidFill>
                <a:srgbClr val="FF0000"/>
              </a:solidFill>
              <a:latin typeface="Arial-SGK-TV" pitchFamily="2" charset="0"/>
              <a:cs typeface="Arial-SGK-TV" pitchFamily="2" charset="0"/>
            </a:endParaRPr>
          </a:p>
        </p:txBody>
      </p:sp>
      <p:pic>
        <p:nvPicPr>
          <p:cNvPr id="4" name="Content Placeholder 3" descr="TRUYỀN THUYẾT.jpg"/>
          <p:cNvPicPr>
            <a:picLocks noGrp="1" noChangeAspect="1"/>
          </p:cNvPicPr>
          <p:nvPr>
            <p:ph idx="1"/>
          </p:nvPr>
        </p:nvPicPr>
        <p:blipFill>
          <a:blip r:embed="rId2" cstate="print"/>
          <a:stretch>
            <a:fillRect/>
          </a:stretch>
        </p:blipFill>
        <p:spPr>
          <a:xfrm>
            <a:off x="1371600" y="533400"/>
            <a:ext cx="6553200" cy="4267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91000"/>
            <a:ext cx="10058400" cy="1143000"/>
          </a:xfrm>
        </p:spPr>
        <p:txBody>
          <a:bodyPr>
            <a:normAutofit/>
          </a:bodyPr>
          <a:lstStyle/>
          <a:p>
            <a:r>
              <a:rPr lang="en-US" sz="4000" dirty="0" smtClean="0">
                <a:solidFill>
                  <a:srgbClr val="002060"/>
                </a:solidFill>
                <a:latin typeface="Arial-SGK-TV" pitchFamily="2" charset="0"/>
                <a:cs typeface="Arial-SGK-TV" pitchFamily="2" charset="0"/>
              </a:rPr>
              <a:t>con </a:t>
            </a:r>
            <a:r>
              <a:rPr lang="en-US" sz="4000" dirty="0" err="1" smtClean="0">
                <a:solidFill>
                  <a:srgbClr val="002060"/>
                </a:solidFill>
                <a:latin typeface="Arial-SGK-TV" pitchFamily="2" charset="0"/>
                <a:cs typeface="Arial-SGK-TV" pitchFamily="2" charset="0"/>
              </a:rPr>
              <a:t>thuyền</a:t>
            </a:r>
            <a:r>
              <a:rPr lang="en-US" sz="4000" dirty="0" smtClean="0">
                <a:solidFill>
                  <a:srgbClr val="002060"/>
                </a:solidFill>
                <a:latin typeface="Arial-SGK-TV" pitchFamily="2" charset="0"/>
                <a:cs typeface="Arial-SGK-TV" pitchFamily="2" charset="0"/>
              </a:rPr>
              <a:t>   </a:t>
            </a:r>
            <a:r>
              <a:rPr lang="en-US" sz="4000" dirty="0" err="1" smtClean="0">
                <a:solidFill>
                  <a:srgbClr val="002060"/>
                </a:solidFill>
                <a:latin typeface="Arial-SGK-TV" pitchFamily="2" charset="0"/>
                <a:cs typeface="Arial-SGK-TV" pitchFamily="2" charset="0"/>
              </a:rPr>
              <a:t>trăng</a:t>
            </a:r>
            <a:r>
              <a:rPr lang="en-US" sz="4000" dirty="0" smtClean="0">
                <a:solidFill>
                  <a:srgbClr val="002060"/>
                </a:solidFill>
                <a:latin typeface="Arial-SGK-TV" pitchFamily="2" charset="0"/>
                <a:cs typeface="Arial-SGK-TV" pitchFamily="2" charset="0"/>
              </a:rPr>
              <a:t> </a:t>
            </a:r>
            <a:r>
              <a:rPr lang="en-US" sz="4000" dirty="0" err="1" smtClean="0">
                <a:solidFill>
                  <a:srgbClr val="002060"/>
                </a:solidFill>
                <a:latin typeface="Arial-SGK-TV" pitchFamily="2" charset="0"/>
                <a:cs typeface="Arial-SGK-TV" pitchFamily="2" charset="0"/>
              </a:rPr>
              <a:t>khuyết</a:t>
            </a:r>
            <a:r>
              <a:rPr lang="en-US" sz="4000" dirty="0" smtClean="0">
                <a:solidFill>
                  <a:srgbClr val="002060"/>
                </a:solidFill>
                <a:latin typeface="Arial-SGK-TV" pitchFamily="2" charset="0"/>
                <a:cs typeface="Arial-SGK-TV" pitchFamily="2" charset="0"/>
              </a:rPr>
              <a:t>  </a:t>
            </a:r>
            <a:r>
              <a:rPr lang="en-US" sz="4000" dirty="0" err="1" smtClean="0">
                <a:solidFill>
                  <a:srgbClr val="002060"/>
                </a:solidFill>
                <a:latin typeface="Arial-SGK-TV" pitchFamily="2" charset="0"/>
                <a:cs typeface="Arial-SGK-TV" pitchFamily="2" charset="0"/>
              </a:rPr>
              <a:t>truyền</a:t>
            </a:r>
            <a:r>
              <a:rPr lang="en-US" sz="4000" dirty="0" smtClean="0">
                <a:solidFill>
                  <a:srgbClr val="002060"/>
                </a:solidFill>
                <a:latin typeface="Arial-SGK-TV" pitchFamily="2" charset="0"/>
                <a:cs typeface="Arial-SGK-TV" pitchFamily="2" charset="0"/>
              </a:rPr>
              <a:t> </a:t>
            </a:r>
            <a:r>
              <a:rPr lang="en-US" sz="4000" dirty="0" err="1" smtClean="0">
                <a:solidFill>
                  <a:srgbClr val="002060"/>
                </a:solidFill>
                <a:latin typeface="Arial-SGK-TV" pitchFamily="2" charset="0"/>
                <a:cs typeface="Arial-SGK-TV" pitchFamily="2" charset="0"/>
              </a:rPr>
              <a:t>thuyết</a:t>
            </a:r>
            <a:r>
              <a:rPr lang="en-US" sz="4000" dirty="0" smtClean="0">
                <a:solidFill>
                  <a:srgbClr val="002060"/>
                </a:solidFill>
                <a:latin typeface="Arial-SGK-TV" pitchFamily="2" charset="0"/>
                <a:cs typeface="Arial-SGK-TV" pitchFamily="2" charset="0"/>
              </a:rPr>
              <a:t>  </a:t>
            </a:r>
            <a:endParaRPr lang="en-US" sz="4000" dirty="0">
              <a:solidFill>
                <a:srgbClr val="002060"/>
              </a:solidFill>
              <a:latin typeface="Arial-SGK-TV" pitchFamily="2" charset="0"/>
              <a:cs typeface="Arial-SGK-TV" pitchFamily="2" charset="0"/>
            </a:endParaRPr>
          </a:p>
        </p:txBody>
      </p:sp>
      <p:pic>
        <p:nvPicPr>
          <p:cNvPr id="4" name="Content Placeholder 3" descr="con thuyền.jpg"/>
          <p:cNvPicPr>
            <a:picLocks noGrp="1" noChangeAspect="1"/>
          </p:cNvPicPr>
          <p:nvPr>
            <p:ph idx="1"/>
          </p:nvPr>
        </p:nvPicPr>
        <p:blipFill>
          <a:blip r:embed="rId2" cstate="print"/>
          <a:stretch>
            <a:fillRect/>
          </a:stretch>
        </p:blipFill>
        <p:spPr>
          <a:xfrm>
            <a:off x="1" y="0"/>
            <a:ext cx="2743200" cy="4525963"/>
          </a:xfrm>
        </p:spPr>
      </p:pic>
      <p:pic>
        <p:nvPicPr>
          <p:cNvPr id="5" name="Picture 4" descr="TRUYỀN THUYẾT.jpg"/>
          <p:cNvPicPr>
            <a:picLocks noChangeAspect="1"/>
          </p:cNvPicPr>
          <p:nvPr/>
        </p:nvPicPr>
        <p:blipFill>
          <a:blip r:embed="rId3" cstate="print"/>
          <a:stretch>
            <a:fillRect/>
          </a:stretch>
        </p:blipFill>
        <p:spPr>
          <a:xfrm>
            <a:off x="6019800" y="685800"/>
            <a:ext cx="2847975" cy="3124200"/>
          </a:xfrm>
          <a:prstGeom prst="rect">
            <a:avLst/>
          </a:prstGeom>
        </p:spPr>
      </p:pic>
      <p:pic>
        <p:nvPicPr>
          <p:cNvPr id="6" name="Picture 5" descr="TRĂNG KHUYẾT.jpg"/>
          <p:cNvPicPr>
            <a:picLocks noChangeAspect="1"/>
          </p:cNvPicPr>
          <p:nvPr/>
        </p:nvPicPr>
        <p:blipFill>
          <a:blip r:embed="rId4" cstate="print"/>
          <a:stretch>
            <a:fillRect/>
          </a:stretch>
        </p:blipFill>
        <p:spPr>
          <a:xfrm>
            <a:off x="3124200" y="762000"/>
            <a:ext cx="2667000" cy="2895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120</Words>
  <Application>Microsoft Office PowerPoint</Application>
  <PresentationFormat>On-screen Show (4:3)</PresentationFormat>
  <Paragraphs>55</Paragraphs>
  <Slides>21</Slides>
  <Notes>0</Notes>
  <HiddenSlides>0</HiddenSlides>
  <MMClips>4</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Bài 79: uyên - uyêt</vt:lpstr>
      <vt:lpstr>Slide 2</vt:lpstr>
      <vt:lpstr>uân      uât</vt:lpstr>
      <vt:lpstr>Bà kể chuyện hay tuyệt</vt:lpstr>
      <vt:lpstr>uyên     uyêt</vt:lpstr>
      <vt:lpstr>con thuyền</vt:lpstr>
      <vt:lpstr>trăng khuyết</vt:lpstr>
      <vt:lpstr>truyền thuyết</vt:lpstr>
      <vt:lpstr>con thuyền   trăng khuyết  truyền thuyết  </vt:lpstr>
      <vt:lpstr>uyên     uyêt</vt:lpstr>
      <vt:lpstr>Nghỉ giải lao</vt:lpstr>
      <vt:lpstr>Slide 12</vt:lpstr>
      <vt:lpstr>Slide 13</vt:lpstr>
      <vt:lpstr>Slide 14</vt:lpstr>
      <vt:lpstr>Nghỉ giải lao</vt:lpstr>
      <vt:lpstr>Slide 16</vt:lpstr>
      <vt:lpstr>        Trăng sáng Sân nhà em sáng quá Nhờ ánh trăng sáng ngời Trăng tròn như cái đĩa Lơ lửng mà không rơi.  Những hôm nào trăng khuyết Trông giống con thuyền trôi Em đi trăng theo bước Như muốn cùng đi chơi.</vt:lpstr>
      <vt:lpstr>Slide 18</vt:lpstr>
      <vt:lpstr>uyên     uyêt</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79: uyên - uyêt</dc:title>
  <dc:creator>nga</dc:creator>
  <cp:lastModifiedBy>nga</cp:lastModifiedBy>
  <cp:revision>5</cp:revision>
  <dcterms:created xsi:type="dcterms:W3CDTF">2006-08-16T00:00:00Z</dcterms:created>
  <dcterms:modified xsi:type="dcterms:W3CDTF">2020-08-24T01:47:13Z</dcterms:modified>
</cp:coreProperties>
</file>