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79" r:id="rId6"/>
    <p:sldId id="287" r:id="rId7"/>
    <p:sldId id="289" r:id="rId8"/>
    <p:sldId id="292" r:id="rId9"/>
    <p:sldId id="28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ECEC"/>
    <a:srgbClr val="0000FF"/>
    <a:srgbClr val="FFFF2D"/>
    <a:srgbClr val="FFFF1D"/>
    <a:srgbClr val="EAEAEA"/>
    <a:srgbClr val="E4E4E4"/>
    <a:srgbClr val="E8E8E8"/>
    <a:srgbClr val="DBDBDB"/>
    <a:srgbClr val="DDDDDD"/>
    <a:srgbClr val="CDC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63" autoAdjust="0"/>
    <p:restoredTop sz="94660"/>
  </p:normalViewPr>
  <p:slideViewPr>
    <p:cSldViewPr>
      <p:cViewPr>
        <p:scale>
          <a:sx n="69" d="100"/>
          <a:sy n="69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200910" y="1524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52305726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" y="401394"/>
            <a:ext cx="6210300" cy="605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48100070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7224" y="250567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487840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41231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33400" y="3733800"/>
            <a:ext cx="75977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oac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oăc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oăm</a:t>
            </a:r>
            <a:endParaRPr lang="en-US" sz="23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572000"/>
            <a:ext cx="75977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uơ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oach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oăng</a:t>
            </a:r>
            <a:endParaRPr lang="en-US" sz="23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9225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33400" y="1413533"/>
            <a:ext cx="78693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177" y="0"/>
            <a:ext cx="7753645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685800" y="4038600"/>
            <a:ext cx="777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Nam.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1A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Đôn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82379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ANH SGK MOI 20 - 21\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545" y="0"/>
            <a:ext cx="8890910" cy="41148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895600" y="4800600"/>
            <a:ext cx="3886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880885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3622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798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ANH SGK MOI 20 - 21\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839200" cy="6210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2978062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67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Administrator</dc:creator>
  <cp:lastModifiedBy>Admin</cp:lastModifiedBy>
  <cp:revision>88</cp:revision>
  <dcterms:created xsi:type="dcterms:W3CDTF">2006-08-16T00:00:00Z</dcterms:created>
  <dcterms:modified xsi:type="dcterms:W3CDTF">2021-02-17T03:27:53Z</dcterms:modified>
</cp:coreProperties>
</file>