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89" r:id="rId12"/>
    <p:sldId id="268" r:id="rId13"/>
    <p:sldId id="279" r:id="rId14"/>
    <p:sldId id="269" r:id="rId15"/>
    <p:sldId id="290" r:id="rId16"/>
    <p:sldId id="270" r:id="rId1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DFPOP1-W9" panose="020B0600070205080204" charset="-128"/>
      <p:regular r:id="rId20"/>
    </p:embeddedFont>
    <p:embeddedFont>
      <p:font typeface="Arial-Rounded" panose="020B05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89"/>
          </p14:sldIdLst>
        </p14:section>
        <p14:section name="Tiết 2" id="{47239A1A-9B72-4DA5-96A7-F8786F163078}">
          <p14:sldIdLst>
            <p14:sldId id="268"/>
            <p14:sldId id="279"/>
            <p14:sldId id="269"/>
            <p14:sldId id="290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 varScale="1">
        <p:scale>
          <a:sx n="126" d="100"/>
          <a:sy n="126" d="100"/>
        </p:scale>
        <p:origin x="864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0" y="297060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6098" y="14010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</a:t>
              </a:r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75009" y="855161"/>
            <a:ext cx="872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 được so sánh với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</a:p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(Em hãy chọn 3 trong 4 sự vật sau: bông hoa, con gió, ngôi nhà, bàn tay)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82667" y="11267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học được điều gì từ bài thơ này?</a:t>
            </a:r>
            <a:endParaRPr lang="zh-CN" altLang="en-US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239562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820" y="557048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2639" y="541287"/>
            <a:ext cx="4246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6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6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6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45930" y="672663"/>
            <a:ext cx="2343808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076278" y="1264527"/>
            <a:ext cx="14867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39248" y="1716465"/>
            <a:ext cx="1923152" cy="5012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749972" y="2307021"/>
            <a:ext cx="2343808" cy="481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6174826" y="667408"/>
            <a:ext cx="1529257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423823" y="1219201"/>
            <a:ext cx="2532507" cy="476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74826" y="1772632"/>
            <a:ext cx="1602829" cy="38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76344" y="2307021"/>
            <a:ext cx="2222939" cy="4810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7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738804" y="68630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738803" y="308466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5" y="2587783"/>
            <a:ext cx="42461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 smtClean="0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6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14" y="2135118"/>
            <a:ext cx="6404837" cy="156937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1057900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cuối các dòng thơ những tiếng cùng vần với nhau.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1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256</Words>
  <Application>Microsoft Office PowerPoint</Application>
  <PresentationFormat>On-screen Show (16:9)</PresentationFormat>
  <Paragraphs>68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华康少女文字W5</vt:lpstr>
      <vt:lpstr>宋体</vt:lpstr>
      <vt:lpstr>DFPOP1-W9</vt:lpstr>
      <vt:lpstr>Arial-Rounded</vt:lpstr>
      <vt:lpstr>Calibri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Thảo Phương Nguyễn</cp:lastModifiedBy>
  <cp:revision>49</cp:revision>
  <dcterms:created xsi:type="dcterms:W3CDTF">2020-08-13T09:19:08Z</dcterms:created>
  <dcterms:modified xsi:type="dcterms:W3CDTF">2020-09-13T03:17:19Z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