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HL Hoctro" charset="0"/>
      <p:regular r:id="rId28"/>
    </p:embeddedFont>
    <p:embeddedFont>
      <p:font typeface="Arial-Rounded" charset="0"/>
      <p:regular r:id="rId29"/>
    </p:embeddedFont>
    <p:embeddedFont>
      <p:font typeface="Microsoft YaHei" pitchFamily="34" charset="-122"/>
      <p:regular r:id="rId30"/>
      <p:bold r:id="rId31"/>
    </p:embeddedFont>
    <p:embeddedFont>
      <p:font typeface="DFPOP1-W9" charset="-128"/>
      <p:regular r:id="rId32"/>
    </p:embeddedFont>
    <p:embeddedFont>
      <p:font typeface="Calibri" pitchFamily="34" charset="0"/>
      <p:regular r:id="rId33"/>
      <p:bold r:id="rId34"/>
      <p:italic r:id="rId35"/>
      <p:boldItalic r:id="rId36"/>
    </p:embeddedFont>
    <p:embeddedFont>
      <p:font typeface="SimSun" pitchFamily="2" charset="-122"/>
      <p:regular r:id="rId37"/>
    </p:embeddedFont>
  </p:embeddedFontLst>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1" d="100"/>
          <a:sy n="91" d="100"/>
        </p:scale>
        <p:origin x="-774" y="-21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gs" Target="tags/tag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2021/2/22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2021/2/22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367956"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smtClean="0">
                <a:latin typeface="Times New Roman" panose="02020603050405020304" pitchFamily="18" charset="0"/>
                <a:ea typeface="微软雅黑" panose="020B0503020204020204" pitchFamily="34" charset="-122"/>
                <a:cs typeface="Times New Roman" panose="02020603050405020304" pitchFamily="18" charset="0"/>
              </a:rPr>
              <a:t>Nguyễn Thị Loan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BEF69370-038A-4CCC-B259-2DF7CD5468DF}"/>
              </a:ext>
            </a:extLst>
          </p:cNvPr>
          <p:cNvSpPr/>
          <p:nvPr/>
        </p:nvSpPr>
        <p:spPr>
          <a:xfrm>
            <a:off x="778428" y="2724142"/>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đám</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cháy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xmlns=""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xmlns=""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xmlns=""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xmlns=""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smtClean="0">
                <a:latin typeface="Arial-Rounded" charset="-93"/>
                <a:ea typeface="Arial-Rounded" charset="-93"/>
                <a:cs typeface="Arial-Rounded" charset="-93"/>
              </a:rPr>
              <a:t>Ngày </a:t>
            </a:r>
            <a:r>
              <a:rPr lang="en-US" sz="2400" smtClean="0">
                <a:latin typeface="Arial-Rounded" charset="-93"/>
                <a:ea typeface="Arial-Rounded" charset="-93"/>
                <a:cs typeface="Arial-Rounded" charset="-93"/>
              </a:rPr>
              <a:t>xưa</a:t>
            </a:r>
            <a:r>
              <a:rPr lang="vi-VN" sz="2400" smtClean="0">
                <a:latin typeface="Arial-Rounded" charset="-93"/>
                <a:ea typeface="Arial-Rounded" charset="-93"/>
                <a:cs typeface="Arial-Rounded" charset="-93"/>
              </a:rPr>
              <a:t> </a:t>
            </a:r>
            <a:r>
              <a:rPr lang="en-US" sz="2400" smtClean="0">
                <a:latin typeface="Arial-Rounded" charset="-93"/>
                <a:ea typeface="Arial-Rounded" charset="-93"/>
                <a:cs typeface="Arial-Rounded" charset="-93"/>
              </a:rPr>
              <a:t>có</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một chủ bé chăn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ừu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thường </a:t>
            </a:r>
            <a:r>
              <a:rPr lang="vi-VN" sz="2400" smtClean="0">
                <a:latin typeface="Arial-Rounded" charset="-93"/>
                <a:ea typeface="Arial-Rounded" charset="-93"/>
                <a:cs typeface="Arial-Rounded" charset="-93"/>
              </a:rPr>
              <a:t>th</a:t>
            </a:r>
            <a:r>
              <a:rPr lang="en-US" sz="2400">
                <a:latin typeface="Arial-Rounded" charset="-93"/>
                <a:ea typeface="Arial-Rounded" charset="-93"/>
                <a:cs typeface="Arial-Rounded" charset="-93"/>
              </a:rPr>
              <a:t>ả</a:t>
            </a:r>
            <a:r>
              <a:rPr lang="vi-VN" sz="2400" smtClean="0">
                <a:latin typeface="Arial-Rounded" charset="-93"/>
                <a:ea typeface="Arial-Rounded" charset="-93"/>
                <a:cs typeface="Arial-Rounded" charset="-93"/>
              </a:rPr>
              <a:t> C</a:t>
            </a:r>
            <a:r>
              <a:rPr lang="en-US" sz="2400" smtClean="0">
                <a:latin typeface="Arial-Rounded" charset="-93"/>
                <a:ea typeface="Arial-Rounded" charset="-93"/>
                <a:cs typeface="Arial-Rounded" charset="-93"/>
              </a:rPr>
              <a:t>ừu </a:t>
            </a:r>
            <a:r>
              <a:rPr lang="vi-VN" sz="2400" smtClean="0">
                <a:latin typeface="Arial-Rounded" charset="-93"/>
                <a:ea typeface="Arial-Rounded" charset="-93"/>
                <a:cs typeface="Arial-Rounded" charset="-93"/>
              </a:rPr>
              <a:t>gần </a:t>
            </a:r>
            <a:r>
              <a:rPr lang="vi-VN" sz="2400">
                <a:latin typeface="Arial-Rounded" charset="-93"/>
                <a:ea typeface="Arial-Rounded" charset="-93"/>
                <a:cs typeface="Arial-Rounded" charset="-93"/>
              </a:rPr>
              <a:t>chân </a:t>
            </a:r>
            <a:r>
              <a:rPr lang="vi-VN" sz="2400" smtClean="0">
                <a:latin typeface="Arial-Rounded" charset="-93"/>
                <a:ea typeface="Arial-Rounded" charset="-93"/>
                <a:cs typeface="Arial-Rounded" charset="-93"/>
              </a:rPr>
              <a:t>núi.</a:t>
            </a:r>
            <a:r>
              <a:rPr lang="en-US" sz="2400">
                <a:latin typeface="Arial-Rounded" charset="-93"/>
                <a:ea typeface="Arial-Rounded" charset="-93"/>
                <a:cs typeface="Arial-Rounded" charset="-93"/>
              </a:rPr>
              <a:t> </a:t>
            </a:r>
            <a:r>
              <a:rPr lang="vi-VN" sz="2400" smtClean="0">
                <a:latin typeface="Arial-Rounded" charset="-93"/>
                <a:ea typeface="Arial-Rounded" charset="-93"/>
                <a:cs typeface="Arial-Rounded" charset="-93"/>
              </a:rPr>
              <a:t>Một </a:t>
            </a:r>
            <a:r>
              <a:rPr lang="vi-VN" sz="2400">
                <a:latin typeface="Arial-Rounded" charset="-93"/>
                <a:ea typeface="Arial-Rounded" charset="-93"/>
                <a:cs typeface="Arial-Rounded" charset="-93"/>
              </a:rPr>
              <a:t>hôm thấy buồn quá, chủ nghĩ ra một trò đùa cho Ui. </a:t>
            </a:r>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Chú </a:t>
            </a:r>
            <a:r>
              <a:rPr lang="vi-VN" sz="2400">
                <a:latin typeface="Arial-Rounded" charset="-93"/>
                <a:ea typeface="Arial-Rounded" charset="-93"/>
                <a:cs typeface="Arial-Rounded" charset="-93"/>
              </a:rPr>
              <a:t>giả </a:t>
            </a:r>
            <a:r>
              <a:rPr lang="vi-VN" sz="2400" smtClean="0">
                <a:latin typeface="Arial-Rounded" charset="-93"/>
                <a:ea typeface="Arial-Rounded" charset="-93"/>
                <a:cs typeface="Arial-Rounded" charset="-93"/>
              </a:rPr>
              <a:t>v</a:t>
            </a:r>
            <a:r>
              <a:rPr lang="en-US" sz="2400" smtClean="0">
                <a:latin typeface="Arial-Rounded" charset="-93"/>
                <a:ea typeface="Arial-Rounded" charset="-93"/>
                <a:cs typeface="Arial-Rounded" charset="-93"/>
              </a:rPr>
              <a:t>ờ</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kêu toáng lên:</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Sói! Sói!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ứu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tôi với</a:t>
            </a:r>
            <a:r>
              <a:rPr lang="vi-VN" sz="2400" smtClean="0">
                <a:latin typeface="Arial-Rounded" charset="-93"/>
                <a:ea typeface="Arial-Rounded" charset="-93"/>
                <a:cs typeface="Arial-Rounded" charset="-93"/>
              </a:rPr>
              <a:t>!</a:t>
            </a:r>
            <a:endParaRPr lang="en-US" sz="2400" smtClean="0">
              <a:latin typeface="Arial-Rounded" charset="-93"/>
              <a:ea typeface="Arial-Rounded" charset="-93"/>
              <a:cs typeface="Arial-Rounded" charset="-93"/>
            </a:endParaRP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Nghe </a:t>
            </a:r>
            <a:r>
              <a:rPr lang="vi-VN" sz="2400">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Mấy </a:t>
            </a:r>
            <a:r>
              <a:rPr lang="vi-VN" sz="2400">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344</TotalTime>
  <Words>277</Words>
  <Application>Microsoft Office PowerPoint</Application>
  <PresentationFormat>On-screen Show (16:9)</PresentationFormat>
  <Paragraphs>73</Paragraphs>
  <Slides>22</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HL Hoctro</vt:lpstr>
      <vt:lpstr>Arial-Rounded</vt:lpstr>
      <vt:lpstr>Microsoft YaHei</vt:lpstr>
      <vt:lpstr>Times New Roman</vt:lpstr>
      <vt:lpstr>DFPOP1-W9</vt:lpstr>
      <vt:lpstr>华康少女文字W5</vt:lpstr>
      <vt:lpstr>Calibri</vt:lpstr>
      <vt:lpstr>SimSun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Microsoft</cp:lastModifiedBy>
  <cp:revision>30</cp:revision>
  <dcterms:created xsi:type="dcterms:W3CDTF">2020-08-13T09:19:08Z</dcterms:created>
  <dcterms:modified xsi:type="dcterms:W3CDTF">2021-02-22T09:23:20Z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