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0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7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5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8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2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9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3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3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6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3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1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20EB-C413-47E6-99AA-9BD314A92A05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5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A87754-0D97-498D-8E5A-9A8A4C7906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SỐ CÓ HAI CHỮ SỐ ( TIẾT 6)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E5926E7-154D-4E9B-B81F-1DF84475FF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52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5"/>
          <a:stretch/>
        </p:blipFill>
        <p:spPr>
          <a:xfrm>
            <a:off x="1246337" y="429491"/>
            <a:ext cx="6651321" cy="6414654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1458704" cy="641266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3699162" y="434340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301834" y="434340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76800" y="4336473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486400" y="4364182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529443" y="4326082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63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145969" y="4326082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64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748642" y="4353792"/>
            <a:ext cx="609600" cy="2770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65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376130" y="4367648"/>
            <a:ext cx="609600" cy="2770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66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685304" y="4894118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287976" y="4894118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62942" y="4887191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472542" y="491490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515585" y="487680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73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132111" y="487680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74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734784" y="4904510"/>
            <a:ext cx="609600" cy="2770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75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362272" y="4918366"/>
            <a:ext cx="609600" cy="2770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76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699160" y="5503718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301832" y="5503718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876798" y="5496791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5486398" y="552450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529441" y="548640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83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145967" y="548640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84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4748640" y="5514110"/>
            <a:ext cx="609600" cy="2770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85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376128" y="5527966"/>
            <a:ext cx="609600" cy="2770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86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57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8686800" cy="2646021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644240" y="126769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47706" y="253538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58097" y="1898075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877788" y="1285009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398325" y="1252107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891645" y="1910198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398325" y="1898075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419107" y="253538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877787" y="2538845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84908" y="122959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37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98765" y="1849585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50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8376" y="250767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84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721926" y="1253835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4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249388" y="1246909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742705" y="1849586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7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232065" y="1858243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2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708067" y="248689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9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245920" y="2483425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30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36117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090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325" y="381000"/>
            <a:ext cx="7162800" cy="614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935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51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SỐ CÓ HAI CHỮ SỐ ( TIẾT 6)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</dc:creator>
  <cp:lastModifiedBy>Microsoft</cp:lastModifiedBy>
  <cp:revision>9</cp:revision>
  <dcterms:created xsi:type="dcterms:W3CDTF">2020-08-21T00:07:04Z</dcterms:created>
  <dcterms:modified xsi:type="dcterms:W3CDTF">2021-02-26T15:32:59Z</dcterms:modified>
</cp:coreProperties>
</file>