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3" r:id="rId3"/>
    <p:sldId id="283" r:id="rId4"/>
    <p:sldId id="284" r:id="rId5"/>
    <p:sldId id="285" r:id="rId6"/>
    <p:sldId id="286" r:id="rId7"/>
    <p:sldId id="34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220741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501008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12:</a:t>
            </a: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BẢNG CỘNG, BẢNG TRỪ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TRONG PHẠM VI 10 (T2)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964" y="205587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    </a:t>
            </a:r>
            <a:r>
              <a:rPr lang="vi-VN" altLang="en-US" b="1" dirty="0" smtClean="0">
                <a:solidFill>
                  <a:srgbClr val="000099"/>
                </a:solidFill>
              </a:rPr>
              <a:t>PHÒNG GIÁO DỤC &amp; ĐÀO TẠO LONG BIÊN </a:t>
            </a:r>
            <a:endParaRPr lang="vi-VN" altLang="en-US" sz="1800" b="1" dirty="0" smtClean="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99"/>
                </a:solidFill>
              </a:rPr>
              <a:t>TRƯỜNG </a:t>
            </a:r>
            <a:r>
              <a:rPr lang="en-US" altLang="en-US" sz="2800" b="1" dirty="0">
                <a:solidFill>
                  <a:srgbClr val="000099"/>
                </a:solidFill>
              </a:rPr>
              <a:t>TIỂU </a:t>
            </a:r>
            <a:r>
              <a:rPr lang="en-US" altLang="en-US" sz="2800" b="1" dirty="0" smtClean="0">
                <a:solidFill>
                  <a:srgbClr val="000099"/>
                </a:solidFill>
              </a:rPr>
              <a:t>HỌC</a:t>
            </a:r>
            <a:endParaRPr lang="en-US" altLang="en-US" sz="2800" b="1" dirty="0">
              <a:solidFill>
                <a:srgbClr val="000099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797292532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96D4-AD3D-4A4F-9532-91A6DFD5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screenshot, clock&#10;&#10;Description automatically generated">
            <a:extLst>
              <a:ext uri="{FF2B5EF4-FFF2-40B4-BE49-F238E27FC236}">
                <a16:creationId xmlns:a16="http://schemas.microsoft.com/office/drawing/2014/main" id="{22859061-72FA-4BA6-B8D1-75D4BCCD2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8362" r="7499" b="23000"/>
          <a:stretch/>
        </p:blipFill>
        <p:spPr>
          <a:xfrm>
            <a:off x="0" y="0"/>
            <a:ext cx="9144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84983A-A61D-47C3-AC0D-BB3137A0CC32}"/>
              </a:ext>
            </a:extLst>
          </p:cNvPr>
          <p:cNvSpPr txBox="1"/>
          <p:nvPr/>
        </p:nvSpPr>
        <p:spPr>
          <a:xfrm>
            <a:off x="2339752" y="5854581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4D3C9-BFDF-479B-A204-543CA02A77DF}"/>
              </a:ext>
            </a:extLst>
          </p:cNvPr>
          <p:cNvSpPr txBox="1"/>
          <p:nvPr/>
        </p:nvSpPr>
        <p:spPr>
          <a:xfrm>
            <a:off x="4860032" y="4293096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116F7-D3C5-4759-BC07-BA34C734A7B5}"/>
              </a:ext>
            </a:extLst>
          </p:cNvPr>
          <p:cNvSpPr txBox="1"/>
          <p:nvPr/>
        </p:nvSpPr>
        <p:spPr>
          <a:xfrm>
            <a:off x="7452320" y="3198167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7001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F802AB-62AA-4594-B2BA-71619E4F87CB}"/>
              </a:ext>
            </a:extLst>
          </p:cNvPr>
          <p:cNvSpPr txBox="1">
            <a:spLocks/>
          </p:cNvSpPr>
          <p:nvPr/>
        </p:nvSpPr>
        <p:spPr bwMode="auto">
          <a:xfrm>
            <a:off x="587115" y="3127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CỦNG CỐ DẶN DÒ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755088-EB0C-4522-B4B6-F96FEB3C94D0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Học thuộc bảng trừ trong phạm vi 10</a:t>
            </a:r>
          </a:p>
          <a:p>
            <a:r>
              <a:rPr lang="en-US"/>
              <a:t>Hoàn thành bài ở vở BT Toán (tr 76, 77)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981E-62DB-4A53-BB2C-EF3BBBCE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KHÁM PHÁ</a:t>
            </a:r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1629103E-83EA-4795-8C44-9212807E0E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106881" y="2285008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9E42C83A-78A3-4F28-8756-AE4CE9F54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46785" y="2311841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7C821807-8A8F-4A46-A3AF-A546382847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2311841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121F15DB-80F2-4353-8CE5-9FFFED65D4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23049" y="2311841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CCD698DB-FA69-4030-A693-10099C4719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47185" y="2285008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CFC33EBF-DBEC-4582-96DD-6D12A806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940152" y="2311841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46DE5911-6083-4774-8600-7685B8FB0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013914" y="2294067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B5D40A9-7D4C-43BF-92CD-ECDD6EF5E19E}"/>
              </a:ext>
            </a:extLst>
          </p:cNvPr>
          <p:cNvSpPr txBox="1"/>
          <p:nvPr/>
        </p:nvSpPr>
        <p:spPr>
          <a:xfrm>
            <a:off x="1344487" y="3429000"/>
            <a:ext cx="6215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8 -1 = 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265E86-0392-4F16-B236-7483E2C818A6}"/>
              </a:ext>
            </a:extLst>
          </p:cNvPr>
          <p:cNvSpPr txBox="1"/>
          <p:nvPr/>
        </p:nvSpPr>
        <p:spPr>
          <a:xfrm>
            <a:off x="1331640" y="4188271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7 = 1</a:t>
            </a:r>
          </a:p>
        </p:txBody>
      </p:sp>
      <p:pic>
        <p:nvPicPr>
          <p:cNvPr id="21" name="Picture 20" descr="A vase of colorful flowers&#10;&#10;Description automatically generated">
            <a:extLst>
              <a:ext uri="{FF2B5EF4-FFF2-40B4-BE49-F238E27FC236}">
                <a16:creationId xmlns:a16="http://schemas.microsoft.com/office/drawing/2014/main" id="{7B151258-207A-49A7-9019-9253899CDF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4657" y="2293642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33FE5-B6D4-424A-BE69-3F5368CE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EBF70D00-DC98-482D-A273-6B43D14D80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23257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1BB7E02-1105-461F-AAF1-D348DA850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567265" y="2164680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5A927E9C-8382-41A2-B0A3-69D10F95AE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3989" y="2145673"/>
            <a:ext cx="1092967" cy="1143992"/>
          </a:xfrm>
          <a:prstGeom prst="rect">
            <a:avLst/>
          </a:prstGeom>
        </p:spPr>
      </p:pic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E684D4AB-EF7A-41C2-B4B1-9C6868C347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487145" y="2182454"/>
            <a:ext cx="1092967" cy="1143992"/>
          </a:xfrm>
          <a:prstGeom prst="rect">
            <a:avLst/>
          </a:prstGeom>
        </p:spPr>
      </p:pic>
      <p:pic>
        <p:nvPicPr>
          <p:cNvPr id="24" name="Picture 23" descr="A vase of colorful flowers&#10;&#10;Description automatically generated">
            <a:extLst>
              <a:ext uri="{FF2B5EF4-FFF2-40B4-BE49-F238E27FC236}">
                <a16:creationId xmlns:a16="http://schemas.microsoft.com/office/drawing/2014/main" id="{2573D682-C527-41BD-AEE1-8D16451F0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22234" y="2209755"/>
            <a:ext cx="1092967" cy="1143992"/>
          </a:xfrm>
          <a:prstGeom prst="rect">
            <a:avLst/>
          </a:prstGeom>
        </p:spPr>
      </p:pic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22FBA417-269E-4B2D-BC8E-B13F20EBB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067216" y="2209755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3A1849A0-61A0-4C19-84DD-7CF09C47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267958" y="2164680"/>
            <a:ext cx="1092967" cy="114399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6D281A0-CE1E-4598-962A-C048C1154AD1}"/>
              </a:ext>
            </a:extLst>
          </p:cNvPr>
          <p:cNvSpPr txBox="1"/>
          <p:nvPr/>
        </p:nvSpPr>
        <p:spPr>
          <a:xfrm>
            <a:off x="1763688" y="3789040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2 =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898B08-77AF-4C47-AC62-89CD17ABD51F}"/>
              </a:ext>
            </a:extLst>
          </p:cNvPr>
          <p:cNvSpPr txBox="1"/>
          <p:nvPr/>
        </p:nvSpPr>
        <p:spPr>
          <a:xfrm>
            <a:off x="1750841" y="4558481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6 = 2</a:t>
            </a:r>
          </a:p>
        </p:txBody>
      </p:sp>
      <p:pic>
        <p:nvPicPr>
          <p:cNvPr id="30" name="Picture 29" descr="A vase of colorful flowers&#10;&#10;Description automatically generated">
            <a:extLst>
              <a:ext uri="{FF2B5EF4-FFF2-40B4-BE49-F238E27FC236}">
                <a16:creationId xmlns:a16="http://schemas.microsoft.com/office/drawing/2014/main" id="{3F8C120E-3C4A-4DB1-9FE0-AEAF497C5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407025" y="2182454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9239-CC7D-4431-968F-6C727AC7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8660BB0D-07D3-4B64-85D4-3E588275CC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54398" y="2123257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4C46884-E540-4AD2-8350-BD66A9FB19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1431" y="2129007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E41D94E1-FECA-4013-94A3-851B8FA170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283967" y="2123257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EE73609-A729-4239-B228-983805417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30353" y="2145673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504E45F4-28F1-4356-97EE-4199451373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039098" y="212581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89E88F46-C51B-48BC-961E-C99DC1C883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175222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22588254-ED6A-425B-8C75-27FCE035A5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463247" y="212325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7911C88-5552-41EE-A327-9ED4803BED95}"/>
              </a:ext>
            </a:extLst>
          </p:cNvPr>
          <p:cNvSpPr txBox="1"/>
          <p:nvPr/>
        </p:nvSpPr>
        <p:spPr>
          <a:xfrm>
            <a:off x="2195736" y="37170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3 =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BD0B90-7127-46E9-BD67-BC48DF8E42C4}"/>
              </a:ext>
            </a:extLst>
          </p:cNvPr>
          <p:cNvSpPr txBox="1"/>
          <p:nvPr/>
        </p:nvSpPr>
        <p:spPr>
          <a:xfrm>
            <a:off x="2195736" y="436510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5 = 3</a:t>
            </a:r>
          </a:p>
        </p:txBody>
      </p:sp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A14A4803-B920-4F95-99AF-9B133EE48A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89284" y="2145673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8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5626-F9E1-4977-A873-A02A89FB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0F9E5F2A-E763-44D4-A221-4698D605B1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13886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34C50C59-2A42-4359-9EB9-A904CA98F6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56955" y="2119605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E26936E-41C0-42BB-811D-F65A4B156E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12915" y="2209755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BF5F005F-70FE-409E-9621-5C7430FB7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36779" y="2209755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0A5B75E-D3D3-4B87-804F-D930B0314D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26229" y="2209755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B4B85509-5E3C-40B2-BE88-BCDDA1D48C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61830" y="2209755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AA545E46-D6CC-4F1A-B3C1-56B7E4FC5A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517925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1C23DDBF-46E1-4525-B077-ADDDB169EF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4515420" y="2145673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4648EF5-39FB-427C-9C54-4ED3096D8EFC}"/>
              </a:ext>
            </a:extLst>
          </p:cNvPr>
          <p:cNvSpPr txBox="1"/>
          <p:nvPr/>
        </p:nvSpPr>
        <p:spPr>
          <a:xfrm>
            <a:off x="2361830" y="3573016"/>
            <a:ext cx="365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4 = 4</a:t>
            </a:r>
          </a:p>
        </p:txBody>
      </p:sp>
    </p:spTree>
    <p:extLst>
      <p:ext uri="{BB962C8B-B14F-4D97-AF65-F5344CB8AC3E}">
        <p14:creationId xmlns:p14="http://schemas.microsoft.com/office/powerpoint/2010/main" val="97247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58E6-2A3E-40C7-A992-C7765BBA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2CDF3-46F3-49BD-8314-55386E1B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6F932-3F3B-4F11-A4E0-73CDDE63FD10}"/>
              </a:ext>
            </a:extLst>
          </p:cNvPr>
          <p:cNvSpPr txBox="1"/>
          <p:nvPr/>
        </p:nvSpPr>
        <p:spPr>
          <a:xfrm>
            <a:off x="4453495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25D6B-8345-45CA-9351-8CE742E3432B}"/>
              </a:ext>
            </a:extLst>
          </p:cNvPr>
          <p:cNvSpPr txBox="1"/>
          <p:nvPr/>
        </p:nvSpPr>
        <p:spPr>
          <a:xfrm>
            <a:off x="3378671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CE127E-64F5-43FF-908B-DD734C1CA19A}"/>
              </a:ext>
            </a:extLst>
          </p:cNvPr>
          <p:cNvSpPr txBox="1"/>
          <p:nvPr/>
        </p:nvSpPr>
        <p:spPr>
          <a:xfrm>
            <a:off x="5578624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46E76-38EE-467B-BCA2-DB58919B5FED}"/>
              </a:ext>
            </a:extLst>
          </p:cNvPr>
          <p:cNvSpPr txBox="1"/>
          <p:nvPr/>
        </p:nvSpPr>
        <p:spPr>
          <a:xfrm>
            <a:off x="6486847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B61F3-6D39-4BA7-9DB9-9955B913C791}"/>
              </a:ext>
            </a:extLst>
          </p:cNvPr>
          <p:cNvSpPr txBox="1"/>
          <p:nvPr/>
        </p:nvSpPr>
        <p:spPr>
          <a:xfrm>
            <a:off x="7584976" y="371081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BB1DA5-3DCB-46F1-BC2E-51935A4F46C0}"/>
              </a:ext>
            </a:extLst>
          </p:cNvPr>
          <p:cNvSpPr txBox="1">
            <a:spLocks/>
          </p:cNvSpPr>
          <p:nvPr/>
        </p:nvSpPr>
        <p:spPr bwMode="auto">
          <a:xfrm>
            <a:off x="338695" y="27456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1B6BB9B-0762-49B2-8410-57FE1FB4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61053"/>
              </p:ext>
            </p:extLst>
          </p:nvPr>
        </p:nvGraphicFramePr>
        <p:xfrm>
          <a:off x="0" y="2109099"/>
          <a:ext cx="9144003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741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E971CF4-D100-4C7D-9193-575E65974258}"/>
              </a:ext>
            </a:extLst>
          </p:cNvPr>
          <p:cNvSpPr txBox="1"/>
          <p:nvPr/>
        </p:nvSpPr>
        <p:spPr>
          <a:xfrm>
            <a:off x="5736877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868A08-2A51-4F06-BDDD-1AF3F23376EF}"/>
              </a:ext>
            </a:extLst>
          </p:cNvPr>
          <p:cNvSpPr txBox="1"/>
          <p:nvPr/>
        </p:nvSpPr>
        <p:spPr>
          <a:xfrm>
            <a:off x="69861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E58D59-11F8-4ED9-872B-9A08039FBD18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00084-3E3B-47E4-B168-8C16D900FE3D}"/>
              </a:ext>
            </a:extLst>
          </p:cNvPr>
          <p:cNvSpPr txBox="1"/>
          <p:nvPr/>
        </p:nvSpPr>
        <p:spPr>
          <a:xfrm>
            <a:off x="3067683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C0C791-5E22-42F5-BD35-FDB99ECF7C16}"/>
              </a:ext>
            </a:extLst>
          </p:cNvPr>
          <p:cNvSpPr txBox="1"/>
          <p:nvPr/>
        </p:nvSpPr>
        <p:spPr>
          <a:xfrm>
            <a:off x="4402280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66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1" grpId="0"/>
      <p:bldP spid="16" grpId="0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E42874-68E3-4CF4-A2A8-72FAE41B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3935" y="-43707"/>
            <a:ext cx="8229600" cy="1143000"/>
          </a:xfrm>
        </p:spPr>
        <p:txBody>
          <a:bodyPr/>
          <a:lstStyle/>
          <a:p>
            <a:r>
              <a:rPr lang="en-US"/>
              <a:t>2. Em hoàn thành bảng trừ: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75672"/>
              </p:ext>
            </p:extLst>
          </p:nvPr>
        </p:nvGraphicFramePr>
        <p:xfrm>
          <a:off x="35496" y="960629"/>
          <a:ext cx="9108504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504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2-1=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6-1=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9-1=8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3-2=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4-2=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8-2=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4-3=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5-3=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6-3=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10-3=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5-4=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6-4=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7-4=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8-4=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6-5=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7-5=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8-5=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9-5=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10-5=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7-6=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8-6=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9-6=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10-6=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8-7=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9-7=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10-7=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9-8=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10-8=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10-9=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BB3B68-1ACE-4CD6-9197-B401FE8C6085}"/>
              </a:ext>
            </a:extLst>
          </p:cNvPr>
          <p:cNvSpPr/>
          <p:nvPr/>
        </p:nvSpPr>
        <p:spPr>
          <a:xfrm>
            <a:off x="1619672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F8401FE-80DB-40F0-913C-B8013D1B6B5C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0E3DE30-3BA9-4024-A1F3-1FAAEF92B479}"/>
              </a:ext>
            </a:extLst>
          </p:cNvPr>
          <p:cNvSpPr/>
          <p:nvPr/>
        </p:nvSpPr>
        <p:spPr>
          <a:xfrm>
            <a:off x="3635896" y="1692276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AEB57BE-429D-4F78-9E5D-AC5D62772E4F}"/>
              </a:ext>
            </a:extLst>
          </p:cNvPr>
          <p:cNvSpPr/>
          <p:nvPr/>
        </p:nvSpPr>
        <p:spPr>
          <a:xfrm>
            <a:off x="3669995" y="999051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BEC362-4997-43F5-B6C4-9D7692B3FD10}"/>
              </a:ext>
            </a:extLst>
          </p:cNvPr>
          <p:cNvSpPr/>
          <p:nvPr/>
        </p:nvSpPr>
        <p:spPr>
          <a:xfrm>
            <a:off x="5724128" y="372121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9F76166-38D0-47E7-82D3-676355A9DF1D}"/>
              </a:ext>
            </a:extLst>
          </p:cNvPr>
          <p:cNvSpPr/>
          <p:nvPr/>
        </p:nvSpPr>
        <p:spPr>
          <a:xfrm>
            <a:off x="5724128" y="304299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CF167A8-4C6A-4A7C-9504-5EF79A5A5C40}"/>
              </a:ext>
            </a:extLst>
          </p:cNvPr>
          <p:cNvSpPr/>
          <p:nvPr/>
        </p:nvSpPr>
        <p:spPr>
          <a:xfrm>
            <a:off x="5724128" y="237608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3D7222D-F7FB-4F7F-8F27-CEF3CB657753}"/>
              </a:ext>
            </a:extLst>
          </p:cNvPr>
          <p:cNvSpPr/>
          <p:nvPr/>
        </p:nvSpPr>
        <p:spPr>
          <a:xfrm>
            <a:off x="7668344" y="501969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991EAAC-E4F3-4678-A6D4-273108244649}"/>
              </a:ext>
            </a:extLst>
          </p:cNvPr>
          <p:cNvSpPr/>
          <p:nvPr/>
        </p:nvSpPr>
        <p:spPr>
          <a:xfrm>
            <a:off x="7668344" y="436510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35BABD1-434A-4040-933F-589727E8F0E6}"/>
              </a:ext>
            </a:extLst>
          </p:cNvPr>
          <p:cNvSpPr/>
          <p:nvPr/>
        </p:nvSpPr>
        <p:spPr>
          <a:xfrm>
            <a:off x="7668344" y="371050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68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280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Em hoàn thành bảng trừ: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85</cp:revision>
  <dcterms:created xsi:type="dcterms:W3CDTF">2020-03-23T01:55:28Z</dcterms:created>
  <dcterms:modified xsi:type="dcterms:W3CDTF">2020-08-25T13:44:34Z</dcterms:modified>
</cp:coreProperties>
</file>