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4" r:id="rId3"/>
    <p:sldId id="296" r:id="rId4"/>
    <p:sldId id="292" r:id="rId5"/>
    <p:sldId id="350" r:id="rId6"/>
    <p:sldId id="295" r:id="rId7"/>
    <p:sldId id="294" r:id="rId8"/>
    <p:sldId id="297" r:id="rId9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2207412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3501008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</a:t>
            </a: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 CỘNG, BẢNG TRỪ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 PHẠM VI 10 (T3)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LUYỆN TẬP </a:t>
            </a:r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Box 1">
            <a:extLst>
              <a:ext uri="{FF2B5EF4-FFF2-40B4-BE49-F238E27FC236}">
                <a16:creationId xmlns:a16="http://schemas.microsoft.com/office/drawing/2014/main" id="{0D8508F1-989D-47A2-AFF6-EA55E90D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964" y="205587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    </a:t>
            </a:r>
            <a:r>
              <a:rPr lang="vi-VN" altLang="en-US" b="1" dirty="0" smtClean="0">
                <a:solidFill>
                  <a:srgbClr val="000099"/>
                </a:solidFill>
              </a:rPr>
              <a:t>PHÒNG GIÁO DỤC &amp; ĐÀO TẠO LONG BIÊN </a:t>
            </a:r>
            <a:endParaRPr lang="vi-VN" altLang="en-US" sz="1800" b="1" dirty="0" smtClean="0">
              <a:solidFill>
                <a:srgbClr val="0000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99"/>
                </a:solidFill>
              </a:rPr>
              <a:t>TRƯỜNG </a:t>
            </a:r>
            <a:r>
              <a:rPr lang="en-US" altLang="en-US" sz="2800" b="1" dirty="0">
                <a:solidFill>
                  <a:srgbClr val="000099"/>
                </a:solidFill>
              </a:rPr>
              <a:t>TIỂU 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HỌC</a:t>
            </a:r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2055" name="TextBox 2">
            <a:extLst>
              <a:ext uri="{FF2B5EF4-FFF2-40B4-BE49-F238E27FC236}">
                <a16:creationId xmlns:a16="http://schemas.microsoft.com/office/drawing/2014/main" id="{5BDDE381-D566-43DE-87AA-35F065C03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002338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Ngày  tháng  năm 2020</a:t>
            </a:r>
          </a:p>
        </p:txBody>
      </p:sp>
    </p:spTree>
    <p:extLst>
      <p:ext uri="{BB962C8B-B14F-4D97-AF65-F5344CB8AC3E}">
        <p14:creationId xmlns:p14="http://schemas.microsoft.com/office/powerpoint/2010/main" val="3774791215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34BA-57EA-48EF-88E3-15C0BEF4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793DE-6110-4CC1-B715-B43B05862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6D382C-45C5-49F7-84ED-9EE63AE16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37319"/>
          <a:stretch/>
        </p:blipFill>
        <p:spPr bwMode="auto">
          <a:xfrm>
            <a:off x="-612576" y="-51387"/>
            <a:ext cx="9756576" cy="690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1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735B-4D32-4EFC-9A5B-E2606098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391572-EDEC-4311-ABBE-71F2AFD8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37319"/>
          <a:stretch/>
        </p:blipFill>
        <p:spPr>
          <a:xfrm>
            <a:off x="-612576" y="-51387"/>
            <a:ext cx="9756576" cy="6909387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B020A2-0862-4B90-BE4C-12C9C6527B5E}"/>
              </a:ext>
            </a:extLst>
          </p:cNvPr>
          <p:cNvSpPr txBox="1"/>
          <p:nvPr/>
        </p:nvSpPr>
        <p:spPr>
          <a:xfrm>
            <a:off x="7812360" y="980728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515AAC-AB8F-4003-B3CE-8ABEE4F88057}"/>
              </a:ext>
            </a:extLst>
          </p:cNvPr>
          <p:cNvSpPr txBox="1"/>
          <p:nvPr/>
        </p:nvSpPr>
        <p:spPr>
          <a:xfrm>
            <a:off x="7833320" y="1485583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B4D59-B816-4EBA-AB1F-DEE2C14440CB}"/>
              </a:ext>
            </a:extLst>
          </p:cNvPr>
          <p:cNvSpPr txBox="1"/>
          <p:nvPr/>
        </p:nvSpPr>
        <p:spPr>
          <a:xfrm>
            <a:off x="7812360" y="5272707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BC95D6-D726-4619-8E62-7AD9A5B0CE32}"/>
              </a:ext>
            </a:extLst>
          </p:cNvPr>
          <p:cNvSpPr txBox="1"/>
          <p:nvPr/>
        </p:nvSpPr>
        <p:spPr>
          <a:xfrm>
            <a:off x="7833320" y="4653136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AA2FC4-0BA9-4507-B727-113AC9238D61}"/>
              </a:ext>
            </a:extLst>
          </p:cNvPr>
          <p:cNvSpPr txBox="1"/>
          <p:nvPr/>
        </p:nvSpPr>
        <p:spPr>
          <a:xfrm>
            <a:off x="7833320" y="5805631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BD8B19-F5B6-4B35-83B9-E5DFCBA9578F}"/>
              </a:ext>
            </a:extLst>
          </p:cNvPr>
          <p:cNvSpPr txBox="1"/>
          <p:nvPr/>
        </p:nvSpPr>
        <p:spPr>
          <a:xfrm>
            <a:off x="7812360" y="2580717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DFF665-E750-4AA9-9434-B342EFB4E58A}"/>
              </a:ext>
            </a:extLst>
          </p:cNvPr>
          <p:cNvSpPr txBox="1"/>
          <p:nvPr/>
        </p:nvSpPr>
        <p:spPr>
          <a:xfrm>
            <a:off x="7812360" y="2022396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DC5488-DFC1-45E2-8EE1-0F42403D005B}"/>
              </a:ext>
            </a:extLst>
          </p:cNvPr>
          <p:cNvSpPr txBox="1"/>
          <p:nvPr/>
        </p:nvSpPr>
        <p:spPr>
          <a:xfrm>
            <a:off x="7812360" y="411830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E155F7-07F4-4F09-A4B1-8E9CEA365BF6}"/>
              </a:ext>
            </a:extLst>
          </p:cNvPr>
          <p:cNvSpPr txBox="1"/>
          <p:nvPr/>
        </p:nvSpPr>
        <p:spPr>
          <a:xfrm>
            <a:off x="6908154" y="5831527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E92385-2488-4647-A538-44C7818ED44A}"/>
              </a:ext>
            </a:extLst>
          </p:cNvPr>
          <p:cNvSpPr txBox="1"/>
          <p:nvPr/>
        </p:nvSpPr>
        <p:spPr>
          <a:xfrm>
            <a:off x="6937920" y="5303485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C5E0EB-6E9F-44C9-ABDA-752DBC9A7743}"/>
              </a:ext>
            </a:extLst>
          </p:cNvPr>
          <p:cNvSpPr txBox="1"/>
          <p:nvPr/>
        </p:nvSpPr>
        <p:spPr>
          <a:xfrm>
            <a:off x="6937920" y="468391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9C6E18-4C3E-4851-B15E-CA39ED31EBB4}"/>
              </a:ext>
            </a:extLst>
          </p:cNvPr>
          <p:cNvSpPr txBox="1"/>
          <p:nvPr/>
        </p:nvSpPr>
        <p:spPr>
          <a:xfrm>
            <a:off x="6937920" y="411830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8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F7EB-9E01-4B27-9B24-1E0F852C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3B970-F5AF-4358-A332-1F27F99BA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B8E4B9-3CFD-4AF9-B436-A0FA87D9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61090" r="960" b="21409"/>
          <a:stretch/>
        </p:blipFill>
        <p:spPr bwMode="auto">
          <a:xfrm>
            <a:off x="-972615" y="1628800"/>
            <a:ext cx="1008766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4563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7E38-F150-483C-9B80-A4C695C2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D1A0F5-D511-43F1-8A68-33956A59E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61090" r="960" b="21409"/>
          <a:stretch/>
        </p:blipFill>
        <p:spPr>
          <a:xfrm>
            <a:off x="-972615" y="1628800"/>
            <a:ext cx="10087660" cy="352839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9C2FEF-A937-42C9-8FA1-F134D0430C27}"/>
              </a:ext>
            </a:extLst>
          </p:cNvPr>
          <p:cNvSpPr/>
          <p:nvPr/>
        </p:nvSpPr>
        <p:spPr>
          <a:xfrm>
            <a:off x="2670696" y="2852936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626211-7861-4100-9964-5D0DD99D4ABB}"/>
              </a:ext>
            </a:extLst>
          </p:cNvPr>
          <p:cNvSpPr/>
          <p:nvPr/>
        </p:nvSpPr>
        <p:spPr>
          <a:xfrm>
            <a:off x="4211960" y="2852936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B9ABEA-1C09-4239-8D94-2A47346C54E9}"/>
              </a:ext>
            </a:extLst>
          </p:cNvPr>
          <p:cNvSpPr/>
          <p:nvPr/>
        </p:nvSpPr>
        <p:spPr>
          <a:xfrm>
            <a:off x="264160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876A79-3D30-4F95-9479-004862C2A009}"/>
              </a:ext>
            </a:extLst>
          </p:cNvPr>
          <p:cNvSpPr/>
          <p:nvPr/>
        </p:nvSpPr>
        <p:spPr>
          <a:xfrm>
            <a:off x="572413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AA759D-27BB-42C3-BBE5-934A978F0BC1}"/>
              </a:ext>
            </a:extLst>
          </p:cNvPr>
          <p:cNvSpPr/>
          <p:nvPr/>
        </p:nvSpPr>
        <p:spPr>
          <a:xfrm>
            <a:off x="421196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610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50E85-9CB2-4FEC-9A23-A5350C6A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CỦNG CỐ,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E4FD-6D1B-473D-970E-2EE77A36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72" y="1166018"/>
            <a:ext cx="8229600" cy="4525963"/>
          </a:xfrm>
        </p:spPr>
        <p:txBody>
          <a:bodyPr/>
          <a:lstStyle/>
          <a:p>
            <a:r>
              <a:rPr lang="en-US"/>
              <a:t>Trò chơi: “Chọn tấm thẻ nào?”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71CD9-2C8F-45FF-9E8C-07526189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6848" b="21650"/>
          <a:stretch/>
        </p:blipFill>
        <p:spPr>
          <a:xfrm>
            <a:off x="0" y="1700808"/>
            <a:ext cx="9144000" cy="51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71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85</cp:revision>
  <dcterms:created xsi:type="dcterms:W3CDTF">2020-03-23T01:55:28Z</dcterms:created>
  <dcterms:modified xsi:type="dcterms:W3CDTF">2020-08-25T13:45:40Z</dcterms:modified>
</cp:coreProperties>
</file>