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4" r:id="rId4"/>
    <p:sldId id="259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C LAN" initials="NL" lastIdx="1" clrIdx="0">
    <p:extLst>
      <p:ext uri="{19B8F6BF-5375-455C-9EA6-DF929625EA0E}">
        <p15:presenceInfo xmlns:p15="http://schemas.microsoft.com/office/powerpoint/2012/main" xmlns="" userId="NGOC 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782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2DB34-470F-4D0A-B0F7-A2540287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D95901-A113-4877-A485-3BE9F3084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4CF3B-6E62-4148-9797-8C5C62C4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6CC9F-D9EC-445A-974E-4B10A116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DF5401-FD1A-4454-9AC3-E2E8E5D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E391B-BC2E-4B35-8F0A-C2CD401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D3A0EE-8D16-4FA4-A65F-C988D0551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DC95FF-47EE-427C-B616-2D0CFC80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06ECC2-817B-4A3C-85F7-8965983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54DEE-6FE6-46D0-A44A-3C9F07D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1B8859-827D-4661-B30D-980F44639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5D39E4-DDA3-4D66-B92B-59A58F2F4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D2444-5BE8-4FA1-9880-BB9E46F1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A5AB9-0D76-43C5-A38C-7EB50A78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70662-7DB7-46C7-8636-EFFD6A3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31369-E28D-4FA0-BA20-61DD805B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26B1D-2D28-48A5-AF06-2341E47B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8863C-AB42-4190-8F6E-9D18E981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CB0F6D-79AC-4D8B-9444-48ECE42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A7989C-8551-4547-8467-B62E9C7E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482B9-E38B-4305-A4C4-F4A3F0D8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3D900-1540-442F-B73E-E8D44378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159E8-A744-4331-AF40-37C356FA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C68F2-0CDC-4FD5-9612-7766E4FC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1352F8-AE02-42C8-96DB-21352E2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BF46B-BBF3-41EE-B27A-BADDA3AB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F7069-F328-4479-9CF9-69B061A62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070087-5402-4E4C-806A-098114DC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C11D61-F7EC-4EAB-8F95-C7F1E935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EBDA84-0475-429E-9CEB-1B6BFA06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617E47-CD57-4D97-A7AA-11CEB2B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BE29D-F7F8-452C-954D-CBA73466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747410-80E4-4BE2-B3A1-887C10A8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CB3E88-DDF7-4429-8954-09687B0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0C7AFD-97E8-47FB-B51A-C6FCFD655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05A487-7ADB-4C5C-AF61-F378B6118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21E125-3616-4954-BCE7-929614D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A1328F-D636-447E-B420-CC79E4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0B6D6D-0EC0-4645-838C-E4265C45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C09C9-5F1B-44EF-9CC9-3D1A7A2D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573D0A-3C85-4612-BE69-1A202FD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9E7296-8973-4B0B-B6B1-5D8C2784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6331B1-EE4C-4674-9496-1C17D00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2799ED-4F1E-46B0-A72F-89B89E0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9A8FF7-81A6-45CE-B32B-A40E41BC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E64D6-BE9C-4312-9DB8-ED4D53EA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F5981-795E-43DC-B713-E945C44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20BE9-60E9-4399-ABDF-094E4F36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2126C0-3896-4DE1-8159-D8A9235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5344B-CE90-4CDD-9557-AB21FED6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27E2DA-A43E-417D-B624-84AD5781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E5B123-CDF9-49E8-9C68-73BF653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59FC1-1F81-41C0-885C-54FC2A7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927DCF-4C3E-44FA-BE8F-6E2DE0751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E39189-D900-4426-B886-45852FD4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3FDB2-BEC3-4704-BD29-10F6911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D1EBA8-9376-46AE-B5B0-4C9CF741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383928-3765-4315-A8D1-1E76996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5C5868-63CA-4C6C-AF92-0CD4951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0E244-AC5A-4A58-98BA-BB2EF9AE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8CA3DA-56C4-4B72-96B7-38DC33A1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8C06-047E-4ADF-B5CF-62220538B16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17F694-3D9B-4FAF-B47D-B78BC3A3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D87F2-980E-4B17-AC22-824817D0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0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CE7C72-94F3-49AA-96C7-7718DE549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3478" r="12884" b="86957"/>
          <a:stretch/>
        </p:blipFill>
        <p:spPr>
          <a:xfrm>
            <a:off x="2120348" y="1938130"/>
            <a:ext cx="8011540" cy="1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0A3C2B-F3C5-47F9-88F6-FBA43FFC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4902" r="8427" b="34518"/>
          <a:stretch/>
        </p:blipFill>
        <p:spPr>
          <a:xfrm>
            <a:off x="2454964" y="0"/>
            <a:ext cx="6758609" cy="69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0A3C2B-F3C5-47F9-88F6-FBA43FFC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67270" r="8305" b="8582"/>
          <a:stretch/>
        </p:blipFill>
        <p:spPr>
          <a:xfrm>
            <a:off x="779011" y="1053546"/>
            <a:ext cx="10633978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3439" r="7833" b="86417"/>
          <a:stretch/>
        </p:blipFill>
        <p:spPr>
          <a:xfrm>
            <a:off x="1625731" y="1292087"/>
            <a:ext cx="8940537" cy="1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14254" r="8875" b="45036"/>
          <a:stretch/>
        </p:blipFill>
        <p:spPr>
          <a:xfrm>
            <a:off x="1625731" y="417443"/>
            <a:ext cx="8940537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65253" r="8733" b="7697"/>
          <a:stretch/>
        </p:blipFill>
        <p:spPr>
          <a:xfrm>
            <a:off x="647831" y="850900"/>
            <a:ext cx="11291623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1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H100420</cp:lastModifiedBy>
  <cp:revision>2</cp:revision>
  <dcterms:created xsi:type="dcterms:W3CDTF">2020-08-27T15:59:03Z</dcterms:created>
  <dcterms:modified xsi:type="dcterms:W3CDTF">2021-02-05T09:13:30Z</dcterms:modified>
</cp:coreProperties>
</file>