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  <p:sldMasterId id="2147483744" r:id="rId8"/>
    <p:sldMasterId id="2147483756" r:id="rId9"/>
  </p:sldMasterIdLst>
  <p:sldIdLst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10" Type="http://schemas.openxmlformats.org/officeDocument/2006/relationships/slide" Target="slides/slide1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59FB7F-BFBE-4A02-9607-FBE980C7FC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BB31736-AD66-44A7-83CF-F3457DCBBC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E8B3FA7-5EFD-4842-AB7B-A8E51B13C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B95970E-98E4-40C6-8388-EDCE02BFA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3599463-E282-436A-A558-55195C379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576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520654-F940-4575-AFD7-AE69ED15F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A1F13F7-32B8-4803-9435-4BBEF298D7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A5E1EC6-860B-4A58-8DE8-AEA6AB02E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E3E8BBA-1D33-4E9E-A581-090992BC3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4114925-97BF-47CC-B72D-518BAD8BD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597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9D4CE9A9-9074-47D9-9414-2B1272024F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9C20A34-0D50-4CAB-8CE7-BA76B9400A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CA1F217-3D38-4B56-AD2B-230951CFB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AFAB54D-BDFB-4F66-B9D0-A16EDA6DC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CCCA70A-1584-4367-AE7D-FA3467E7B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6782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59FB7F-BFBE-4A02-9607-FBE980C7FC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BB31736-AD66-44A7-83CF-F3457DCBBC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E8B3FA7-5EFD-4842-AB7B-A8E51B13C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B95970E-98E4-40C6-8388-EDCE02BFA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3599463-E282-436A-A558-55195C379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7241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00CE65-310C-4075-9FD1-A4DAD0A03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F0D730C-23B3-46AA-AEA9-5F0DEB0FA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4E27E45-5D68-4E22-BBB0-E89E4B6E2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22A8A05-30AE-4A8D-8289-5A3AFE856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491AD9B-8DBF-49CB-A694-07E9785F0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09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4B0B8E-A6A4-44B4-94AB-FBC745A8B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823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86ED5DE-49C1-45D3-BEEE-7E618E76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548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8D20C8D-F18D-49D9-A888-525D255E6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569D169-08E5-4ACA-A70C-6837CC85F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BA71C7F-6475-4903-B5E3-CEDB9ABAC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9056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FAF451B-1B43-4B98-9C65-DC0730D49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A10A401-405B-4EBF-9CEE-4FF8DA3428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90BAC1A-1894-4AF4-B0E3-178F447535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8EDF4A4-3F85-4C9D-8711-C0A948DED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E59D33E-3DC7-47A0-9C5D-24D18AABD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CAD9A85-0B74-4BA9-B215-32978CCC8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8927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345BC8-9C3B-4FBD-8CA6-0514880C5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CF91188-4E4F-4498-8B18-64BAFF04D2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DBBEA4A-50F2-4C18-9F52-F80F285D0D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454F59F-F196-44F1-ADA2-22598663F5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3E1ABB6-5313-49B8-90B6-1ECE8BEFDF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674BDA6-3B6F-4611-B98E-5CFB6C59B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B60B2E7-C7B0-4723-9D50-05CF1932C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4ECB4146-B421-428D-8AE2-417D6C8B3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6298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32BCF3-FE46-4EBE-BBA9-3AEFE4FA8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4FD375E-F922-4633-9E84-1CF2FACD9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42C9430-8903-482B-8135-C905EE6B8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E30FF90-B694-43E6-8EE7-8CD416BE5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6917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32AB325-F89C-430F-90AE-B97DD9D2D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D5311E60-F49A-45AE-8F10-D206C1C5C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13D0BEF-5CDC-4559-9B88-411141CC8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7500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31A2D57-E6C0-494B-87A8-D4AFE2F8F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8720484-4869-4C88-A5B4-E15B4A2F92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510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138027D-E48F-4C02-ABB5-307F0FDCC2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74CD1BA-1952-40CD-8E19-9FCA07F5E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06DBBA8-59D2-4B5C-8522-DF87A58D0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3253B88-953C-434C-8D2A-C020FDB5F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619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00CE65-310C-4075-9FD1-A4DAD0A03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F0D730C-23B3-46AA-AEA9-5F0DEB0FA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4E27E45-5D68-4E22-BBB0-E89E4B6E2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22A8A05-30AE-4A8D-8289-5A3AFE856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491AD9B-8DBF-49CB-A694-07E9785F0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0089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8C2BBEE-2022-45D7-B372-0987369FC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E42096C1-C5AF-4B82-8713-A88F11C8ED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510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50E8F68-9FCD-44A4-AC7D-5FE0A6B15B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7F1F33D-81A3-4647-8571-2DE8E1B55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4C4CA30-49F3-466B-A36E-34B9617C4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2B85BB6-F189-471B-9E5B-8DD10FB89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8261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520654-F940-4575-AFD7-AE69ED15F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A1F13F7-32B8-4803-9435-4BBEF298D7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A5E1EC6-860B-4A58-8DE8-AEA6AB02E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E3E8BBA-1D33-4E9E-A581-090992BC3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4114925-97BF-47CC-B72D-518BAD8BD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3601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9D4CE9A9-9074-47D9-9414-2B1272024F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9C20A34-0D50-4CAB-8CE7-BA76B9400A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CA1F217-3D38-4B56-AD2B-230951CFB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AFAB54D-BDFB-4F66-B9D0-A16EDA6DC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CCCA70A-1584-4367-AE7D-FA3467E7B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5938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59FB7F-BFBE-4A02-9607-FBE980C7FC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BB31736-AD66-44A7-83CF-F3457DCBBC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E8B3FA7-5EFD-4842-AB7B-A8E51B13C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B95970E-98E4-40C6-8388-EDCE02BFA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3599463-E282-436A-A558-55195C379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5682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00CE65-310C-4075-9FD1-A4DAD0A03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F0D730C-23B3-46AA-AEA9-5F0DEB0FA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4E27E45-5D68-4E22-BBB0-E89E4B6E2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22A8A05-30AE-4A8D-8289-5A3AFE856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491AD9B-8DBF-49CB-A694-07E9785F0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9914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4B0B8E-A6A4-44B4-94AB-FBC745A8B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817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86ED5DE-49C1-45D3-BEEE-7E618E76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542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8D20C8D-F18D-49D9-A888-525D255E6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569D169-08E5-4ACA-A70C-6837CC85F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BA71C7F-6475-4903-B5E3-CEDB9ABAC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1869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FAF451B-1B43-4B98-9C65-DC0730D49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A10A401-405B-4EBF-9CEE-4FF8DA3428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90BAC1A-1894-4AF4-B0E3-178F447535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8EDF4A4-3F85-4C9D-8711-C0A948DED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E59D33E-3DC7-47A0-9C5D-24D18AABD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CAD9A85-0B74-4BA9-B215-32978CCC8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6100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345BC8-9C3B-4FBD-8CA6-0514880C5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CF91188-4E4F-4498-8B18-64BAFF04D2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DBBEA4A-50F2-4C18-9F52-F80F285D0D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454F59F-F196-44F1-ADA2-22598663F5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3E1ABB6-5313-49B8-90B6-1ECE8BEFDF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674BDA6-3B6F-4611-B98E-5CFB6C59B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B60B2E7-C7B0-4723-9D50-05CF1932C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4ECB4146-B421-428D-8AE2-417D6C8B3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99335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32BCF3-FE46-4EBE-BBA9-3AEFE4FA8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4FD375E-F922-4633-9E84-1CF2FACD9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42C9430-8903-482B-8135-C905EE6B8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E30FF90-B694-43E6-8EE7-8CD416BE5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3398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32AB325-F89C-430F-90AE-B97DD9D2D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D5311E60-F49A-45AE-8F10-D206C1C5C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13D0BEF-5CDC-4559-9B88-411141CC8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904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4B0B8E-A6A4-44B4-94AB-FBC745A8B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827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86ED5DE-49C1-45D3-BEEE-7E618E76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552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8D20C8D-F18D-49D9-A888-525D255E6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569D169-08E5-4ACA-A70C-6837CC85F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BA71C7F-6475-4903-B5E3-CEDB9ABAC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8034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31A2D57-E6C0-494B-87A8-D4AFE2F8F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8720484-4869-4C88-A5B4-E15B4A2F92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504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138027D-E48F-4C02-ABB5-307F0FDCC2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74CD1BA-1952-40CD-8E19-9FCA07F5E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06DBBA8-59D2-4B5C-8522-DF87A58D0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3253B88-953C-434C-8D2A-C020FDB5F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355881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8C2BBEE-2022-45D7-B372-0987369FC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E42096C1-C5AF-4B82-8713-A88F11C8ED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504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50E8F68-9FCD-44A4-AC7D-5FE0A6B15B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7F1F33D-81A3-4647-8571-2DE8E1B55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4C4CA30-49F3-466B-A36E-34B9617C4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2B85BB6-F189-471B-9E5B-8DD10FB89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24193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520654-F940-4575-AFD7-AE69ED15F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A1F13F7-32B8-4803-9435-4BBEF298D7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A5E1EC6-860B-4A58-8DE8-AEA6AB02E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E3E8BBA-1D33-4E9E-A581-090992BC3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4114925-97BF-47CC-B72D-518BAD8BD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16703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9D4CE9A9-9074-47D9-9414-2B1272024F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9C20A34-0D50-4CAB-8CE7-BA76B9400A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CA1F217-3D38-4B56-AD2B-230951CFB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AFAB54D-BDFB-4F66-B9D0-A16EDA6DC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CCCA70A-1584-4367-AE7D-FA3467E7B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64748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59FB7F-BFBE-4A02-9607-FBE980C7FC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BB31736-AD66-44A7-83CF-F3457DCBBC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E8B3FA7-5EFD-4842-AB7B-A8E51B13C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B95970E-98E4-40C6-8388-EDCE02BFA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3599463-E282-436A-A558-55195C379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51845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00CE65-310C-4075-9FD1-A4DAD0A03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F0D730C-23B3-46AA-AEA9-5F0DEB0FA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4E27E45-5D68-4E22-BBB0-E89E4B6E2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22A8A05-30AE-4A8D-8289-5A3AFE856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491AD9B-8DBF-49CB-A694-07E9785F0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03486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4B0B8E-A6A4-44B4-94AB-FBC745A8B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80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86ED5DE-49C1-45D3-BEEE-7E618E76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53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8D20C8D-F18D-49D9-A888-525D255E6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569D169-08E5-4ACA-A70C-6837CC85F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BA71C7F-6475-4903-B5E3-CEDB9ABAC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85670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FAF451B-1B43-4B98-9C65-DC0730D49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A10A401-405B-4EBF-9CEE-4FF8DA3428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90BAC1A-1894-4AF4-B0E3-178F447535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8EDF4A4-3F85-4C9D-8711-C0A948DED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E59D33E-3DC7-47A0-9C5D-24D18AABD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CAD9A85-0B74-4BA9-B215-32978CCC8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06064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345BC8-9C3B-4FBD-8CA6-0514880C5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CF91188-4E4F-4498-8B18-64BAFF04D2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DBBEA4A-50F2-4C18-9F52-F80F285D0D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454F59F-F196-44F1-ADA2-22598663F5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3E1ABB6-5313-49B8-90B6-1ECE8BEFDF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674BDA6-3B6F-4611-B98E-5CFB6C59B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B60B2E7-C7B0-4723-9D50-05CF1932C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4ECB4146-B421-428D-8AE2-417D6C8B3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290260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32BCF3-FE46-4EBE-BBA9-3AEFE4FA8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4FD375E-F922-4633-9E84-1CF2FACD9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42C9430-8903-482B-8135-C905EE6B8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E30FF90-B694-43E6-8EE7-8CD416BE5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880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FAF451B-1B43-4B98-9C65-DC0730D49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A10A401-405B-4EBF-9CEE-4FF8DA3428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90BAC1A-1894-4AF4-B0E3-178F447535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8EDF4A4-3F85-4C9D-8711-C0A948DED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E59D33E-3DC7-47A0-9C5D-24D18AABD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CAD9A85-0B74-4BA9-B215-32978CCC8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27972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32AB325-F89C-430F-90AE-B97DD9D2D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D5311E60-F49A-45AE-8F10-D206C1C5C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13D0BEF-5CDC-4559-9B88-411141CC8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94372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31A2D57-E6C0-494B-87A8-D4AFE2F8F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8720484-4869-4C88-A5B4-E15B4A2F92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9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138027D-E48F-4C02-ABB5-307F0FDCC2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74CD1BA-1952-40CD-8E19-9FCA07F5E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06DBBA8-59D2-4B5C-8522-DF87A58D0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3253B88-953C-434C-8D2A-C020FDB5F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10248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8C2BBEE-2022-45D7-B372-0987369FC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E42096C1-C5AF-4B82-8713-A88F11C8ED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9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50E8F68-9FCD-44A4-AC7D-5FE0A6B15B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7F1F33D-81A3-4647-8571-2DE8E1B55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4C4CA30-49F3-466B-A36E-34B9617C4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2B85BB6-F189-471B-9E5B-8DD10FB89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36185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520654-F940-4575-AFD7-AE69ED15F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A1F13F7-32B8-4803-9435-4BBEF298D7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A5E1EC6-860B-4A58-8DE8-AEA6AB02E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E3E8BBA-1D33-4E9E-A581-090992BC3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4114925-97BF-47CC-B72D-518BAD8BD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6611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9D4CE9A9-9074-47D9-9414-2B1272024F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9C20A34-0D50-4CAB-8CE7-BA76B9400A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CA1F217-3D38-4B56-AD2B-230951CFB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AFAB54D-BDFB-4F66-B9D0-A16EDA6DC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CCCA70A-1584-4367-AE7D-FA3467E7B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65118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59FB7F-BFBE-4A02-9607-FBE980C7FC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BB31736-AD66-44A7-83CF-F3457DCBBC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E8B3FA7-5EFD-4842-AB7B-A8E51B13C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B95970E-98E4-40C6-8388-EDCE02BFA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3599463-E282-436A-A558-55195C379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8289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00CE65-310C-4075-9FD1-A4DAD0A03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F0D730C-23B3-46AA-AEA9-5F0DEB0FA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4E27E45-5D68-4E22-BBB0-E89E4B6E2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22A8A05-30AE-4A8D-8289-5A3AFE856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491AD9B-8DBF-49CB-A694-07E9785F0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51958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4B0B8E-A6A4-44B4-94AB-FBC745A8B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9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86ED5DE-49C1-45D3-BEEE-7E618E76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52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8D20C8D-F18D-49D9-A888-525D255E6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569D169-08E5-4ACA-A70C-6837CC85F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BA71C7F-6475-4903-B5E3-CEDB9ABAC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70333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FAF451B-1B43-4B98-9C65-DC0730D49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A10A401-405B-4EBF-9CEE-4FF8DA3428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90BAC1A-1894-4AF4-B0E3-178F447535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8EDF4A4-3F85-4C9D-8711-C0A948DED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E59D33E-3DC7-47A0-9C5D-24D18AABD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CAD9A85-0B74-4BA9-B215-32978CCC8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745047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345BC8-9C3B-4FBD-8CA6-0514880C5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CF91188-4E4F-4498-8B18-64BAFF04D2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DBBEA4A-50F2-4C18-9F52-F80F285D0D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454F59F-F196-44F1-ADA2-22598663F5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3E1ABB6-5313-49B8-90B6-1ECE8BEFDF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674BDA6-3B6F-4611-B98E-5CFB6C59B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B60B2E7-C7B0-4723-9D50-05CF1932C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4ECB4146-B421-428D-8AE2-417D6C8B3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110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345BC8-9C3B-4FBD-8CA6-0514880C5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CF91188-4E4F-4498-8B18-64BAFF04D2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DBBEA4A-50F2-4C18-9F52-F80F285D0D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454F59F-F196-44F1-ADA2-22598663F5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3E1ABB6-5313-49B8-90B6-1ECE8BEFDF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674BDA6-3B6F-4611-B98E-5CFB6C59B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B60B2E7-C7B0-4723-9D50-05CF1932C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4ECB4146-B421-428D-8AE2-417D6C8B3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20287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32BCF3-FE46-4EBE-BBA9-3AEFE4FA8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4FD375E-F922-4633-9E84-1CF2FACD9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42C9430-8903-482B-8135-C905EE6B8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E30FF90-B694-43E6-8EE7-8CD416BE5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685728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32AB325-F89C-430F-90AE-B97DD9D2D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D5311E60-F49A-45AE-8F10-D206C1C5C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13D0BEF-5CDC-4559-9B88-411141CC8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857530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31A2D57-E6C0-494B-87A8-D4AFE2F8F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8720484-4869-4C88-A5B4-E15B4A2F92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8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138027D-E48F-4C02-ABB5-307F0FDCC2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74CD1BA-1952-40CD-8E19-9FCA07F5E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06DBBA8-59D2-4B5C-8522-DF87A58D0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3253B88-953C-434C-8D2A-C020FDB5F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87681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8C2BBEE-2022-45D7-B372-0987369FC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E42096C1-C5AF-4B82-8713-A88F11C8ED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8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50E8F68-9FCD-44A4-AC7D-5FE0A6B15B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7F1F33D-81A3-4647-8571-2DE8E1B55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4C4CA30-49F3-466B-A36E-34B9617C4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2B85BB6-F189-471B-9E5B-8DD10FB89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847659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520654-F940-4575-AFD7-AE69ED15F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A1F13F7-32B8-4803-9435-4BBEF298D7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A5E1EC6-860B-4A58-8DE8-AEA6AB02E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E3E8BBA-1D33-4E9E-A581-090992BC3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4114925-97BF-47CC-B72D-518BAD8BD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11902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9D4CE9A9-9074-47D9-9414-2B1272024F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9C20A34-0D50-4CAB-8CE7-BA76B9400A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CA1F217-3D38-4B56-AD2B-230951CFB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AFAB54D-BDFB-4F66-B9D0-A16EDA6DC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CCCA70A-1584-4367-AE7D-FA3467E7B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26596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59FB7F-BFBE-4A02-9607-FBE980C7FC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BB31736-AD66-44A7-83CF-F3457DCBBC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E8B3FA7-5EFD-4842-AB7B-A8E51B13C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B95970E-98E4-40C6-8388-EDCE02BFA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3599463-E282-436A-A558-55195C379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03793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00CE65-310C-4075-9FD1-A4DAD0A03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F0D730C-23B3-46AA-AEA9-5F0DEB0FA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4E27E45-5D68-4E22-BBB0-E89E4B6E2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22A8A05-30AE-4A8D-8289-5A3AFE856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491AD9B-8DBF-49CB-A694-07E9785F0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95389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4B0B8E-A6A4-44B4-94AB-FBC745A8B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87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86ED5DE-49C1-45D3-BEEE-7E618E76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512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8D20C8D-F18D-49D9-A888-525D255E6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569D169-08E5-4ACA-A70C-6837CC85F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BA71C7F-6475-4903-B5E3-CEDB9ABAC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01824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FAF451B-1B43-4B98-9C65-DC0730D49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A10A401-405B-4EBF-9CEE-4FF8DA3428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90BAC1A-1894-4AF4-B0E3-178F447535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8EDF4A4-3F85-4C9D-8711-C0A948DED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E59D33E-3DC7-47A0-9C5D-24D18AABD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CAD9A85-0B74-4BA9-B215-32978CCC8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461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32BCF3-FE46-4EBE-BBA9-3AEFE4FA8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4FD375E-F922-4633-9E84-1CF2FACD9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42C9430-8903-482B-8135-C905EE6B8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E30FF90-B694-43E6-8EE7-8CD416BE5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83271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345BC8-9C3B-4FBD-8CA6-0514880C5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CF91188-4E4F-4498-8B18-64BAFF04D2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DBBEA4A-50F2-4C18-9F52-F80F285D0D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454F59F-F196-44F1-ADA2-22598663F5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3E1ABB6-5313-49B8-90B6-1ECE8BEFDF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674BDA6-3B6F-4611-B98E-5CFB6C59B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B60B2E7-C7B0-4723-9D50-05CF1932C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4ECB4146-B421-428D-8AE2-417D6C8B3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37305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32BCF3-FE46-4EBE-BBA9-3AEFE4FA8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4FD375E-F922-4633-9E84-1CF2FACD9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42C9430-8903-482B-8135-C905EE6B8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E30FF90-B694-43E6-8EE7-8CD416BE5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29168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32AB325-F89C-430F-90AE-B97DD9D2D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D5311E60-F49A-45AE-8F10-D206C1C5C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13D0BEF-5CDC-4559-9B88-411141CC8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27852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31A2D57-E6C0-494B-87A8-D4AFE2F8F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8720484-4869-4C88-A5B4-E15B4A2F92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74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138027D-E48F-4C02-ABB5-307F0FDCC2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74CD1BA-1952-40CD-8E19-9FCA07F5E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06DBBA8-59D2-4B5C-8522-DF87A58D0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3253B88-953C-434C-8D2A-C020FDB5F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38797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8C2BBEE-2022-45D7-B372-0987369FC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E42096C1-C5AF-4B82-8713-A88F11C8ED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74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50E8F68-9FCD-44A4-AC7D-5FE0A6B15B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7F1F33D-81A3-4647-8571-2DE8E1B55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4C4CA30-49F3-466B-A36E-34B9617C4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2B85BB6-F189-471B-9E5B-8DD10FB89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47649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520654-F940-4575-AFD7-AE69ED15F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A1F13F7-32B8-4803-9435-4BBEF298D7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A5E1EC6-860B-4A58-8DE8-AEA6AB02E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E3E8BBA-1D33-4E9E-A581-090992BC3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4114925-97BF-47CC-B72D-518BAD8BD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3062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9D4CE9A9-9074-47D9-9414-2B1272024F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9C20A34-0D50-4CAB-8CE7-BA76B9400A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CA1F217-3D38-4B56-AD2B-230951CFB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AFAB54D-BDFB-4F66-B9D0-A16EDA6DC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CCCA70A-1584-4367-AE7D-FA3467E7B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31402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59FB7F-BFBE-4A02-9607-FBE980C7FC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BB31736-AD66-44A7-83CF-F3457DCBBC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E8B3FA7-5EFD-4842-AB7B-A8E51B13C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B95970E-98E4-40C6-8388-EDCE02BFA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3599463-E282-436A-A558-55195C379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00342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00CE65-310C-4075-9FD1-A4DAD0A03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F0D730C-23B3-46AA-AEA9-5F0DEB0FA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4E27E45-5D68-4E22-BBB0-E89E4B6E2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22A8A05-30AE-4A8D-8289-5A3AFE856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491AD9B-8DBF-49CB-A694-07E9785F0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960183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4B0B8E-A6A4-44B4-94AB-FBC745A8B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73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86ED5DE-49C1-45D3-BEEE-7E618E76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98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8D20C8D-F18D-49D9-A888-525D255E6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569D169-08E5-4ACA-A70C-6837CC85F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BA71C7F-6475-4903-B5E3-CEDB9ABAC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35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32AB325-F89C-430F-90AE-B97DD9D2D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D5311E60-F49A-45AE-8F10-D206C1C5C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13D0BEF-5CDC-4559-9B88-411141CC8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440555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FAF451B-1B43-4B98-9C65-DC0730D49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A10A401-405B-4EBF-9CEE-4FF8DA3428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90BAC1A-1894-4AF4-B0E3-178F447535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8EDF4A4-3F85-4C9D-8711-C0A948DED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E59D33E-3DC7-47A0-9C5D-24D18AABD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CAD9A85-0B74-4BA9-B215-32978CCC8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421261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345BC8-9C3B-4FBD-8CA6-0514880C5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CF91188-4E4F-4498-8B18-64BAFF04D2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DBBEA4A-50F2-4C18-9F52-F80F285D0D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454F59F-F196-44F1-ADA2-22598663F5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3E1ABB6-5313-49B8-90B6-1ECE8BEFDF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674BDA6-3B6F-4611-B98E-5CFB6C59B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B60B2E7-C7B0-4723-9D50-05CF1932C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4ECB4146-B421-428D-8AE2-417D6C8B3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94225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32BCF3-FE46-4EBE-BBA9-3AEFE4FA8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4FD375E-F922-4633-9E84-1CF2FACD9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42C9430-8903-482B-8135-C905EE6B8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E30FF90-B694-43E6-8EE7-8CD416BE5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972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32AB325-F89C-430F-90AE-B97DD9D2D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D5311E60-F49A-45AE-8F10-D206C1C5C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13D0BEF-5CDC-4559-9B88-411141CC8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030250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31A2D57-E6C0-494B-87A8-D4AFE2F8F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8720484-4869-4C88-A5B4-E15B4A2F92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60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138027D-E48F-4C02-ABB5-307F0FDCC2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74CD1BA-1952-40CD-8E19-9FCA07F5E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06DBBA8-59D2-4B5C-8522-DF87A58D0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3253B88-953C-434C-8D2A-C020FDB5F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15958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8C2BBEE-2022-45D7-B372-0987369FC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E42096C1-C5AF-4B82-8713-A88F11C8ED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60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50E8F68-9FCD-44A4-AC7D-5FE0A6B15B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7F1F33D-81A3-4647-8571-2DE8E1B55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4C4CA30-49F3-466B-A36E-34B9617C4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2B85BB6-F189-471B-9E5B-8DD10FB89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548100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520654-F940-4575-AFD7-AE69ED15F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A1F13F7-32B8-4803-9435-4BBEF298D7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A5E1EC6-860B-4A58-8DE8-AEA6AB02E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E3E8BBA-1D33-4E9E-A581-090992BC3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4114925-97BF-47CC-B72D-518BAD8BD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83536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9D4CE9A9-9074-47D9-9414-2B1272024F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9C20A34-0D50-4CAB-8CE7-BA76B9400A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CA1F217-3D38-4B56-AD2B-230951CFB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AFAB54D-BDFB-4F66-B9D0-A16EDA6DC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CCCA70A-1584-4367-AE7D-FA3467E7B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29924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59FB7F-BFBE-4A02-9607-FBE980C7FC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BB31736-AD66-44A7-83CF-F3457DCBBC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E8B3FA7-5EFD-4842-AB7B-A8E51B13C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B95970E-98E4-40C6-8388-EDCE02BFA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3599463-E282-436A-A558-55195C379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92692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00CE65-310C-4075-9FD1-A4DAD0A03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F0D730C-23B3-46AA-AEA9-5F0DEB0FA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4E27E45-5D68-4E22-BBB0-E89E4B6E2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22A8A05-30AE-4A8D-8289-5A3AFE856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491AD9B-8DBF-49CB-A694-07E9785F0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56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31A2D57-E6C0-494B-87A8-D4AFE2F8F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8720484-4869-4C88-A5B4-E15B4A2F92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514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138027D-E48F-4C02-ABB5-307F0FDCC2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74CD1BA-1952-40CD-8E19-9FCA07F5E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06DBBA8-59D2-4B5C-8522-DF87A58D0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3253B88-953C-434C-8D2A-C020FDB5F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84092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4B0B8E-A6A4-44B4-94AB-FBC745A8B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57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86ED5DE-49C1-45D3-BEEE-7E618E76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82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8D20C8D-F18D-49D9-A888-525D255E6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569D169-08E5-4ACA-A70C-6837CC85F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BA71C7F-6475-4903-B5E3-CEDB9ABAC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3694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FAF451B-1B43-4B98-9C65-DC0730D49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A10A401-405B-4EBF-9CEE-4FF8DA3428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90BAC1A-1894-4AF4-B0E3-178F447535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8EDF4A4-3F85-4C9D-8711-C0A948DED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E59D33E-3DC7-47A0-9C5D-24D18AABD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CAD9A85-0B74-4BA9-B215-32978CCC8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114848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345BC8-9C3B-4FBD-8CA6-0514880C5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CF91188-4E4F-4498-8B18-64BAFF04D2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DBBEA4A-50F2-4C18-9F52-F80F285D0D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454F59F-F196-44F1-ADA2-22598663F5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3E1ABB6-5313-49B8-90B6-1ECE8BEFDF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674BDA6-3B6F-4611-B98E-5CFB6C59B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B60B2E7-C7B0-4723-9D50-05CF1932C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4ECB4146-B421-428D-8AE2-417D6C8B3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85200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32BCF3-FE46-4EBE-BBA9-3AEFE4FA8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4FD375E-F922-4633-9E84-1CF2FACD9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42C9430-8903-482B-8135-C905EE6B8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E30FF90-B694-43E6-8EE7-8CD416BE5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691163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32AB325-F89C-430F-90AE-B97DD9D2D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D5311E60-F49A-45AE-8F10-D206C1C5C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13D0BEF-5CDC-4559-9B88-411141CC8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855672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31A2D57-E6C0-494B-87A8-D4AFE2F8F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8720484-4869-4C88-A5B4-E15B4A2F92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44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138027D-E48F-4C02-ABB5-307F0FDCC2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74CD1BA-1952-40CD-8E19-9FCA07F5E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06DBBA8-59D2-4B5C-8522-DF87A58D0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3253B88-953C-434C-8D2A-C020FDB5F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769742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8C2BBEE-2022-45D7-B372-0987369FC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E42096C1-C5AF-4B82-8713-A88F11C8ED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44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50E8F68-9FCD-44A4-AC7D-5FE0A6B15B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7F1F33D-81A3-4647-8571-2DE8E1B55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4C4CA30-49F3-466B-A36E-34B9617C4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2B85BB6-F189-471B-9E5B-8DD10FB89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204035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520654-F940-4575-AFD7-AE69ED15F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A1F13F7-32B8-4803-9435-4BBEF298D7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A5E1EC6-860B-4A58-8DE8-AEA6AB02E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E3E8BBA-1D33-4E9E-A581-090992BC3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4114925-97BF-47CC-B72D-518BAD8BD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293273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9D4CE9A9-9074-47D9-9414-2B1272024F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9C20A34-0D50-4CAB-8CE7-BA76B9400A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CA1F217-3D38-4B56-AD2B-230951CFB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AFAB54D-BDFB-4F66-B9D0-A16EDA6DC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CCCA70A-1584-4367-AE7D-FA3467E7B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27938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59FB7F-BFBE-4A02-9607-FBE980C7FC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BB31736-AD66-44A7-83CF-F3457DCBBC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E8B3FA7-5EFD-4842-AB7B-A8E51B13C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B95970E-98E4-40C6-8388-EDCE02BFA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3599463-E282-436A-A558-55195C379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559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8C2BBEE-2022-45D7-B372-0987369FC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E42096C1-C5AF-4B82-8713-A88F11C8ED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514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50E8F68-9FCD-44A4-AC7D-5FE0A6B15B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7F1F33D-81A3-4647-8571-2DE8E1B55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4C4CA30-49F3-466B-A36E-34B9617C4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2B85BB6-F189-471B-9E5B-8DD10FB89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1544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00CE65-310C-4075-9FD1-A4DAD0A03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F0D730C-23B3-46AA-AEA9-5F0DEB0FA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4E27E45-5D68-4E22-BBB0-E89E4B6E2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22A8A05-30AE-4A8D-8289-5A3AFE856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491AD9B-8DBF-49CB-A694-07E9785F0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866933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4B0B8E-A6A4-44B4-94AB-FBC745A8B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86ED5DE-49C1-45D3-BEEE-7E618E76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8D20C8D-F18D-49D9-A888-525D255E6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569D169-08E5-4ACA-A70C-6837CC85F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BA71C7F-6475-4903-B5E3-CEDB9ABAC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720358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FAF451B-1B43-4B98-9C65-DC0730D49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A10A401-405B-4EBF-9CEE-4FF8DA3428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90BAC1A-1894-4AF4-B0E3-178F447535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8EDF4A4-3F85-4C9D-8711-C0A948DED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E59D33E-3DC7-47A0-9C5D-24D18AABD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CAD9A85-0B74-4BA9-B215-32978CCC8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119067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345BC8-9C3B-4FBD-8CA6-0514880C5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CF91188-4E4F-4498-8B18-64BAFF04D2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DBBEA4A-50F2-4C18-9F52-F80F285D0D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454F59F-F196-44F1-ADA2-22598663F5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3E1ABB6-5313-49B8-90B6-1ECE8BEFDF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674BDA6-3B6F-4611-B98E-5CFB6C59B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B60B2E7-C7B0-4723-9D50-05CF1932C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4ECB4146-B421-428D-8AE2-417D6C8B3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717239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32BCF3-FE46-4EBE-BBA9-3AEFE4FA8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4FD375E-F922-4633-9E84-1CF2FACD9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42C9430-8903-482B-8135-C905EE6B8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E30FF90-B694-43E6-8EE7-8CD416BE5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1055494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32AB325-F89C-430F-90AE-B97DD9D2D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D5311E60-F49A-45AE-8F10-D206C1C5C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13D0BEF-5CDC-4559-9B88-411141CC8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055876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31A2D57-E6C0-494B-87A8-D4AFE2F8F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8720484-4869-4C88-A5B4-E15B4A2F92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138027D-E48F-4C02-ABB5-307F0FDCC2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74CD1BA-1952-40CD-8E19-9FCA07F5E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06DBBA8-59D2-4B5C-8522-DF87A58D0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3253B88-953C-434C-8D2A-C020FDB5F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5547262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8C2BBEE-2022-45D7-B372-0987369FC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E42096C1-C5AF-4B82-8713-A88F11C8ED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50E8F68-9FCD-44A4-AC7D-5FE0A6B15B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7F1F33D-81A3-4647-8571-2DE8E1B55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4C4CA30-49F3-466B-A36E-34B9617C4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2B85BB6-F189-471B-9E5B-8DD10FB89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369809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520654-F940-4575-AFD7-AE69ED15F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A1F13F7-32B8-4803-9435-4BBEF298D7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A5E1EC6-860B-4A58-8DE8-AEA6AB02E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E3E8BBA-1D33-4E9E-A581-090992BC3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4114925-97BF-47CC-B72D-518BAD8BD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350514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9D4CE9A9-9074-47D9-9414-2B1272024F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9C20A34-0D50-4CAB-8CE7-BA76B9400A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CA1F217-3D38-4B56-AD2B-230951CFB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AFAB54D-BDFB-4F66-B9D0-A16EDA6DC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CCCA70A-1584-4367-AE7D-FA3467E7B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605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B91C2BF7-1EEF-4B4A-AC6F-2E8A9F9AD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714D465-2282-4344-AB64-7F6BC27F9B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4AC9000-899E-4A09-A396-697F3EEF04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43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0D682DD-46CF-48C1-A908-CB0602959D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439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85C0B39-84B5-44F8-8F2A-1BA287D40D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43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396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B91C2BF7-1EEF-4B4A-AC6F-2E8A9F9AD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714D465-2282-4344-AB64-7F6BC27F9B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4AC9000-899E-4A09-A396-697F3EEF04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43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0D682DD-46CF-48C1-A908-CB0602959D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43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85C0B39-84B5-44F8-8F2A-1BA287D40D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43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997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B91C2BF7-1EEF-4B4A-AC6F-2E8A9F9AD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714D465-2282-4344-AB64-7F6BC27F9B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4AC9000-899E-4A09-A396-697F3EEF04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42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0D682DD-46CF-48C1-A908-CB0602959D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429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85C0B39-84B5-44F8-8F2A-1BA287D40D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42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2823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B91C2BF7-1EEF-4B4A-AC6F-2E8A9F9AD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714D465-2282-4344-AB64-7F6BC27F9B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4AC9000-899E-4A09-A396-697F3EEF04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42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0D682DD-46CF-48C1-A908-CB0602959D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42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85C0B39-84B5-44F8-8F2A-1BA287D40D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42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9404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B91C2BF7-1EEF-4B4A-AC6F-2E8A9F9AD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714D465-2282-4344-AB64-7F6BC27F9B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4AC9000-899E-4A09-A396-697F3EEF04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41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0D682DD-46CF-48C1-A908-CB0602959D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41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85C0B39-84B5-44F8-8F2A-1BA287D40D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41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180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B91C2BF7-1EEF-4B4A-AC6F-2E8A9F9AD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714D465-2282-4344-AB64-7F6BC27F9B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4AC9000-899E-4A09-A396-697F3EEF04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9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0D682DD-46CF-48C1-A908-CB0602959D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99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85C0B39-84B5-44F8-8F2A-1BA287D40D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9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650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B91C2BF7-1EEF-4B4A-AC6F-2E8A9F9AD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714D465-2282-4344-AB64-7F6BC27F9B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4AC9000-899E-4A09-A396-697F3EEF04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8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0D682DD-46CF-48C1-A908-CB0602959D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8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85C0B39-84B5-44F8-8F2A-1BA287D40D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8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180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B91C2BF7-1EEF-4B4A-AC6F-2E8A9F9AD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714D465-2282-4344-AB64-7F6BC27F9B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4AC9000-899E-4A09-A396-697F3EEF04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6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0D682DD-46CF-48C1-A908-CB0602959D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69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85C0B39-84B5-44F8-8F2A-1BA287D40D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6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195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B91C2BF7-1EEF-4B4A-AC6F-2E8A9F9AD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714D465-2282-4344-AB64-7F6BC27F9B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4AC9000-899E-4A09-A396-697F3EEF04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226BE-E8BC-494E-A6B6-78433A22A6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0D682DD-46CF-48C1-A908-CB0602959D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85C0B39-84B5-44F8-8F2A-1BA287D40D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A90D5-A91A-4AC7-9D7B-ABE9BAF611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411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112" r="772" b="77777"/>
          <a:stretch/>
        </p:blipFill>
        <p:spPr>
          <a:xfrm>
            <a:off x="1297773" y="1367246"/>
            <a:ext cx="6219947" cy="2142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113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15" t="30095" r="-1186" b="13939"/>
          <a:stretch/>
        </p:blipFill>
        <p:spPr>
          <a:xfrm>
            <a:off x="1474075" y="1959431"/>
            <a:ext cx="6337514" cy="401465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46209" y="322304"/>
            <a:ext cx="84908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70AD47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Phía trên mặt đất là bầu trời. Vào ban ngày, em nhìn thấy gì trên bầu trời? Vào ban đêm, bầu trời có gì khác?</a:t>
            </a:r>
            <a:endParaRPr lang="en-US" sz="2400" b="1" i="1" dirty="0">
              <a:solidFill>
                <a:srgbClr val="70AD47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8556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12" t="85460" r="14402" b="6921"/>
          <a:stretch/>
        </p:blipFill>
        <p:spPr>
          <a:xfrm>
            <a:off x="1208315" y="522569"/>
            <a:ext cx="6407331" cy="126274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46206" y="322298"/>
            <a:ext cx="84908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70AD47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Lưu ý:</a:t>
            </a:r>
            <a:endParaRPr lang="en-US" sz="2400" b="1" i="1" dirty="0">
              <a:solidFill>
                <a:srgbClr val="70AD47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ình ảnh Thanh Lịch Váy Váy được Trang Trí Mũ, Cái Nón, Mũ Bằng ..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148" y="2664823"/>
            <a:ext cx="1708854" cy="227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utoShape 4" descr="chiếc nón Việt Nam - THỜI TRANG TRUYỀN THỐNG VIỆT NAM"/>
          <p:cNvSpPr>
            <a:spLocks noChangeAspect="1" noChangeArrowheads="1"/>
          </p:cNvSpPr>
          <p:nvPr/>
        </p:nvSpPr>
        <p:spPr bwMode="auto">
          <a:xfrm>
            <a:off x="116681" y="-144463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1032" name="Picture 8" descr="chiếc nón Việt Nam - THỜI TRANG TRUYỀN THỐNG VIỆT NA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412" y="2889659"/>
            <a:ext cx="2456702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họn lọc bộ tranh tô màu cái ô vừa đơn giản vừa thú vị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1520" y="2539044"/>
            <a:ext cx="1928252" cy="2179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7469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902" r="39439" b="35352"/>
          <a:stretch/>
        </p:blipFill>
        <p:spPr>
          <a:xfrm>
            <a:off x="1924746" y="209006"/>
            <a:ext cx="5612524" cy="6461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696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111" r="41944"/>
          <a:stretch/>
        </p:blipFill>
        <p:spPr>
          <a:xfrm>
            <a:off x="820933" y="261321"/>
            <a:ext cx="7539296" cy="5817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631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85" t="14601" r="7604"/>
          <a:stretch/>
        </p:blipFill>
        <p:spPr>
          <a:xfrm>
            <a:off x="2050894" y="0"/>
            <a:ext cx="357960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322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967" t="25385" r="10270" b="53749"/>
          <a:stretch/>
        </p:blipFill>
        <p:spPr>
          <a:xfrm>
            <a:off x="2701898" y="761781"/>
            <a:ext cx="3638049" cy="4794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300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564" t="45714" r="10174" b="30794"/>
          <a:stretch/>
        </p:blipFill>
        <p:spPr>
          <a:xfrm>
            <a:off x="2460813" y="818627"/>
            <a:ext cx="4188760" cy="4632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298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204" t="68952" r="10080" b="7682"/>
          <a:stretch/>
        </p:blipFill>
        <p:spPr>
          <a:xfrm>
            <a:off x="2867298" y="557351"/>
            <a:ext cx="3448594" cy="5096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20543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8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33</Words>
  <Application>Microsoft Office PowerPoint</Application>
  <PresentationFormat>On-screen Show (4:3)</PresentationFormat>
  <Paragraphs>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9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1_Office Theme</vt:lpstr>
      <vt:lpstr>Office Theme</vt:lpstr>
      <vt:lpstr>2_Office Theme</vt:lpstr>
      <vt:lpstr>3_Office Theme</vt:lpstr>
      <vt:lpstr>4_Office Theme</vt:lpstr>
      <vt:lpstr>5_Office Theme</vt:lpstr>
      <vt:lpstr>6_Office Theme</vt:lpstr>
      <vt:lpstr>7_Office Theme</vt:lpstr>
      <vt:lpstr>8_Office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H100420</dc:creator>
  <cp:lastModifiedBy>H100420</cp:lastModifiedBy>
  <cp:revision>1</cp:revision>
  <dcterms:created xsi:type="dcterms:W3CDTF">2021-02-05T09:32:52Z</dcterms:created>
  <dcterms:modified xsi:type="dcterms:W3CDTF">2021-02-05T09:35:26Z</dcterms:modified>
</cp:coreProperties>
</file>