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2" r:id="rId14"/>
    <p:sldId id="271" r:id="rId15"/>
    <p:sldId id="273" r:id="rId16"/>
    <p:sldId id="274" r:id="rId17"/>
    <p:sldId id="275" r:id="rId18"/>
    <p:sldId id="278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FF00FF"/>
    <a:srgbClr val="000066"/>
    <a:srgbClr val="FFFFFF"/>
    <a:srgbClr val="FF9900"/>
    <a:srgbClr val="CC00CC"/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9" autoAdjust="0"/>
    <p:restoredTop sz="93462" autoAdjust="0"/>
  </p:normalViewPr>
  <p:slideViewPr>
    <p:cSldViewPr>
      <p:cViewPr varScale="1">
        <p:scale>
          <a:sx n="40" d="100"/>
          <a:sy n="40" d="100"/>
        </p:scale>
        <p:origin x="-133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E85BCB-287C-4FE5-8900-8EE110C23F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4D1924-B016-4FC5-ACE9-6477EF7324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6506C8-785D-42E8-B0A0-719594A4686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D2C594-A12C-4702-B288-BCD1752E14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398F9-E993-4E49-9B40-D95AAB8C47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FA207A-8678-43F3-9B7E-FFF584A0DC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5EBCD7-36DE-4174-A676-4443AECE3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9890AE-872B-4DB4-825D-5DC0202DFA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E66E-B7FB-4F46-B3A0-C898D38409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223C98-0A6F-4E63-BAFD-191C911C8D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B98FF-17F1-4B94-B376-C70E4B35BF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6D76DE-44E7-4697-9090-7D77A2E627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304836E5-3DAF-45A0-AE14-1AD19BCAB0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 descr="White marble"/>
          <p:cNvSpPr>
            <a:spLocks noChangeArrowheads="1" noChangeShapeType="1" noTextEdit="1"/>
          </p:cNvSpPr>
          <p:nvPr/>
        </p:nvSpPr>
        <p:spPr bwMode="auto">
          <a:xfrm>
            <a:off x="1143000" y="1143000"/>
            <a:ext cx="6858000" cy="3733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2800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MÔN KỸ THUẬT LỚP 4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457200" y="609600"/>
            <a:ext cx="83820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charset="0"/>
              </a:rPr>
              <a:t>Nêu cách lắp thành sau thùng xe và trục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800" u="sng">
                <a:solidFill>
                  <a:srgbClr val="FF0000"/>
                </a:solidFill>
                <a:latin typeface="Arial" charset="0"/>
              </a:rPr>
              <a:t>bánh xe ?</a:t>
            </a:r>
          </a:p>
        </p:txBody>
      </p:sp>
      <p:sp>
        <p:nvSpPr>
          <p:cNvPr id="11267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8077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thanh chữ U dài vào tấm 3 lỗ.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bánh xe, vòng hãm (như hình vẽ 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457200"/>
            <a:ext cx="6629400" cy="44958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1066800" y="5257800"/>
            <a:ext cx="70866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Nêu cách</a:t>
            </a:r>
            <a:r>
              <a:rPr lang="en-US">
                <a:latin typeface="Arial" charset="0"/>
              </a:rPr>
              <a:t> </a:t>
            </a:r>
            <a:r>
              <a:rPr lang="en-US" sz="4000">
                <a:solidFill>
                  <a:srgbClr val="FF0000"/>
                </a:solidFill>
                <a:latin typeface="Arial" charset="0"/>
              </a:rPr>
              <a:t>lắp ráp xe ô tô tải 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533400" y="2286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000" u="sng">
                <a:solidFill>
                  <a:srgbClr val="FF0000"/>
                </a:solidFill>
                <a:latin typeface="Arial" charset="0"/>
              </a:rPr>
              <a:t>Nêu cách lắp ráp xe ô tô tải ?</a:t>
            </a: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81000" y="1219200"/>
            <a:ext cx="8305800" cy="476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thành sau xe và tấm 25 lỗ (làm thành bên ) vào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ca bin vào sàn ca bin và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trục bánh xe vào giá đỡ trục bánh xe, sau đó lắp tiếp các bánh xe và các vòng hãm còn lại vào trục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Kiểm tra sự chuyển động của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457200"/>
            <a:ext cx="5181600" cy="584200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QUY TRÌNH THỰC HIỆN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3820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2800">
                <a:latin typeface="Arial" charset="0"/>
              </a:rPr>
              <a:t>Lắp từng bộ phận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-Lắp giá đỡ trục bánh xe và sàn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-Lắp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-Lắp thành sau thùng xe và trục bánh xe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2800">
                <a:latin typeface="Arial" charset="0"/>
              </a:rPr>
              <a:t>2. 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1143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FFFFFF"/>
                </a:solidFill>
              </a:rPr>
              <a:t>Chuẩn bị dụng cụ</a:t>
            </a:r>
          </a:p>
        </p:txBody>
      </p:sp>
      <p:graphicFrame>
        <p:nvGraphicFramePr>
          <p:cNvPr id="19639" name="Group 183"/>
          <p:cNvGraphicFramePr>
            <a:graphicFrameLocks noGrp="1"/>
          </p:cNvGraphicFramePr>
          <p:nvPr>
            <p:ph idx="1"/>
          </p:nvPr>
        </p:nvGraphicFramePr>
        <p:xfrm>
          <a:off x="381000" y="1554163"/>
          <a:ext cx="8305800" cy="4479925"/>
        </p:xfrm>
        <a:graphic>
          <a:graphicData uri="http://schemas.openxmlformats.org/drawingml/2006/table">
            <a:tbl>
              <a:tblPr/>
              <a:tblGrid>
                <a:gridCol w="3048000"/>
                <a:gridCol w="1262063"/>
                <a:gridCol w="2547937"/>
                <a:gridCol w="1447800"/>
              </a:tblGrid>
              <a:tr h="82285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lớn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chữ U dài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nhỏ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Trục dài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chữ L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Bánh xe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25 lỗ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ốc và vít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bộ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3 lỗ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Vòng hãm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 tấm để lắp chữ U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Cờ-lê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mặt ca bin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Tua-vít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thẳng 7 lỗ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8" descr="anim176x220_29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1" name="WordArt 9"/>
          <p:cNvSpPr>
            <a:spLocks noChangeArrowheads="1" noChangeShapeType="1" noTextEdit="1"/>
          </p:cNvSpPr>
          <p:nvPr/>
        </p:nvSpPr>
        <p:spPr bwMode="auto">
          <a:xfrm>
            <a:off x="838200" y="1524000"/>
            <a:ext cx="7772400" cy="32766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3" dist="53882" dir="13500000">
                    <a:srgbClr val="990000">
                      <a:alpha val="50000"/>
                    </a:srgbClr>
                  </a:prstShdw>
                </a:effectLst>
                <a:latin typeface="Arial"/>
                <a:cs typeface="Arial"/>
              </a:rPr>
              <a:t>HỌC SINH 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33FF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762000" y="3048000"/>
            <a:ext cx="8001000" cy="28368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u="sng">
                <a:solidFill>
                  <a:schemeClr val="bg1"/>
                </a:solidFill>
                <a:latin typeface="Arial" charset="0"/>
              </a:rPr>
              <a:t>TIÊU CHUẨN ĐÁNH GIÁ SẢN PHẨM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Lắp đúng mẫu và theo đúng qui trình.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 Ô tô tải lắp chắc chắn, không xộc xệch.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 Ô tô tải chuyển động được.</a:t>
            </a:r>
          </a:p>
        </p:txBody>
      </p:sp>
      <p:sp>
        <p:nvSpPr>
          <p:cNvPr id="17411" name="WordArt 7"/>
          <p:cNvSpPr>
            <a:spLocks noChangeArrowheads="1" noChangeShapeType="1" noTextEdit="1"/>
          </p:cNvSpPr>
          <p:nvPr/>
        </p:nvSpPr>
        <p:spPr bwMode="auto">
          <a:xfrm>
            <a:off x="838200" y="0"/>
            <a:ext cx="7239000" cy="28194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chemeClr val="tx2"/>
                  </a:solidFill>
                  <a:prstDash val="dash"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TRƯNG BÀY SẢN PHẨM</a:t>
            </a:r>
            <a:endParaRPr lang="en-US" sz="3600" b="1" kern="10">
              <a:ln w="12700">
                <a:solidFill>
                  <a:schemeClr val="tx2"/>
                </a:solidFill>
                <a:prstDash val="dash"/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4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6705600" cy="3352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CC"/>
                </a:solidFill>
                <a:latin typeface="Arial"/>
                <a:cs typeface="Arial"/>
              </a:rPr>
              <a:t>THÁO RỜI SẢN PHẨM</a:t>
            </a:r>
          </a:p>
        </p:txBody>
      </p:sp>
      <p:pic>
        <p:nvPicPr>
          <p:cNvPr id="18435" name="Picture 5" descr="dump_truck_red_sm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429000"/>
            <a:ext cx="327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WordArt 4"/>
          <p:cNvSpPr>
            <a:spLocks noChangeArrowheads="1" noChangeShapeType="1" noTextEdit="1"/>
          </p:cNvSpPr>
          <p:nvPr/>
        </p:nvSpPr>
        <p:spPr bwMode="auto">
          <a:xfrm>
            <a:off x="1219200" y="533400"/>
            <a:ext cx="6629400" cy="32766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en-US" sz="3600" kern="10">
                <a:ln w="76200">
                  <a:solidFill>
                    <a:srgbClr val="FF6600"/>
                  </a:solidFill>
                  <a:prstDash val="sysDot"/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NHẬN XÉT - DẶN DÒ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143000" y="4191000"/>
            <a:ext cx="7010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4400">
                <a:latin typeface="Arial" charset="0"/>
              </a:rPr>
              <a:t>BÀI SAU : LẮP MÔ HÌNH TỰ CHỌN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animClr clrSpc="rgb" dir="cw">
                                      <p:cBhvr>
                                        <p:cTn id="7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2"/>
                                      </p:to>
                                    </p:animClr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85800" y="1447800"/>
            <a:ext cx="7772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8000">
                <a:latin typeface="Arial" charset="0"/>
              </a:rPr>
              <a:t>KIỂM TRA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8000">
                <a:latin typeface="Arial" charset="0"/>
              </a:rPr>
              <a:t>BỘ LẮP RÁP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1219200" y="1447800"/>
            <a:ext cx="67818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762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>
                    <a:alpha val="50195"/>
                  </a:scheme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LẮP Ô TÔ TẢI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533400" y="1447800"/>
            <a:ext cx="7839075" cy="1171575"/>
            <a:chOff x="384" y="900"/>
            <a:chExt cx="4938" cy="738"/>
          </a:xfrm>
        </p:grpSpPr>
        <p:sp>
          <p:nvSpPr>
            <p:cNvPr id="4102" name="AutoShape 8"/>
            <p:cNvSpPr>
              <a:spLocks noChangeArrowheads="1"/>
            </p:cNvSpPr>
            <p:nvPr/>
          </p:nvSpPr>
          <p:spPr bwMode="auto">
            <a:xfrm>
              <a:off x="432" y="960"/>
              <a:ext cx="432" cy="528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4103" name="AutoShape 10"/>
            <p:cNvSpPr>
              <a:spLocks noChangeArrowheads="1"/>
            </p:cNvSpPr>
            <p:nvPr/>
          </p:nvSpPr>
          <p:spPr bwMode="auto">
            <a:xfrm rot="3314316">
              <a:off x="436" y="956"/>
              <a:ext cx="418" cy="522"/>
            </a:xfrm>
            <a:prstGeom prst="star4">
              <a:avLst>
                <a:gd name="adj" fmla="val 1053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4104" name="AutoShape 11"/>
            <p:cNvSpPr>
              <a:spLocks noChangeArrowheads="1"/>
            </p:cNvSpPr>
            <p:nvPr/>
          </p:nvSpPr>
          <p:spPr bwMode="auto">
            <a:xfrm rot="3314316">
              <a:off x="2584" y="906"/>
              <a:ext cx="575" cy="563"/>
            </a:xfrm>
            <a:prstGeom prst="star4">
              <a:avLst>
                <a:gd name="adj" fmla="val 1053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4105" name="AutoShape 12"/>
            <p:cNvSpPr>
              <a:spLocks noChangeArrowheads="1"/>
            </p:cNvSpPr>
            <p:nvPr/>
          </p:nvSpPr>
          <p:spPr bwMode="auto">
            <a:xfrm rot="5400000">
              <a:off x="4636" y="932"/>
              <a:ext cx="706" cy="666"/>
            </a:xfrm>
            <a:prstGeom prst="star4">
              <a:avLst>
                <a:gd name="adj" fmla="val 1100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4106" name="AutoShape 13"/>
            <p:cNvSpPr>
              <a:spLocks noChangeArrowheads="1"/>
            </p:cNvSpPr>
            <p:nvPr/>
          </p:nvSpPr>
          <p:spPr bwMode="auto">
            <a:xfrm rot="3314316">
              <a:off x="4666" y="998"/>
              <a:ext cx="726" cy="553"/>
            </a:xfrm>
            <a:prstGeom prst="star4">
              <a:avLst>
                <a:gd name="adj" fmla="val 1053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  <p:sp>
          <p:nvSpPr>
            <p:cNvPr id="4107" name="AutoShape 14"/>
            <p:cNvSpPr>
              <a:spLocks noChangeArrowheads="1"/>
            </p:cNvSpPr>
            <p:nvPr/>
          </p:nvSpPr>
          <p:spPr bwMode="auto">
            <a:xfrm rot="5400000">
              <a:off x="2644" y="908"/>
              <a:ext cx="418" cy="522"/>
            </a:xfrm>
            <a:prstGeom prst="star4">
              <a:avLst>
                <a:gd name="adj" fmla="val 11009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endParaRPr lang="en-US">
                <a:latin typeface="Arial" charset="0"/>
              </a:endParaRPr>
            </a:p>
          </p:txBody>
        </p:sp>
      </p:grpSp>
      <p:pic>
        <p:nvPicPr>
          <p:cNvPr id="4100" name="Picture 16" descr="pickup_truck_hauling_garbage_md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38862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7086600" y="43434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  <a:latin typeface="Arial" charset="0"/>
              </a:rPr>
              <a:t>(tiết 2)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repeatCount="indefinite" fill="hold" nodeType="with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6" grpId="1" animBg="1"/>
      <p:bldP spid="820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800" y="215900"/>
            <a:ext cx="7620000" cy="49530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838200" y="5410200"/>
            <a:ext cx="7467600" cy="9540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-Để lắp hoàn chỉnh ô tô tải ta thực hiện theo mấy bước, đó là những bước nào ? 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019800" y="685800"/>
            <a:ext cx="2133600" cy="1066800"/>
            <a:chOff x="4224" y="336"/>
            <a:chExt cx="1344" cy="672"/>
          </a:xfrm>
        </p:grpSpPr>
        <p:sp>
          <p:nvSpPr>
            <p:cNvPr id="5141" name="Text Box 6"/>
            <p:cNvSpPr txBox="1">
              <a:spLocks noChangeArrowheads="1"/>
            </p:cNvSpPr>
            <p:nvPr/>
          </p:nvSpPr>
          <p:spPr bwMode="auto">
            <a:xfrm>
              <a:off x="4800" y="336"/>
              <a:ext cx="768" cy="252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Ca-bin</a:t>
              </a:r>
            </a:p>
          </p:txBody>
        </p:sp>
        <p:sp>
          <p:nvSpPr>
            <p:cNvPr id="5142" name="Line 7"/>
            <p:cNvSpPr>
              <a:spLocks noChangeShapeType="1"/>
            </p:cNvSpPr>
            <p:nvPr/>
          </p:nvSpPr>
          <p:spPr bwMode="auto">
            <a:xfrm flipH="1">
              <a:off x="4224" y="62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95400" y="2667000"/>
            <a:ext cx="2514600" cy="1851025"/>
            <a:chOff x="912" y="1488"/>
            <a:chExt cx="1584" cy="1166"/>
          </a:xfrm>
        </p:grpSpPr>
        <p:sp>
          <p:nvSpPr>
            <p:cNvPr id="5139" name="Text Box 8"/>
            <p:cNvSpPr txBox="1">
              <a:spLocks noChangeArrowheads="1"/>
            </p:cNvSpPr>
            <p:nvPr/>
          </p:nvSpPr>
          <p:spPr bwMode="auto">
            <a:xfrm>
              <a:off x="912" y="2208"/>
              <a:ext cx="1152" cy="446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Giá đỡ trục bánh xe</a:t>
              </a:r>
            </a:p>
          </p:txBody>
        </p:sp>
        <p:sp>
          <p:nvSpPr>
            <p:cNvPr id="5140" name="Line 12"/>
            <p:cNvSpPr>
              <a:spLocks noChangeShapeType="1"/>
            </p:cNvSpPr>
            <p:nvPr/>
          </p:nvSpPr>
          <p:spPr bwMode="auto">
            <a:xfrm flipV="1">
              <a:off x="1968" y="1488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791200" y="3581400"/>
            <a:ext cx="1752600" cy="1390650"/>
            <a:chOff x="3456" y="1968"/>
            <a:chExt cx="1104" cy="876"/>
          </a:xfrm>
        </p:grpSpPr>
        <p:sp>
          <p:nvSpPr>
            <p:cNvPr id="5137" name="Text Box 9"/>
            <p:cNvSpPr txBox="1">
              <a:spLocks noChangeArrowheads="1"/>
            </p:cNvSpPr>
            <p:nvPr/>
          </p:nvSpPr>
          <p:spPr bwMode="auto">
            <a:xfrm>
              <a:off x="3456" y="2592"/>
              <a:ext cx="1104" cy="252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Sàn ca bin</a:t>
              </a:r>
            </a:p>
          </p:txBody>
        </p:sp>
        <p:sp>
          <p:nvSpPr>
            <p:cNvPr id="5138" name="Line 13"/>
            <p:cNvSpPr>
              <a:spLocks noChangeShapeType="1"/>
            </p:cNvSpPr>
            <p:nvPr/>
          </p:nvSpPr>
          <p:spPr bwMode="auto">
            <a:xfrm flipH="1" flipV="1">
              <a:off x="3552" y="196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871538" y="2109788"/>
            <a:ext cx="4325937" cy="1393825"/>
            <a:chOff x="528" y="1344"/>
            <a:chExt cx="2725" cy="878"/>
          </a:xfrm>
        </p:grpSpPr>
        <p:sp>
          <p:nvSpPr>
            <p:cNvPr id="5131" name="Text Box 11"/>
            <p:cNvSpPr txBox="1">
              <a:spLocks noChangeArrowheads="1"/>
            </p:cNvSpPr>
            <p:nvPr/>
          </p:nvSpPr>
          <p:spPr bwMode="auto">
            <a:xfrm>
              <a:off x="528" y="1776"/>
              <a:ext cx="1019" cy="446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Trục bánh xe</a:t>
              </a:r>
            </a:p>
          </p:txBody>
        </p:sp>
        <p:grpSp>
          <p:nvGrpSpPr>
            <p:cNvPr id="5132" name="Group 24"/>
            <p:cNvGrpSpPr>
              <a:grpSpLocks/>
            </p:cNvGrpSpPr>
            <p:nvPr/>
          </p:nvGrpSpPr>
          <p:grpSpPr bwMode="auto">
            <a:xfrm>
              <a:off x="1200" y="1344"/>
              <a:ext cx="2053" cy="807"/>
              <a:chOff x="1200" y="1353"/>
              <a:chExt cx="2053" cy="807"/>
            </a:xfrm>
          </p:grpSpPr>
          <p:grpSp>
            <p:nvGrpSpPr>
              <p:cNvPr id="5133" name="Group 23"/>
              <p:cNvGrpSpPr>
                <a:grpSpLocks/>
              </p:cNvGrpSpPr>
              <p:nvPr/>
            </p:nvGrpSpPr>
            <p:grpSpPr bwMode="auto">
              <a:xfrm>
                <a:off x="1200" y="1353"/>
                <a:ext cx="754" cy="471"/>
                <a:chOff x="1200" y="1353"/>
                <a:chExt cx="754" cy="471"/>
              </a:xfrm>
            </p:grpSpPr>
            <p:sp>
              <p:nvSpPr>
                <p:cNvPr id="5135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1200" y="1353"/>
                  <a:ext cx="278" cy="47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5136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1214" y="1579"/>
                  <a:ext cx="740" cy="23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34" name="Line 16"/>
              <p:cNvSpPr>
                <a:spLocks noChangeShapeType="1"/>
              </p:cNvSpPr>
              <p:nvPr/>
            </p:nvSpPr>
            <p:spPr bwMode="auto">
              <a:xfrm>
                <a:off x="1203" y="1813"/>
                <a:ext cx="2050" cy="34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21"/>
          <p:cNvGrpSpPr>
            <a:grpSpLocks/>
          </p:cNvGrpSpPr>
          <p:nvPr/>
        </p:nvGrpSpPr>
        <p:grpSpPr bwMode="auto">
          <a:xfrm>
            <a:off x="4419600" y="228600"/>
            <a:ext cx="1905000" cy="1143000"/>
            <a:chOff x="2928" y="0"/>
            <a:chExt cx="1200" cy="720"/>
          </a:xfrm>
        </p:grpSpPr>
        <p:sp>
          <p:nvSpPr>
            <p:cNvPr id="5129" name="Text Box 10"/>
            <p:cNvSpPr txBox="1">
              <a:spLocks noChangeArrowheads="1"/>
            </p:cNvSpPr>
            <p:nvPr/>
          </p:nvSpPr>
          <p:spPr bwMode="auto">
            <a:xfrm>
              <a:off x="3168" y="0"/>
              <a:ext cx="960" cy="252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Thùng xe</a:t>
              </a:r>
            </a:p>
          </p:txBody>
        </p:sp>
        <p:sp>
          <p:nvSpPr>
            <p:cNvPr id="5130" name="Line 17"/>
            <p:cNvSpPr>
              <a:spLocks noChangeShapeType="1"/>
            </p:cNvSpPr>
            <p:nvPr/>
          </p:nvSpPr>
          <p:spPr bwMode="auto">
            <a:xfrm flipH="1">
              <a:off x="2928" y="288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2286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066800" y="5257800"/>
            <a:ext cx="7391400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Arial" charset="0"/>
              </a:rPr>
              <a:t>Nêu cách lắp giá đỡ trục bánh xe và sàn ca bin 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Nêu cách lắp giá đỡ trục bánh xe và sàn ca bin ?</a:t>
            </a:r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2296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2 thanh chữ U dài vào tấm lớn ở hàng lỗ thứ 2 và thứ 6 (tính từ phải  sang trái 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2 thanh thẳng 7 lỗ và thanh chữ U dài vào tấm chữ L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Nối sàn ca bin với tấm lớn.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0"/>
            <a:ext cx="5181600" cy="320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8195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3276600"/>
            <a:ext cx="5791200" cy="3581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8196" name="Text Box 7"/>
          <p:cNvSpPr txBox="1">
            <a:spLocks noChangeArrowheads="1"/>
          </p:cNvSpPr>
          <p:nvPr/>
        </p:nvSpPr>
        <p:spPr bwMode="auto">
          <a:xfrm>
            <a:off x="5486400" y="1143000"/>
            <a:ext cx="3352800" cy="1565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800">
                <a:solidFill>
                  <a:srgbClr val="FF0000"/>
                </a:solidFill>
                <a:latin typeface="Arial" charset="0"/>
              </a:rPr>
              <a:t>Nêu cách lắp ca bin 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524000" y="304800"/>
            <a:ext cx="5562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 u="sng">
                <a:solidFill>
                  <a:srgbClr val="FF0000"/>
                </a:solidFill>
                <a:latin typeface="Arial" charset="0"/>
              </a:rPr>
              <a:t>Nêu cách lắp ca bin ?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381000" y="1295400"/>
            <a:ext cx="8458200" cy="531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 thanh chữ U dài vào tấm sau của chữ U.(H.3a)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</a:t>
            </a:r>
            <a:r>
              <a:rPr lang="en-US" sz="3600">
                <a:latin typeface="Arial" charset="0"/>
              </a:rPr>
              <a:t>Lắp tấm nhỏ vào 2 tấm bên của chữ U.(H.3b)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tấm mặt ca bin vào mặt trước của hình 3b.(H.3c)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hình 3a vào sau hình 3c để hoàn chỉnh ca bin.(H.3d)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381000"/>
            <a:ext cx="7010400" cy="3603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3" name="Text Box 5"/>
          <p:cNvSpPr txBox="1">
            <a:spLocks noChangeArrowheads="1"/>
          </p:cNvSpPr>
          <p:nvPr/>
        </p:nvSpPr>
        <p:spPr bwMode="auto">
          <a:xfrm>
            <a:off x="1371600" y="4572000"/>
            <a:ext cx="6858000" cy="1441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400">
                <a:solidFill>
                  <a:srgbClr val="FF0000"/>
                </a:solidFill>
                <a:latin typeface="Arial" charset="0"/>
              </a:rPr>
              <a:t>Nêu cách lắp thành sau thùng xe và trục bánh xe 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500</Words>
  <Application>Microsoft Office PowerPoint</Application>
  <PresentationFormat>On-screen Show (4:3)</PresentationFormat>
  <Paragraphs>83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Tahoma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Chuẩn bị dụng cụ</vt:lpstr>
      <vt:lpstr>Slide 15</vt:lpstr>
      <vt:lpstr>Slide 16</vt:lpstr>
      <vt:lpstr>Slide 17</vt:lpstr>
      <vt:lpstr>Slide 18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60</cp:revision>
  <dcterms:created xsi:type="dcterms:W3CDTF">2008-04-16T13:50:39Z</dcterms:created>
  <dcterms:modified xsi:type="dcterms:W3CDTF">2016-06-30T01:13:11Z</dcterms:modified>
</cp:coreProperties>
</file>