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90" r:id="rId2"/>
    <p:sldId id="287" r:id="rId3"/>
    <p:sldId id="288" r:id="rId4"/>
    <p:sldId id="296" r:id="rId5"/>
    <p:sldId id="297" r:id="rId6"/>
    <p:sldId id="298" r:id="rId7"/>
    <p:sldId id="29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99"/>
    <a:srgbClr val="FFCCFF"/>
    <a:srgbClr val="3399FF"/>
    <a:srgbClr val="FF99FF"/>
    <a:srgbClr val="3333FF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38" autoAdjust="0"/>
    <p:restoredTop sz="94773" autoAdjust="0"/>
  </p:normalViewPr>
  <p:slideViewPr>
    <p:cSldViewPr>
      <p:cViewPr varScale="1">
        <p:scale>
          <a:sx n="41" d="100"/>
          <a:sy n="41" d="100"/>
        </p:scale>
        <p:origin x="-13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8CC8D-C178-4DAC-8B7F-99EF63CF8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90B0C-909A-429B-B6B3-132CD789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50FCD-0B50-46BE-BDCF-C3D8CF73C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30D0E-4AB1-4A3C-97AE-140C1AB71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B3C8A-08DD-4441-B00C-CF73F9432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25548-147E-4828-9976-4C23D2C07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F57C5-DB97-41EF-9BD3-1C7A526B4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38078-E137-41CE-90CA-751A0500D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2ED2C-2AAB-4E5E-B781-2FE662502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9ADAD-4A4C-4DCE-B0DF-83D282323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0129D-813F-4637-90FB-067D22F7C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E7138-C001-4E55-B318-4360E4B42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85323DD-9596-4374-8DBE-3B83498BE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WordArt 4"/>
          <p:cNvSpPr>
            <a:spLocks noChangeArrowheads="1" noChangeShapeType="1" noTextEdit="1"/>
          </p:cNvSpPr>
          <p:nvPr/>
        </p:nvSpPr>
        <p:spPr bwMode="auto">
          <a:xfrm>
            <a:off x="2590800" y="1447800"/>
            <a:ext cx="4038600" cy="12192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Kĩ thuật 4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2051" name="Picture 8" descr="sun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000" y="5634038"/>
            <a:ext cx="1041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9" descr="sun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867400"/>
            <a:ext cx="1041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143000" y="2362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1447800" y="3200400"/>
            <a:ext cx="6324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Bài 4: Khâu ghép hai mép vải bằng mũi khâu thường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2209800" y="4572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MỤC TIÊU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52400" y="2057400"/>
            <a:ext cx="85344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 Kiến thức</a:t>
            </a:r>
            <a:r>
              <a:rPr lang="en-US" sz="3200"/>
              <a:t>: </a:t>
            </a:r>
            <a:r>
              <a:rPr lang="en-US" sz="3200">
                <a:cs typeface="Times New Roman" pitchFamily="18" charset="0"/>
              </a:rPr>
              <a:t>Biết cách khâu ghép hai mép vải bằng mũi khâu thường.</a:t>
            </a:r>
          </a:p>
          <a:p>
            <a:pPr>
              <a:spcBef>
                <a:spcPct val="50000"/>
              </a:spcBef>
            </a:pPr>
            <a:r>
              <a:rPr lang="en-US" sz="3200" b="1" u="sng"/>
              <a:t> Kĩ năng</a:t>
            </a:r>
            <a:r>
              <a:rPr lang="en-US" sz="3200"/>
              <a:t>: </a:t>
            </a:r>
            <a:r>
              <a:rPr lang="en-US" sz="3200">
                <a:cs typeface="Times New Roman" pitchFamily="18" charset="0"/>
              </a:rPr>
              <a:t>Khâu ghép được hai mép vải bằng mũi khâu thường. Các mũi khâu có thể chưa đều nhau. Đường khâu có thể bị dúm.</a:t>
            </a:r>
            <a:endParaRPr lang="en-US" sz="3200"/>
          </a:p>
          <a:p>
            <a:pPr>
              <a:spcBef>
                <a:spcPct val="50000"/>
              </a:spcBef>
            </a:pPr>
            <a:r>
              <a:rPr lang="en-US" sz="3200" b="1" u="sng"/>
              <a:t> Thái độ</a:t>
            </a:r>
            <a:r>
              <a:rPr lang="en-US" sz="3200"/>
              <a:t>: </a:t>
            </a:r>
            <a:r>
              <a:rPr lang="en-US" sz="3200">
                <a:cs typeface="Times New Roman" pitchFamily="18" charset="0"/>
              </a:rPr>
              <a:t>Rèn luyện tính kiên trì, cẩn thận khi khâu.</a:t>
            </a: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3076" name="Picture 8" descr="Butterfly-06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609600" y="1219200"/>
            <a:ext cx="525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Học sinh học xong bài này: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/>
      <p:bldP spid="768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1447800"/>
            <a:ext cx="8534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</a:rPr>
              <a:t>Hoạt động 1</a:t>
            </a:r>
            <a:r>
              <a:rPr lang="en-US" sz="3200"/>
              <a:t>: </a:t>
            </a:r>
            <a:r>
              <a:rPr lang="en-US" sz="3200">
                <a:cs typeface="Times New Roman" pitchFamily="18" charset="0"/>
              </a:rPr>
              <a:t>Hướng dẫn học sinh quan sát mẫu và nhận xét.</a:t>
            </a:r>
          </a:p>
        </p:txBody>
      </p:sp>
      <p:sp>
        <p:nvSpPr>
          <p:cNvPr id="77832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2819400"/>
            <a:ext cx="8763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Hoạt động 2:</a:t>
            </a:r>
            <a:r>
              <a:rPr lang="en-US" sz="3200"/>
              <a:t> Giáo viên hướng dẫn thao tác kỹ thuật.</a:t>
            </a:r>
          </a:p>
          <a:p>
            <a:endParaRPr lang="en-US" sz="3200"/>
          </a:p>
        </p:txBody>
      </p:sp>
      <p:pic>
        <p:nvPicPr>
          <p:cNvPr id="4100" name="Picture 10" descr="anh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0500" y="5800725"/>
            <a:ext cx="13335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2971800" y="3048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NỘI DUNG</a:t>
            </a:r>
          </a:p>
        </p:txBody>
      </p:sp>
      <p:sp>
        <p:nvSpPr>
          <p:cNvPr id="77836" name="Text Box 1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28600" y="381000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accent2"/>
                </a:solidFill>
              </a:rPr>
              <a:t>Hoạt động 3:</a:t>
            </a:r>
            <a:r>
              <a:rPr lang="en-US" sz="3600"/>
              <a:t> Học sinh thực hành khâu ghép, nhận xét, đánh giá.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78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5344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chemeClr val="accent2"/>
                </a:solidFill>
              </a:rPr>
              <a:t>Hoạt động 1</a:t>
            </a:r>
            <a:r>
              <a:rPr lang="en-US" sz="3200"/>
              <a:t>: </a:t>
            </a:r>
            <a:r>
              <a:rPr lang="en-US" sz="3200">
                <a:cs typeface="Times New Roman" pitchFamily="18" charset="0"/>
              </a:rPr>
              <a:t>Hướng dẫn học sinh quan sát mẫu và nhận xét.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Giáo viên giới thiệu mẫu khâu ghép 2 mép vải bằng mũi khâu thường và hướng dẫn học sinh quan sát, nêu nhận xét.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 Giới thiệu một số sản phẩm có đường khâu ghép hai mép vải và nêu ứng dụng của khâu ghép hai mép vải.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 Giáo viên đưa ra kết luận:</a:t>
            </a:r>
          </a:p>
        </p:txBody>
      </p:sp>
      <p:pic>
        <p:nvPicPr>
          <p:cNvPr id="5123" name="Picture 10" descr="a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5800725"/>
            <a:ext cx="13335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5344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chemeClr val="accent2"/>
                </a:solidFill>
              </a:rPr>
              <a:t>Hoạt động 2</a:t>
            </a:r>
            <a:r>
              <a:rPr lang="en-US" sz="3200"/>
              <a:t>: </a:t>
            </a:r>
            <a:r>
              <a:rPr lang="en-US" sz="3200">
                <a:cs typeface="Times New Roman" pitchFamily="18" charset="0"/>
              </a:rPr>
              <a:t>Hướng dẫn thao tác kĩ thuật.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Giáo viên nêu các bước khâu ghép hai mép vải bằng mũi khâu thường.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 Gọi hs lên bảng thực hiện một trong các thao tác đó.</a:t>
            </a:r>
          </a:p>
        </p:txBody>
      </p:sp>
      <p:pic>
        <p:nvPicPr>
          <p:cNvPr id="6147" name="Picture 10" descr="a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5800725"/>
            <a:ext cx="13335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5344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chemeClr val="accent2"/>
                </a:solidFill>
              </a:rPr>
              <a:t>Hoạt động 3</a:t>
            </a:r>
            <a:r>
              <a:rPr lang="en-US" sz="3200"/>
              <a:t>: </a:t>
            </a:r>
            <a:r>
              <a:rPr lang="en-US" sz="3200">
                <a:cs typeface="Times New Roman" pitchFamily="18" charset="0"/>
              </a:rPr>
              <a:t>Học sinh thực hành khâu ghép 2 mép vải bằng mũi khâu thường, nhận xét và đánh giá học sinh.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Tiến hành cho hs thực hành khâu ghép 2 mép vải bằng mũi khâu thường.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 Nêu nhận xét đánh giá </a:t>
            </a:r>
          </a:p>
        </p:txBody>
      </p:sp>
      <p:pic>
        <p:nvPicPr>
          <p:cNvPr id="7171" name="Picture 10" descr="a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5800725"/>
            <a:ext cx="13335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Hinh nen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2895600" y="8382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Nhận xét, dặn dò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914400" y="2133600"/>
            <a:ext cx="7239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Câu hỏi chuẩn bị cho bài học sau:</a:t>
            </a:r>
          </a:p>
          <a:p>
            <a:pPr>
              <a:spcBef>
                <a:spcPct val="50000"/>
              </a:spcBef>
            </a:pPr>
            <a:r>
              <a:rPr lang="en-US" sz="3200"/>
              <a:t> </a:t>
            </a:r>
            <a:endParaRPr lang="en-US" sz="32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8" grpId="0"/>
      <p:bldP spid="8499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</TotalTime>
  <Words>310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CSTeam</cp:lastModifiedBy>
  <cp:revision>166</cp:revision>
  <dcterms:created xsi:type="dcterms:W3CDTF">2008-09-14T09:55:43Z</dcterms:created>
  <dcterms:modified xsi:type="dcterms:W3CDTF">2016-06-30T01:13:24Z</dcterms:modified>
</cp:coreProperties>
</file>