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sldIdLst>
    <p:sldId id="290" r:id="rId2"/>
    <p:sldId id="288" r:id="rId3"/>
    <p:sldId id="297" r:id="rId4"/>
    <p:sldId id="298" r:id="rId5"/>
    <p:sldId id="293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00CC99"/>
    <a:srgbClr val="FFFF99"/>
    <a:srgbClr val="FFCCFF"/>
    <a:srgbClr val="3399FF"/>
    <a:srgbClr val="FF99FF"/>
    <a:srgbClr val="3333FF"/>
    <a:srgbClr val="FF0000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538" autoAdjust="0"/>
    <p:restoredTop sz="94773" autoAdjust="0"/>
  </p:normalViewPr>
  <p:slideViewPr>
    <p:cSldViewPr>
      <p:cViewPr varScale="1">
        <p:scale>
          <a:sx n="41" d="100"/>
          <a:sy n="41" d="100"/>
        </p:scale>
        <p:origin x="-133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920539-8673-4860-8CC8-713C07138C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B10FC6-230E-41C6-8021-487E69DAE4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82BE6E-1A6C-4FA6-BA20-AEA479E7EF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A3192D-769B-43F1-A41B-E83865F01F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8E5C44-A260-4EC2-9112-81C82A2534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31CA48-E1EB-40F5-A410-8FB73325FD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FF7662-B165-4AB6-9A2B-C102E3F7D8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BE2932-4F6C-45B0-A858-954E2CEC98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883EA5-3759-404A-8BA2-58FE285387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53D662-81C4-446C-ACE0-33F8E4F28D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05D49C-D939-4C27-88F6-57A43F213F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91F316-97DF-4AE6-9375-3C5BA1A01D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A92F9571-D675-4223-9718-D0761D5B95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8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8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8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7" grpId="0" build="p">
        <p:tmplLst>
          <p:tmpl lvl="1">
            <p:tnLst>
              <p:par>
                <p:cTn presetID="47" presetClass="entr" presetSubtype="0" fill="hold" nodeType="click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830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830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830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9830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830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830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830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9830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830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830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830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9830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830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830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830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9830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830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830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830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9830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00" name="WordArt 4"/>
          <p:cNvSpPr>
            <a:spLocks noChangeArrowheads="1" noChangeShapeType="1" noTextEdit="1"/>
          </p:cNvSpPr>
          <p:nvPr/>
        </p:nvSpPr>
        <p:spPr bwMode="auto">
          <a:xfrm>
            <a:off x="2590800" y="1447800"/>
            <a:ext cx="4038600" cy="1219200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r>
              <a:rPr lang="vi-VN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Kĩ thuật 4</a:t>
            </a:r>
            <a:endParaRPr lang="en-US" sz="36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2051" name="Picture 8" descr="sunflower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4000" y="5634038"/>
            <a:ext cx="10414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9" descr="sunflower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48600" y="5867400"/>
            <a:ext cx="10414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143000" y="23622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80908" name="Text Box 12"/>
          <p:cNvSpPr txBox="1">
            <a:spLocks noChangeArrowheads="1"/>
          </p:cNvSpPr>
          <p:nvPr/>
        </p:nvSpPr>
        <p:spPr bwMode="auto">
          <a:xfrm>
            <a:off x="1447800" y="3200400"/>
            <a:ext cx="6324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FF0000"/>
                </a:solidFill>
              </a:rPr>
              <a:t>Bài 4: Khâu ghép hai mép vải bằng mũi khâu thường(tt)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80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809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809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0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0" descr="anh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10500" y="5800725"/>
            <a:ext cx="1333500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ext Box 11"/>
          <p:cNvSpPr txBox="1">
            <a:spLocks noChangeArrowheads="1"/>
          </p:cNvSpPr>
          <p:nvPr/>
        </p:nvSpPr>
        <p:spPr bwMode="auto">
          <a:xfrm>
            <a:off x="2971800" y="3048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NỘI DUNG</a:t>
            </a:r>
          </a:p>
        </p:txBody>
      </p:sp>
      <p:sp>
        <p:nvSpPr>
          <p:cNvPr id="77836" name="Text Box 12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228600" y="1066800"/>
            <a:ext cx="86106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u="sng">
                <a:solidFill>
                  <a:schemeClr val="accent2"/>
                </a:solidFill>
              </a:rPr>
              <a:t>Hoạt động 3:</a:t>
            </a:r>
            <a:r>
              <a:rPr lang="en-US" sz="3600" u="sng"/>
              <a:t> </a:t>
            </a:r>
            <a:r>
              <a:rPr lang="en-US" sz="3600"/>
              <a:t>Học sinh thực hành khâu ghép 2 mép vải bằng mũi khâu thường.</a:t>
            </a:r>
          </a:p>
          <a:p>
            <a:r>
              <a:rPr lang="en-US" sz="3600" u="sng">
                <a:solidFill>
                  <a:schemeClr val="accent2"/>
                </a:solidFill>
              </a:rPr>
              <a:t>Hoạt động 4: </a:t>
            </a:r>
            <a:r>
              <a:rPr lang="en-US" sz="3600"/>
              <a:t>Nhận xét, đánh giá kết quả thực hiện của học sinh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78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78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3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8" name="Text Box 4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228600" y="304800"/>
            <a:ext cx="8534400" cy="550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>
                <a:solidFill>
                  <a:schemeClr val="accent2"/>
                </a:solidFill>
                <a:cs typeface="Times New Roman" pitchFamily="18" charset="0"/>
              </a:rPr>
              <a:t>Hoạt động 3</a:t>
            </a:r>
            <a:r>
              <a:rPr lang="en-US" sz="3200">
                <a:cs typeface="Times New Roman" pitchFamily="18" charset="0"/>
              </a:rPr>
              <a:t>: Học sinh thực hành khâu ghép 2 mép vải bằng mũi khâu thường.</a:t>
            </a:r>
          </a:p>
          <a:p>
            <a:r>
              <a:rPr lang="en-US" sz="3200">
                <a:cs typeface="Times New Roman" pitchFamily="18" charset="0"/>
              </a:rPr>
              <a:t>- Gọi HS nhắc lại quy trình khâu ghép hai mép vải.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3200">
                <a:cs typeface="Times New Roman" pitchFamily="18" charset="0"/>
              </a:rPr>
              <a:t> Nêu các bước khâu ghép hai mép vải bằng mũi khâu thường. 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3200">
                <a:cs typeface="Times New Roman" pitchFamily="18" charset="0"/>
              </a:rPr>
              <a:t> Kiểm tra sự chuẩn bị của học sinh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3200">
                <a:cs typeface="Times New Roman" pitchFamily="18" charset="0"/>
              </a:rPr>
              <a:t> Yêu cầu học sinh thực hành.</a:t>
            </a:r>
          </a:p>
          <a:p>
            <a:pPr>
              <a:spcBef>
                <a:spcPct val="50000"/>
              </a:spcBef>
              <a:buFontTx/>
              <a:buChar char="-"/>
            </a:pPr>
            <a:endParaRPr lang="en-US" sz="3200">
              <a:cs typeface="Times New Roman" pitchFamily="18" charset="0"/>
            </a:endParaRPr>
          </a:p>
        </p:txBody>
      </p:sp>
      <p:pic>
        <p:nvPicPr>
          <p:cNvPr id="4099" name="Picture 10" descr="anh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10500" y="5800725"/>
            <a:ext cx="1333500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778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778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778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778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7" dur="2000"/>
                                        <p:tgtEl>
                                          <p:spTgt spid="778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8" name="Text Box 4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228600" y="304800"/>
            <a:ext cx="8534400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>
                <a:solidFill>
                  <a:schemeClr val="accent2"/>
                </a:solidFill>
              </a:rPr>
              <a:t>Hoạt động 4</a:t>
            </a:r>
            <a:r>
              <a:rPr lang="en-US" sz="3200"/>
              <a:t>: </a:t>
            </a:r>
            <a:r>
              <a:rPr lang="en-US" sz="3200">
                <a:cs typeface="Times New Roman" pitchFamily="18" charset="0"/>
              </a:rPr>
              <a:t>Nhận xét và đánh giá học sinh.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3200">
                <a:cs typeface="Times New Roman" pitchFamily="18" charset="0"/>
              </a:rPr>
              <a:t>Tổ chức trưng bày sản phẩm.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3200">
                <a:cs typeface="Times New Roman" pitchFamily="18" charset="0"/>
              </a:rPr>
              <a:t> Nêu các tiêu chuẩn đánh giá sản phẩm.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3200">
                <a:cs typeface="Times New Roman" pitchFamily="18" charset="0"/>
              </a:rPr>
              <a:t> Nhận xét đánh giá kết quả học tập</a:t>
            </a:r>
          </a:p>
        </p:txBody>
      </p:sp>
      <p:pic>
        <p:nvPicPr>
          <p:cNvPr id="5123" name="Picture 10" descr="anh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10500" y="5800725"/>
            <a:ext cx="1333500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778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778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778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778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5" descr="Hinh nen 1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4998" name="Text Box 6"/>
          <p:cNvSpPr txBox="1">
            <a:spLocks noChangeArrowheads="1"/>
          </p:cNvSpPr>
          <p:nvPr/>
        </p:nvSpPr>
        <p:spPr bwMode="auto">
          <a:xfrm>
            <a:off x="2895600" y="1554163"/>
            <a:ext cx="3352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Củng cố, dặn dò</a:t>
            </a:r>
          </a:p>
        </p:txBody>
      </p:sp>
      <p:sp>
        <p:nvSpPr>
          <p:cNvPr id="84999" name="Text Box 7"/>
          <p:cNvSpPr txBox="1">
            <a:spLocks noChangeArrowheads="1"/>
          </p:cNvSpPr>
          <p:nvPr/>
        </p:nvSpPr>
        <p:spPr bwMode="auto">
          <a:xfrm>
            <a:off x="1828800" y="2257425"/>
            <a:ext cx="72390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Câu hỏi chuẩn bị cho bài học sau:</a:t>
            </a:r>
          </a:p>
          <a:p>
            <a:pPr>
              <a:spcBef>
                <a:spcPct val="50000"/>
              </a:spcBef>
            </a:pPr>
            <a:r>
              <a:rPr lang="en-US" sz="3200"/>
              <a:t> </a:t>
            </a:r>
            <a:endParaRPr lang="en-US" sz="3200" b="1" i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4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84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8" grpId="0"/>
      <p:bldP spid="84999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1031</TotalTime>
  <Words>167</Words>
  <Application>Microsoft Office PowerPoint</Application>
  <PresentationFormat>On-screen Show (4:3)</PresentationFormat>
  <Paragraphs>17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Default Design</vt:lpstr>
      <vt:lpstr>Slide 1</vt:lpstr>
      <vt:lpstr>Slide 2</vt:lpstr>
      <vt:lpstr>Slide 3</vt:lpstr>
      <vt:lpstr>Slide 4</vt:lpstr>
      <vt:lpstr>Slide 5</vt:lpstr>
    </vt:vector>
  </TitlesOfParts>
  <Company>&lt;arabianhorse&gt;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*</dc:creator>
  <cp:lastModifiedBy>CSTeam</cp:lastModifiedBy>
  <cp:revision>168</cp:revision>
  <dcterms:created xsi:type="dcterms:W3CDTF">2008-09-14T09:55:43Z</dcterms:created>
  <dcterms:modified xsi:type="dcterms:W3CDTF">2016-06-30T01:13:25Z</dcterms:modified>
</cp:coreProperties>
</file>