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7" r:id="rId2"/>
  </p:sldMasterIdLst>
  <p:sldIdLst>
    <p:sldId id="445" r:id="rId3"/>
    <p:sldId id="402" r:id="rId4"/>
    <p:sldId id="423" r:id="rId5"/>
    <p:sldId id="430" r:id="rId6"/>
    <p:sldId id="446" r:id="rId7"/>
    <p:sldId id="41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00FF"/>
    <a:srgbClr val="FF33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90" autoAdjust="0"/>
    <p:restoredTop sz="94575" autoAdjust="0"/>
  </p:normalViewPr>
  <p:slideViewPr>
    <p:cSldViewPr>
      <p:cViewPr varScale="1">
        <p:scale>
          <a:sx n="41" d="100"/>
          <a:sy n="41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73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D0B4E-74E1-423B-B5D9-ACA5FF1E7C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4F559D-EA76-40C2-9FFA-07F7AD6E0DA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FAAF80-D5B4-464E-9719-FC3635258D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2760B8-6551-43D3-9373-3B45F5EEF6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00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09F61F-C048-4DB1-8DA3-F0177BFE46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FE0F3-AA81-497E-93A0-1E244797C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A7F189-3A92-4ED4-AF50-2F5E32E926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B14DA-7BCE-474A-A98A-A9C7D60FA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62E38-8B04-4969-AE05-46343D2ED1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AA27D-F27A-4716-8AA1-CF98987B0A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01331-1770-47F4-B2BF-8B77172818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18B7E-C2A4-4A1B-A81E-DABB78C2FC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200EE4-B4DB-4609-9431-5437EE33C3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6FB40-E357-482E-9409-2CF1BE8D4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5182-2790-4872-9BA2-CE9EC54541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464CA-2486-4C6D-B677-233653687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24300"/>
            <a:ext cx="8229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C9C1FE-3C90-4030-91F3-EFAF4114C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94F14-DE86-44F6-8713-0AA3D96AA0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CCE09-4078-48E8-BD12-947A8FE7B0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34565B-54DD-4398-9110-07B5865806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38064-B23B-4BF3-8739-2F4E49225E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086B33-157C-492A-B4F3-316E8F1249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D0C47-6E2C-47C7-92A4-FAC98DD5C8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A2A4A-F8C7-43B7-B616-D2334772BA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5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95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itchFamily="18" charset="0"/>
              </a:defRPr>
            </a:lvl1pPr>
          </a:lstStyle>
          <a:p>
            <a:fld id="{B42F8688-C719-4E72-AC32-64C9D6795B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7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505 w 6027"/>
                <a:gd name="T1" fmla="*/ 678 h 2296"/>
                <a:gd name="T2" fmla="*/ 0 w 6027"/>
                <a:gd name="T3" fmla="*/ 678 h 2296"/>
                <a:gd name="T4" fmla="*/ 0 w 6027"/>
                <a:gd name="T5" fmla="*/ 0 h 2296"/>
                <a:gd name="T6" fmla="*/ 5505 w 6027"/>
                <a:gd name="T7" fmla="*/ 0 h 2296"/>
                <a:gd name="T8" fmla="*/ 5505 w 6027"/>
                <a:gd name="T9" fmla="*/ 678 h 2296"/>
                <a:gd name="T10" fmla="*/ 5505 w 6027"/>
                <a:gd name="T11" fmla="*/ 67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205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1458681169 w 5748"/>
              <a:gd name="T1" fmla="*/ 1510618537 h 246"/>
              <a:gd name="T2" fmla="*/ 0 w 5748"/>
              <a:gd name="T3" fmla="*/ 1510618537 h 246"/>
              <a:gd name="T4" fmla="*/ 0 w 5748"/>
              <a:gd name="T5" fmla="*/ 0 h 246"/>
              <a:gd name="T6" fmla="*/ 1458681169 w 5748"/>
              <a:gd name="T7" fmla="*/ 0 h 246"/>
              <a:gd name="T8" fmla="*/ 1458681169 w 5748"/>
              <a:gd name="T9" fmla="*/ 1510618537 h 246"/>
              <a:gd name="T10" fmla="*/ 1458681169 w 5748"/>
              <a:gd name="T11" fmla="*/ 151061853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990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68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9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2 h 353"/>
                  <a:gd name="T4" fmla="*/ 24 w 186"/>
                  <a:gd name="T5" fmla="*/ 38 h 353"/>
                  <a:gd name="T6" fmla="*/ 18 w 186"/>
                  <a:gd name="T7" fmla="*/ 83 h 353"/>
                  <a:gd name="T8" fmla="*/ 42 w 186"/>
                  <a:gd name="T9" fmla="*/ 143 h 353"/>
                  <a:gd name="T10" fmla="*/ 48 w 186"/>
                  <a:gd name="T11" fmla="*/ 203 h 353"/>
                  <a:gd name="T12" fmla="*/ 0 w 186"/>
                  <a:gd name="T13" fmla="*/ 442 h 353"/>
                  <a:gd name="T14" fmla="*/ 54 w 186"/>
                  <a:gd name="T15" fmla="*/ 292 h 353"/>
                  <a:gd name="T16" fmla="*/ 84 w 186"/>
                  <a:gd name="T17" fmla="*/ 271 h 353"/>
                  <a:gd name="T18" fmla="*/ 126 w 186"/>
                  <a:gd name="T19" fmla="*/ 158 h 353"/>
                  <a:gd name="T20" fmla="*/ 144 w 186"/>
                  <a:gd name="T21" fmla="*/ 150 h 353"/>
                  <a:gd name="T22" fmla="*/ 144 w 186"/>
                  <a:gd name="T23" fmla="*/ 113 h 353"/>
                  <a:gd name="T24" fmla="*/ 186 w 186"/>
                  <a:gd name="T25" fmla="*/ 83 h 353"/>
                  <a:gd name="T26" fmla="*/ 162 w 186"/>
                  <a:gd name="T27" fmla="*/ 75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0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8 h 66"/>
                  <a:gd name="T8" fmla="*/ 6 w 155"/>
                  <a:gd name="T9" fmla="*/ 22 h 66"/>
                  <a:gd name="T10" fmla="*/ 0 w 155"/>
                  <a:gd name="T11" fmla="*/ 30 h 66"/>
                  <a:gd name="T12" fmla="*/ 78 w 155"/>
                  <a:gd name="T13" fmla="*/ 75 h 66"/>
                  <a:gd name="T14" fmla="*/ 96 w 155"/>
                  <a:gd name="T15" fmla="*/ 53 h 66"/>
                  <a:gd name="T16" fmla="*/ 155 w 155"/>
                  <a:gd name="T17" fmla="*/ 83 h 66"/>
                  <a:gd name="T18" fmla="*/ 126 w 155"/>
                  <a:gd name="T19" fmla="*/ 30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2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6 h 72"/>
                  <a:gd name="T2" fmla="*/ 0 w 42"/>
                  <a:gd name="T3" fmla="*/ 23 h 72"/>
                  <a:gd name="T4" fmla="*/ 12 w 42"/>
                  <a:gd name="T5" fmla="*/ 8 h 72"/>
                  <a:gd name="T6" fmla="*/ 0 w 42"/>
                  <a:gd name="T7" fmla="*/ 8 h 72"/>
                  <a:gd name="T8" fmla="*/ 12 w 42"/>
                  <a:gd name="T9" fmla="*/ 8 h 72"/>
                  <a:gd name="T10" fmla="*/ 24 w 42"/>
                  <a:gd name="T11" fmla="*/ 8 h 72"/>
                  <a:gd name="T12" fmla="*/ 36 w 42"/>
                  <a:gd name="T13" fmla="*/ 8 h 72"/>
                  <a:gd name="T14" fmla="*/ 42 w 42"/>
                  <a:gd name="T15" fmla="*/ 0 h 72"/>
                  <a:gd name="T16" fmla="*/ 30 w 42"/>
                  <a:gd name="T17" fmla="*/ 23 h 72"/>
                  <a:gd name="T18" fmla="*/ 42 w 42"/>
                  <a:gd name="T19" fmla="*/ 61 h 72"/>
                  <a:gd name="T20" fmla="*/ 12 w 42"/>
                  <a:gd name="T21" fmla="*/ 91 h 72"/>
                  <a:gd name="T22" fmla="*/ 6 w 42"/>
                  <a:gd name="T23" fmla="*/ 46 h 72"/>
                  <a:gd name="T24" fmla="*/ 6 w 42"/>
                  <a:gd name="T25" fmla="*/ 4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90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59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2 h 287"/>
                <a:gd name="T4" fmla="*/ 66 w 365"/>
                <a:gd name="T5" fmla="*/ 112 h 287"/>
                <a:gd name="T6" fmla="*/ 143 w 365"/>
                <a:gd name="T7" fmla="*/ 186 h 287"/>
                <a:gd name="T8" fmla="*/ 191 w 365"/>
                <a:gd name="T9" fmla="*/ 172 h 287"/>
                <a:gd name="T10" fmla="*/ 341 w 365"/>
                <a:gd name="T11" fmla="*/ 295 h 287"/>
                <a:gd name="T12" fmla="*/ 305 w 365"/>
                <a:gd name="T13" fmla="*/ 178 h 287"/>
                <a:gd name="T14" fmla="*/ 365 w 365"/>
                <a:gd name="T15" fmla="*/ 136 h 287"/>
                <a:gd name="T16" fmla="*/ 359 w 365"/>
                <a:gd name="T17" fmla="*/ 130 h 287"/>
                <a:gd name="T18" fmla="*/ 335 w 365"/>
                <a:gd name="T19" fmla="*/ 118 h 287"/>
                <a:gd name="T20" fmla="*/ 299 w 365"/>
                <a:gd name="T21" fmla="*/ 92 h 287"/>
                <a:gd name="T22" fmla="*/ 257 w 365"/>
                <a:gd name="T23" fmla="*/ 74 h 287"/>
                <a:gd name="T24" fmla="*/ 215 w 365"/>
                <a:gd name="T25" fmla="*/ 56 h 287"/>
                <a:gd name="T26" fmla="*/ 173 w 365"/>
                <a:gd name="T27" fmla="*/ 38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2 h 60"/>
                <a:gd name="T16" fmla="*/ 65 w 71"/>
                <a:gd name="T17" fmla="*/ 44 h 60"/>
                <a:gd name="T18" fmla="*/ 71 w 71"/>
                <a:gd name="T19" fmla="*/ 56 h 60"/>
                <a:gd name="T20" fmla="*/ 71 w 71"/>
                <a:gd name="T21" fmla="*/ 62 h 60"/>
                <a:gd name="T22" fmla="*/ 59 w 71"/>
                <a:gd name="T23" fmla="*/ 56 h 60"/>
                <a:gd name="T24" fmla="*/ 47 w 71"/>
                <a:gd name="T25" fmla="*/ 44 h 60"/>
                <a:gd name="T26" fmla="*/ 23 w 71"/>
                <a:gd name="T27" fmla="*/ 32 h 60"/>
                <a:gd name="T28" fmla="*/ 23 w 71"/>
                <a:gd name="T29" fmla="*/ 38 h 60"/>
                <a:gd name="T30" fmla="*/ 18 w 71"/>
                <a:gd name="T31" fmla="*/ 44 h 60"/>
                <a:gd name="T32" fmla="*/ 12 w 71"/>
                <a:gd name="T33" fmla="*/ 50 h 60"/>
                <a:gd name="T34" fmla="*/ 6 w 71"/>
                <a:gd name="T35" fmla="*/ 50 h 60"/>
                <a:gd name="T36" fmla="*/ 6 w 71"/>
                <a:gd name="T37" fmla="*/ 50 h 60"/>
                <a:gd name="T38" fmla="*/ 6 w 71"/>
                <a:gd name="T39" fmla="*/ 38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6 h 162"/>
                <a:gd name="T10" fmla="*/ 96 w 161"/>
                <a:gd name="T11" fmla="*/ 62 h 162"/>
                <a:gd name="T12" fmla="*/ 102 w 161"/>
                <a:gd name="T13" fmla="*/ 74 h 162"/>
                <a:gd name="T14" fmla="*/ 108 w 161"/>
                <a:gd name="T15" fmla="*/ 86 h 162"/>
                <a:gd name="T16" fmla="*/ 120 w 161"/>
                <a:gd name="T17" fmla="*/ 98 h 162"/>
                <a:gd name="T18" fmla="*/ 143 w 161"/>
                <a:gd name="T19" fmla="*/ 116 h 162"/>
                <a:gd name="T20" fmla="*/ 155 w 161"/>
                <a:gd name="T21" fmla="*/ 142 h 162"/>
                <a:gd name="T22" fmla="*/ 161 w 161"/>
                <a:gd name="T23" fmla="*/ 160 h 162"/>
                <a:gd name="T24" fmla="*/ 161 w 161"/>
                <a:gd name="T25" fmla="*/ 166 h 162"/>
                <a:gd name="T26" fmla="*/ 96 w 161"/>
                <a:gd name="T27" fmla="*/ 104 h 162"/>
                <a:gd name="T28" fmla="*/ 30 w 161"/>
                <a:gd name="T29" fmla="*/ 56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2 h 60"/>
                <a:gd name="T4" fmla="*/ 41 w 59"/>
                <a:gd name="T5" fmla="*/ 38 h 60"/>
                <a:gd name="T6" fmla="*/ 47 w 59"/>
                <a:gd name="T7" fmla="*/ 44 h 60"/>
                <a:gd name="T8" fmla="*/ 53 w 59"/>
                <a:gd name="T9" fmla="*/ 56 h 60"/>
                <a:gd name="T10" fmla="*/ 53 w 59"/>
                <a:gd name="T11" fmla="*/ 62 h 60"/>
                <a:gd name="T12" fmla="*/ 47 w 59"/>
                <a:gd name="T13" fmla="*/ 56 h 60"/>
                <a:gd name="T14" fmla="*/ 35 w 59"/>
                <a:gd name="T15" fmla="*/ 50 h 60"/>
                <a:gd name="T16" fmla="*/ 23 w 59"/>
                <a:gd name="T17" fmla="*/ 38 h 60"/>
                <a:gd name="T18" fmla="*/ 17 w 59"/>
                <a:gd name="T19" fmla="*/ 32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8 h 204"/>
                <a:gd name="T2" fmla="*/ 245 w 245"/>
                <a:gd name="T3" fmla="*/ 44 h 204"/>
                <a:gd name="T4" fmla="*/ 209 w 245"/>
                <a:gd name="T5" fmla="*/ 86 h 204"/>
                <a:gd name="T6" fmla="*/ 143 w 245"/>
                <a:gd name="T7" fmla="*/ 136 h 204"/>
                <a:gd name="T8" fmla="*/ 167 w 245"/>
                <a:gd name="T9" fmla="*/ 160 h 204"/>
                <a:gd name="T10" fmla="*/ 179 w 245"/>
                <a:gd name="T11" fmla="*/ 210 h 204"/>
                <a:gd name="T12" fmla="*/ 77 w 245"/>
                <a:gd name="T13" fmla="*/ 136 h 204"/>
                <a:gd name="T14" fmla="*/ 47 w 245"/>
                <a:gd name="T15" fmla="*/ 86 h 204"/>
                <a:gd name="T16" fmla="*/ 89 w 245"/>
                <a:gd name="T17" fmla="*/ 68 h 204"/>
                <a:gd name="T18" fmla="*/ 59 w 245"/>
                <a:gd name="T19" fmla="*/ 38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8 h 204"/>
                <a:gd name="T50" fmla="*/ 233 w 245"/>
                <a:gd name="T51" fmla="*/ 38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90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90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90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85FF739-10F6-4A77-B427-0B5D426F931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2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gif"/><Relationship Id="rId4" Type="http://schemas.openxmlformats.org/officeDocument/2006/relationships/image" Target="../media/image3.wm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pic>
        <p:nvPicPr>
          <p:cNvPr id="5124" name="Picture 4" descr="loading_circl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5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76213" y="1039813"/>
            <a:ext cx="223837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15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48713" y="746125"/>
            <a:ext cx="2286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CRNRC4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" y="0"/>
            <a:ext cx="1525588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 descr="CRNRC40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9525" y="9525"/>
            <a:ext cx="14065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CRNRC4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02538" y="5257800"/>
            <a:ext cx="1541462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CRNRC40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486400"/>
            <a:ext cx="1617663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Bauernba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57400" y="5434013"/>
            <a:ext cx="5181600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5" descr="XMSTRER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4508501" y="-2838450"/>
            <a:ext cx="271462" cy="600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Math-04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86200" y="2819400"/>
            <a:ext cx="121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4" name="WordArt 14" descr="p2_002"/>
          <p:cNvSpPr>
            <a:spLocks noChangeArrowheads="1" noChangeShapeType="1" noTextEdit="1"/>
          </p:cNvSpPr>
          <p:nvPr/>
        </p:nvSpPr>
        <p:spPr bwMode="auto">
          <a:xfrm>
            <a:off x="1562100" y="1600200"/>
            <a:ext cx="6438900" cy="1257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6600FF"/>
                  </a:solidFill>
                  <a:round/>
                  <a:headEnd/>
                  <a:tailEnd/>
                </a:ln>
                <a:blipFill dpi="0" rotWithShape="0">
                  <a:blip r:embed="rId10"/>
                  <a:srcRect/>
                  <a:stretch>
                    <a:fillRect/>
                  </a:stretch>
                </a:blip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kĩ thuật lớp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838200"/>
            <a:ext cx="7848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smtClean="0">
                <a:solidFill>
                  <a:srgbClr val="FF3300"/>
                </a:solidFill>
              </a:rPr>
              <a:t>KĨ THUẬT</a:t>
            </a:r>
            <a:endParaRPr lang="en-US" sz="3200" b="1" u="sng" smtClean="0">
              <a:solidFill>
                <a:schemeClr val="accent2"/>
              </a:solidFill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905000"/>
            <a:ext cx="83058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latin typeface="Times New Roman" pitchFamily="18" charset="0"/>
              </a:rPr>
              <a:t> THÊU MÓC XÍCH </a:t>
            </a:r>
            <a:r>
              <a:rPr lang="en-US" sz="4800" b="1" smtClean="0">
                <a:latin typeface="Times New Roman" pitchFamily="18" charset="0"/>
              </a:rPr>
              <a:t>( </a:t>
            </a:r>
            <a:r>
              <a:rPr lang="en-US" sz="4800" b="1" smtClean="0"/>
              <a:t>Tiết </a:t>
            </a:r>
            <a:r>
              <a:rPr lang="en-US" sz="4800" b="1" dirty="0" smtClean="0"/>
              <a:t>2)</a:t>
            </a:r>
          </a:p>
          <a:p>
            <a:pPr eaLnBrk="1" hangingPunct="1">
              <a:defRPr/>
            </a:pPr>
            <a:endParaRPr lang="en-US" sz="3600" b="1" dirty="0" smtClean="0">
              <a:latin typeface="VNI-Times" pitchFamily="2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FFFF00"/>
                </a:solidFill>
              </a:rPr>
              <a:t>  </a:t>
            </a: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228600" y="1157288"/>
            <a:ext cx="1600200" cy="8239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0000"/>
                </a:solidFill>
              </a:rPr>
              <a:t>S/36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371600"/>
            <a:ext cx="8458200" cy="2057400"/>
          </a:xfrm>
        </p:spPr>
        <p:txBody>
          <a:bodyPr anchor="ctr"/>
          <a:lstStyle/>
          <a:p>
            <a:pPr eaLnBrk="1" hangingPunct="1"/>
            <a:r>
              <a:rPr lang="en-US" sz="4000" u="sng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4000" u="sng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r>
              <a:rPr lang="en-US" sz="4000" u="sng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Hoạt động 3:</a:t>
            </a:r>
            <a:r>
              <a:rPr lang="en-US" sz="40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Thực hành thêu móc xích</a:t>
            </a:r>
            <a:br>
              <a:rPr lang="en-US" sz="40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</a:br>
            <a:r>
              <a:rPr lang="en-US" sz="4000" u="sng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Hoạt động 4:</a:t>
            </a:r>
            <a:r>
              <a:rPr lang="en-US" sz="40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Nhận xét đánh giá kết quả học tập của học sinh</a:t>
            </a:r>
          </a:p>
        </p:txBody>
      </p:sp>
      <p:sp>
        <p:nvSpPr>
          <p:cNvPr id="7171" name="TextBox 5"/>
          <p:cNvSpPr txBox="1">
            <a:spLocks noChangeArrowheads="1"/>
          </p:cNvSpPr>
          <p:nvPr/>
        </p:nvSpPr>
        <p:spPr bwMode="auto">
          <a:xfrm>
            <a:off x="2832100" y="685800"/>
            <a:ext cx="24923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4500">
                <a:solidFill>
                  <a:srgbClr val="FF0000"/>
                </a:solidFill>
                <a:cs typeface="Times New Roman" pitchFamily="18" charset="0"/>
              </a:rPr>
              <a:t>Nội 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838200"/>
            <a:ext cx="8229600" cy="4876800"/>
          </a:xfrm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/>
              <a:t>- Nhắc lại phần ghi nhớ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/>
              <a:t>- Thực hiện các bước thêu móc xích</a:t>
            </a:r>
          </a:p>
          <a:p>
            <a:pPr eaLnBrk="1" hangingPunct="1">
              <a:buFontTx/>
              <a:buChar char="-"/>
            </a:pPr>
            <a:r>
              <a:rPr lang="en-US" sz="3600" smtClean="0"/>
              <a:t>Giáo viên củng cố kĩ thuật thêu móc xích</a:t>
            </a:r>
          </a:p>
          <a:p>
            <a:pPr eaLnBrk="1" hangingPunct="1">
              <a:buFontTx/>
              <a:buChar char="-"/>
            </a:pPr>
            <a:r>
              <a:rPr lang="en-US" sz="3600" smtClean="0"/>
              <a:t> Kiểm tra sự chuẩn bị của hs</a:t>
            </a:r>
          </a:p>
          <a:p>
            <a:pPr eaLnBrk="1" hangingPunct="1">
              <a:buFontTx/>
              <a:buChar char="-"/>
            </a:pPr>
            <a:r>
              <a:rPr lang="en-US" sz="3600" smtClean="0"/>
              <a:t>Yêu cầu hs tiến hành thêu móc xích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990600" y="228600"/>
            <a:ext cx="7543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i="1">
                <a:solidFill>
                  <a:srgbClr val="FF0000"/>
                </a:solidFill>
              </a:rPr>
              <a:t>1. Hoạt động 3:</a:t>
            </a:r>
          </a:p>
        </p:txBody>
      </p:sp>
      <p:sp>
        <p:nvSpPr>
          <p:cNvPr id="8196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28038" y="6477000"/>
            <a:ext cx="685800" cy="381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sz="1600"/>
          </a:p>
        </p:txBody>
      </p:sp>
      <p:sp>
        <p:nvSpPr>
          <p:cNvPr id="819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48600" y="6553200"/>
            <a:ext cx="533400" cy="304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838200"/>
            <a:ext cx="8229600" cy="4876800"/>
          </a:xfrm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n-US" sz="4000" smtClean="0"/>
              <a:t>- Tổ chức cho hs trưng bày sp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4000" smtClean="0"/>
              <a:t>- Nêu các tiêu chuẩn đánh giá sp</a:t>
            </a:r>
          </a:p>
          <a:p>
            <a:pPr eaLnBrk="1" hangingPunct="1">
              <a:buFontTx/>
              <a:buChar char="-"/>
            </a:pPr>
            <a:r>
              <a:rPr lang="en-US" sz="4000" smtClean="0"/>
              <a:t>Giáo viên nhận xét đánh giá kết quả học tập của học sinh</a:t>
            </a:r>
          </a:p>
          <a:p>
            <a:pPr eaLnBrk="1" hangingPunct="1">
              <a:buFontTx/>
              <a:buChar char="-"/>
            </a:pPr>
            <a:endParaRPr lang="en-US" sz="4000" smtClean="0"/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990600" y="228600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 i="1">
                <a:solidFill>
                  <a:srgbClr val="FF0000"/>
                </a:solidFill>
              </a:rPr>
              <a:t>1. Hoạt động 4:</a:t>
            </a:r>
          </a:p>
        </p:txBody>
      </p:sp>
      <p:sp>
        <p:nvSpPr>
          <p:cNvPr id="9220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28038" y="6477000"/>
            <a:ext cx="685800" cy="3810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  <p:sp>
        <p:nvSpPr>
          <p:cNvPr id="9221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848600" y="6553200"/>
            <a:ext cx="533400" cy="304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1628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smtClean="0"/>
              <a:t> </a:t>
            </a:r>
            <a:r>
              <a:rPr lang="en-US" sz="3900" b="1" i="1" smtClean="0">
                <a:solidFill>
                  <a:srgbClr val="FF3300"/>
                </a:solidFill>
              </a:rPr>
              <a:t>Dặn dò - Nhận xét tiết học</a:t>
            </a:r>
            <a:r>
              <a:rPr lang="en-US" sz="3500" i="1" smtClean="0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251907" name="Text Box 3"/>
          <p:cNvSpPr txBox="1">
            <a:spLocks noChangeArrowheads="1"/>
          </p:cNvSpPr>
          <p:nvPr/>
        </p:nvSpPr>
        <p:spPr bwMode="auto">
          <a:xfrm>
            <a:off x="228600" y="1736725"/>
            <a:ext cx="891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/>
              <a:t>*</a:t>
            </a:r>
            <a:r>
              <a:rPr lang="en-US" sz="4000" b="1" i="1"/>
              <a:t>Các em về nhà tập </a:t>
            </a:r>
            <a:r>
              <a:rPr lang="en-US" sz="4000" b="1"/>
              <a:t>thêu móc xích</a:t>
            </a:r>
            <a:r>
              <a:rPr lang="en-US" sz="4000" b="1" i="1"/>
              <a:t> trên vải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autoUpdateAnimBg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1594</TotalTime>
  <Words>118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Garamond</vt:lpstr>
      <vt:lpstr>Wingdings</vt:lpstr>
      <vt:lpstr>Calibri</vt:lpstr>
      <vt:lpstr>Times New Roman</vt:lpstr>
      <vt:lpstr>VNI-Times</vt:lpstr>
      <vt:lpstr>Edge</vt:lpstr>
      <vt:lpstr>Mountain Top</vt:lpstr>
      <vt:lpstr>Slide 1</vt:lpstr>
      <vt:lpstr>KĨ THUẬT</vt:lpstr>
      <vt:lpstr> Hoạt động 3: Thực hành thêu móc xích Hoạt động 4: Nhận xét đánh giá kết quả học tập của học sinh</vt:lpstr>
      <vt:lpstr>Slide 4</vt:lpstr>
      <vt:lpstr>Slide 5</vt:lpstr>
      <vt:lpstr> Dặn dò - Nhận xét tiết học:</vt:lpstr>
    </vt:vector>
  </TitlesOfParts>
  <Company>THANH PHƯỚC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GIAO AN PP</dc:title>
  <dc:creator>NGUYEN DON TOAN</dc:creator>
  <cp:lastModifiedBy>CSTeam</cp:lastModifiedBy>
  <cp:revision>153</cp:revision>
  <dcterms:created xsi:type="dcterms:W3CDTF">2005-11-21T14:08:56Z</dcterms:created>
  <dcterms:modified xsi:type="dcterms:W3CDTF">2016-06-30T01:13:32Z</dcterms:modified>
</cp:coreProperties>
</file>