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60" r:id="rId4"/>
    <p:sldId id="261" r:id="rId5"/>
    <p:sldId id="274" r:id="rId6"/>
    <p:sldId id="262" r:id="rId7"/>
    <p:sldId id="263" r:id="rId8"/>
    <p:sldId id="264" r:id="rId9"/>
    <p:sldId id="265" r:id="rId10"/>
    <p:sldId id="266" r:id="rId11"/>
    <p:sldId id="267" r:id="rId12"/>
    <p:sldId id="268" r:id="rId13"/>
    <p:sldId id="273" r:id="rId14"/>
    <p:sldId id="269" r:id="rId15"/>
    <p:sldId id="270" r:id="rId16"/>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CC0000"/>
    <a:srgbClr val="0000FF"/>
    <a:srgbClr val="009900"/>
    <a:srgbClr val="CC0099"/>
    <a:srgbClr val="FF33CC"/>
    <a:srgbClr val="EAB4E0"/>
    <a:srgbClr val="CCFFFF"/>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19" autoAdjust="0"/>
    <p:restoredTop sz="94719" autoAdjust="0"/>
  </p:normalViewPr>
  <p:slideViewPr>
    <p:cSldViewPr>
      <p:cViewPr varScale="1">
        <p:scale>
          <a:sx n="41" d="100"/>
          <a:sy n="41" d="100"/>
        </p:scale>
        <p:origin x="-90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0FB187-3923-480F-9999-666FB186001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C3A862-9AE6-4C9A-AB12-53F18E43E4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2D77F6-A80D-4E85-B4F1-5CA14EC3D4E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1D648C-82B1-4DD9-9D15-AD31A5403A6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976086-797E-474E-A750-00C97B965B2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FA1998-3ADC-42F4-8D62-E8724647255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79C11D7-23A9-439F-9FE7-B0493214891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E31A88E-0E1A-4315-BF25-C9BC5BD504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E1DB662-4548-431A-A4E0-AA9EC127F3A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03F955-3F91-4956-91A5-BAEF0968923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EF129C-06B6-4B92-B2BE-9BF8F8729FC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94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a:p>
        </p:txBody>
      </p:sp>
      <p:sp>
        <p:nvSpPr>
          <p:cNvPr id="1894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894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C8BE3A9-DF95-4B0B-9C8C-B7FB9E80805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slide" Target="slide7.xml"/><Relationship Id="rId7" Type="http://schemas.openxmlformats.org/officeDocument/2006/relationships/slide" Target="slide9.xml"/><Relationship Id="rId2" Type="http://schemas.openxmlformats.org/officeDocument/2006/relationships/image" Target="../media/image9.jpeg"/><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slide" Target="slide8.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4" descr="17"/>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0594" name="Rectangle 2"/>
          <p:cNvSpPr>
            <a:spLocks noGrp="1" noChangeArrowheads="1"/>
          </p:cNvSpPr>
          <p:nvPr>
            <p:ph type="ctrTitle"/>
          </p:nvPr>
        </p:nvSpPr>
        <p:spPr>
          <a:xfrm>
            <a:off x="250825" y="1700213"/>
            <a:ext cx="8591550" cy="2087562"/>
          </a:xfrm>
        </p:spPr>
        <p:txBody>
          <a:bodyPr/>
          <a:lstStyle/>
          <a:p>
            <a:pPr eaLnBrk="1" hangingPunct="1"/>
            <a:r>
              <a:rPr lang="en-US" sz="3200" b="1" smtClean="0">
                <a:solidFill>
                  <a:srgbClr val="FF0000"/>
                </a:solidFill>
              </a:rPr>
              <a:t>KHOA HỌC 4</a:t>
            </a:r>
            <a:r>
              <a:rPr lang="en-US" b="1" smtClean="0">
                <a:solidFill>
                  <a:srgbClr val="FF0000"/>
                </a:solidFill>
              </a:rPr>
              <a:t/>
            </a:r>
            <a:br>
              <a:rPr lang="en-US" b="1" smtClean="0">
                <a:solidFill>
                  <a:srgbClr val="FF0000"/>
                </a:solidFill>
              </a:rPr>
            </a:br>
            <a:r>
              <a:rPr lang="en-US" smtClean="0">
                <a:solidFill>
                  <a:srgbClr val="FF0000"/>
                </a:solidFill>
              </a:rPr>
              <a:t/>
            </a:r>
            <a:br>
              <a:rPr lang="en-US" smtClean="0">
                <a:solidFill>
                  <a:srgbClr val="FF0000"/>
                </a:solidFill>
              </a:rPr>
            </a:br>
            <a:r>
              <a:rPr lang="en-US" sz="4000" b="1" smtClean="0">
                <a:solidFill>
                  <a:srgbClr val="FF0000"/>
                </a:solidFill>
              </a:rPr>
              <a:t>BÀI 12: PHÒNG MỘT SỐ BỆNH</a:t>
            </a:r>
            <a:br>
              <a:rPr lang="en-US" sz="4000" b="1" smtClean="0">
                <a:solidFill>
                  <a:srgbClr val="FF0000"/>
                </a:solidFill>
              </a:rPr>
            </a:br>
            <a:r>
              <a:rPr lang="en-US" sz="4000" b="1" smtClean="0">
                <a:solidFill>
                  <a:srgbClr val="FF0000"/>
                </a:solidFill>
              </a:rPr>
              <a:t> DO THIẾU CHẤT DINH DƯỠNG</a:t>
            </a:r>
          </a:p>
        </p:txBody>
      </p:sp>
      <p:sp>
        <p:nvSpPr>
          <p:cNvPr id="2052" name="Subtitle 8"/>
          <p:cNvSpPr>
            <a:spLocks noGrp="1"/>
          </p:cNvSpPr>
          <p:nvPr>
            <p:ph type="subTitle" idx="1"/>
          </p:nvPr>
        </p:nvSpPr>
        <p:spPr/>
        <p:txBody>
          <a:bodyPr/>
          <a:lstStyle/>
          <a:p>
            <a:pPr eaLnBrk="1" hangingPunct="1"/>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10594"/>
                                        </p:tgtEl>
                                        <p:attrNameLst>
                                          <p:attrName>style.visibility</p:attrName>
                                        </p:attrNameLst>
                                      </p:cBhvr>
                                      <p:to>
                                        <p:strVal val="visible"/>
                                      </p:to>
                                    </p:set>
                                    <p:anim calcmode="lin" valueType="num">
                                      <p:cBhvr>
                                        <p:cTn id="7" dur="1000" fill="hold"/>
                                        <p:tgtEl>
                                          <p:spTgt spid="110594"/>
                                        </p:tgtEl>
                                        <p:attrNameLst>
                                          <p:attrName>ppt_w</p:attrName>
                                        </p:attrNameLst>
                                      </p:cBhvr>
                                      <p:tavLst>
                                        <p:tav tm="0">
                                          <p:val>
                                            <p:fltVal val="0"/>
                                          </p:val>
                                        </p:tav>
                                        <p:tav tm="100000">
                                          <p:val>
                                            <p:strVal val="#ppt_w"/>
                                          </p:val>
                                        </p:tav>
                                      </p:tavLst>
                                    </p:anim>
                                    <p:anim calcmode="lin" valueType="num">
                                      <p:cBhvr>
                                        <p:cTn id="8" dur="1000" fill="hold"/>
                                        <p:tgtEl>
                                          <p:spTgt spid="110594"/>
                                        </p:tgtEl>
                                        <p:attrNameLst>
                                          <p:attrName>ppt_h</p:attrName>
                                        </p:attrNameLst>
                                      </p:cBhvr>
                                      <p:tavLst>
                                        <p:tav tm="0">
                                          <p:val>
                                            <p:fltVal val="0"/>
                                          </p:val>
                                        </p:tav>
                                        <p:tav tm="100000">
                                          <p:val>
                                            <p:strVal val="#ppt_h"/>
                                          </p:val>
                                        </p:tav>
                                      </p:tavLst>
                                    </p:anim>
                                    <p:anim calcmode="lin" valueType="num">
                                      <p:cBhvr>
                                        <p:cTn id="9" dur="1000" fill="hold"/>
                                        <p:tgtEl>
                                          <p:spTgt spid="110594"/>
                                        </p:tgtEl>
                                        <p:attrNameLst>
                                          <p:attrName>style.rotation</p:attrName>
                                        </p:attrNameLst>
                                      </p:cBhvr>
                                      <p:tavLst>
                                        <p:tav tm="0">
                                          <p:val>
                                            <p:fltVal val="90"/>
                                          </p:val>
                                        </p:tav>
                                        <p:tav tm="100000">
                                          <p:val>
                                            <p:fltVal val="0"/>
                                          </p:val>
                                        </p:tav>
                                      </p:tavLst>
                                    </p:anim>
                                    <p:animEffect transition="in" filter="fade">
                                      <p:cBhvr>
                                        <p:cTn id="10" dur="1000"/>
                                        <p:tgtEl>
                                          <p:spTgt spid="110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85" name="Picture 17" descr="nnnbn"/>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267" name="Rectangle 3"/>
          <p:cNvSpPr>
            <a:spLocks noGrp="1" noChangeArrowheads="1"/>
          </p:cNvSpPr>
          <p:nvPr>
            <p:ph type="body" idx="1"/>
          </p:nvPr>
        </p:nvSpPr>
        <p:spPr>
          <a:xfrm>
            <a:off x="1763713" y="1196975"/>
            <a:ext cx="6192837" cy="3887788"/>
          </a:xfrm>
        </p:spPr>
        <p:txBody>
          <a:bodyPr/>
          <a:lstStyle/>
          <a:p>
            <a:pPr algn="ctr" eaLnBrk="1" hangingPunct="1">
              <a:buFontTx/>
              <a:buNone/>
            </a:pPr>
            <a:endParaRPr lang="en-US" smtClean="0"/>
          </a:p>
          <a:p>
            <a:pPr algn="ctr" eaLnBrk="1" hangingPunct="1">
              <a:buFontTx/>
              <a:buNone/>
            </a:pPr>
            <a:r>
              <a:rPr lang="en-US" smtClean="0"/>
              <a:t>  </a:t>
            </a:r>
          </a:p>
          <a:p>
            <a:pPr algn="ctr" eaLnBrk="1" hangingPunct="1">
              <a:buFontTx/>
              <a:buNone/>
            </a:pPr>
            <a:r>
              <a:rPr lang="en-US" smtClean="0"/>
              <a:t> HS thảo luận nhóm đôi </a:t>
            </a:r>
          </a:p>
          <a:p>
            <a:pPr algn="ctr" eaLnBrk="1" hangingPunct="1">
              <a:buFontTx/>
              <a:buNone/>
            </a:pPr>
            <a:r>
              <a:rPr lang="en-US" smtClean="0"/>
              <a:t>để tìm ra nguyên nhân</a:t>
            </a:r>
          </a:p>
          <a:p>
            <a:pPr algn="ctr" eaLnBrk="1" hangingPunct="1">
              <a:buFontTx/>
              <a:buNone/>
            </a:pPr>
            <a:r>
              <a:rPr lang="en-US" smtClean="0"/>
              <a:t>     dẫn đến các bệnh còi xương, bướu cổ, suy dinh dưỡng.</a:t>
            </a:r>
          </a:p>
        </p:txBody>
      </p:sp>
      <p:pic>
        <p:nvPicPr>
          <p:cNvPr id="11268" name="Picture 18" descr="32"/>
          <p:cNvPicPr>
            <a:picLocks noChangeAspect="1" noChangeArrowheads="1"/>
          </p:cNvPicPr>
          <p:nvPr/>
        </p:nvPicPr>
        <p:blipFill>
          <a:blip r:embed="rId3"/>
          <a:srcRect/>
          <a:stretch>
            <a:fillRect/>
          </a:stretch>
        </p:blipFill>
        <p:spPr bwMode="auto">
          <a:xfrm>
            <a:off x="1835150" y="836613"/>
            <a:ext cx="1792288" cy="15716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35185"/>
                                        </p:tgtEl>
                                        <p:attrNameLst>
                                          <p:attrName>style.visibility</p:attrName>
                                        </p:attrNameLst>
                                      </p:cBhvr>
                                      <p:to>
                                        <p:strVal val="visible"/>
                                      </p:to>
                                    </p:set>
                                    <p:anim calcmode="lin" valueType="num">
                                      <p:cBhvr>
                                        <p:cTn id="7" dur="500" fill="hold"/>
                                        <p:tgtEl>
                                          <p:spTgt spid="135185"/>
                                        </p:tgtEl>
                                        <p:attrNameLst>
                                          <p:attrName>ppt_w</p:attrName>
                                        </p:attrNameLst>
                                      </p:cBhvr>
                                      <p:tavLst>
                                        <p:tav tm="0">
                                          <p:val>
                                            <p:fltVal val="0"/>
                                          </p:val>
                                        </p:tav>
                                        <p:tav tm="100000">
                                          <p:val>
                                            <p:strVal val="#ppt_w"/>
                                          </p:val>
                                        </p:tav>
                                      </p:tavLst>
                                    </p:anim>
                                    <p:anim calcmode="lin" valueType="num">
                                      <p:cBhvr>
                                        <p:cTn id="8" dur="500" fill="hold"/>
                                        <p:tgtEl>
                                          <p:spTgt spid="13518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1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291" name="Rectangle 2"/>
          <p:cNvSpPr>
            <a:spLocks noGrp="1" noChangeArrowheads="1"/>
          </p:cNvSpPr>
          <p:nvPr>
            <p:ph type="title"/>
          </p:nvPr>
        </p:nvSpPr>
        <p:spPr/>
        <p:txBody>
          <a:bodyPr/>
          <a:lstStyle/>
          <a:p>
            <a:pPr eaLnBrk="1" hangingPunct="1"/>
            <a:r>
              <a:rPr lang="en-US" smtClean="0"/>
              <a:t>Kết luận</a:t>
            </a:r>
          </a:p>
        </p:txBody>
      </p:sp>
      <p:sp>
        <p:nvSpPr>
          <p:cNvPr id="12292" name="Rectangle 3"/>
          <p:cNvSpPr>
            <a:spLocks noGrp="1" noChangeArrowheads="1"/>
          </p:cNvSpPr>
          <p:nvPr>
            <p:ph type="body" idx="1"/>
          </p:nvPr>
        </p:nvSpPr>
        <p:spPr>
          <a:xfrm>
            <a:off x="468313" y="1628775"/>
            <a:ext cx="8229600" cy="4525963"/>
          </a:xfrm>
        </p:spPr>
        <p:txBody>
          <a:bodyPr/>
          <a:lstStyle/>
          <a:p>
            <a:pPr eaLnBrk="1" hangingPunct="1"/>
            <a:r>
              <a:rPr lang="en-US" smtClean="0"/>
              <a:t>Trẻ em nếu không được ăn đủ lượng và đủ chất, đặc biệt thiếu chất đạm sẽ bị suy dinh dưỡng.</a:t>
            </a:r>
          </a:p>
          <a:p>
            <a:pPr eaLnBrk="1" hangingPunct="1"/>
            <a:r>
              <a:rPr lang="en-US" smtClean="0"/>
              <a:t> Nếu thiếu vi-ta-min D sẽ bị còi xương.</a:t>
            </a:r>
          </a:p>
          <a:p>
            <a:pPr eaLnBrk="1" hangingPunct="1"/>
            <a:r>
              <a:rPr lang="en-US" smtClean="0"/>
              <a:t> Nếu thiếu i-ốt cơ thể phát triển chậm, kém thông minh và dễ bị bướu cổ.</a:t>
            </a:r>
          </a:p>
        </p:txBody>
      </p:sp>
      <p:pic>
        <p:nvPicPr>
          <p:cNvPr id="12293" name="Picture 5" descr="33"/>
          <p:cNvPicPr>
            <a:picLocks noChangeAspect="1" noChangeArrowheads="1"/>
          </p:cNvPicPr>
          <p:nvPr/>
        </p:nvPicPr>
        <p:blipFill>
          <a:blip r:embed="rId3"/>
          <a:srcRect/>
          <a:stretch>
            <a:fillRect/>
          </a:stretch>
        </p:blipFill>
        <p:spPr bwMode="auto">
          <a:xfrm>
            <a:off x="7524750" y="0"/>
            <a:ext cx="1619250" cy="1382713"/>
          </a:xfrm>
          <a:prstGeom prst="rect">
            <a:avLst/>
          </a:prstGeom>
          <a:noFill/>
          <a:ln w="9525">
            <a:noFill/>
            <a:miter lim="800000"/>
            <a:headEnd/>
            <a:tailEnd/>
          </a:ln>
        </p:spPr>
      </p:pic>
      <p:pic>
        <p:nvPicPr>
          <p:cNvPr id="12294" name="Picture 6" descr="33"/>
          <p:cNvPicPr>
            <a:picLocks noChangeAspect="1" noChangeArrowheads="1"/>
          </p:cNvPicPr>
          <p:nvPr/>
        </p:nvPicPr>
        <p:blipFill>
          <a:blip r:embed="rId3"/>
          <a:srcRect/>
          <a:stretch>
            <a:fillRect/>
          </a:stretch>
        </p:blipFill>
        <p:spPr bwMode="auto">
          <a:xfrm>
            <a:off x="7380288" y="5522913"/>
            <a:ext cx="1763712" cy="1335087"/>
          </a:xfrm>
          <a:prstGeom prst="rect">
            <a:avLst/>
          </a:prstGeom>
          <a:noFill/>
          <a:ln w="9525">
            <a:noFill/>
            <a:miter lim="800000"/>
            <a:headEnd/>
            <a:tailEnd/>
          </a:ln>
        </p:spPr>
      </p:pic>
      <p:pic>
        <p:nvPicPr>
          <p:cNvPr id="12295" name="Picture 7" descr="33"/>
          <p:cNvPicPr>
            <a:picLocks noChangeAspect="1" noChangeArrowheads="1"/>
          </p:cNvPicPr>
          <p:nvPr/>
        </p:nvPicPr>
        <p:blipFill>
          <a:blip r:embed="rId3"/>
          <a:srcRect/>
          <a:stretch>
            <a:fillRect/>
          </a:stretch>
        </p:blipFill>
        <p:spPr bwMode="auto">
          <a:xfrm>
            <a:off x="4716463" y="5502275"/>
            <a:ext cx="1792287" cy="1355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AB4E0"/>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95288" y="620713"/>
            <a:ext cx="8229600" cy="1143000"/>
          </a:xfrm>
          <a:effectLst>
            <a:outerShdw dist="35921" dir="2700000" algn="ctr" rotWithShape="0">
              <a:schemeClr val="bg2">
                <a:alpha val="50000"/>
              </a:schemeClr>
            </a:outerShdw>
          </a:effectLst>
        </p:spPr>
        <p:txBody>
          <a:bodyPr/>
          <a:lstStyle/>
          <a:p>
            <a:pPr eaLnBrk="1" hangingPunct="1"/>
            <a:r>
              <a:rPr lang="en-US" sz="4000" smtClean="0"/>
              <a:t>Hoạt động 2: Cách phòng bệnh do thiếu chất dinh dưỡng. </a:t>
            </a:r>
            <a:br>
              <a:rPr lang="en-US" sz="4000" smtClean="0"/>
            </a:br>
            <a:endParaRPr lang="en-US" sz="4000" smtClean="0"/>
          </a:p>
        </p:txBody>
      </p:sp>
      <p:sp>
        <p:nvSpPr>
          <p:cNvPr id="13315" name="Rectangle 3"/>
          <p:cNvSpPr>
            <a:spLocks noGrp="1" noChangeArrowheads="1"/>
          </p:cNvSpPr>
          <p:nvPr>
            <p:ph type="body" idx="1"/>
          </p:nvPr>
        </p:nvSpPr>
        <p:spPr>
          <a:xfrm>
            <a:off x="684213" y="2492375"/>
            <a:ext cx="8229600" cy="3124200"/>
          </a:xfrm>
        </p:spPr>
        <p:txBody>
          <a:bodyPr/>
          <a:lstStyle/>
          <a:p>
            <a:pPr eaLnBrk="1" hangingPunct="1">
              <a:buFontTx/>
              <a:buNone/>
            </a:pPr>
            <a:r>
              <a:rPr lang="en-US" smtClean="0"/>
              <a:t>   </a:t>
            </a:r>
          </a:p>
          <a:p>
            <a:pPr eaLnBrk="1" hangingPunct="1">
              <a:buFontTx/>
              <a:buNone/>
            </a:pPr>
            <a:r>
              <a:rPr lang="en-US" smtClean="0"/>
              <a:t>   HS thảo luận theo tổ ghi vào bảng phụ các biện pháp phòng bệnh còi xương, suy dinh dưỡng, bướu cổ.</a:t>
            </a:r>
          </a:p>
          <a:p>
            <a:pPr eaLnBrk="1" hangingPunct="1">
              <a:buFontTx/>
              <a:buNone/>
            </a:pPr>
            <a:r>
              <a:rPr lang="en-US" smtClean="0"/>
              <a:t>   </a:t>
            </a:r>
          </a:p>
        </p:txBody>
      </p:sp>
      <p:pic>
        <p:nvPicPr>
          <p:cNvPr id="13316" name="Picture 6" descr="32"/>
          <p:cNvPicPr>
            <a:picLocks noChangeAspect="1" noChangeArrowheads="1"/>
          </p:cNvPicPr>
          <p:nvPr/>
        </p:nvPicPr>
        <p:blipFill>
          <a:blip r:embed="rId2"/>
          <a:srcRect/>
          <a:stretch>
            <a:fillRect/>
          </a:stretch>
        </p:blipFill>
        <p:spPr bwMode="auto">
          <a:xfrm>
            <a:off x="3419475" y="1557338"/>
            <a:ext cx="1792288" cy="1571625"/>
          </a:xfrm>
          <a:prstGeom prst="rect">
            <a:avLst/>
          </a:prstGeom>
          <a:noFill/>
          <a:ln w="9525">
            <a:noFill/>
            <a:miter lim="800000"/>
            <a:headEnd/>
            <a:tailEnd/>
          </a:ln>
        </p:spPr>
      </p:pic>
      <p:sp>
        <p:nvSpPr>
          <p:cNvPr id="13317" name="Rectangle 7"/>
          <p:cNvSpPr>
            <a:spLocks noChangeArrowheads="1"/>
          </p:cNvSpPr>
          <p:nvPr/>
        </p:nvSpPr>
        <p:spPr bwMode="auto">
          <a:xfrm>
            <a:off x="395288" y="620713"/>
            <a:ext cx="8229600" cy="1143000"/>
          </a:xfrm>
          <a:prstGeom prst="rect">
            <a:avLst/>
          </a:prstGeom>
          <a:noFill/>
          <a:ln w="9525">
            <a:noFill/>
            <a:miter lim="800000"/>
            <a:headEnd/>
            <a:tailEnd/>
          </a:ln>
          <a:effectLst>
            <a:outerShdw dist="35921" dir="2700000" algn="ctr" rotWithShape="0">
              <a:schemeClr val="bg2">
                <a:alpha val="50000"/>
              </a:schemeClr>
            </a:outerShdw>
          </a:effectLst>
        </p:spPr>
        <p:txBody>
          <a:bodyPr anchor="ctr"/>
          <a:lstStyle/>
          <a:p>
            <a:r>
              <a:rPr lang="en-US" sz="4000">
                <a:solidFill>
                  <a:schemeClr val="tx2"/>
                </a:solidFill>
              </a:rPr>
              <a:t>Hoạt động 2: Cách phòng bệnh do thiếu chất dinh dưỡng. </a:t>
            </a:r>
            <a:br>
              <a:rPr lang="en-US" sz="4000">
                <a:solidFill>
                  <a:schemeClr val="tx2"/>
                </a:solidFill>
              </a:rPr>
            </a:br>
            <a:endParaRPr lang="en-US" sz="4000">
              <a:solidFill>
                <a:schemeClr val="tx2"/>
              </a:solidFill>
            </a:endParaRPr>
          </a:p>
        </p:txBody>
      </p:sp>
      <p:sp>
        <p:nvSpPr>
          <p:cNvPr id="13318" name="Rectangle 8"/>
          <p:cNvSpPr>
            <a:spLocks noChangeArrowheads="1"/>
          </p:cNvSpPr>
          <p:nvPr/>
        </p:nvSpPr>
        <p:spPr bwMode="auto">
          <a:xfrm>
            <a:off x="684213" y="2492375"/>
            <a:ext cx="8229600" cy="3124200"/>
          </a:xfrm>
          <a:prstGeom prst="rect">
            <a:avLst/>
          </a:prstGeom>
          <a:noFill/>
          <a:ln w="9525">
            <a:noFill/>
            <a:miter lim="800000"/>
            <a:headEnd/>
            <a:tailEnd/>
          </a:ln>
        </p:spPr>
        <p:txBody>
          <a:bodyPr/>
          <a:lstStyle/>
          <a:p>
            <a:pPr marL="342900" indent="-342900" algn="l">
              <a:spcBef>
                <a:spcPct val="20000"/>
              </a:spcBef>
            </a:pPr>
            <a:r>
              <a:rPr lang="en-US" sz="3200"/>
              <a:t>   </a:t>
            </a:r>
          </a:p>
          <a:p>
            <a:pPr marL="342900" indent="-342900" algn="l">
              <a:spcBef>
                <a:spcPct val="20000"/>
              </a:spcBef>
            </a:pPr>
            <a:r>
              <a:rPr lang="en-US" sz="3200"/>
              <a:t>   HS thảo luận theo tổ ghi vào bảng phụ các biện pháp phòng bệnh còi xương, suy dinh dưỡng, bướu cổ.</a:t>
            </a:r>
          </a:p>
          <a:p>
            <a:pPr marL="342900" indent="-342900" algn="l">
              <a:spcBef>
                <a:spcPct val="20000"/>
              </a:spcBef>
            </a:pPr>
            <a:r>
              <a:rPr lang="en-US" sz="3200"/>
              <a:t>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9" descr="18"/>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4339" name="AutoShape 4"/>
          <p:cNvSpPr>
            <a:spLocks noChangeArrowheads="1"/>
          </p:cNvSpPr>
          <p:nvPr/>
        </p:nvSpPr>
        <p:spPr bwMode="auto">
          <a:xfrm>
            <a:off x="395288" y="1196975"/>
            <a:ext cx="8388350" cy="4392613"/>
          </a:xfrm>
          <a:prstGeom prst="horizontalScroll">
            <a:avLst>
              <a:gd name="adj" fmla="val 12500"/>
            </a:avLst>
          </a:prstGeom>
          <a:gradFill rotWithShape="1">
            <a:gsLst>
              <a:gs pos="0">
                <a:srgbClr val="FF0000"/>
              </a:gs>
              <a:gs pos="100000">
                <a:srgbClr val="FFAEAE"/>
              </a:gs>
            </a:gsLst>
            <a:path path="rect">
              <a:fillToRect r="100000" b="100000"/>
            </a:path>
          </a:gradFill>
          <a:ln w="9525">
            <a:solidFill>
              <a:schemeClr val="tx1"/>
            </a:solidFill>
            <a:round/>
            <a:headEnd/>
            <a:tailEnd/>
          </a:ln>
          <a:effectLst>
            <a:outerShdw dist="165588" dir="3451728" algn="ctr" rotWithShape="0">
              <a:schemeClr val="bg2">
                <a:alpha val="50000"/>
              </a:schemeClr>
            </a:outerShdw>
          </a:effectLst>
        </p:spPr>
        <p:txBody>
          <a:bodyPr wrap="none" anchor="ctr"/>
          <a:lstStyle/>
          <a:p>
            <a:pPr>
              <a:spcBef>
                <a:spcPct val="20000"/>
              </a:spcBef>
            </a:pPr>
            <a:r>
              <a:rPr lang="en-US" sz="3200"/>
              <a:t> Để phòng các bệnh do thiếu chất </a:t>
            </a:r>
          </a:p>
          <a:p>
            <a:pPr>
              <a:spcBef>
                <a:spcPct val="20000"/>
              </a:spcBef>
            </a:pPr>
            <a:r>
              <a:rPr lang="en-US" sz="3200"/>
              <a:t>dinh dưỡng cần ăn đủ lượng và đủ chất. </a:t>
            </a:r>
          </a:p>
          <a:p>
            <a:pPr>
              <a:spcBef>
                <a:spcPct val="20000"/>
              </a:spcBef>
            </a:pPr>
            <a:r>
              <a:rPr lang="en-US" sz="3200"/>
              <a:t>Nếu phát hiện bệnh thì cần đưa trẻ</a:t>
            </a:r>
          </a:p>
          <a:p>
            <a:pPr>
              <a:spcBef>
                <a:spcPct val="20000"/>
              </a:spcBef>
            </a:pPr>
            <a:r>
              <a:rPr lang="en-US" sz="3200"/>
              <a:t> đi bệnh viện khám và chữa trị.</a:t>
            </a:r>
          </a:p>
          <a:p>
            <a:endParaRPr lang="en-US" sz="3200"/>
          </a:p>
        </p:txBody>
      </p:sp>
      <p:sp>
        <p:nvSpPr>
          <p:cNvPr id="14340" name="Oval 7"/>
          <p:cNvSpPr>
            <a:spLocks noChangeArrowheads="1"/>
          </p:cNvSpPr>
          <p:nvPr/>
        </p:nvSpPr>
        <p:spPr bwMode="auto">
          <a:xfrm>
            <a:off x="3132138" y="404813"/>
            <a:ext cx="2879725" cy="1008062"/>
          </a:xfrm>
          <a:prstGeom prst="ellipse">
            <a:avLst/>
          </a:prstGeom>
          <a:solidFill>
            <a:schemeClr val="accent1"/>
          </a:solidFill>
          <a:ln w="9525">
            <a:solidFill>
              <a:schemeClr val="tx1"/>
            </a:solidFill>
            <a:round/>
            <a:headEnd/>
            <a:tailEnd/>
          </a:ln>
        </p:spPr>
        <p:txBody>
          <a:bodyPr wrap="none" anchor="ctr"/>
          <a:lstStyle/>
          <a:p>
            <a:r>
              <a:rPr lang="en-US" sz="3600"/>
              <a:t>Kết luận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539750" y="1916113"/>
            <a:ext cx="8229600" cy="4525962"/>
          </a:xfrm>
        </p:spPr>
        <p:txBody>
          <a:bodyPr/>
          <a:lstStyle/>
          <a:p>
            <a:pPr eaLnBrk="1" hangingPunct="1">
              <a:lnSpc>
                <a:spcPct val="90000"/>
              </a:lnSpc>
            </a:pPr>
            <a:r>
              <a:rPr lang="en-US" sz="2700" smtClean="0"/>
              <a:t>Cơ thể con người cần được cung cấp đủ chất dinh dưỡng và năng lượng để đảm bảo phát triển bình thường và phòng chống bệnh tật.</a:t>
            </a:r>
          </a:p>
          <a:p>
            <a:pPr eaLnBrk="1" hangingPunct="1">
              <a:lnSpc>
                <a:spcPct val="90000"/>
              </a:lnSpc>
            </a:pPr>
            <a:r>
              <a:rPr lang="en-US" sz="2700" smtClean="0"/>
              <a:t>Trẻ em nếu không được ăn đủ lượng và đủ chất, đặc biệt thiếu chất đạm sẽ bị suy dinh dưỡng; thiếu vi-ta-min A, mắt nhìn kém, có thể dẫn đến mù lòa; thiếu i-ốt, cơ thể phát triển chậm, kém thông minh, dễ bị bướu cổ; thiếu vi-ta-min D sẽ bị còi xương,…</a:t>
            </a:r>
          </a:p>
          <a:p>
            <a:pPr eaLnBrk="1" hangingPunct="1">
              <a:lnSpc>
                <a:spcPct val="90000"/>
              </a:lnSpc>
            </a:pPr>
            <a:r>
              <a:rPr lang="en-US" sz="2700" smtClean="0"/>
              <a:t>Nếu phát hiện trẻ bị các bệnh do thiếu chất dinh dưỡng thì phải điều chỉnh thức ăn cho hợp lí và nên đưa trẻ đến bệnh viện để khám và chữa trị.</a:t>
            </a:r>
          </a:p>
        </p:txBody>
      </p:sp>
      <p:sp>
        <p:nvSpPr>
          <p:cNvPr id="15363" name="AutoShape 4"/>
          <p:cNvSpPr>
            <a:spLocks noChangeArrowheads="1"/>
          </p:cNvSpPr>
          <p:nvPr/>
        </p:nvSpPr>
        <p:spPr bwMode="auto">
          <a:xfrm>
            <a:off x="2374900" y="0"/>
            <a:ext cx="6769100" cy="1844675"/>
          </a:xfrm>
          <a:prstGeom prst="irregularSeal1">
            <a:avLst/>
          </a:prstGeom>
          <a:solidFill>
            <a:srgbClr val="FFFF00"/>
          </a:solidFill>
          <a:ln w="9525">
            <a:solidFill>
              <a:schemeClr val="tx1"/>
            </a:solidFill>
            <a:miter lim="800000"/>
            <a:headEnd/>
            <a:tailEnd/>
          </a:ln>
        </p:spPr>
        <p:txBody>
          <a:bodyPr wrap="none" anchor="ctr"/>
          <a:lstStyle/>
          <a:p>
            <a:r>
              <a:rPr lang="en-US" sz="3200">
                <a:solidFill>
                  <a:schemeClr val="tx2"/>
                </a:solidFill>
              </a:rPr>
              <a:t>Bạn cần biết</a:t>
            </a:r>
          </a:p>
        </p:txBody>
      </p:sp>
      <p:pic>
        <p:nvPicPr>
          <p:cNvPr id="15364" name="Picture 8" descr="36"/>
          <p:cNvPicPr>
            <a:picLocks noChangeAspect="1" noChangeArrowheads="1"/>
          </p:cNvPicPr>
          <p:nvPr/>
        </p:nvPicPr>
        <p:blipFill>
          <a:blip r:embed="rId2"/>
          <a:srcRect/>
          <a:stretch>
            <a:fillRect/>
          </a:stretch>
        </p:blipFill>
        <p:spPr bwMode="auto">
          <a:xfrm>
            <a:off x="0" y="0"/>
            <a:ext cx="2409825" cy="1905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6386" name="Picture 14" descr="1"/>
          <p:cNvPicPr>
            <a:picLocks noChangeAspect="1" noChangeArrowheads="1"/>
          </p:cNvPicPr>
          <p:nvPr/>
        </p:nvPicPr>
        <p:blipFill>
          <a:blip r:embed="rId2"/>
          <a:srcRect/>
          <a:stretch>
            <a:fillRect/>
          </a:stretch>
        </p:blipFill>
        <p:spPr bwMode="auto">
          <a:xfrm>
            <a:off x="0" y="0"/>
            <a:ext cx="9144000" cy="6524625"/>
          </a:xfrm>
          <a:prstGeom prst="rect">
            <a:avLst/>
          </a:prstGeom>
          <a:noFill/>
          <a:ln w="9525">
            <a:noFill/>
            <a:miter lim="800000"/>
            <a:headEnd/>
            <a:tailEnd/>
          </a:ln>
        </p:spPr>
      </p:pic>
      <p:sp>
        <p:nvSpPr>
          <p:cNvPr id="139266" name="Rectangle 2"/>
          <p:cNvSpPr>
            <a:spLocks noGrp="1" noChangeArrowheads="1"/>
          </p:cNvSpPr>
          <p:nvPr>
            <p:ph type="title"/>
          </p:nvPr>
        </p:nvSpPr>
        <p:spPr>
          <a:xfrm>
            <a:off x="468313" y="260350"/>
            <a:ext cx="8229600" cy="1143000"/>
          </a:xfrm>
        </p:spPr>
        <p:txBody>
          <a:bodyPr/>
          <a:lstStyle/>
          <a:p>
            <a:pPr eaLnBrk="1" hangingPunct="1"/>
            <a:r>
              <a:rPr lang="en-US" sz="6000" b="1" i="1" smtClean="0">
                <a:solidFill>
                  <a:srgbClr val="FF0000"/>
                </a:solidFill>
              </a:rPr>
              <a:t>“Em làm Bác sĩ”</a:t>
            </a:r>
          </a:p>
        </p:txBody>
      </p:sp>
      <p:sp>
        <p:nvSpPr>
          <p:cNvPr id="16388" name="Rectangle 10"/>
          <p:cNvSpPr>
            <a:spLocks noChangeArrowheads="1"/>
          </p:cNvSpPr>
          <p:nvPr/>
        </p:nvSpPr>
        <p:spPr bwMode="auto">
          <a:xfrm>
            <a:off x="468313" y="1628775"/>
            <a:ext cx="8351837" cy="3529013"/>
          </a:xfrm>
          <a:prstGeom prst="rect">
            <a:avLst/>
          </a:prstGeom>
          <a:solidFill>
            <a:schemeClr val="accent1"/>
          </a:solidFill>
          <a:ln w="9525">
            <a:noFill/>
            <a:miter lim="800000"/>
            <a:headEnd/>
            <a:tailEnd/>
          </a:ln>
        </p:spPr>
        <p:txBody>
          <a:bodyPr wrap="none" anchor="ctr"/>
          <a:lstStyle/>
          <a:p>
            <a:pPr algn="l"/>
            <a:endParaRPr lang="en-US" sz="3200" i="1" u="sng">
              <a:solidFill>
                <a:schemeClr val="accent2"/>
              </a:solidFill>
            </a:endParaRPr>
          </a:p>
          <a:p>
            <a:pPr algn="l"/>
            <a:r>
              <a:rPr lang="en-US" sz="3200" i="1" u="sng">
                <a:solidFill>
                  <a:schemeClr val="accent2"/>
                </a:solidFill>
              </a:rPr>
              <a:t>Luật chơi: </a:t>
            </a:r>
          </a:p>
          <a:p>
            <a:pPr algn="l"/>
            <a:r>
              <a:rPr lang="en-US" sz="3200"/>
              <a:t>   HS các tổ dựa vào biểu hiện, nguyên nhân </a:t>
            </a:r>
          </a:p>
          <a:p>
            <a:pPr algn="l"/>
            <a:r>
              <a:rPr lang="en-US" sz="3200"/>
              <a:t>   và cách phòng trị của các bệnh (còi xương,</a:t>
            </a:r>
          </a:p>
          <a:p>
            <a:pPr algn="l"/>
            <a:r>
              <a:rPr lang="en-US" sz="3200"/>
              <a:t>   bướu cổ, suy dinh dưỡng) để phân vai diễn</a:t>
            </a:r>
          </a:p>
          <a:p>
            <a:pPr algn="l"/>
            <a:r>
              <a:rPr lang="en-US" sz="3200"/>
              <a:t> ( người thân, bệnh nhân, bác sĩ).</a:t>
            </a:r>
          </a:p>
          <a:p>
            <a:pPr algn="l"/>
            <a:endParaRPr lang="en-US" sz="3200"/>
          </a:p>
        </p:txBody>
      </p:sp>
      <p:sp>
        <p:nvSpPr>
          <p:cNvPr id="139279" name="AutoShape 15"/>
          <p:cNvSpPr>
            <a:spLocks noChangeArrowheads="1"/>
          </p:cNvSpPr>
          <p:nvPr/>
        </p:nvSpPr>
        <p:spPr bwMode="auto">
          <a:xfrm>
            <a:off x="0" y="3505200"/>
            <a:ext cx="366713" cy="431800"/>
          </a:xfrm>
          <a:prstGeom prst="irregularSeal1">
            <a:avLst/>
          </a:prstGeom>
          <a:gradFill rotWithShape="1">
            <a:gsLst>
              <a:gs pos="0">
                <a:srgbClr val="FF0066"/>
              </a:gs>
              <a:gs pos="100000">
                <a:srgbClr val="FF0000">
                  <a:alpha val="3998"/>
                </a:srgbClr>
              </a:gs>
            </a:gsLst>
            <a:path path="rect">
              <a:fillToRect r="100000" b="100000"/>
            </a:path>
          </a:gradFill>
          <a:ln w="9525">
            <a:noFill/>
            <a:miter lim="800000"/>
            <a:headEnd/>
            <a:tailEnd/>
          </a:ln>
        </p:spPr>
        <p:txBody>
          <a:bodyPr wrap="none" anchor="ctr"/>
          <a:lstStyle/>
          <a:p>
            <a:endParaRPr lang="en-US"/>
          </a:p>
        </p:txBody>
      </p:sp>
      <p:sp>
        <p:nvSpPr>
          <p:cNvPr id="139280" name="AutoShape 16"/>
          <p:cNvSpPr>
            <a:spLocks noChangeArrowheads="1"/>
          </p:cNvSpPr>
          <p:nvPr/>
        </p:nvSpPr>
        <p:spPr bwMode="auto">
          <a:xfrm>
            <a:off x="152400" y="5486400"/>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latin typeface="Arial"/>
            </a:endParaRPr>
          </a:p>
        </p:txBody>
      </p:sp>
      <p:sp>
        <p:nvSpPr>
          <p:cNvPr id="139281" name="AutoShape 17"/>
          <p:cNvSpPr>
            <a:spLocks noChangeArrowheads="1"/>
          </p:cNvSpPr>
          <p:nvPr/>
        </p:nvSpPr>
        <p:spPr bwMode="auto">
          <a:xfrm>
            <a:off x="8001000" y="365125"/>
            <a:ext cx="609600" cy="685800"/>
          </a:xfrm>
          <a:prstGeom prst="star5">
            <a:avLst/>
          </a:prstGeom>
          <a:gradFill rotWithShape="1">
            <a:gsLst>
              <a:gs pos="0">
                <a:srgbClr val="1907FD"/>
              </a:gs>
              <a:gs pos="100000">
                <a:schemeClr val="bg1"/>
              </a:gs>
            </a:gsLst>
            <a:path path="shape">
              <a:fillToRect l="50000" t="50000" r="50000" b="50000"/>
            </a:path>
          </a:gradFill>
          <a:ln w="9525">
            <a:noFill/>
            <a:miter lim="800000"/>
            <a:headEnd/>
            <a:tailEnd/>
          </a:ln>
          <a:effectLst/>
        </p:spPr>
        <p:txBody>
          <a:bodyPr wrap="none" anchor="ctr"/>
          <a:lstStyle/>
          <a:p>
            <a:pPr>
              <a:defRPr/>
            </a:pPr>
            <a:endParaRPr lang="en-US">
              <a:latin typeface="Arial"/>
            </a:endParaRPr>
          </a:p>
        </p:txBody>
      </p:sp>
      <p:sp>
        <p:nvSpPr>
          <p:cNvPr id="139282" name="AutoShape 18"/>
          <p:cNvSpPr>
            <a:spLocks noChangeArrowheads="1"/>
          </p:cNvSpPr>
          <p:nvPr/>
        </p:nvSpPr>
        <p:spPr bwMode="auto">
          <a:xfrm>
            <a:off x="2209800" y="0"/>
            <a:ext cx="457200" cy="685800"/>
          </a:xfrm>
          <a:prstGeom prst="irregularSeal1">
            <a:avLst/>
          </a:prstGeom>
          <a:gradFill rotWithShape="1">
            <a:gsLst>
              <a:gs pos="0">
                <a:srgbClr val="FF0000"/>
              </a:gs>
              <a:gs pos="100000">
                <a:srgbClr val="1907FD"/>
              </a:gs>
            </a:gsLst>
            <a:path path="shape">
              <a:fillToRect l="50000" t="50000" r="50000" b="50000"/>
            </a:path>
          </a:gradFill>
          <a:ln w="9525">
            <a:noFill/>
            <a:miter lim="800000"/>
            <a:headEnd/>
            <a:tailEnd/>
          </a:ln>
        </p:spPr>
        <p:txBody>
          <a:bodyPr wrap="none" anchor="ctr"/>
          <a:lstStyle/>
          <a:p>
            <a:endParaRPr lang="en-US"/>
          </a:p>
        </p:txBody>
      </p:sp>
      <p:sp>
        <p:nvSpPr>
          <p:cNvPr id="139283" name="AutoShape 19"/>
          <p:cNvSpPr>
            <a:spLocks noChangeArrowheads="1"/>
          </p:cNvSpPr>
          <p:nvPr/>
        </p:nvSpPr>
        <p:spPr bwMode="auto">
          <a:xfrm>
            <a:off x="4648200" y="381000"/>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latin typeface="Arial"/>
            </a:endParaRPr>
          </a:p>
        </p:txBody>
      </p:sp>
      <p:sp>
        <p:nvSpPr>
          <p:cNvPr id="139284" name="AutoShape 20"/>
          <p:cNvSpPr>
            <a:spLocks noChangeArrowheads="1"/>
          </p:cNvSpPr>
          <p:nvPr/>
        </p:nvSpPr>
        <p:spPr bwMode="auto">
          <a:xfrm>
            <a:off x="304800" y="2438400"/>
            <a:ext cx="685800" cy="60960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defRPr/>
            </a:pPr>
            <a:endParaRPr lang="en-US">
              <a:latin typeface="Arial"/>
            </a:endParaRPr>
          </a:p>
        </p:txBody>
      </p:sp>
      <p:sp>
        <p:nvSpPr>
          <p:cNvPr id="139285" name="AutoShape 21"/>
          <p:cNvSpPr>
            <a:spLocks noChangeArrowheads="1"/>
          </p:cNvSpPr>
          <p:nvPr/>
        </p:nvSpPr>
        <p:spPr bwMode="auto">
          <a:xfrm>
            <a:off x="5638800" y="228600"/>
            <a:ext cx="366713" cy="400050"/>
          </a:xfrm>
          <a:prstGeom prst="irregularSeal2">
            <a:avLst/>
          </a:prstGeom>
          <a:gradFill rotWithShape="1">
            <a:gsLst>
              <a:gs pos="0">
                <a:srgbClr val="FCA2B1">
                  <a:alpha val="87999"/>
                </a:srgbClr>
              </a:gs>
              <a:gs pos="100000">
                <a:srgbClr val="FF0000">
                  <a:alpha val="57999"/>
                </a:srgbClr>
              </a:gs>
            </a:gsLst>
            <a:path path="shape">
              <a:fillToRect l="50000" t="50000" r="50000" b="50000"/>
            </a:path>
          </a:gradFill>
          <a:ln w="9525">
            <a:noFill/>
            <a:miter lim="800000"/>
            <a:headEnd/>
            <a:tailEnd/>
          </a:ln>
        </p:spPr>
        <p:txBody>
          <a:bodyPr wrap="none" anchor="ctr"/>
          <a:lstStyle/>
          <a:p>
            <a:endParaRPr lang="en-US"/>
          </a:p>
        </p:txBody>
      </p:sp>
      <p:sp>
        <p:nvSpPr>
          <p:cNvPr id="139286" name="AutoShape 22"/>
          <p:cNvSpPr>
            <a:spLocks noChangeArrowheads="1"/>
          </p:cNvSpPr>
          <p:nvPr/>
        </p:nvSpPr>
        <p:spPr bwMode="auto">
          <a:xfrm>
            <a:off x="3048000" y="533400"/>
            <a:ext cx="366713" cy="431800"/>
          </a:xfrm>
          <a:prstGeom prst="irregularSeal1">
            <a:avLst/>
          </a:prstGeom>
          <a:gradFill rotWithShape="1">
            <a:gsLst>
              <a:gs pos="0">
                <a:srgbClr val="FF0066"/>
              </a:gs>
              <a:gs pos="100000">
                <a:srgbClr val="FF0000">
                  <a:alpha val="3998"/>
                </a:srgbClr>
              </a:gs>
            </a:gsLst>
            <a:path path="rect">
              <a:fillToRect r="100000" b="100000"/>
            </a:path>
          </a:gradFill>
          <a:ln w="9525">
            <a:noFill/>
            <a:miter lim="800000"/>
            <a:headEnd/>
            <a:tailEnd/>
          </a:ln>
        </p:spPr>
        <p:txBody>
          <a:bodyPr wrap="none" anchor="ctr"/>
          <a:lstStyle/>
          <a:p>
            <a:endParaRPr lang="en-US"/>
          </a:p>
        </p:txBody>
      </p:sp>
      <p:sp>
        <p:nvSpPr>
          <p:cNvPr id="139287" name="AutoShape 23"/>
          <p:cNvSpPr>
            <a:spLocks noChangeArrowheads="1"/>
          </p:cNvSpPr>
          <p:nvPr/>
        </p:nvSpPr>
        <p:spPr bwMode="auto">
          <a:xfrm>
            <a:off x="1600200" y="1143000"/>
            <a:ext cx="508000" cy="403225"/>
          </a:xfrm>
          <a:prstGeom prst="star4">
            <a:avLst>
              <a:gd name="adj" fmla="val 12500"/>
            </a:avLst>
          </a:prstGeom>
          <a:solidFill>
            <a:srgbClr val="FF0000"/>
          </a:solidFill>
          <a:ln w="9525">
            <a:noFill/>
            <a:miter lim="800000"/>
            <a:headEnd/>
            <a:tailEnd/>
          </a:ln>
        </p:spPr>
        <p:txBody>
          <a:bodyPr wrap="none" anchor="ctr"/>
          <a:lstStyle/>
          <a:p>
            <a:endParaRPr lang="en-US"/>
          </a:p>
        </p:txBody>
      </p:sp>
      <p:sp>
        <p:nvSpPr>
          <p:cNvPr id="139288" name="AutoShape 24"/>
          <p:cNvSpPr>
            <a:spLocks noChangeArrowheads="1"/>
          </p:cNvSpPr>
          <p:nvPr/>
        </p:nvSpPr>
        <p:spPr bwMode="auto">
          <a:xfrm>
            <a:off x="8534400" y="1873250"/>
            <a:ext cx="385763" cy="439738"/>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a:defRPr/>
            </a:pPr>
            <a:endParaRPr lang="en-US">
              <a:latin typeface="Arial"/>
            </a:endParaRPr>
          </a:p>
        </p:txBody>
      </p:sp>
      <p:sp>
        <p:nvSpPr>
          <p:cNvPr id="139289" name="AutoShape 25"/>
          <p:cNvSpPr>
            <a:spLocks noChangeArrowheads="1"/>
          </p:cNvSpPr>
          <p:nvPr/>
        </p:nvSpPr>
        <p:spPr bwMode="auto">
          <a:xfrm>
            <a:off x="3505200" y="5943600"/>
            <a:ext cx="366713" cy="400050"/>
          </a:xfrm>
          <a:prstGeom prst="irregularSeal2">
            <a:avLst/>
          </a:prstGeom>
          <a:gradFill rotWithShape="1">
            <a:gsLst>
              <a:gs pos="0">
                <a:srgbClr val="FCA2B1">
                  <a:alpha val="87999"/>
                </a:srgbClr>
              </a:gs>
              <a:gs pos="100000">
                <a:srgbClr val="FF0000">
                  <a:alpha val="57999"/>
                </a:srgbClr>
              </a:gs>
            </a:gsLst>
            <a:path path="shape">
              <a:fillToRect l="50000" t="50000" r="50000" b="50000"/>
            </a:path>
          </a:gradFill>
          <a:ln w="9525">
            <a:noFill/>
            <a:miter lim="800000"/>
            <a:headEnd/>
            <a:tailEnd/>
          </a:ln>
        </p:spPr>
        <p:txBody>
          <a:bodyPr wrap="none" anchor="ctr"/>
          <a:lstStyle/>
          <a:p>
            <a:endParaRPr lang="en-US"/>
          </a:p>
        </p:txBody>
      </p:sp>
      <p:sp>
        <p:nvSpPr>
          <p:cNvPr id="139290" name="AutoShape 26"/>
          <p:cNvSpPr>
            <a:spLocks noChangeArrowheads="1"/>
          </p:cNvSpPr>
          <p:nvPr/>
        </p:nvSpPr>
        <p:spPr bwMode="auto">
          <a:xfrm>
            <a:off x="8382000" y="3914775"/>
            <a:ext cx="493713" cy="539750"/>
          </a:xfrm>
          <a:prstGeom prst="star4">
            <a:avLst>
              <a:gd name="adj" fmla="val 12500"/>
            </a:avLst>
          </a:prstGeom>
          <a:gradFill rotWithShape="1">
            <a:gsLst>
              <a:gs pos="0">
                <a:srgbClr val="000082"/>
              </a:gs>
              <a:gs pos="100000">
                <a:srgbClr val="FF8200"/>
              </a:gs>
            </a:gsLst>
            <a:path path="shape">
              <a:fillToRect l="50000" t="50000" r="50000" b="50000"/>
            </a:path>
          </a:gradFill>
          <a:ln w="9525">
            <a:noFill/>
            <a:miter lim="800000"/>
            <a:headEnd/>
            <a:tailEnd/>
          </a:ln>
        </p:spPr>
        <p:txBody>
          <a:bodyPr wrap="none" anchor="ctr"/>
          <a:lstStyle/>
          <a:p>
            <a:endParaRPr lang="en-US"/>
          </a:p>
        </p:txBody>
      </p:sp>
      <p:sp>
        <p:nvSpPr>
          <p:cNvPr id="139291" name="AutoShape 27"/>
          <p:cNvSpPr>
            <a:spLocks noChangeArrowheads="1"/>
          </p:cNvSpPr>
          <p:nvPr/>
        </p:nvSpPr>
        <p:spPr bwMode="auto">
          <a:xfrm>
            <a:off x="2362200" y="5105400"/>
            <a:ext cx="609600" cy="685800"/>
          </a:xfrm>
          <a:prstGeom prst="star5">
            <a:avLst/>
          </a:prstGeom>
          <a:gradFill rotWithShape="1">
            <a:gsLst>
              <a:gs pos="0">
                <a:srgbClr val="1907FD"/>
              </a:gs>
              <a:gs pos="100000">
                <a:schemeClr val="bg1"/>
              </a:gs>
            </a:gsLst>
            <a:path path="shape">
              <a:fillToRect l="50000" t="50000" r="50000" b="50000"/>
            </a:path>
          </a:gradFill>
          <a:ln w="9525">
            <a:noFill/>
            <a:miter lim="800000"/>
            <a:headEnd/>
            <a:tailEnd/>
          </a:ln>
          <a:effectLst/>
        </p:spPr>
        <p:txBody>
          <a:bodyPr wrap="none" anchor="ctr"/>
          <a:lstStyle/>
          <a:p>
            <a:pPr>
              <a:defRPr/>
            </a:pPr>
            <a:endParaRPr lang="en-US">
              <a:latin typeface="Arial"/>
            </a:endParaRPr>
          </a:p>
        </p:txBody>
      </p:sp>
      <p:sp>
        <p:nvSpPr>
          <p:cNvPr id="139292" name="AutoShape 28"/>
          <p:cNvSpPr>
            <a:spLocks noChangeArrowheads="1"/>
          </p:cNvSpPr>
          <p:nvPr/>
        </p:nvSpPr>
        <p:spPr bwMode="auto">
          <a:xfrm>
            <a:off x="5638800" y="5727700"/>
            <a:ext cx="457200" cy="685800"/>
          </a:xfrm>
          <a:prstGeom prst="irregularSeal1">
            <a:avLst/>
          </a:prstGeom>
          <a:gradFill rotWithShape="1">
            <a:gsLst>
              <a:gs pos="0">
                <a:srgbClr val="FF0000"/>
              </a:gs>
              <a:gs pos="100000">
                <a:srgbClr val="1907FD"/>
              </a:gs>
            </a:gsLst>
            <a:path path="shape">
              <a:fillToRect l="50000" t="50000" r="50000" b="50000"/>
            </a:path>
          </a:gradFill>
          <a:ln w="9525">
            <a:noFill/>
            <a:miter lim="800000"/>
            <a:headEnd/>
            <a:tailEnd/>
          </a:ln>
        </p:spPr>
        <p:txBody>
          <a:bodyPr wrap="none" anchor="ctr"/>
          <a:lstStyle/>
          <a:p>
            <a:endParaRPr lang="en-US"/>
          </a:p>
        </p:txBody>
      </p:sp>
      <p:sp>
        <p:nvSpPr>
          <p:cNvPr id="139293" name="AutoShape 29"/>
          <p:cNvSpPr>
            <a:spLocks noChangeArrowheads="1"/>
          </p:cNvSpPr>
          <p:nvPr/>
        </p:nvSpPr>
        <p:spPr bwMode="auto">
          <a:xfrm>
            <a:off x="7772400" y="5803900"/>
            <a:ext cx="533400" cy="53340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defRPr/>
            </a:pPr>
            <a:endParaRPr lang="en-US">
              <a:latin typeface="Arial"/>
            </a:endParaRPr>
          </a:p>
        </p:txBody>
      </p:sp>
      <p:sp>
        <p:nvSpPr>
          <p:cNvPr id="139294" name="AutoShape 30"/>
          <p:cNvSpPr>
            <a:spLocks noChangeArrowheads="1"/>
          </p:cNvSpPr>
          <p:nvPr/>
        </p:nvSpPr>
        <p:spPr bwMode="auto">
          <a:xfrm>
            <a:off x="1524000" y="586740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w="9525">
            <a:noFill/>
            <a:miter lim="800000"/>
            <a:headEnd/>
            <a:tailEnd/>
          </a:ln>
        </p:spPr>
        <p:txBody>
          <a:bodyPr wrap="none" anchor="ctr"/>
          <a:lstStyle/>
          <a:p>
            <a:endParaRPr lang="en-US"/>
          </a:p>
        </p:txBody>
      </p:sp>
      <p:sp>
        <p:nvSpPr>
          <p:cNvPr id="139295" name="AutoShape 31"/>
          <p:cNvSpPr>
            <a:spLocks noChangeArrowheads="1"/>
          </p:cNvSpPr>
          <p:nvPr/>
        </p:nvSpPr>
        <p:spPr bwMode="auto">
          <a:xfrm>
            <a:off x="6477000" y="5880100"/>
            <a:ext cx="493713" cy="539750"/>
          </a:xfrm>
          <a:prstGeom prst="star4">
            <a:avLst>
              <a:gd name="adj" fmla="val 12500"/>
            </a:avLst>
          </a:prstGeom>
          <a:gradFill rotWithShape="1">
            <a:gsLst>
              <a:gs pos="0">
                <a:srgbClr val="000082"/>
              </a:gs>
              <a:gs pos="100000">
                <a:srgbClr val="FF8200"/>
              </a:gs>
            </a:gsLst>
            <a:path path="shape">
              <a:fillToRect l="50000" t="50000" r="50000" b="50000"/>
            </a:path>
          </a:gradFill>
          <a:ln w="9525">
            <a:noFill/>
            <a:miter lim="800000"/>
            <a:headEnd/>
            <a:tailEnd/>
          </a:ln>
        </p:spPr>
        <p:txBody>
          <a:bodyPr wrap="none" anchor="ctr"/>
          <a:lstStyle/>
          <a:p>
            <a:endParaRPr lang="en-US"/>
          </a:p>
        </p:txBody>
      </p:sp>
      <p:sp>
        <p:nvSpPr>
          <p:cNvPr id="139296" name="AutoShape 32"/>
          <p:cNvSpPr>
            <a:spLocks noChangeArrowheads="1"/>
          </p:cNvSpPr>
          <p:nvPr/>
        </p:nvSpPr>
        <p:spPr bwMode="auto">
          <a:xfrm>
            <a:off x="8458200" y="5041900"/>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latin typeface="Aria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9266"/>
                                        </p:tgtEl>
                                        <p:attrNameLst>
                                          <p:attrName>style.visibility</p:attrName>
                                        </p:attrNameLst>
                                      </p:cBhvr>
                                      <p:to>
                                        <p:strVal val="visible"/>
                                      </p:to>
                                    </p:set>
                                    <p:anim calcmode="lin" valueType="num">
                                      <p:cBhvr additive="base">
                                        <p:cTn id="7" dur="500" fill="hold"/>
                                        <p:tgtEl>
                                          <p:spTgt spid="139266"/>
                                        </p:tgtEl>
                                        <p:attrNameLst>
                                          <p:attrName>ppt_x</p:attrName>
                                        </p:attrNameLst>
                                      </p:cBhvr>
                                      <p:tavLst>
                                        <p:tav tm="0">
                                          <p:val>
                                            <p:strVal val="#ppt_x"/>
                                          </p:val>
                                        </p:tav>
                                        <p:tav tm="100000">
                                          <p:val>
                                            <p:strVal val="#ppt_x"/>
                                          </p:val>
                                        </p:tav>
                                      </p:tavLst>
                                    </p:anim>
                                    <p:anim calcmode="lin" valueType="num">
                                      <p:cBhvr additive="base">
                                        <p:cTn id="8" dur="500" fill="hold"/>
                                        <p:tgtEl>
                                          <p:spTgt spid="139266"/>
                                        </p:tgtEl>
                                        <p:attrNameLst>
                                          <p:attrName>ppt_y</p:attrName>
                                        </p:attrNameLst>
                                      </p:cBhvr>
                                      <p:tavLst>
                                        <p:tav tm="0">
                                          <p:val>
                                            <p:strVal val="1+#ppt_h/2"/>
                                          </p:val>
                                        </p:tav>
                                        <p:tav tm="100000">
                                          <p:val>
                                            <p:strVal val="#ppt_y"/>
                                          </p:val>
                                        </p:tav>
                                      </p:tavLst>
                                    </p:anim>
                                  </p:childTnLst>
                                </p:cTn>
                              </p:par>
                              <p:par>
                                <p:cTn id="9" presetID="23" presetClass="entr" presetSubtype="528" repeatCount="indefinite" fill="hold" grpId="0" nodeType="withEffect">
                                  <p:stCondLst>
                                    <p:cond delay="0"/>
                                  </p:stCondLst>
                                  <p:childTnLst>
                                    <p:set>
                                      <p:cBhvr>
                                        <p:cTn id="10" dur="1" fill="hold">
                                          <p:stCondLst>
                                            <p:cond delay="0"/>
                                          </p:stCondLst>
                                        </p:cTn>
                                        <p:tgtEl>
                                          <p:spTgt spid="139279"/>
                                        </p:tgtEl>
                                        <p:attrNameLst>
                                          <p:attrName>style.visibility</p:attrName>
                                        </p:attrNameLst>
                                      </p:cBhvr>
                                      <p:to>
                                        <p:strVal val="visible"/>
                                      </p:to>
                                    </p:set>
                                    <p:anim calcmode="lin" valueType="num">
                                      <p:cBhvr>
                                        <p:cTn id="11" dur="1000" fill="hold"/>
                                        <p:tgtEl>
                                          <p:spTgt spid="139279"/>
                                        </p:tgtEl>
                                        <p:attrNameLst>
                                          <p:attrName>ppt_w</p:attrName>
                                        </p:attrNameLst>
                                      </p:cBhvr>
                                      <p:tavLst>
                                        <p:tav tm="0">
                                          <p:val>
                                            <p:fltVal val="0"/>
                                          </p:val>
                                        </p:tav>
                                        <p:tav tm="100000">
                                          <p:val>
                                            <p:strVal val="#ppt_w"/>
                                          </p:val>
                                        </p:tav>
                                      </p:tavLst>
                                    </p:anim>
                                    <p:anim calcmode="lin" valueType="num">
                                      <p:cBhvr>
                                        <p:cTn id="12" dur="1000" fill="hold"/>
                                        <p:tgtEl>
                                          <p:spTgt spid="139279"/>
                                        </p:tgtEl>
                                        <p:attrNameLst>
                                          <p:attrName>ppt_h</p:attrName>
                                        </p:attrNameLst>
                                      </p:cBhvr>
                                      <p:tavLst>
                                        <p:tav tm="0">
                                          <p:val>
                                            <p:fltVal val="0"/>
                                          </p:val>
                                        </p:tav>
                                        <p:tav tm="100000">
                                          <p:val>
                                            <p:strVal val="#ppt_h"/>
                                          </p:val>
                                        </p:tav>
                                      </p:tavLst>
                                    </p:anim>
                                    <p:anim calcmode="lin" valueType="num">
                                      <p:cBhvr>
                                        <p:cTn id="13" dur="1000" fill="hold"/>
                                        <p:tgtEl>
                                          <p:spTgt spid="139279"/>
                                        </p:tgtEl>
                                        <p:attrNameLst>
                                          <p:attrName>ppt_x</p:attrName>
                                        </p:attrNameLst>
                                      </p:cBhvr>
                                      <p:tavLst>
                                        <p:tav tm="0">
                                          <p:val>
                                            <p:fltVal val="0.5"/>
                                          </p:val>
                                        </p:tav>
                                        <p:tav tm="100000">
                                          <p:val>
                                            <p:strVal val="#ppt_x"/>
                                          </p:val>
                                        </p:tav>
                                      </p:tavLst>
                                    </p:anim>
                                    <p:anim calcmode="lin" valueType="num">
                                      <p:cBhvr>
                                        <p:cTn id="14" dur="1000" fill="hold"/>
                                        <p:tgtEl>
                                          <p:spTgt spid="139279"/>
                                        </p:tgtEl>
                                        <p:attrNameLst>
                                          <p:attrName>ppt_y</p:attrName>
                                        </p:attrNameLst>
                                      </p:cBhvr>
                                      <p:tavLst>
                                        <p:tav tm="0">
                                          <p:val>
                                            <p:fltVal val="0.5"/>
                                          </p:val>
                                        </p:tav>
                                        <p:tav tm="100000">
                                          <p:val>
                                            <p:strVal val="#ppt_y"/>
                                          </p:val>
                                        </p:tav>
                                      </p:tavLst>
                                    </p:anim>
                                  </p:childTnLst>
                                </p:cTn>
                              </p:par>
                              <p:par>
                                <p:cTn id="15" presetID="23" presetClass="entr" presetSubtype="528" repeatCount="indefinite" fill="hold" nodeType="withEffect">
                                  <p:stCondLst>
                                    <p:cond delay="0"/>
                                  </p:stCondLst>
                                  <p:childTnLst>
                                    <p:set>
                                      <p:cBhvr>
                                        <p:cTn id="16" dur="1" fill="hold">
                                          <p:stCondLst>
                                            <p:cond delay="0"/>
                                          </p:stCondLst>
                                        </p:cTn>
                                        <p:tgtEl>
                                          <p:spTgt spid="139280"/>
                                        </p:tgtEl>
                                        <p:attrNameLst>
                                          <p:attrName>style.visibility</p:attrName>
                                        </p:attrNameLst>
                                      </p:cBhvr>
                                      <p:to>
                                        <p:strVal val="visible"/>
                                      </p:to>
                                    </p:set>
                                    <p:anim calcmode="lin" valueType="num">
                                      <p:cBhvr>
                                        <p:cTn id="17" dur="1000" fill="hold"/>
                                        <p:tgtEl>
                                          <p:spTgt spid="139280"/>
                                        </p:tgtEl>
                                        <p:attrNameLst>
                                          <p:attrName>ppt_w</p:attrName>
                                        </p:attrNameLst>
                                      </p:cBhvr>
                                      <p:tavLst>
                                        <p:tav tm="0">
                                          <p:val>
                                            <p:fltVal val="0"/>
                                          </p:val>
                                        </p:tav>
                                        <p:tav tm="100000">
                                          <p:val>
                                            <p:strVal val="#ppt_w"/>
                                          </p:val>
                                        </p:tav>
                                      </p:tavLst>
                                    </p:anim>
                                    <p:anim calcmode="lin" valueType="num">
                                      <p:cBhvr>
                                        <p:cTn id="18" dur="1000" fill="hold"/>
                                        <p:tgtEl>
                                          <p:spTgt spid="139280"/>
                                        </p:tgtEl>
                                        <p:attrNameLst>
                                          <p:attrName>ppt_h</p:attrName>
                                        </p:attrNameLst>
                                      </p:cBhvr>
                                      <p:tavLst>
                                        <p:tav tm="0">
                                          <p:val>
                                            <p:fltVal val="0"/>
                                          </p:val>
                                        </p:tav>
                                        <p:tav tm="100000">
                                          <p:val>
                                            <p:strVal val="#ppt_h"/>
                                          </p:val>
                                        </p:tav>
                                      </p:tavLst>
                                    </p:anim>
                                    <p:anim calcmode="lin" valueType="num">
                                      <p:cBhvr>
                                        <p:cTn id="19" dur="1000" fill="hold"/>
                                        <p:tgtEl>
                                          <p:spTgt spid="139280"/>
                                        </p:tgtEl>
                                        <p:attrNameLst>
                                          <p:attrName>ppt_x</p:attrName>
                                        </p:attrNameLst>
                                      </p:cBhvr>
                                      <p:tavLst>
                                        <p:tav tm="0">
                                          <p:val>
                                            <p:fltVal val="0.5"/>
                                          </p:val>
                                        </p:tav>
                                        <p:tav tm="100000">
                                          <p:val>
                                            <p:strVal val="#ppt_x"/>
                                          </p:val>
                                        </p:tav>
                                      </p:tavLst>
                                    </p:anim>
                                    <p:anim calcmode="lin" valueType="num">
                                      <p:cBhvr>
                                        <p:cTn id="20" dur="1000" fill="hold"/>
                                        <p:tgtEl>
                                          <p:spTgt spid="139280"/>
                                        </p:tgtEl>
                                        <p:attrNameLst>
                                          <p:attrName>ppt_y</p:attrName>
                                        </p:attrNameLst>
                                      </p:cBhvr>
                                      <p:tavLst>
                                        <p:tav tm="0">
                                          <p:val>
                                            <p:fltVal val="0.5"/>
                                          </p:val>
                                        </p:tav>
                                        <p:tav tm="100000">
                                          <p:val>
                                            <p:strVal val="#ppt_y"/>
                                          </p:val>
                                        </p:tav>
                                      </p:tavLst>
                                    </p:anim>
                                  </p:childTnLst>
                                </p:cTn>
                              </p:par>
                              <p:par>
                                <p:cTn id="21" presetID="23" presetClass="entr" presetSubtype="528" repeatCount="indefinite" fill="hold" nodeType="withEffect">
                                  <p:stCondLst>
                                    <p:cond delay="500"/>
                                  </p:stCondLst>
                                  <p:childTnLst>
                                    <p:set>
                                      <p:cBhvr>
                                        <p:cTn id="22" dur="1" fill="hold">
                                          <p:stCondLst>
                                            <p:cond delay="0"/>
                                          </p:stCondLst>
                                        </p:cTn>
                                        <p:tgtEl>
                                          <p:spTgt spid="139281"/>
                                        </p:tgtEl>
                                        <p:attrNameLst>
                                          <p:attrName>style.visibility</p:attrName>
                                        </p:attrNameLst>
                                      </p:cBhvr>
                                      <p:to>
                                        <p:strVal val="visible"/>
                                      </p:to>
                                    </p:set>
                                    <p:anim calcmode="lin" valueType="num">
                                      <p:cBhvr>
                                        <p:cTn id="23" dur="1000" fill="hold"/>
                                        <p:tgtEl>
                                          <p:spTgt spid="139281"/>
                                        </p:tgtEl>
                                        <p:attrNameLst>
                                          <p:attrName>ppt_w</p:attrName>
                                        </p:attrNameLst>
                                      </p:cBhvr>
                                      <p:tavLst>
                                        <p:tav tm="0">
                                          <p:val>
                                            <p:fltVal val="0"/>
                                          </p:val>
                                        </p:tav>
                                        <p:tav tm="100000">
                                          <p:val>
                                            <p:strVal val="#ppt_w"/>
                                          </p:val>
                                        </p:tav>
                                      </p:tavLst>
                                    </p:anim>
                                    <p:anim calcmode="lin" valueType="num">
                                      <p:cBhvr>
                                        <p:cTn id="24" dur="1000" fill="hold"/>
                                        <p:tgtEl>
                                          <p:spTgt spid="139281"/>
                                        </p:tgtEl>
                                        <p:attrNameLst>
                                          <p:attrName>ppt_h</p:attrName>
                                        </p:attrNameLst>
                                      </p:cBhvr>
                                      <p:tavLst>
                                        <p:tav tm="0">
                                          <p:val>
                                            <p:fltVal val="0"/>
                                          </p:val>
                                        </p:tav>
                                        <p:tav tm="100000">
                                          <p:val>
                                            <p:strVal val="#ppt_h"/>
                                          </p:val>
                                        </p:tav>
                                      </p:tavLst>
                                    </p:anim>
                                    <p:anim calcmode="lin" valueType="num">
                                      <p:cBhvr>
                                        <p:cTn id="25" dur="1000" fill="hold"/>
                                        <p:tgtEl>
                                          <p:spTgt spid="139281"/>
                                        </p:tgtEl>
                                        <p:attrNameLst>
                                          <p:attrName>ppt_x</p:attrName>
                                        </p:attrNameLst>
                                      </p:cBhvr>
                                      <p:tavLst>
                                        <p:tav tm="0">
                                          <p:val>
                                            <p:fltVal val="0.5"/>
                                          </p:val>
                                        </p:tav>
                                        <p:tav tm="100000">
                                          <p:val>
                                            <p:strVal val="#ppt_x"/>
                                          </p:val>
                                        </p:tav>
                                      </p:tavLst>
                                    </p:anim>
                                    <p:anim calcmode="lin" valueType="num">
                                      <p:cBhvr>
                                        <p:cTn id="26" dur="1000" fill="hold"/>
                                        <p:tgtEl>
                                          <p:spTgt spid="139281"/>
                                        </p:tgtEl>
                                        <p:attrNameLst>
                                          <p:attrName>ppt_y</p:attrName>
                                        </p:attrNameLst>
                                      </p:cBhvr>
                                      <p:tavLst>
                                        <p:tav tm="0">
                                          <p:val>
                                            <p:fltVal val="0.5"/>
                                          </p:val>
                                        </p:tav>
                                        <p:tav tm="100000">
                                          <p:val>
                                            <p:strVal val="#ppt_y"/>
                                          </p:val>
                                        </p:tav>
                                      </p:tavLst>
                                    </p:anim>
                                  </p:childTnLst>
                                </p:cTn>
                              </p:par>
                              <p:par>
                                <p:cTn id="27" presetID="23" presetClass="entr" presetSubtype="528" repeatCount="indefinite" fill="hold" grpId="0" nodeType="withEffect">
                                  <p:stCondLst>
                                    <p:cond delay="500"/>
                                  </p:stCondLst>
                                  <p:childTnLst>
                                    <p:set>
                                      <p:cBhvr>
                                        <p:cTn id="28" dur="1" fill="hold">
                                          <p:stCondLst>
                                            <p:cond delay="0"/>
                                          </p:stCondLst>
                                        </p:cTn>
                                        <p:tgtEl>
                                          <p:spTgt spid="139282"/>
                                        </p:tgtEl>
                                        <p:attrNameLst>
                                          <p:attrName>style.visibility</p:attrName>
                                        </p:attrNameLst>
                                      </p:cBhvr>
                                      <p:to>
                                        <p:strVal val="visible"/>
                                      </p:to>
                                    </p:set>
                                    <p:anim calcmode="lin" valueType="num">
                                      <p:cBhvr>
                                        <p:cTn id="29" dur="1000" fill="hold"/>
                                        <p:tgtEl>
                                          <p:spTgt spid="139282"/>
                                        </p:tgtEl>
                                        <p:attrNameLst>
                                          <p:attrName>ppt_w</p:attrName>
                                        </p:attrNameLst>
                                      </p:cBhvr>
                                      <p:tavLst>
                                        <p:tav tm="0">
                                          <p:val>
                                            <p:fltVal val="0"/>
                                          </p:val>
                                        </p:tav>
                                        <p:tav tm="100000">
                                          <p:val>
                                            <p:strVal val="#ppt_w"/>
                                          </p:val>
                                        </p:tav>
                                      </p:tavLst>
                                    </p:anim>
                                    <p:anim calcmode="lin" valueType="num">
                                      <p:cBhvr>
                                        <p:cTn id="30" dur="1000" fill="hold"/>
                                        <p:tgtEl>
                                          <p:spTgt spid="139282"/>
                                        </p:tgtEl>
                                        <p:attrNameLst>
                                          <p:attrName>ppt_h</p:attrName>
                                        </p:attrNameLst>
                                      </p:cBhvr>
                                      <p:tavLst>
                                        <p:tav tm="0">
                                          <p:val>
                                            <p:fltVal val="0"/>
                                          </p:val>
                                        </p:tav>
                                        <p:tav tm="100000">
                                          <p:val>
                                            <p:strVal val="#ppt_h"/>
                                          </p:val>
                                        </p:tav>
                                      </p:tavLst>
                                    </p:anim>
                                    <p:anim calcmode="lin" valueType="num">
                                      <p:cBhvr>
                                        <p:cTn id="31" dur="1000" fill="hold"/>
                                        <p:tgtEl>
                                          <p:spTgt spid="139282"/>
                                        </p:tgtEl>
                                        <p:attrNameLst>
                                          <p:attrName>ppt_x</p:attrName>
                                        </p:attrNameLst>
                                      </p:cBhvr>
                                      <p:tavLst>
                                        <p:tav tm="0">
                                          <p:val>
                                            <p:fltVal val="0.5"/>
                                          </p:val>
                                        </p:tav>
                                        <p:tav tm="100000">
                                          <p:val>
                                            <p:strVal val="#ppt_x"/>
                                          </p:val>
                                        </p:tav>
                                      </p:tavLst>
                                    </p:anim>
                                    <p:anim calcmode="lin" valueType="num">
                                      <p:cBhvr>
                                        <p:cTn id="32" dur="1000" fill="hold"/>
                                        <p:tgtEl>
                                          <p:spTgt spid="139282"/>
                                        </p:tgtEl>
                                        <p:attrNameLst>
                                          <p:attrName>ppt_y</p:attrName>
                                        </p:attrNameLst>
                                      </p:cBhvr>
                                      <p:tavLst>
                                        <p:tav tm="0">
                                          <p:val>
                                            <p:fltVal val="0.5"/>
                                          </p:val>
                                        </p:tav>
                                        <p:tav tm="100000">
                                          <p:val>
                                            <p:strVal val="#ppt_y"/>
                                          </p:val>
                                        </p:tav>
                                      </p:tavLst>
                                    </p:anim>
                                  </p:childTnLst>
                                </p:cTn>
                              </p:par>
                              <p:par>
                                <p:cTn id="33" presetID="23" presetClass="entr" presetSubtype="528" repeatCount="indefinite" fill="hold" nodeType="withEffect">
                                  <p:stCondLst>
                                    <p:cond delay="0"/>
                                  </p:stCondLst>
                                  <p:childTnLst>
                                    <p:set>
                                      <p:cBhvr>
                                        <p:cTn id="34" dur="1" fill="hold">
                                          <p:stCondLst>
                                            <p:cond delay="0"/>
                                          </p:stCondLst>
                                        </p:cTn>
                                        <p:tgtEl>
                                          <p:spTgt spid="139283"/>
                                        </p:tgtEl>
                                        <p:attrNameLst>
                                          <p:attrName>style.visibility</p:attrName>
                                        </p:attrNameLst>
                                      </p:cBhvr>
                                      <p:to>
                                        <p:strVal val="visible"/>
                                      </p:to>
                                    </p:set>
                                    <p:anim calcmode="lin" valueType="num">
                                      <p:cBhvr>
                                        <p:cTn id="35" dur="1000" fill="hold"/>
                                        <p:tgtEl>
                                          <p:spTgt spid="139283"/>
                                        </p:tgtEl>
                                        <p:attrNameLst>
                                          <p:attrName>ppt_w</p:attrName>
                                        </p:attrNameLst>
                                      </p:cBhvr>
                                      <p:tavLst>
                                        <p:tav tm="0">
                                          <p:val>
                                            <p:fltVal val="0"/>
                                          </p:val>
                                        </p:tav>
                                        <p:tav tm="100000">
                                          <p:val>
                                            <p:strVal val="#ppt_w"/>
                                          </p:val>
                                        </p:tav>
                                      </p:tavLst>
                                    </p:anim>
                                    <p:anim calcmode="lin" valueType="num">
                                      <p:cBhvr>
                                        <p:cTn id="36" dur="1000" fill="hold"/>
                                        <p:tgtEl>
                                          <p:spTgt spid="139283"/>
                                        </p:tgtEl>
                                        <p:attrNameLst>
                                          <p:attrName>ppt_h</p:attrName>
                                        </p:attrNameLst>
                                      </p:cBhvr>
                                      <p:tavLst>
                                        <p:tav tm="0">
                                          <p:val>
                                            <p:fltVal val="0"/>
                                          </p:val>
                                        </p:tav>
                                        <p:tav tm="100000">
                                          <p:val>
                                            <p:strVal val="#ppt_h"/>
                                          </p:val>
                                        </p:tav>
                                      </p:tavLst>
                                    </p:anim>
                                    <p:anim calcmode="lin" valueType="num">
                                      <p:cBhvr>
                                        <p:cTn id="37" dur="1000" fill="hold"/>
                                        <p:tgtEl>
                                          <p:spTgt spid="139283"/>
                                        </p:tgtEl>
                                        <p:attrNameLst>
                                          <p:attrName>ppt_x</p:attrName>
                                        </p:attrNameLst>
                                      </p:cBhvr>
                                      <p:tavLst>
                                        <p:tav tm="0">
                                          <p:val>
                                            <p:fltVal val="0.5"/>
                                          </p:val>
                                        </p:tav>
                                        <p:tav tm="100000">
                                          <p:val>
                                            <p:strVal val="#ppt_x"/>
                                          </p:val>
                                        </p:tav>
                                      </p:tavLst>
                                    </p:anim>
                                    <p:anim calcmode="lin" valueType="num">
                                      <p:cBhvr>
                                        <p:cTn id="38" dur="1000" fill="hold"/>
                                        <p:tgtEl>
                                          <p:spTgt spid="139283"/>
                                        </p:tgtEl>
                                        <p:attrNameLst>
                                          <p:attrName>ppt_y</p:attrName>
                                        </p:attrNameLst>
                                      </p:cBhvr>
                                      <p:tavLst>
                                        <p:tav tm="0">
                                          <p:val>
                                            <p:fltVal val="0.5"/>
                                          </p:val>
                                        </p:tav>
                                        <p:tav tm="100000">
                                          <p:val>
                                            <p:strVal val="#ppt_y"/>
                                          </p:val>
                                        </p:tav>
                                      </p:tavLst>
                                    </p:anim>
                                  </p:childTnLst>
                                </p:cTn>
                              </p:par>
                              <p:par>
                                <p:cTn id="39" presetID="23" presetClass="entr" presetSubtype="528" repeatCount="indefinite" fill="hold" nodeType="withEffect">
                                  <p:stCondLst>
                                    <p:cond delay="0"/>
                                  </p:stCondLst>
                                  <p:childTnLst>
                                    <p:set>
                                      <p:cBhvr>
                                        <p:cTn id="40" dur="1" fill="hold">
                                          <p:stCondLst>
                                            <p:cond delay="0"/>
                                          </p:stCondLst>
                                        </p:cTn>
                                        <p:tgtEl>
                                          <p:spTgt spid="139284"/>
                                        </p:tgtEl>
                                        <p:attrNameLst>
                                          <p:attrName>style.visibility</p:attrName>
                                        </p:attrNameLst>
                                      </p:cBhvr>
                                      <p:to>
                                        <p:strVal val="visible"/>
                                      </p:to>
                                    </p:set>
                                    <p:anim calcmode="lin" valueType="num">
                                      <p:cBhvr>
                                        <p:cTn id="41" dur="1000" fill="hold"/>
                                        <p:tgtEl>
                                          <p:spTgt spid="139284"/>
                                        </p:tgtEl>
                                        <p:attrNameLst>
                                          <p:attrName>ppt_w</p:attrName>
                                        </p:attrNameLst>
                                      </p:cBhvr>
                                      <p:tavLst>
                                        <p:tav tm="0">
                                          <p:val>
                                            <p:fltVal val="0"/>
                                          </p:val>
                                        </p:tav>
                                        <p:tav tm="100000">
                                          <p:val>
                                            <p:strVal val="#ppt_w"/>
                                          </p:val>
                                        </p:tav>
                                      </p:tavLst>
                                    </p:anim>
                                    <p:anim calcmode="lin" valueType="num">
                                      <p:cBhvr>
                                        <p:cTn id="42" dur="1000" fill="hold"/>
                                        <p:tgtEl>
                                          <p:spTgt spid="139284"/>
                                        </p:tgtEl>
                                        <p:attrNameLst>
                                          <p:attrName>ppt_h</p:attrName>
                                        </p:attrNameLst>
                                      </p:cBhvr>
                                      <p:tavLst>
                                        <p:tav tm="0">
                                          <p:val>
                                            <p:fltVal val="0"/>
                                          </p:val>
                                        </p:tav>
                                        <p:tav tm="100000">
                                          <p:val>
                                            <p:strVal val="#ppt_h"/>
                                          </p:val>
                                        </p:tav>
                                      </p:tavLst>
                                    </p:anim>
                                    <p:anim calcmode="lin" valueType="num">
                                      <p:cBhvr>
                                        <p:cTn id="43" dur="1000" fill="hold"/>
                                        <p:tgtEl>
                                          <p:spTgt spid="139284"/>
                                        </p:tgtEl>
                                        <p:attrNameLst>
                                          <p:attrName>ppt_x</p:attrName>
                                        </p:attrNameLst>
                                      </p:cBhvr>
                                      <p:tavLst>
                                        <p:tav tm="0">
                                          <p:val>
                                            <p:fltVal val="0.5"/>
                                          </p:val>
                                        </p:tav>
                                        <p:tav tm="100000">
                                          <p:val>
                                            <p:strVal val="#ppt_x"/>
                                          </p:val>
                                        </p:tav>
                                      </p:tavLst>
                                    </p:anim>
                                    <p:anim calcmode="lin" valueType="num">
                                      <p:cBhvr>
                                        <p:cTn id="44" dur="1000" fill="hold"/>
                                        <p:tgtEl>
                                          <p:spTgt spid="139284"/>
                                        </p:tgtEl>
                                        <p:attrNameLst>
                                          <p:attrName>ppt_y</p:attrName>
                                        </p:attrNameLst>
                                      </p:cBhvr>
                                      <p:tavLst>
                                        <p:tav tm="0">
                                          <p:val>
                                            <p:fltVal val="0.5"/>
                                          </p:val>
                                        </p:tav>
                                        <p:tav tm="100000">
                                          <p:val>
                                            <p:strVal val="#ppt_y"/>
                                          </p:val>
                                        </p:tav>
                                      </p:tavLst>
                                    </p:anim>
                                  </p:childTnLst>
                                </p:cTn>
                              </p:par>
                              <p:par>
                                <p:cTn id="45" presetID="23" presetClass="entr" presetSubtype="528" repeatCount="indefinite" fill="hold" grpId="0" nodeType="withEffect">
                                  <p:stCondLst>
                                    <p:cond delay="1500"/>
                                  </p:stCondLst>
                                  <p:childTnLst>
                                    <p:set>
                                      <p:cBhvr>
                                        <p:cTn id="46" dur="1" fill="hold">
                                          <p:stCondLst>
                                            <p:cond delay="0"/>
                                          </p:stCondLst>
                                        </p:cTn>
                                        <p:tgtEl>
                                          <p:spTgt spid="139285"/>
                                        </p:tgtEl>
                                        <p:attrNameLst>
                                          <p:attrName>style.visibility</p:attrName>
                                        </p:attrNameLst>
                                      </p:cBhvr>
                                      <p:to>
                                        <p:strVal val="visible"/>
                                      </p:to>
                                    </p:set>
                                    <p:anim calcmode="lin" valueType="num">
                                      <p:cBhvr>
                                        <p:cTn id="47" dur="1000" fill="hold"/>
                                        <p:tgtEl>
                                          <p:spTgt spid="139285"/>
                                        </p:tgtEl>
                                        <p:attrNameLst>
                                          <p:attrName>ppt_w</p:attrName>
                                        </p:attrNameLst>
                                      </p:cBhvr>
                                      <p:tavLst>
                                        <p:tav tm="0">
                                          <p:val>
                                            <p:fltVal val="0"/>
                                          </p:val>
                                        </p:tav>
                                        <p:tav tm="100000">
                                          <p:val>
                                            <p:strVal val="#ppt_w"/>
                                          </p:val>
                                        </p:tav>
                                      </p:tavLst>
                                    </p:anim>
                                    <p:anim calcmode="lin" valueType="num">
                                      <p:cBhvr>
                                        <p:cTn id="48" dur="1000" fill="hold"/>
                                        <p:tgtEl>
                                          <p:spTgt spid="139285"/>
                                        </p:tgtEl>
                                        <p:attrNameLst>
                                          <p:attrName>ppt_h</p:attrName>
                                        </p:attrNameLst>
                                      </p:cBhvr>
                                      <p:tavLst>
                                        <p:tav tm="0">
                                          <p:val>
                                            <p:fltVal val="0"/>
                                          </p:val>
                                        </p:tav>
                                        <p:tav tm="100000">
                                          <p:val>
                                            <p:strVal val="#ppt_h"/>
                                          </p:val>
                                        </p:tav>
                                      </p:tavLst>
                                    </p:anim>
                                    <p:anim calcmode="lin" valueType="num">
                                      <p:cBhvr>
                                        <p:cTn id="49" dur="1000" fill="hold"/>
                                        <p:tgtEl>
                                          <p:spTgt spid="139285"/>
                                        </p:tgtEl>
                                        <p:attrNameLst>
                                          <p:attrName>ppt_x</p:attrName>
                                        </p:attrNameLst>
                                      </p:cBhvr>
                                      <p:tavLst>
                                        <p:tav tm="0">
                                          <p:val>
                                            <p:fltVal val="0.5"/>
                                          </p:val>
                                        </p:tav>
                                        <p:tav tm="100000">
                                          <p:val>
                                            <p:strVal val="#ppt_x"/>
                                          </p:val>
                                        </p:tav>
                                      </p:tavLst>
                                    </p:anim>
                                    <p:anim calcmode="lin" valueType="num">
                                      <p:cBhvr>
                                        <p:cTn id="50" dur="1000" fill="hold"/>
                                        <p:tgtEl>
                                          <p:spTgt spid="139285"/>
                                        </p:tgtEl>
                                        <p:attrNameLst>
                                          <p:attrName>ppt_y</p:attrName>
                                        </p:attrNameLst>
                                      </p:cBhvr>
                                      <p:tavLst>
                                        <p:tav tm="0">
                                          <p:val>
                                            <p:fltVal val="0.5"/>
                                          </p:val>
                                        </p:tav>
                                        <p:tav tm="100000">
                                          <p:val>
                                            <p:strVal val="#ppt_y"/>
                                          </p:val>
                                        </p:tav>
                                      </p:tavLst>
                                    </p:anim>
                                  </p:childTnLst>
                                </p:cTn>
                              </p:par>
                              <p:par>
                                <p:cTn id="51" presetID="23" presetClass="entr" presetSubtype="528" repeatCount="indefinite" fill="hold" grpId="0" nodeType="withEffect">
                                  <p:stCondLst>
                                    <p:cond delay="1000"/>
                                  </p:stCondLst>
                                  <p:childTnLst>
                                    <p:set>
                                      <p:cBhvr>
                                        <p:cTn id="52" dur="1" fill="hold">
                                          <p:stCondLst>
                                            <p:cond delay="0"/>
                                          </p:stCondLst>
                                        </p:cTn>
                                        <p:tgtEl>
                                          <p:spTgt spid="139286"/>
                                        </p:tgtEl>
                                        <p:attrNameLst>
                                          <p:attrName>style.visibility</p:attrName>
                                        </p:attrNameLst>
                                      </p:cBhvr>
                                      <p:to>
                                        <p:strVal val="visible"/>
                                      </p:to>
                                    </p:set>
                                    <p:anim calcmode="lin" valueType="num">
                                      <p:cBhvr>
                                        <p:cTn id="53" dur="1000" fill="hold"/>
                                        <p:tgtEl>
                                          <p:spTgt spid="139286"/>
                                        </p:tgtEl>
                                        <p:attrNameLst>
                                          <p:attrName>ppt_w</p:attrName>
                                        </p:attrNameLst>
                                      </p:cBhvr>
                                      <p:tavLst>
                                        <p:tav tm="0">
                                          <p:val>
                                            <p:fltVal val="0"/>
                                          </p:val>
                                        </p:tav>
                                        <p:tav tm="100000">
                                          <p:val>
                                            <p:strVal val="#ppt_w"/>
                                          </p:val>
                                        </p:tav>
                                      </p:tavLst>
                                    </p:anim>
                                    <p:anim calcmode="lin" valueType="num">
                                      <p:cBhvr>
                                        <p:cTn id="54" dur="1000" fill="hold"/>
                                        <p:tgtEl>
                                          <p:spTgt spid="139286"/>
                                        </p:tgtEl>
                                        <p:attrNameLst>
                                          <p:attrName>ppt_h</p:attrName>
                                        </p:attrNameLst>
                                      </p:cBhvr>
                                      <p:tavLst>
                                        <p:tav tm="0">
                                          <p:val>
                                            <p:fltVal val="0"/>
                                          </p:val>
                                        </p:tav>
                                        <p:tav tm="100000">
                                          <p:val>
                                            <p:strVal val="#ppt_h"/>
                                          </p:val>
                                        </p:tav>
                                      </p:tavLst>
                                    </p:anim>
                                    <p:anim calcmode="lin" valueType="num">
                                      <p:cBhvr>
                                        <p:cTn id="55" dur="1000" fill="hold"/>
                                        <p:tgtEl>
                                          <p:spTgt spid="139286"/>
                                        </p:tgtEl>
                                        <p:attrNameLst>
                                          <p:attrName>ppt_x</p:attrName>
                                        </p:attrNameLst>
                                      </p:cBhvr>
                                      <p:tavLst>
                                        <p:tav tm="0">
                                          <p:val>
                                            <p:fltVal val="0.5"/>
                                          </p:val>
                                        </p:tav>
                                        <p:tav tm="100000">
                                          <p:val>
                                            <p:strVal val="#ppt_x"/>
                                          </p:val>
                                        </p:tav>
                                      </p:tavLst>
                                    </p:anim>
                                    <p:anim calcmode="lin" valueType="num">
                                      <p:cBhvr>
                                        <p:cTn id="56" dur="1000" fill="hold"/>
                                        <p:tgtEl>
                                          <p:spTgt spid="139286"/>
                                        </p:tgtEl>
                                        <p:attrNameLst>
                                          <p:attrName>ppt_y</p:attrName>
                                        </p:attrNameLst>
                                      </p:cBhvr>
                                      <p:tavLst>
                                        <p:tav tm="0">
                                          <p:val>
                                            <p:fltVal val="0.5"/>
                                          </p:val>
                                        </p:tav>
                                        <p:tav tm="100000">
                                          <p:val>
                                            <p:strVal val="#ppt_y"/>
                                          </p:val>
                                        </p:tav>
                                      </p:tavLst>
                                    </p:anim>
                                  </p:childTnLst>
                                </p:cTn>
                              </p:par>
                              <p:par>
                                <p:cTn id="57" presetID="23" presetClass="entr" presetSubtype="528" repeatCount="indefinite" fill="hold" grpId="0" nodeType="withEffect">
                                  <p:stCondLst>
                                    <p:cond delay="0"/>
                                  </p:stCondLst>
                                  <p:childTnLst>
                                    <p:set>
                                      <p:cBhvr>
                                        <p:cTn id="58" dur="1" fill="hold">
                                          <p:stCondLst>
                                            <p:cond delay="0"/>
                                          </p:stCondLst>
                                        </p:cTn>
                                        <p:tgtEl>
                                          <p:spTgt spid="139287"/>
                                        </p:tgtEl>
                                        <p:attrNameLst>
                                          <p:attrName>style.visibility</p:attrName>
                                        </p:attrNameLst>
                                      </p:cBhvr>
                                      <p:to>
                                        <p:strVal val="visible"/>
                                      </p:to>
                                    </p:set>
                                    <p:anim calcmode="lin" valueType="num">
                                      <p:cBhvr>
                                        <p:cTn id="59" dur="1000" fill="hold"/>
                                        <p:tgtEl>
                                          <p:spTgt spid="139287"/>
                                        </p:tgtEl>
                                        <p:attrNameLst>
                                          <p:attrName>ppt_w</p:attrName>
                                        </p:attrNameLst>
                                      </p:cBhvr>
                                      <p:tavLst>
                                        <p:tav tm="0">
                                          <p:val>
                                            <p:fltVal val="0"/>
                                          </p:val>
                                        </p:tav>
                                        <p:tav tm="100000">
                                          <p:val>
                                            <p:strVal val="#ppt_w"/>
                                          </p:val>
                                        </p:tav>
                                      </p:tavLst>
                                    </p:anim>
                                    <p:anim calcmode="lin" valueType="num">
                                      <p:cBhvr>
                                        <p:cTn id="60" dur="1000" fill="hold"/>
                                        <p:tgtEl>
                                          <p:spTgt spid="139287"/>
                                        </p:tgtEl>
                                        <p:attrNameLst>
                                          <p:attrName>ppt_h</p:attrName>
                                        </p:attrNameLst>
                                      </p:cBhvr>
                                      <p:tavLst>
                                        <p:tav tm="0">
                                          <p:val>
                                            <p:fltVal val="0"/>
                                          </p:val>
                                        </p:tav>
                                        <p:tav tm="100000">
                                          <p:val>
                                            <p:strVal val="#ppt_h"/>
                                          </p:val>
                                        </p:tav>
                                      </p:tavLst>
                                    </p:anim>
                                    <p:anim calcmode="lin" valueType="num">
                                      <p:cBhvr>
                                        <p:cTn id="61" dur="1000" fill="hold"/>
                                        <p:tgtEl>
                                          <p:spTgt spid="139287"/>
                                        </p:tgtEl>
                                        <p:attrNameLst>
                                          <p:attrName>ppt_x</p:attrName>
                                        </p:attrNameLst>
                                      </p:cBhvr>
                                      <p:tavLst>
                                        <p:tav tm="0">
                                          <p:val>
                                            <p:fltVal val="0.5"/>
                                          </p:val>
                                        </p:tav>
                                        <p:tav tm="100000">
                                          <p:val>
                                            <p:strVal val="#ppt_x"/>
                                          </p:val>
                                        </p:tav>
                                      </p:tavLst>
                                    </p:anim>
                                    <p:anim calcmode="lin" valueType="num">
                                      <p:cBhvr>
                                        <p:cTn id="62" dur="1000" fill="hold"/>
                                        <p:tgtEl>
                                          <p:spTgt spid="139287"/>
                                        </p:tgtEl>
                                        <p:attrNameLst>
                                          <p:attrName>ppt_y</p:attrName>
                                        </p:attrNameLst>
                                      </p:cBhvr>
                                      <p:tavLst>
                                        <p:tav tm="0">
                                          <p:val>
                                            <p:fltVal val="0.5"/>
                                          </p:val>
                                        </p:tav>
                                        <p:tav tm="100000">
                                          <p:val>
                                            <p:strVal val="#ppt_y"/>
                                          </p:val>
                                        </p:tav>
                                      </p:tavLst>
                                    </p:anim>
                                  </p:childTnLst>
                                </p:cTn>
                              </p:par>
                              <p:par>
                                <p:cTn id="63" presetID="23" presetClass="entr" presetSubtype="528" repeatCount="indefinite" fill="hold" nodeType="withEffect">
                                  <p:stCondLst>
                                    <p:cond delay="0"/>
                                  </p:stCondLst>
                                  <p:childTnLst>
                                    <p:set>
                                      <p:cBhvr>
                                        <p:cTn id="64" dur="1" fill="hold">
                                          <p:stCondLst>
                                            <p:cond delay="0"/>
                                          </p:stCondLst>
                                        </p:cTn>
                                        <p:tgtEl>
                                          <p:spTgt spid="139288"/>
                                        </p:tgtEl>
                                        <p:attrNameLst>
                                          <p:attrName>style.visibility</p:attrName>
                                        </p:attrNameLst>
                                      </p:cBhvr>
                                      <p:to>
                                        <p:strVal val="visible"/>
                                      </p:to>
                                    </p:set>
                                    <p:anim calcmode="lin" valueType="num">
                                      <p:cBhvr>
                                        <p:cTn id="65" dur="1000" fill="hold"/>
                                        <p:tgtEl>
                                          <p:spTgt spid="139288"/>
                                        </p:tgtEl>
                                        <p:attrNameLst>
                                          <p:attrName>ppt_w</p:attrName>
                                        </p:attrNameLst>
                                      </p:cBhvr>
                                      <p:tavLst>
                                        <p:tav tm="0">
                                          <p:val>
                                            <p:fltVal val="0"/>
                                          </p:val>
                                        </p:tav>
                                        <p:tav tm="100000">
                                          <p:val>
                                            <p:strVal val="#ppt_w"/>
                                          </p:val>
                                        </p:tav>
                                      </p:tavLst>
                                    </p:anim>
                                    <p:anim calcmode="lin" valueType="num">
                                      <p:cBhvr>
                                        <p:cTn id="66" dur="1000" fill="hold"/>
                                        <p:tgtEl>
                                          <p:spTgt spid="139288"/>
                                        </p:tgtEl>
                                        <p:attrNameLst>
                                          <p:attrName>ppt_h</p:attrName>
                                        </p:attrNameLst>
                                      </p:cBhvr>
                                      <p:tavLst>
                                        <p:tav tm="0">
                                          <p:val>
                                            <p:fltVal val="0"/>
                                          </p:val>
                                        </p:tav>
                                        <p:tav tm="100000">
                                          <p:val>
                                            <p:strVal val="#ppt_h"/>
                                          </p:val>
                                        </p:tav>
                                      </p:tavLst>
                                    </p:anim>
                                    <p:anim calcmode="lin" valueType="num">
                                      <p:cBhvr>
                                        <p:cTn id="67" dur="1000" fill="hold"/>
                                        <p:tgtEl>
                                          <p:spTgt spid="139288"/>
                                        </p:tgtEl>
                                        <p:attrNameLst>
                                          <p:attrName>ppt_x</p:attrName>
                                        </p:attrNameLst>
                                      </p:cBhvr>
                                      <p:tavLst>
                                        <p:tav tm="0">
                                          <p:val>
                                            <p:fltVal val="0.5"/>
                                          </p:val>
                                        </p:tav>
                                        <p:tav tm="100000">
                                          <p:val>
                                            <p:strVal val="#ppt_x"/>
                                          </p:val>
                                        </p:tav>
                                      </p:tavLst>
                                    </p:anim>
                                    <p:anim calcmode="lin" valueType="num">
                                      <p:cBhvr>
                                        <p:cTn id="68" dur="1000" fill="hold"/>
                                        <p:tgtEl>
                                          <p:spTgt spid="139288"/>
                                        </p:tgtEl>
                                        <p:attrNameLst>
                                          <p:attrName>ppt_y</p:attrName>
                                        </p:attrNameLst>
                                      </p:cBhvr>
                                      <p:tavLst>
                                        <p:tav tm="0">
                                          <p:val>
                                            <p:fltVal val="0.5"/>
                                          </p:val>
                                        </p:tav>
                                        <p:tav tm="100000">
                                          <p:val>
                                            <p:strVal val="#ppt_y"/>
                                          </p:val>
                                        </p:tav>
                                      </p:tavLst>
                                    </p:anim>
                                  </p:childTnLst>
                                </p:cTn>
                              </p:par>
                              <p:par>
                                <p:cTn id="69" presetID="23" presetClass="entr" presetSubtype="528" repeatCount="indefinite" fill="hold" grpId="0" nodeType="withEffect">
                                  <p:stCondLst>
                                    <p:cond delay="0"/>
                                  </p:stCondLst>
                                  <p:childTnLst>
                                    <p:set>
                                      <p:cBhvr>
                                        <p:cTn id="70" dur="1" fill="hold">
                                          <p:stCondLst>
                                            <p:cond delay="0"/>
                                          </p:stCondLst>
                                        </p:cTn>
                                        <p:tgtEl>
                                          <p:spTgt spid="139289"/>
                                        </p:tgtEl>
                                        <p:attrNameLst>
                                          <p:attrName>style.visibility</p:attrName>
                                        </p:attrNameLst>
                                      </p:cBhvr>
                                      <p:to>
                                        <p:strVal val="visible"/>
                                      </p:to>
                                    </p:set>
                                    <p:anim calcmode="lin" valueType="num">
                                      <p:cBhvr>
                                        <p:cTn id="71" dur="1000" fill="hold"/>
                                        <p:tgtEl>
                                          <p:spTgt spid="139289"/>
                                        </p:tgtEl>
                                        <p:attrNameLst>
                                          <p:attrName>ppt_w</p:attrName>
                                        </p:attrNameLst>
                                      </p:cBhvr>
                                      <p:tavLst>
                                        <p:tav tm="0">
                                          <p:val>
                                            <p:fltVal val="0"/>
                                          </p:val>
                                        </p:tav>
                                        <p:tav tm="100000">
                                          <p:val>
                                            <p:strVal val="#ppt_w"/>
                                          </p:val>
                                        </p:tav>
                                      </p:tavLst>
                                    </p:anim>
                                    <p:anim calcmode="lin" valueType="num">
                                      <p:cBhvr>
                                        <p:cTn id="72" dur="1000" fill="hold"/>
                                        <p:tgtEl>
                                          <p:spTgt spid="139289"/>
                                        </p:tgtEl>
                                        <p:attrNameLst>
                                          <p:attrName>ppt_h</p:attrName>
                                        </p:attrNameLst>
                                      </p:cBhvr>
                                      <p:tavLst>
                                        <p:tav tm="0">
                                          <p:val>
                                            <p:fltVal val="0"/>
                                          </p:val>
                                        </p:tav>
                                        <p:tav tm="100000">
                                          <p:val>
                                            <p:strVal val="#ppt_h"/>
                                          </p:val>
                                        </p:tav>
                                      </p:tavLst>
                                    </p:anim>
                                    <p:anim calcmode="lin" valueType="num">
                                      <p:cBhvr>
                                        <p:cTn id="73" dur="1000" fill="hold"/>
                                        <p:tgtEl>
                                          <p:spTgt spid="139289"/>
                                        </p:tgtEl>
                                        <p:attrNameLst>
                                          <p:attrName>ppt_x</p:attrName>
                                        </p:attrNameLst>
                                      </p:cBhvr>
                                      <p:tavLst>
                                        <p:tav tm="0">
                                          <p:val>
                                            <p:fltVal val="0.5"/>
                                          </p:val>
                                        </p:tav>
                                        <p:tav tm="100000">
                                          <p:val>
                                            <p:strVal val="#ppt_x"/>
                                          </p:val>
                                        </p:tav>
                                      </p:tavLst>
                                    </p:anim>
                                    <p:anim calcmode="lin" valueType="num">
                                      <p:cBhvr>
                                        <p:cTn id="74" dur="1000" fill="hold"/>
                                        <p:tgtEl>
                                          <p:spTgt spid="139289"/>
                                        </p:tgtEl>
                                        <p:attrNameLst>
                                          <p:attrName>ppt_y</p:attrName>
                                        </p:attrNameLst>
                                      </p:cBhvr>
                                      <p:tavLst>
                                        <p:tav tm="0">
                                          <p:val>
                                            <p:fltVal val="0.5"/>
                                          </p:val>
                                        </p:tav>
                                        <p:tav tm="100000">
                                          <p:val>
                                            <p:strVal val="#ppt_y"/>
                                          </p:val>
                                        </p:tav>
                                      </p:tavLst>
                                    </p:anim>
                                  </p:childTnLst>
                                </p:cTn>
                              </p:par>
                              <p:par>
                                <p:cTn id="75" presetID="23" presetClass="entr" presetSubtype="528" repeatCount="indefinite" fill="hold" grpId="0" nodeType="withEffect">
                                  <p:stCondLst>
                                    <p:cond delay="0"/>
                                  </p:stCondLst>
                                  <p:childTnLst>
                                    <p:set>
                                      <p:cBhvr>
                                        <p:cTn id="76" dur="1" fill="hold">
                                          <p:stCondLst>
                                            <p:cond delay="0"/>
                                          </p:stCondLst>
                                        </p:cTn>
                                        <p:tgtEl>
                                          <p:spTgt spid="139290"/>
                                        </p:tgtEl>
                                        <p:attrNameLst>
                                          <p:attrName>style.visibility</p:attrName>
                                        </p:attrNameLst>
                                      </p:cBhvr>
                                      <p:to>
                                        <p:strVal val="visible"/>
                                      </p:to>
                                    </p:set>
                                    <p:anim calcmode="lin" valueType="num">
                                      <p:cBhvr>
                                        <p:cTn id="77" dur="1000" fill="hold"/>
                                        <p:tgtEl>
                                          <p:spTgt spid="139290"/>
                                        </p:tgtEl>
                                        <p:attrNameLst>
                                          <p:attrName>ppt_w</p:attrName>
                                        </p:attrNameLst>
                                      </p:cBhvr>
                                      <p:tavLst>
                                        <p:tav tm="0">
                                          <p:val>
                                            <p:fltVal val="0"/>
                                          </p:val>
                                        </p:tav>
                                        <p:tav tm="100000">
                                          <p:val>
                                            <p:strVal val="#ppt_w"/>
                                          </p:val>
                                        </p:tav>
                                      </p:tavLst>
                                    </p:anim>
                                    <p:anim calcmode="lin" valueType="num">
                                      <p:cBhvr>
                                        <p:cTn id="78" dur="1000" fill="hold"/>
                                        <p:tgtEl>
                                          <p:spTgt spid="139290"/>
                                        </p:tgtEl>
                                        <p:attrNameLst>
                                          <p:attrName>ppt_h</p:attrName>
                                        </p:attrNameLst>
                                      </p:cBhvr>
                                      <p:tavLst>
                                        <p:tav tm="0">
                                          <p:val>
                                            <p:fltVal val="0"/>
                                          </p:val>
                                        </p:tav>
                                        <p:tav tm="100000">
                                          <p:val>
                                            <p:strVal val="#ppt_h"/>
                                          </p:val>
                                        </p:tav>
                                      </p:tavLst>
                                    </p:anim>
                                    <p:anim calcmode="lin" valueType="num">
                                      <p:cBhvr>
                                        <p:cTn id="79" dur="1000" fill="hold"/>
                                        <p:tgtEl>
                                          <p:spTgt spid="139290"/>
                                        </p:tgtEl>
                                        <p:attrNameLst>
                                          <p:attrName>ppt_x</p:attrName>
                                        </p:attrNameLst>
                                      </p:cBhvr>
                                      <p:tavLst>
                                        <p:tav tm="0">
                                          <p:val>
                                            <p:fltVal val="0.5"/>
                                          </p:val>
                                        </p:tav>
                                        <p:tav tm="100000">
                                          <p:val>
                                            <p:strVal val="#ppt_x"/>
                                          </p:val>
                                        </p:tav>
                                      </p:tavLst>
                                    </p:anim>
                                    <p:anim calcmode="lin" valueType="num">
                                      <p:cBhvr>
                                        <p:cTn id="80" dur="1000" fill="hold"/>
                                        <p:tgtEl>
                                          <p:spTgt spid="139290"/>
                                        </p:tgtEl>
                                        <p:attrNameLst>
                                          <p:attrName>ppt_y</p:attrName>
                                        </p:attrNameLst>
                                      </p:cBhvr>
                                      <p:tavLst>
                                        <p:tav tm="0">
                                          <p:val>
                                            <p:fltVal val="0.5"/>
                                          </p:val>
                                        </p:tav>
                                        <p:tav tm="100000">
                                          <p:val>
                                            <p:strVal val="#ppt_y"/>
                                          </p:val>
                                        </p:tav>
                                      </p:tavLst>
                                    </p:anim>
                                  </p:childTnLst>
                                </p:cTn>
                              </p:par>
                              <p:par>
                                <p:cTn id="81" presetID="23" presetClass="entr" presetSubtype="528" repeatCount="indefinite" fill="hold" nodeType="withEffect">
                                  <p:stCondLst>
                                    <p:cond delay="500"/>
                                  </p:stCondLst>
                                  <p:childTnLst>
                                    <p:set>
                                      <p:cBhvr>
                                        <p:cTn id="82" dur="1" fill="hold">
                                          <p:stCondLst>
                                            <p:cond delay="0"/>
                                          </p:stCondLst>
                                        </p:cTn>
                                        <p:tgtEl>
                                          <p:spTgt spid="139291"/>
                                        </p:tgtEl>
                                        <p:attrNameLst>
                                          <p:attrName>style.visibility</p:attrName>
                                        </p:attrNameLst>
                                      </p:cBhvr>
                                      <p:to>
                                        <p:strVal val="visible"/>
                                      </p:to>
                                    </p:set>
                                    <p:anim calcmode="lin" valueType="num">
                                      <p:cBhvr>
                                        <p:cTn id="83" dur="1000" fill="hold"/>
                                        <p:tgtEl>
                                          <p:spTgt spid="139291"/>
                                        </p:tgtEl>
                                        <p:attrNameLst>
                                          <p:attrName>ppt_w</p:attrName>
                                        </p:attrNameLst>
                                      </p:cBhvr>
                                      <p:tavLst>
                                        <p:tav tm="0">
                                          <p:val>
                                            <p:fltVal val="0"/>
                                          </p:val>
                                        </p:tav>
                                        <p:tav tm="100000">
                                          <p:val>
                                            <p:strVal val="#ppt_w"/>
                                          </p:val>
                                        </p:tav>
                                      </p:tavLst>
                                    </p:anim>
                                    <p:anim calcmode="lin" valueType="num">
                                      <p:cBhvr>
                                        <p:cTn id="84" dur="1000" fill="hold"/>
                                        <p:tgtEl>
                                          <p:spTgt spid="139291"/>
                                        </p:tgtEl>
                                        <p:attrNameLst>
                                          <p:attrName>ppt_h</p:attrName>
                                        </p:attrNameLst>
                                      </p:cBhvr>
                                      <p:tavLst>
                                        <p:tav tm="0">
                                          <p:val>
                                            <p:fltVal val="0"/>
                                          </p:val>
                                        </p:tav>
                                        <p:tav tm="100000">
                                          <p:val>
                                            <p:strVal val="#ppt_h"/>
                                          </p:val>
                                        </p:tav>
                                      </p:tavLst>
                                    </p:anim>
                                    <p:anim calcmode="lin" valueType="num">
                                      <p:cBhvr>
                                        <p:cTn id="85" dur="1000" fill="hold"/>
                                        <p:tgtEl>
                                          <p:spTgt spid="139291"/>
                                        </p:tgtEl>
                                        <p:attrNameLst>
                                          <p:attrName>ppt_x</p:attrName>
                                        </p:attrNameLst>
                                      </p:cBhvr>
                                      <p:tavLst>
                                        <p:tav tm="0">
                                          <p:val>
                                            <p:fltVal val="0.5"/>
                                          </p:val>
                                        </p:tav>
                                        <p:tav tm="100000">
                                          <p:val>
                                            <p:strVal val="#ppt_x"/>
                                          </p:val>
                                        </p:tav>
                                      </p:tavLst>
                                    </p:anim>
                                    <p:anim calcmode="lin" valueType="num">
                                      <p:cBhvr>
                                        <p:cTn id="86" dur="1000" fill="hold"/>
                                        <p:tgtEl>
                                          <p:spTgt spid="139291"/>
                                        </p:tgtEl>
                                        <p:attrNameLst>
                                          <p:attrName>ppt_y</p:attrName>
                                        </p:attrNameLst>
                                      </p:cBhvr>
                                      <p:tavLst>
                                        <p:tav tm="0">
                                          <p:val>
                                            <p:fltVal val="0.5"/>
                                          </p:val>
                                        </p:tav>
                                        <p:tav tm="100000">
                                          <p:val>
                                            <p:strVal val="#ppt_y"/>
                                          </p:val>
                                        </p:tav>
                                      </p:tavLst>
                                    </p:anim>
                                  </p:childTnLst>
                                </p:cTn>
                              </p:par>
                              <p:par>
                                <p:cTn id="87" presetID="23" presetClass="entr" presetSubtype="528" repeatCount="indefinite" fill="hold" grpId="0" nodeType="withEffect">
                                  <p:stCondLst>
                                    <p:cond delay="0"/>
                                  </p:stCondLst>
                                  <p:childTnLst>
                                    <p:set>
                                      <p:cBhvr>
                                        <p:cTn id="88" dur="1" fill="hold">
                                          <p:stCondLst>
                                            <p:cond delay="0"/>
                                          </p:stCondLst>
                                        </p:cTn>
                                        <p:tgtEl>
                                          <p:spTgt spid="139292"/>
                                        </p:tgtEl>
                                        <p:attrNameLst>
                                          <p:attrName>style.visibility</p:attrName>
                                        </p:attrNameLst>
                                      </p:cBhvr>
                                      <p:to>
                                        <p:strVal val="visible"/>
                                      </p:to>
                                    </p:set>
                                    <p:anim calcmode="lin" valueType="num">
                                      <p:cBhvr>
                                        <p:cTn id="89" dur="1000" fill="hold"/>
                                        <p:tgtEl>
                                          <p:spTgt spid="139292"/>
                                        </p:tgtEl>
                                        <p:attrNameLst>
                                          <p:attrName>ppt_w</p:attrName>
                                        </p:attrNameLst>
                                      </p:cBhvr>
                                      <p:tavLst>
                                        <p:tav tm="0">
                                          <p:val>
                                            <p:fltVal val="0"/>
                                          </p:val>
                                        </p:tav>
                                        <p:tav tm="100000">
                                          <p:val>
                                            <p:strVal val="#ppt_w"/>
                                          </p:val>
                                        </p:tav>
                                      </p:tavLst>
                                    </p:anim>
                                    <p:anim calcmode="lin" valueType="num">
                                      <p:cBhvr>
                                        <p:cTn id="90" dur="1000" fill="hold"/>
                                        <p:tgtEl>
                                          <p:spTgt spid="139292"/>
                                        </p:tgtEl>
                                        <p:attrNameLst>
                                          <p:attrName>ppt_h</p:attrName>
                                        </p:attrNameLst>
                                      </p:cBhvr>
                                      <p:tavLst>
                                        <p:tav tm="0">
                                          <p:val>
                                            <p:fltVal val="0"/>
                                          </p:val>
                                        </p:tav>
                                        <p:tav tm="100000">
                                          <p:val>
                                            <p:strVal val="#ppt_h"/>
                                          </p:val>
                                        </p:tav>
                                      </p:tavLst>
                                    </p:anim>
                                    <p:anim calcmode="lin" valueType="num">
                                      <p:cBhvr>
                                        <p:cTn id="91" dur="1000" fill="hold"/>
                                        <p:tgtEl>
                                          <p:spTgt spid="139292"/>
                                        </p:tgtEl>
                                        <p:attrNameLst>
                                          <p:attrName>ppt_x</p:attrName>
                                        </p:attrNameLst>
                                      </p:cBhvr>
                                      <p:tavLst>
                                        <p:tav tm="0">
                                          <p:val>
                                            <p:fltVal val="0.5"/>
                                          </p:val>
                                        </p:tav>
                                        <p:tav tm="100000">
                                          <p:val>
                                            <p:strVal val="#ppt_x"/>
                                          </p:val>
                                        </p:tav>
                                      </p:tavLst>
                                    </p:anim>
                                    <p:anim calcmode="lin" valueType="num">
                                      <p:cBhvr>
                                        <p:cTn id="92" dur="1000" fill="hold"/>
                                        <p:tgtEl>
                                          <p:spTgt spid="139292"/>
                                        </p:tgtEl>
                                        <p:attrNameLst>
                                          <p:attrName>ppt_y</p:attrName>
                                        </p:attrNameLst>
                                      </p:cBhvr>
                                      <p:tavLst>
                                        <p:tav tm="0">
                                          <p:val>
                                            <p:fltVal val="0.5"/>
                                          </p:val>
                                        </p:tav>
                                        <p:tav tm="100000">
                                          <p:val>
                                            <p:strVal val="#ppt_y"/>
                                          </p:val>
                                        </p:tav>
                                      </p:tavLst>
                                    </p:anim>
                                  </p:childTnLst>
                                </p:cTn>
                              </p:par>
                              <p:par>
                                <p:cTn id="93" presetID="23" presetClass="entr" presetSubtype="528" repeatCount="indefinite" fill="hold" nodeType="withEffect">
                                  <p:stCondLst>
                                    <p:cond delay="0"/>
                                  </p:stCondLst>
                                  <p:childTnLst>
                                    <p:set>
                                      <p:cBhvr>
                                        <p:cTn id="94" dur="1" fill="hold">
                                          <p:stCondLst>
                                            <p:cond delay="0"/>
                                          </p:stCondLst>
                                        </p:cTn>
                                        <p:tgtEl>
                                          <p:spTgt spid="139293"/>
                                        </p:tgtEl>
                                        <p:attrNameLst>
                                          <p:attrName>style.visibility</p:attrName>
                                        </p:attrNameLst>
                                      </p:cBhvr>
                                      <p:to>
                                        <p:strVal val="visible"/>
                                      </p:to>
                                    </p:set>
                                    <p:anim calcmode="lin" valueType="num">
                                      <p:cBhvr>
                                        <p:cTn id="95" dur="1000" fill="hold"/>
                                        <p:tgtEl>
                                          <p:spTgt spid="139293"/>
                                        </p:tgtEl>
                                        <p:attrNameLst>
                                          <p:attrName>ppt_w</p:attrName>
                                        </p:attrNameLst>
                                      </p:cBhvr>
                                      <p:tavLst>
                                        <p:tav tm="0">
                                          <p:val>
                                            <p:fltVal val="0"/>
                                          </p:val>
                                        </p:tav>
                                        <p:tav tm="100000">
                                          <p:val>
                                            <p:strVal val="#ppt_w"/>
                                          </p:val>
                                        </p:tav>
                                      </p:tavLst>
                                    </p:anim>
                                    <p:anim calcmode="lin" valueType="num">
                                      <p:cBhvr>
                                        <p:cTn id="96" dur="1000" fill="hold"/>
                                        <p:tgtEl>
                                          <p:spTgt spid="139293"/>
                                        </p:tgtEl>
                                        <p:attrNameLst>
                                          <p:attrName>ppt_h</p:attrName>
                                        </p:attrNameLst>
                                      </p:cBhvr>
                                      <p:tavLst>
                                        <p:tav tm="0">
                                          <p:val>
                                            <p:fltVal val="0"/>
                                          </p:val>
                                        </p:tav>
                                        <p:tav tm="100000">
                                          <p:val>
                                            <p:strVal val="#ppt_h"/>
                                          </p:val>
                                        </p:tav>
                                      </p:tavLst>
                                    </p:anim>
                                    <p:anim calcmode="lin" valueType="num">
                                      <p:cBhvr>
                                        <p:cTn id="97" dur="1000" fill="hold"/>
                                        <p:tgtEl>
                                          <p:spTgt spid="139293"/>
                                        </p:tgtEl>
                                        <p:attrNameLst>
                                          <p:attrName>ppt_x</p:attrName>
                                        </p:attrNameLst>
                                      </p:cBhvr>
                                      <p:tavLst>
                                        <p:tav tm="0">
                                          <p:val>
                                            <p:fltVal val="0.5"/>
                                          </p:val>
                                        </p:tav>
                                        <p:tav tm="100000">
                                          <p:val>
                                            <p:strVal val="#ppt_x"/>
                                          </p:val>
                                        </p:tav>
                                      </p:tavLst>
                                    </p:anim>
                                    <p:anim calcmode="lin" valueType="num">
                                      <p:cBhvr>
                                        <p:cTn id="98" dur="1000" fill="hold"/>
                                        <p:tgtEl>
                                          <p:spTgt spid="139293"/>
                                        </p:tgtEl>
                                        <p:attrNameLst>
                                          <p:attrName>ppt_y</p:attrName>
                                        </p:attrNameLst>
                                      </p:cBhvr>
                                      <p:tavLst>
                                        <p:tav tm="0">
                                          <p:val>
                                            <p:fltVal val="0.5"/>
                                          </p:val>
                                        </p:tav>
                                        <p:tav tm="100000">
                                          <p:val>
                                            <p:strVal val="#ppt_y"/>
                                          </p:val>
                                        </p:tav>
                                      </p:tavLst>
                                    </p:anim>
                                  </p:childTnLst>
                                </p:cTn>
                              </p:par>
                              <p:par>
                                <p:cTn id="99" presetID="23" presetClass="entr" presetSubtype="528" repeatCount="indefinite" fill="hold" grpId="0" nodeType="withEffect">
                                  <p:stCondLst>
                                    <p:cond delay="0"/>
                                  </p:stCondLst>
                                  <p:childTnLst>
                                    <p:set>
                                      <p:cBhvr>
                                        <p:cTn id="100" dur="1" fill="hold">
                                          <p:stCondLst>
                                            <p:cond delay="0"/>
                                          </p:stCondLst>
                                        </p:cTn>
                                        <p:tgtEl>
                                          <p:spTgt spid="139294"/>
                                        </p:tgtEl>
                                        <p:attrNameLst>
                                          <p:attrName>style.visibility</p:attrName>
                                        </p:attrNameLst>
                                      </p:cBhvr>
                                      <p:to>
                                        <p:strVal val="visible"/>
                                      </p:to>
                                    </p:set>
                                    <p:anim calcmode="lin" valueType="num">
                                      <p:cBhvr>
                                        <p:cTn id="101" dur="1000" fill="hold"/>
                                        <p:tgtEl>
                                          <p:spTgt spid="139294"/>
                                        </p:tgtEl>
                                        <p:attrNameLst>
                                          <p:attrName>ppt_w</p:attrName>
                                        </p:attrNameLst>
                                      </p:cBhvr>
                                      <p:tavLst>
                                        <p:tav tm="0">
                                          <p:val>
                                            <p:fltVal val="0"/>
                                          </p:val>
                                        </p:tav>
                                        <p:tav tm="100000">
                                          <p:val>
                                            <p:strVal val="#ppt_w"/>
                                          </p:val>
                                        </p:tav>
                                      </p:tavLst>
                                    </p:anim>
                                    <p:anim calcmode="lin" valueType="num">
                                      <p:cBhvr>
                                        <p:cTn id="102" dur="1000" fill="hold"/>
                                        <p:tgtEl>
                                          <p:spTgt spid="139294"/>
                                        </p:tgtEl>
                                        <p:attrNameLst>
                                          <p:attrName>ppt_h</p:attrName>
                                        </p:attrNameLst>
                                      </p:cBhvr>
                                      <p:tavLst>
                                        <p:tav tm="0">
                                          <p:val>
                                            <p:fltVal val="0"/>
                                          </p:val>
                                        </p:tav>
                                        <p:tav tm="100000">
                                          <p:val>
                                            <p:strVal val="#ppt_h"/>
                                          </p:val>
                                        </p:tav>
                                      </p:tavLst>
                                    </p:anim>
                                    <p:anim calcmode="lin" valueType="num">
                                      <p:cBhvr>
                                        <p:cTn id="103" dur="1000" fill="hold"/>
                                        <p:tgtEl>
                                          <p:spTgt spid="139294"/>
                                        </p:tgtEl>
                                        <p:attrNameLst>
                                          <p:attrName>ppt_x</p:attrName>
                                        </p:attrNameLst>
                                      </p:cBhvr>
                                      <p:tavLst>
                                        <p:tav tm="0">
                                          <p:val>
                                            <p:fltVal val="0.5"/>
                                          </p:val>
                                        </p:tav>
                                        <p:tav tm="100000">
                                          <p:val>
                                            <p:strVal val="#ppt_x"/>
                                          </p:val>
                                        </p:tav>
                                      </p:tavLst>
                                    </p:anim>
                                    <p:anim calcmode="lin" valueType="num">
                                      <p:cBhvr>
                                        <p:cTn id="104" dur="1000" fill="hold"/>
                                        <p:tgtEl>
                                          <p:spTgt spid="139294"/>
                                        </p:tgtEl>
                                        <p:attrNameLst>
                                          <p:attrName>ppt_y</p:attrName>
                                        </p:attrNameLst>
                                      </p:cBhvr>
                                      <p:tavLst>
                                        <p:tav tm="0">
                                          <p:val>
                                            <p:fltVal val="0.5"/>
                                          </p:val>
                                        </p:tav>
                                        <p:tav tm="100000">
                                          <p:val>
                                            <p:strVal val="#ppt_y"/>
                                          </p:val>
                                        </p:tav>
                                      </p:tavLst>
                                    </p:anim>
                                  </p:childTnLst>
                                </p:cTn>
                              </p:par>
                              <p:par>
                                <p:cTn id="105" presetID="23" presetClass="entr" presetSubtype="528" repeatCount="indefinite" fill="hold" grpId="0" nodeType="withEffect">
                                  <p:stCondLst>
                                    <p:cond delay="1500"/>
                                  </p:stCondLst>
                                  <p:childTnLst>
                                    <p:set>
                                      <p:cBhvr>
                                        <p:cTn id="106" dur="1" fill="hold">
                                          <p:stCondLst>
                                            <p:cond delay="0"/>
                                          </p:stCondLst>
                                        </p:cTn>
                                        <p:tgtEl>
                                          <p:spTgt spid="139295"/>
                                        </p:tgtEl>
                                        <p:attrNameLst>
                                          <p:attrName>style.visibility</p:attrName>
                                        </p:attrNameLst>
                                      </p:cBhvr>
                                      <p:to>
                                        <p:strVal val="visible"/>
                                      </p:to>
                                    </p:set>
                                    <p:anim calcmode="lin" valueType="num">
                                      <p:cBhvr>
                                        <p:cTn id="107" dur="1000" fill="hold"/>
                                        <p:tgtEl>
                                          <p:spTgt spid="139295"/>
                                        </p:tgtEl>
                                        <p:attrNameLst>
                                          <p:attrName>ppt_w</p:attrName>
                                        </p:attrNameLst>
                                      </p:cBhvr>
                                      <p:tavLst>
                                        <p:tav tm="0">
                                          <p:val>
                                            <p:fltVal val="0"/>
                                          </p:val>
                                        </p:tav>
                                        <p:tav tm="100000">
                                          <p:val>
                                            <p:strVal val="#ppt_w"/>
                                          </p:val>
                                        </p:tav>
                                      </p:tavLst>
                                    </p:anim>
                                    <p:anim calcmode="lin" valueType="num">
                                      <p:cBhvr>
                                        <p:cTn id="108" dur="1000" fill="hold"/>
                                        <p:tgtEl>
                                          <p:spTgt spid="139295"/>
                                        </p:tgtEl>
                                        <p:attrNameLst>
                                          <p:attrName>ppt_h</p:attrName>
                                        </p:attrNameLst>
                                      </p:cBhvr>
                                      <p:tavLst>
                                        <p:tav tm="0">
                                          <p:val>
                                            <p:fltVal val="0"/>
                                          </p:val>
                                        </p:tav>
                                        <p:tav tm="100000">
                                          <p:val>
                                            <p:strVal val="#ppt_h"/>
                                          </p:val>
                                        </p:tav>
                                      </p:tavLst>
                                    </p:anim>
                                    <p:anim calcmode="lin" valueType="num">
                                      <p:cBhvr>
                                        <p:cTn id="109" dur="1000" fill="hold"/>
                                        <p:tgtEl>
                                          <p:spTgt spid="139295"/>
                                        </p:tgtEl>
                                        <p:attrNameLst>
                                          <p:attrName>ppt_x</p:attrName>
                                        </p:attrNameLst>
                                      </p:cBhvr>
                                      <p:tavLst>
                                        <p:tav tm="0">
                                          <p:val>
                                            <p:fltVal val="0.5"/>
                                          </p:val>
                                        </p:tav>
                                        <p:tav tm="100000">
                                          <p:val>
                                            <p:strVal val="#ppt_x"/>
                                          </p:val>
                                        </p:tav>
                                      </p:tavLst>
                                    </p:anim>
                                    <p:anim calcmode="lin" valueType="num">
                                      <p:cBhvr>
                                        <p:cTn id="110" dur="1000" fill="hold"/>
                                        <p:tgtEl>
                                          <p:spTgt spid="139295"/>
                                        </p:tgtEl>
                                        <p:attrNameLst>
                                          <p:attrName>ppt_y</p:attrName>
                                        </p:attrNameLst>
                                      </p:cBhvr>
                                      <p:tavLst>
                                        <p:tav tm="0">
                                          <p:val>
                                            <p:fltVal val="0.5"/>
                                          </p:val>
                                        </p:tav>
                                        <p:tav tm="100000">
                                          <p:val>
                                            <p:strVal val="#ppt_y"/>
                                          </p:val>
                                        </p:tav>
                                      </p:tavLst>
                                    </p:anim>
                                  </p:childTnLst>
                                </p:cTn>
                              </p:par>
                              <p:par>
                                <p:cTn id="111" presetID="23" presetClass="entr" presetSubtype="528" repeatCount="indefinite" fill="hold" nodeType="withEffect">
                                  <p:stCondLst>
                                    <p:cond delay="1500"/>
                                  </p:stCondLst>
                                  <p:childTnLst>
                                    <p:set>
                                      <p:cBhvr>
                                        <p:cTn id="112" dur="1" fill="hold">
                                          <p:stCondLst>
                                            <p:cond delay="0"/>
                                          </p:stCondLst>
                                        </p:cTn>
                                        <p:tgtEl>
                                          <p:spTgt spid="139296"/>
                                        </p:tgtEl>
                                        <p:attrNameLst>
                                          <p:attrName>style.visibility</p:attrName>
                                        </p:attrNameLst>
                                      </p:cBhvr>
                                      <p:to>
                                        <p:strVal val="visible"/>
                                      </p:to>
                                    </p:set>
                                    <p:anim calcmode="lin" valueType="num">
                                      <p:cBhvr>
                                        <p:cTn id="113" dur="1000" fill="hold"/>
                                        <p:tgtEl>
                                          <p:spTgt spid="139296"/>
                                        </p:tgtEl>
                                        <p:attrNameLst>
                                          <p:attrName>ppt_w</p:attrName>
                                        </p:attrNameLst>
                                      </p:cBhvr>
                                      <p:tavLst>
                                        <p:tav tm="0">
                                          <p:val>
                                            <p:fltVal val="0"/>
                                          </p:val>
                                        </p:tav>
                                        <p:tav tm="100000">
                                          <p:val>
                                            <p:strVal val="#ppt_w"/>
                                          </p:val>
                                        </p:tav>
                                      </p:tavLst>
                                    </p:anim>
                                    <p:anim calcmode="lin" valueType="num">
                                      <p:cBhvr>
                                        <p:cTn id="114" dur="1000" fill="hold"/>
                                        <p:tgtEl>
                                          <p:spTgt spid="139296"/>
                                        </p:tgtEl>
                                        <p:attrNameLst>
                                          <p:attrName>ppt_h</p:attrName>
                                        </p:attrNameLst>
                                      </p:cBhvr>
                                      <p:tavLst>
                                        <p:tav tm="0">
                                          <p:val>
                                            <p:fltVal val="0"/>
                                          </p:val>
                                        </p:tav>
                                        <p:tav tm="100000">
                                          <p:val>
                                            <p:strVal val="#ppt_h"/>
                                          </p:val>
                                        </p:tav>
                                      </p:tavLst>
                                    </p:anim>
                                    <p:anim calcmode="lin" valueType="num">
                                      <p:cBhvr>
                                        <p:cTn id="115" dur="1000" fill="hold"/>
                                        <p:tgtEl>
                                          <p:spTgt spid="139296"/>
                                        </p:tgtEl>
                                        <p:attrNameLst>
                                          <p:attrName>ppt_x</p:attrName>
                                        </p:attrNameLst>
                                      </p:cBhvr>
                                      <p:tavLst>
                                        <p:tav tm="0">
                                          <p:val>
                                            <p:fltVal val="0.5"/>
                                          </p:val>
                                        </p:tav>
                                        <p:tav tm="100000">
                                          <p:val>
                                            <p:strVal val="#ppt_x"/>
                                          </p:val>
                                        </p:tav>
                                      </p:tavLst>
                                    </p:anim>
                                    <p:anim calcmode="lin" valueType="num">
                                      <p:cBhvr>
                                        <p:cTn id="116" dur="1000" fill="hold"/>
                                        <p:tgtEl>
                                          <p:spTgt spid="13929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P spid="139279" grpId="0" animBg="1"/>
      <p:bldP spid="139282" grpId="0" animBg="1"/>
      <p:bldP spid="139285" grpId="0" animBg="1"/>
      <p:bldP spid="139286" grpId="0" animBg="1"/>
      <p:bldP spid="139287" grpId="0" animBg="1"/>
      <p:bldP spid="139289" grpId="0" animBg="1"/>
      <p:bldP spid="139290" grpId="0" animBg="1"/>
      <p:bldP spid="139292" grpId="0" animBg="1"/>
      <p:bldP spid="139294" grpId="0" animBg="1"/>
      <p:bldP spid="1392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2" descr="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4931" name="Rectangle 3"/>
          <p:cNvSpPr>
            <a:spLocks noGrp="1" noChangeArrowheads="1"/>
          </p:cNvSpPr>
          <p:nvPr>
            <p:ph type="body" idx="1"/>
          </p:nvPr>
        </p:nvSpPr>
        <p:spPr>
          <a:xfrm>
            <a:off x="468313" y="1628775"/>
            <a:ext cx="8229600" cy="4525963"/>
          </a:xfrm>
        </p:spPr>
        <p:txBody>
          <a:bodyPr/>
          <a:lstStyle/>
          <a:p>
            <a:pPr eaLnBrk="1" hangingPunct="1">
              <a:buFontTx/>
              <a:buNone/>
            </a:pPr>
            <a:r>
              <a:rPr lang="en-US" smtClean="0">
                <a:solidFill>
                  <a:srgbClr val="0066FF"/>
                </a:solidFill>
              </a:rPr>
              <a:t>     Hãy nêu một số cách bảo quản thức ăn?</a:t>
            </a:r>
          </a:p>
          <a:p>
            <a:pPr eaLnBrk="1" hangingPunct="1">
              <a:buFontTx/>
              <a:buNone/>
            </a:pPr>
            <a:endParaRPr lang="en-US" smtClean="0">
              <a:solidFill>
                <a:srgbClr val="0066FF"/>
              </a:solidFill>
            </a:endParaRPr>
          </a:p>
          <a:p>
            <a:pPr eaLnBrk="1" hangingPunct="1">
              <a:buFontTx/>
              <a:buNone/>
            </a:pPr>
            <a:r>
              <a:rPr lang="en-US" smtClean="0"/>
              <a:t>   Có nhiều cách để giữ thức ăn được lâu, không bị mất chất dinh dưỡng và ôi thiu như: làm khô, ướp lạnh, ướp mặn, đóng hộp,…</a:t>
            </a:r>
          </a:p>
        </p:txBody>
      </p:sp>
      <p:sp>
        <p:nvSpPr>
          <p:cNvPr id="3076" name="Rectangle 4"/>
          <p:cNvSpPr>
            <a:spLocks noGrp="1" noChangeArrowheads="1"/>
          </p:cNvSpPr>
          <p:nvPr>
            <p:ph type="title"/>
          </p:nvPr>
        </p:nvSpPr>
        <p:spPr/>
        <p:txBody>
          <a:bodyPr/>
          <a:lstStyle/>
          <a:p>
            <a:pPr eaLnBrk="1" hangingPunct="1"/>
            <a:r>
              <a:rPr lang="en-US" smtClean="0">
                <a:solidFill>
                  <a:srgbClr val="CC0000"/>
                </a:solidFill>
              </a:rPr>
              <a:t>Kiểm tra bài cũ</a:t>
            </a:r>
          </a:p>
        </p:txBody>
      </p:sp>
      <p:pic>
        <p:nvPicPr>
          <p:cNvPr id="3077" name="Picture 10" descr="qustionmed_w"/>
          <p:cNvPicPr>
            <a:picLocks noChangeAspect="1" noChangeArrowheads="1" noCrop="1"/>
          </p:cNvPicPr>
          <p:nvPr/>
        </p:nvPicPr>
        <p:blipFill>
          <a:blip r:embed="rId3"/>
          <a:srcRect/>
          <a:stretch>
            <a:fillRect/>
          </a:stretch>
        </p:blipFill>
        <p:spPr bwMode="auto">
          <a:xfrm>
            <a:off x="468313" y="1628775"/>
            <a:ext cx="533400" cy="520700"/>
          </a:xfrm>
          <a:prstGeom prst="rect">
            <a:avLst/>
          </a:prstGeom>
          <a:noFill/>
          <a:ln w="9525">
            <a:noFill/>
            <a:miter lim="800000"/>
            <a:headEnd/>
            <a:tailEnd/>
          </a:ln>
        </p:spPr>
      </p:pic>
      <p:pic>
        <p:nvPicPr>
          <p:cNvPr id="3078" name="Picture 10" descr="qustionmed_w">
            <a:hlinkClick r:id="rId4" action="ppaction://hlinksldjump"/>
          </p:cNvPr>
          <p:cNvPicPr>
            <a:picLocks noChangeAspect="1" noChangeArrowheads="1" noCrop="1"/>
          </p:cNvPicPr>
          <p:nvPr/>
        </p:nvPicPr>
        <p:blipFill>
          <a:blip r:embed="rId3"/>
          <a:srcRect/>
          <a:stretch>
            <a:fillRect/>
          </a:stretch>
        </p:blipFill>
        <p:spPr bwMode="auto">
          <a:xfrm>
            <a:off x="468313" y="1628775"/>
            <a:ext cx="533400" cy="520700"/>
          </a:xfrm>
          <a:prstGeom prst="rect">
            <a:avLst/>
          </a:prstGeom>
          <a:noFill/>
          <a:ln w="9525">
            <a:noFill/>
            <a:miter lim="800000"/>
            <a:headEnd/>
            <a:tailEnd/>
          </a:ln>
        </p:spPr>
      </p:pic>
      <p:pic>
        <p:nvPicPr>
          <p:cNvPr id="3079" name="Picture 13" descr="35"/>
          <p:cNvPicPr>
            <a:picLocks noChangeAspect="1" noChangeArrowheads="1"/>
          </p:cNvPicPr>
          <p:nvPr/>
        </p:nvPicPr>
        <p:blipFill>
          <a:blip r:embed="rId5"/>
          <a:srcRect/>
          <a:stretch>
            <a:fillRect/>
          </a:stretch>
        </p:blipFill>
        <p:spPr bwMode="auto">
          <a:xfrm>
            <a:off x="5724525" y="5300663"/>
            <a:ext cx="1924050" cy="1228725"/>
          </a:xfrm>
          <a:prstGeom prst="rect">
            <a:avLst/>
          </a:prstGeom>
          <a:noFill/>
          <a:ln w="9525">
            <a:noFill/>
            <a:miter lim="800000"/>
            <a:headEnd/>
            <a:tailEnd/>
          </a:ln>
        </p:spPr>
      </p:pic>
      <p:pic>
        <p:nvPicPr>
          <p:cNvPr id="3080" name="Picture 14" descr="35"/>
          <p:cNvPicPr>
            <a:picLocks noChangeAspect="1" noChangeArrowheads="1"/>
          </p:cNvPicPr>
          <p:nvPr/>
        </p:nvPicPr>
        <p:blipFill>
          <a:blip r:embed="rId5"/>
          <a:srcRect/>
          <a:stretch>
            <a:fillRect/>
          </a:stretch>
        </p:blipFill>
        <p:spPr bwMode="auto">
          <a:xfrm>
            <a:off x="1331913" y="5373688"/>
            <a:ext cx="1924050" cy="1228725"/>
          </a:xfrm>
          <a:prstGeom prst="rect">
            <a:avLst/>
          </a:prstGeom>
          <a:noFill/>
          <a:ln w="9525">
            <a:noFill/>
            <a:miter lim="800000"/>
            <a:headEnd/>
            <a:tailEnd/>
          </a:ln>
        </p:spPr>
      </p:pic>
      <p:pic>
        <p:nvPicPr>
          <p:cNvPr id="3081" name="Picture 15" descr="35"/>
          <p:cNvPicPr>
            <a:picLocks noChangeAspect="1" noChangeArrowheads="1"/>
          </p:cNvPicPr>
          <p:nvPr/>
        </p:nvPicPr>
        <p:blipFill>
          <a:blip r:embed="rId5"/>
          <a:srcRect/>
          <a:stretch>
            <a:fillRect/>
          </a:stretch>
        </p:blipFill>
        <p:spPr bwMode="auto">
          <a:xfrm>
            <a:off x="3492500" y="5373688"/>
            <a:ext cx="1924050" cy="12287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24931">
                                            <p:txEl>
                                              <p:pRg st="2" end="2"/>
                                            </p:txEl>
                                          </p:spTgt>
                                        </p:tgtEl>
                                        <p:attrNameLst>
                                          <p:attrName>style.visibility</p:attrName>
                                        </p:attrNameLst>
                                      </p:cBhvr>
                                      <p:to>
                                        <p:strVal val="visible"/>
                                      </p:to>
                                    </p:set>
                                    <p:animEffect transition="in" filter="box(in)">
                                      <p:cBhvr>
                                        <p:cTn id="7" dur="500"/>
                                        <p:tgtEl>
                                          <p:spTgt spid="1249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2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099" name="Rectangle 2"/>
          <p:cNvSpPr>
            <a:spLocks noGrp="1" noChangeArrowheads="1"/>
          </p:cNvSpPr>
          <p:nvPr>
            <p:ph type="title"/>
          </p:nvPr>
        </p:nvSpPr>
        <p:spPr>
          <a:xfrm>
            <a:off x="395288" y="333375"/>
            <a:ext cx="8229600" cy="720725"/>
          </a:xfrm>
        </p:spPr>
        <p:txBody>
          <a:bodyPr/>
          <a:lstStyle/>
          <a:p>
            <a:pPr eaLnBrk="1" hangingPunct="1"/>
            <a:endParaRPr lang="en-US" sz="2800" i="1" smtClean="0"/>
          </a:p>
        </p:txBody>
      </p:sp>
      <p:sp>
        <p:nvSpPr>
          <p:cNvPr id="4100" name="Rectangle 3"/>
          <p:cNvSpPr>
            <a:spLocks noGrp="1" noChangeArrowheads="1"/>
          </p:cNvSpPr>
          <p:nvPr>
            <p:ph type="body" idx="1"/>
          </p:nvPr>
        </p:nvSpPr>
        <p:spPr>
          <a:xfrm>
            <a:off x="250825" y="1628775"/>
            <a:ext cx="8893175" cy="4525963"/>
          </a:xfrm>
        </p:spPr>
        <p:txBody>
          <a:bodyPr/>
          <a:lstStyle/>
          <a:p>
            <a:pPr algn="ctr" eaLnBrk="1" hangingPunct="1">
              <a:buFontTx/>
              <a:buNone/>
            </a:pPr>
            <a:r>
              <a:rPr lang="en-US" u="sng" smtClean="0"/>
              <a:t>KHOA HỌC</a:t>
            </a:r>
          </a:p>
          <a:p>
            <a:pPr algn="ctr" eaLnBrk="1" hangingPunct="1">
              <a:buFontTx/>
              <a:buNone/>
            </a:pPr>
            <a:endParaRPr lang="en-US" u="sng" smtClean="0"/>
          </a:p>
          <a:p>
            <a:pPr algn="ctr" eaLnBrk="1" hangingPunct="1">
              <a:buFontTx/>
              <a:buNone/>
            </a:pPr>
            <a:r>
              <a:rPr lang="en-US" b="1" smtClean="0"/>
              <a:t>BÀI 12: PHÒNG MỘT SỐ BỆNH</a:t>
            </a:r>
          </a:p>
          <a:p>
            <a:pPr algn="ctr" eaLnBrk="1" hangingPunct="1">
              <a:buFontTx/>
              <a:buNone/>
            </a:pPr>
            <a:r>
              <a:rPr lang="en-US" b="1" smtClean="0"/>
              <a:t>DO THIẾU CHẤT DINH DƯỠNG</a:t>
            </a:r>
          </a:p>
          <a:p>
            <a:pPr eaLnBrk="1" hangingPunct="1">
              <a:buFontTx/>
              <a:buNone/>
            </a:pPr>
            <a:endParaRPr lang="en-US" b="1" smtClean="0"/>
          </a:p>
          <a:p>
            <a:pPr eaLnBrk="1" hangingPunct="1">
              <a:buFontTx/>
              <a:buNone/>
            </a:pPr>
            <a:endParaRPr lang="en-US" b="1" smtClean="0"/>
          </a:p>
          <a:p>
            <a:pPr eaLnBrk="1" hangingPunct="1"/>
            <a:endParaRPr lang="en-US" smtClean="0"/>
          </a:p>
        </p:txBody>
      </p:sp>
      <p:pic>
        <p:nvPicPr>
          <p:cNvPr id="4101" name="Picture 5" descr="29"/>
          <p:cNvPicPr>
            <a:picLocks noChangeAspect="1" noChangeArrowheads="1"/>
          </p:cNvPicPr>
          <p:nvPr/>
        </p:nvPicPr>
        <p:blipFill>
          <a:blip r:embed="rId3"/>
          <a:srcRect/>
          <a:stretch>
            <a:fillRect/>
          </a:stretch>
        </p:blipFill>
        <p:spPr bwMode="auto">
          <a:xfrm>
            <a:off x="2124075" y="4581525"/>
            <a:ext cx="1304925" cy="13525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CCFF"/>
            </a:gs>
            <a:gs pos="100000">
              <a:srgbClr val="FFFFFF"/>
            </a:gs>
          </a:gsLst>
          <a:lin ang="54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9750" y="620713"/>
            <a:ext cx="8229600" cy="1143000"/>
          </a:xfrm>
          <a:effectLst>
            <a:outerShdw dist="35921" dir="2700000" algn="ctr" rotWithShape="0">
              <a:schemeClr val="bg2">
                <a:alpha val="50000"/>
              </a:schemeClr>
            </a:outerShdw>
          </a:effectLst>
        </p:spPr>
        <p:txBody>
          <a:bodyPr/>
          <a:lstStyle/>
          <a:p>
            <a:pPr eaLnBrk="1" hangingPunct="1"/>
            <a:r>
              <a:rPr lang="en-US" sz="4000" smtClean="0"/>
              <a:t>Hoạt động 1:Tìm hiểu một số bệnh do thiếu chất dinh dưỡng </a:t>
            </a:r>
          </a:p>
        </p:txBody>
      </p:sp>
      <p:sp>
        <p:nvSpPr>
          <p:cNvPr id="129027" name="Rectangle 3"/>
          <p:cNvSpPr>
            <a:spLocks noGrp="1" noChangeArrowheads="1"/>
          </p:cNvSpPr>
          <p:nvPr>
            <p:ph type="body" idx="1"/>
          </p:nvPr>
        </p:nvSpPr>
        <p:spPr>
          <a:xfrm>
            <a:off x="539750" y="4941888"/>
            <a:ext cx="8229600" cy="792162"/>
          </a:xfrm>
        </p:spPr>
        <p:txBody>
          <a:bodyPr/>
          <a:lstStyle/>
          <a:p>
            <a:pPr eaLnBrk="1" hangingPunct="1">
              <a:buFontTx/>
              <a:buNone/>
            </a:pPr>
            <a:r>
              <a:rPr lang="en-US" smtClean="0"/>
              <a:t>Còi xương, bướu cổ, suy dinh dưỡng,…</a:t>
            </a:r>
          </a:p>
        </p:txBody>
      </p:sp>
      <p:sp>
        <p:nvSpPr>
          <p:cNvPr id="5124" name="AutoShape 10"/>
          <p:cNvSpPr>
            <a:spLocks noChangeArrowheads="1"/>
          </p:cNvSpPr>
          <p:nvPr/>
        </p:nvSpPr>
        <p:spPr bwMode="auto">
          <a:xfrm>
            <a:off x="1619250" y="2133600"/>
            <a:ext cx="6048375" cy="1943100"/>
          </a:xfrm>
          <a:prstGeom prst="cloudCallout">
            <a:avLst>
              <a:gd name="adj1" fmla="val -27847"/>
              <a:gd name="adj2" fmla="val 74509"/>
            </a:avLst>
          </a:prstGeom>
          <a:solidFill>
            <a:schemeClr val="accent1"/>
          </a:solidFill>
          <a:ln w="9525">
            <a:solidFill>
              <a:schemeClr val="tx1"/>
            </a:solidFill>
            <a:round/>
            <a:headEnd/>
            <a:tailEnd/>
          </a:ln>
        </p:spPr>
        <p:txBody>
          <a:bodyPr/>
          <a:lstStyle/>
          <a:p>
            <a:r>
              <a:rPr lang="en-US" sz="2800"/>
              <a:t>Kể tên một số bệnh </a:t>
            </a:r>
          </a:p>
          <a:p>
            <a:r>
              <a:rPr lang="en-US" sz="2800"/>
              <a:t>do thiếu chất dinh dưỡng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fade">
                                      <p:cBhvr>
                                        <p:cTn id="7" dur="800" decel="100000"/>
                                        <p:tgtEl>
                                          <p:spTgt spid="129027">
                                            <p:txEl>
                                              <p:pRg st="0" end="0"/>
                                            </p:txEl>
                                          </p:spTgt>
                                        </p:tgtEl>
                                      </p:cBhvr>
                                    </p:animEffect>
                                    <p:anim calcmode="lin" valueType="num">
                                      <p:cBhvr>
                                        <p:cTn id="8" dur="800" decel="100000" fill="hold"/>
                                        <p:tgtEl>
                                          <p:spTgt spid="12902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2902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2902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2902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29027">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p:txBody>
          <a:bodyPr/>
          <a:lstStyle/>
          <a:p>
            <a:pPr eaLnBrk="1" hangingPunct="1"/>
            <a:endParaRPr lang="en-US" smtClean="0"/>
          </a:p>
        </p:txBody>
      </p:sp>
      <p:pic>
        <p:nvPicPr>
          <p:cNvPr id="6147" name="Picture 4" descr="q"/>
          <p:cNvPicPr>
            <a:picLocks noChangeAspect="1" noChangeArrowheads="1"/>
          </p:cNvPicPr>
          <p:nvPr/>
        </p:nvPicPr>
        <p:blipFill>
          <a:blip r:embed="rId2"/>
          <a:srcRect/>
          <a:stretch>
            <a:fillRect/>
          </a:stretch>
        </p:blipFill>
        <p:spPr bwMode="auto">
          <a:xfrm>
            <a:off x="323850" y="1628775"/>
            <a:ext cx="4391025" cy="4464050"/>
          </a:xfrm>
          <a:prstGeom prst="rect">
            <a:avLst/>
          </a:prstGeom>
          <a:noFill/>
          <a:ln w="9525">
            <a:noFill/>
            <a:miter lim="800000"/>
            <a:headEnd/>
            <a:tailEnd/>
          </a:ln>
        </p:spPr>
      </p:pic>
      <p:pic>
        <p:nvPicPr>
          <p:cNvPr id="6148" name="Picture 5" descr="p"/>
          <p:cNvPicPr>
            <a:picLocks noChangeAspect="1" noChangeArrowheads="1"/>
          </p:cNvPicPr>
          <p:nvPr/>
        </p:nvPicPr>
        <p:blipFill>
          <a:blip r:embed="rId3"/>
          <a:srcRect/>
          <a:stretch>
            <a:fillRect/>
          </a:stretch>
        </p:blipFill>
        <p:spPr bwMode="auto">
          <a:xfrm>
            <a:off x="5003800" y="1628775"/>
            <a:ext cx="3816350" cy="4464050"/>
          </a:xfrm>
          <a:prstGeom prst="rect">
            <a:avLst/>
          </a:prstGeom>
          <a:noFill/>
          <a:ln w="9525">
            <a:noFill/>
            <a:miter lim="800000"/>
            <a:headEnd/>
            <a:tailEnd/>
          </a:ln>
        </p:spPr>
      </p:pic>
      <p:sp>
        <p:nvSpPr>
          <p:cNvPr id="6149" name="Rectangle 6"/>
          <p:cNvSpPr>
            <a:spLocks noChangeArrowheads="1"/>
          </p:cNvSpPr>
          <p:nvPr/>
        </p:nvSpPr>
        <p:spPr bwMode="auto">
          <a:xfrm>
            <a:off x="1187450" y="333375"/>
            <a:ext cx="2376488" cy="935038"/>
          </a:xfrm>
          <a:prstGeom prst="rect">
            <a:avLst/>
          </a:prstGeom>
          <a:noFill/>
          <a:ln w="9525">
            <a:noFill/>
            <a:miter lim="800000"/>
            <a:headEnd/>
            <a:tailEnd/>
          </a:ln>
        </p:spPr>
        <p:txBody>
          <a:bodyPr wrap="none" anchor="ctr"/>
          <a:lstStyle/>
          <a:p>
            <a:r>
              <a:rPr lang="en-US" sz="2800"/>
              <a:t>Bệnh quáng gà</a:t>
            </a:r>
          </a:p>
        </p:txBody>
      </p:sp>
      <p:sp>
        <p:nvSpPr>
          <p:cNvPr id="6150" name="Rectangle 7"/>
          <p:cNvSpPr>
            <a:spLocks noChangeArrowheads="1"/>
          </p:cNvSpPr>
          <p:nvPr/>
        </p:nvSpPr>
        <p:spPr bwMode="auto">
          <a:xfrm>
            <a:off x="6084888" y="404813"/>
            <a:ext cx="1800225" cy="863600"/>
          </a:xfrm>
          <a:prstGeom prst="rect">
            <a:avLst/>
          </a:prstGeom>
          <a:noFill/>
          <a:ln w="9525">
            <a:noFill/>
            <a:miter lim="800000"/>
            <a:headEnd/>
            <a:tailEnd/>
          </a:ln>
        </p:spPr>
        <p:txBody>
          <a:bodyPr wrap="none" anchor="ctr"/>
          <a:lstStyle/>
          <a:p>
            <a:r>
              <a:rPr lang="en-US" sz="2800"/>
              <a:t>Bệnh phù</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sz="half" idx="1"/>
          </p:nvPr>
        </p:nvSpPr>
        <p:spPr>
          <a:xfrm>
            <a:off x="0" y="0"/>
            <a:ext cx="2987675" cy="3429000"/>
          </a:xfrm>
        </p:spPr>
        <p:txBody>
          <a:bodyPr/>
          <a:lstStyle/>
          <a:p>
            <a:pPr eaLnBrk="1" hangingPunct="1">
              <a:buFontTx/>
              <a:buNone/>
            </a:pPr>
            <a:r>
              <a:rPr lang="en-US" smtClean="0"/>
              <a:t>  Quan sát hình bên và mô tả các dấu hiệu của bệnh suy dinh dưỡng, còi xương, bướu cổ.</a:t>
            </a:r>
          </a:p>
        </p:txBody>
      </p:sp>
      <p:pic>
        <p:nvPicPr>
          <p:cNvPr id="7171" name="Picture 6" descr="Suy d d"/>
          <p:cNvPicPr>
            <a:picLocks noChangeAspect="1" noChangeArrowheads="1"/>
          </p:cNvPicPr>
          <p:nvPr/>
        </p:nvPicPr>
        <p:blipFill>
          <a:blip r:embed="rId2"/>
          <a:srcRect/>
          <a:stretch>
            <a:fillRect/>
          </a:stretch>
        </p:blipFill>
        <p:spPr bwMode="auto">
          <a:xfrm>
            <a:off x="6300788" y="0"/>
            <a:ext cx="2843212" cy="3429000"/>
          </a:xfrm>
          <a:prstGeom prst="rect">
            <a:avLst/>
          </a:prstGeom>
          <a:noFill/>
          <a:ln w="38100" cmpd="dbl">
            <a:solidFill>
              <a:srgbClr val="FF0000"/>
            </a:solidFill>
            <a:miter lim="800000"/>
            <a:headEnd/>
            <a:tailEnd/>
          </a:ln>
        </p:spPr>
      </p:pic>
      <p:pic>
        <p:nvPicPr>
          <p:cNvPr id="7172" name="Picture 7" descr="suy dinh duong">
            <a:hlinkClick r:id="rId3" action="ppaction://hlinksldjump"/>
          </p:cNvPr>
          <p:cNvPicPr>
            <a:picLocks noChangeAspect="1" noChangeArrowheads="1"/>
          </p:cNvPicPr>
          <p:nvPr/>
        </p:nvPicPr>
        <p:blipFill>
          <a:blip r:embed="rId4"/>
          <a:srcRect/>
          <a:stretch>
            <a:fillRect/>
          </a:stretch>
        </p:blipFill>
        <p:spPr bwMode="auto">
          <a:xfrm>
            <a:off x="3132138" y="0"/>
            <a:ext cx="3098800" cy="3429000"/>
          </a:xfrm>
          <a:prstGeom prst="rect">
            <a:avLst/>
          </a:prstGeom>
          <a:noFill/>
          <a:ln w="38100" cmpd="dbl">
            <a:solidFill>
              <a:srgbClr val="FF0000"/>
            </a:solidFill>
            <a:miter lim="800000"/>
            <a:headEnd/>
            <a:tailEnd/>
          </a:ln>
        </p:spPr>
      </p:pic>
      <p:pic>
        <p:nvPicPr>
          <p:cNvPr id="7173" name="Picture 8" descr="untitledd">
            <a:hlinkClick r:id="rId5" action="ppaction://hlinksldjump"/>
          </p:cNvPr>
          <p:cNvPicPr>
            <a:picLocks noChangeAspect="1" noChangeArrowheads="1"/>
          </p:cNvPicPr>
          <p:nvPr/>
        </p:nvPicPr>
        <p:blipFill>
          <a:blip r:embed="rId6"/>
          <a:srcRect/>
          <a:stretch>
            <a:fillRect/>
          </a:stretch>
        </p:blipFill>
        <p:spPr bwMode="auto">
          <a:xfrm>
            <a:off x="0" y="3429000"/>
            <a:ext cx="3851275" cy="3429000"/>
          </a:xfrm>
          <a:prstGeom prst="rect">
            <a:avLst/>
          </a:prstGeom>
          <a:noFill/>
          <a:ln w="9525">
            <a:noFill/>
            <a:miter lim="800000"/>
            <a:headEnd/>
            <a:tailEnd/>
          </a:ln>
        </p:spPr>
      </p:pic>
      <p:pic>
        <p:nvPicPr>
          <p:cNvPr id="7174" name="Picture 9" descr="hoduras120408_1">
            <a:hlinkClick r:id="rId7" action="ppaction://hlinksldjump"/>
          </p:cNvPr>
          <p:cNvPicPr>
            <a:picLocks noChangeAspect="1" noChangeArrowheads="1"/>
          </p:cNvPicPr>
          <p:nvPr/>
        </p:nvPicPr>
        <p:blipFill>
          <a:blip r:embed="rId8"/>
          <a:srcRect/>
          <a:stretch>
            <a:fillRect/>
          </a:stretch>
        </p:blipFill>
        <p:spPr bwMode="auto">
          <a:xfrm>
            <a:off x="3851275" y="3429000"/>
            <a:ext cx="5292725" cy="3429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hlink"/>
            </a:gs>
            <a:gs pos="100000">
              <a:schemeClr val="hlink">
                <a:gamma/>
                <a:tint val="0"/>
                <a:invGamma/>
              </a:schemeClr>
            </a:gs>
          </a:gsLst>
          <a:lin ang="5400000" scaled="1"/>
        </a:gradFill>
        <a:effectLst/>
      </p:bgPr>
    </p:bg>
    <p:spTree>
      <p:nvGrpSpPr>
        <p:cNvPr id="1" name=""/>
        <p:cNvGrpSpPr/>
        <p:nvPr/>
      </p:nvGrpSpPr>
      <p:grpSpPr>
        <a:xfrm>
          <a:off x="0" y="0"/>
          <a:ext cx="0" cy="0"/>
          <a:chOff x="0" y="0"/>
          <a:chExt cx="0" cy="0"/>
        </a:xfrm>
      </p:grpSpPr>
      <p:pic>
        <p:nvPicPr>
          <p:cNvPr id="132100" name="Picture 4" descr="suy dinh duong">
            <a:hlinkClick r:id="rId2" action="ppaction://hlinksldjump"/>
          </p:cNvPr>
          <p:cNvPicPr>
            <a:picLocks noChangeAspect="1" noChangeArrowheads="1"/>
          </p:cNvPicPr>
          <p:nvPr>
            <p:ph type="body" idx="1"/>
          </p:nvPr>
        </p:nvPicPr>
        <p:blipFill>
          <a:blip r:embed="rId3"/>
          <a:srcRect/>
          <a:stretch>
            <a:fillRect/>
          </a:stretch>
        </p:blipFill>
        <p:spPr>
          <a:xfrm>
            <a:off x="0" y="0"/>
            <a:ext cx="6011863" cy="6858000"/>
          </a:xfrm>
          <a:ln w="38100" cmpd="dbl">
            <a:solidFill>
              <a:srgbClr val="FF0000"/>
            </a:solidFill>
          </a:ln>
        </p:spPr>
      </p:pic>
      <p:sp>
        <p:nvSpPr>
          <p:cNvPr id="8195" name="Rectangle 5"/>
          <p:cNvSpPr>
            <a:spLocks noChangeArrowheads="1"/>
          </p:cNvSpPr>
          <p:nvPr/>
        </p:nvSpPr>
        <p:spPr bwMode="auto">
          <a:xfrm>
            <a:off x="6156325" y="2708275"/>
            <a:ext cx="2519363" cy="1584325"/>
          </a:xfrm>
          <a:prstGeom prst="rect">
            <a:avLst/>
          </a:prstGeom>
          <a:noFill/>
          <a:ln w="9525">
            <a:noFill/>
            <a:miter lim="800000"/>
            <a:headEnd/>
            <a:tailEnd/>
          </a:ln>
        </p:spPr>
        <p:txBody>
          <a:bodyPr wrap="none" anchor="ctr"/>
          <a:lstStyle/>
          <a:p>
            <a:r>
              <a:rPr lang="en-US" sz="3600"/>
              <a:t>Trẻ bị bệnh</a:t>
            </a:r>
          </a:p>
          <a:p>
            <a:r>
              <a:rPr lang="en-US" sz="3600"/>
              <a:t> còi xương: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2100"/>
                                        </p:tgtEl>
                                        <p:attrNameLst>
                                          <p:attrName>style.visibility</p:attrName>
                                        </p:attrNameLst>
                                      </p:cBhvr>
                                      <p:to>
                                        <p:strVal val="visible"/>
                                      </p:to>
                                    </p:set>
                                    <p:animEffect transition="in" filter="blinds(horizontal)">
                                      <p:cBhvr>
                                        <p:cTn id="7" dur="500"/>
                                        <p:tgtEl>
                                          <p:spTgt spid="132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CCFF"/>
            </a:gs>
            <a:gs pos="100000">
              <a:srgbClr val="005E76"/>
            </a:gs>
          </a:gsLst>
          <a:lin ang="5400000" scaled="1"/>
        </a:gradFill>
        <a:effectLst/>
      </p:bgPr>
    </p:bg>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3132138" y="0"/>
            <a:ext cx="3816350" cy="1152525"/>
          </a:xfrm>
        </p:spPr>
        <p:txBody>
          <a:bodyPr/>
          <a:lstStyle/>
          <a:p>
            <a:pPr eaLnBrk="1" hangingPunct="1">
              <a:lnSpc>
                <a:spcPct val="90000"/>
              </a:lnSpc>
              <a:buFontTx/>
              <a:buNone/>
            </a:pPr>
            <a:endParaRPr lang="en-US" smtClean="0"/>
          </a:p>
          <a:p>
            <a:pPr eaLnBrk="1" hangingPunct="1">
              <a:lnSpc>
                <a:spcPct val="90000"/>
              </a:lnSpc>
              <a:buFontTx/>
              <a:buNone/>
            </a:pPr>
            <a:r>
              <a:rPr lang="en-US" smtClean="0"/>
              <a:t>Bệnh bướu cổ</a:t>
            </a:r>
          </a:p>
        </p:txBody>
      </p:sp>
      <p:pic>
        <p:nvPicPr>
          <p:cNvPr id="133124" name="Picture 4" descr="Suy d d">
            <a:hlinkClick r:id="rId2" action="ppaction://hlinksldjump"/>
          </p:cNvPr>
          <p:cNvPicPr>
            <a:picLocks noChangeAspect="1" noChangeArrowheads="1"/>
          </p:cNvPicPr>
          <p:nvPr/>
        </p:nvPicPr>
        <p:blipFill>
          <a:blip r:embed="rId3"/>
          <a:srcRect/>
          <a:stretch>
            <a:fillRect/>
          </a:stretch>
        </p:blipFill>
        <p:spPr bwMode="auto">
          <a:xfrm>
            <a:off x="4643438" y="1844675"/>
            <a:ext cx="4500562" cy="5013325"/>
          </a:xfrm>
          <a:prstGeom prst="rect">
            <a:avLst/>
          </a:prstGeom>
          <a:noFill/>
          <a:ln w="38100" cmpd="dbl">
            <a:solidFill>
              <a:srgbClr val="FF0000"/>
            </a:solidFill>
            <a:miter lim="800000"/>
            <a:headEnd/>
            <a:tailEnd/>
          </a:ln>
        </p:spPr>
      </p:pic>
      <p:pic>
        <p:nvPicPr>
          <p:cNvPr id="9220" name="Picture 5" descr="untitledd"/>
          <p:cNvPicPr>
            <a:picLocks noChangeAspect="1" noChangeArrowheads="1"/>
          </p:cNvPicPr>
          <p:nvPr/>
        </p:nvPicPr>
        <p:blipFill>
          <a:blip r:embed="rId4"/>
          <a:srcRect/>
          <a:stretch>
            <a:fillRect/>
          </a:stretch>
        </p:blipFill>
        <p:spPr bwMode="auto">
          <a:xfrm>
            <a:off x="0" y="1844675"/>
            <a:ext cx="4643438" cy="50133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3124"/>
                                        </p:tgtEl>
                                        <p:attrNameLst>
                                          <p:attrName>style.visibility</p:attrName>
                                        </p:attrNameLst>
                                      </p:cBhvr>
                                      <p:to>
                                        <p:strVal val="visible"/>
                                      </p:to>
                                    </p:set>
                                    <p:animEffect transition="in" filter="blinds(horizontal)">
                                      <p:cBhvr>
                                        <p:cTn id="7" dur="500"/>
                                        <p:tgtEl>
                                          <p:spTgt spid="133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CCFF"/>
        </a:solidFill>
        <a:effectLst/>
      </p:bgPr>
    </p:bg>
    <p:spTree>
      <p:nvGrpSpPr>
        <p:cNvPr id="1" name=""/>
        <p:cNvGrpSpPr/>
        <p:nvPr/>
      </p:nvGrpSpPr>
      <p:grpSpPr>
        <a:xfrm>
          <a:off x="0" y="0"/>
          <a:ext cx="0" cy="0"/>
          <a:chOff x="0" y="0"/>
          <a:chExt cx="0" cy="0"/>
        </a:xfrm>
      </p:grpSpPr>
      <p:pic>
        <p:nvPicPr>
          <p:cNvPr id="10242" name="Picture 4" descr="hoduras120408_1"/>
          <p:cNvPicPr>
            <a:picLocks noChangeAspect="1" noChangeArrowheads="1"/>
          </p:cNvPicPr>
          <p:nvPr>
            <p:ph type="body" idx="1"/>
          </p:nvPr>
        </p:nvPicPr>
        <p:blipFill>
          <a:blip r:embed="rId2"/>
          <a:srcRect/>
          <a:stretch>
            <a:fillRect/>
          </a:stretch>
        </p:blipFill>
        <p:spPr>
          <a:xfrm>
            <a:off x="0" y="908050"/>
            <a:ext cx="9144000" cy="5949950"/>
          </a:xfrm>
          <a:noFill/>
        </p:spPr>
      </p:pic>
      <p:sp>
        <p:nvSpPr>
          <p:cNvPr id="10243" name="Rectangle 5"/>
          <p:cNvSpPr>
            <a:spLocks noChangeArrowheads="1"/>
          </p:cNvSpPr>
          <p:nvPr/>
        </p:nvSpPr>
        <p:spPr bwMode="auto">
          <a:xfrm>
            <a:off x="2124075" y="0"/>
            <a:ext cx="5472113" cy="836613"/>
          </a:xfrm>
          <a:prstGeom prst="rect">
            <a:avLst/>
          </a:prstGeom>
          <a:noFill/>
          <a:ln w="9525">
            <a:noFill/>
            <a:miter lim="800000"/>
            <a:headEnd/>
            <a:tailEnd/>
          </a:ln>
        </p:spPr>
        <p:txBody>
          <a:bodyPr wrap="none" anchor="ctr"/>
          <a:lstStyle/>
          <a:p>
            <a:r>
              <a:rPr lang="en-US" sz="3200"/>
              <a:t>Suy dinh dưỡng</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789</TotalTime>
  <Words>521</Words>
  <Application>Microsoft PowerPoint</Application>
  <PresentationFormat>On-screen Show (4:3)</PresentationFormat>
  <Paragraphs>55</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Default Design</vt:lpstr>
      <vt:lpstr>KHOA HỌC 4  BÀI 12: PHÒNG MỘT SỐ BỆNH  DO THIẾU CHẤT DINH DƯỠNG</vt:lpstr>
      <vt:lpstr>Kiểm tra bài cũ</vt:lpstr>
      <vt:lpstr>Slide 3</vt:lpstr>
      <vt:lpstr>Hoạt động 1:Tìm hiểu một số bệnh do thiếu chất dinh dưỡng </vt:lpstr>
      <vt:lpstr>Slide 5</vt:lpstr>
      <vt:lpstr>Slide 6</vt:lpstr>
      <vt:lpstr>Slide 7</vt:lpstr>
      <vt:lpstr>Slide 8</vt:lpstr>
      <vt:lpstr>Slide 9</vt:lpstr>
      <vt:lpstr>Slide 10</vt:lpstr>
      <vt:lpstr>Kết luận</vt:lpstr>
      <vt:lpstr>Hoạt động 2: Cách phòng bệnh do thiếu chất dinh dưỡng.  </vt:lpstr>
      <vt:lpstr>Slide 13</vt:lpstr>
      <vt:lpstr>Slide 14</vt:lpstr>
      <vt:lpstr>“Em làm Bác sĩ”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KHOA HỌC 4 BÀI 12: PHÒNG MỘT SỐ BỆNH DO THIẾU CHẤT DINH DƯỠNG</dc:title>
  <dc:creator>Acer-4733Z</dc:creator>
  <cp:lastModifiedBy>CSTeam</cp:lastModifiedBy>
  <cp:revision>62</cp:revision>
  <cp:lastPrinted>1601-01-01T00:00:00Z</cp:lastPrinted>
  <dcterms:created xsi:type="dcterms:W3CDTF">2012-03-02T08:15:46Z</dcterms:created>
  <dcterms:modified xsi:type="dcterms:W3CDTF">2016-06-30T01:08:12Z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