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67" r:id="rId2"/>
    <p:sldId id="257" r:id="rId3"/>
    <p:sldId id="260" r:id="rId4"/>
    <p:sldId id="259" r:id="rId5"/>
    <p:sldId id="261" r:id="rId6"/>
    <p:sldId id="262" r:id="rId7"/>
    <p:sldId id="264" r:id="rId8"/>
    <p:sldId id="263" r:id="rId9"/>
    <p:sldId id="26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FF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58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7" name="Freeform 5"/>
          <p:cNvSpPr>
            <a:spLocks/>
          </p:cNvSpPr>
          <p:nvPr/>
        </p:nvSpPr>
        <p:spPr bwMode="hidden">
          <a:xfrm>
            <a:off x="6242050" y="626903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3"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4"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5"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6"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9" name="Freeform 17"/>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20" name="Freeform 18"/>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21" name="Freeform 19"/>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22" name="Freeform 20"/>
            <p:cNvSpPr>
              <a:spLocks/>
            </p:cNvSpPr>
            <p:nvPr userDrawn="1"/>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23" name="Freeform 21"/>
            <p:cNvSpPr>
              <a:spLocks/>
            </p:cNvSpPr>
            <p:nvPr userDrawn="1"/>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38934"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3893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a:lvl1pPr>
          </a:lstStyle>
          <a:p>
            <a:pPr>
              <a:defRPr/>
            </a:pPr>
            <a:endParaRPr lang="en-US"/>
          </a:p>
        </p:txBody>
      </p:sp>
      <p:sp>
        <p:nvSpPr>
          <p:cNvPr id="25" name="Rectangle 25"/>
          <p:cNvSpPr>
            <a:spLocks noGrp="1" noChangeArrowheads="1"/>
          </p:cNvSpPr>
          <p:nvPr>
            <p:ph type="sldNum" sz="quarter" idx="11"/>
          </p:nvPr>
        </p:nvSpPr>
        <p:spPr/>
        <p:txBody>
          <a:bodyPr/>
          <a:lstStyle>
            <a:lvl1pPr>
              <a:defRPr/>
            </a:lvl1pPr>
          </a:lstStyle>
          <a:p>
            <a:pPr>
              <a:defRPr/>
            </a:pPr>
            <a:fld id="{A92B7E6E-5D5B-4DDF-9D80-1552E991A089}" type="slidenum">
              <a:rPr lang="en-US"/>
              <a:pPr>
                <a:defRPr/>
              </a:pPr>
              <a:t>‹#›</a:t>
            </a:fld>
            <a:endParaRPr lang="en-US"/>
          </a:p>
        </p:txBody>
      </p:sp>
      <p:sp>
        <p:nvSpPr>
          <p:cNvPr id="26" name="Rectangle 26"/>
          <p:cNvSpPr>
            <a:spLocks noGrp="1" noChangeArrowheads="1"/>
          </p:cNvSpPr>
          <p:nvPr>
            <p:ph type="ftr" sz="quarter" idx="12"/>
          </p:nvPr>
        </p:nvSpPr>
        <p:spPr/>
        <p:txBody>
          <a:bodyPr/>
          <a:lstStyle>
            <a:lvl1pPr>
              <a:defRPr/>
            </a:lvl1p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1FD9CC97-E130-4ECA-8110-BCEAEE06638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6F7D5583-9AAD-4446-A014-5CEC9028D5E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26B0BADD-CC7C-44D3-BE47-F49C72C0B2F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a:p>
        </p:txBody>
      </p:sp>
      <p:sp>
        <p:nvSpPr>
          <p:cNvPr id="5" name="Rectangle 25"/>
          <p:cNvSpPr>
            <a:spLocks noGrp="1" noChangeArrowheads="1"/>
          </p:cNvSpPr>
          <p:nvPr>
            <p:ph type="ftr" sz="quarter" idx="11"/>
          </p:nvPr>
        </p:nvSpPr>
        <p:spPr>
          <a:ln/>
        </p:spPr>
        <p:txBody>
          <a:bodyPr/>
          <a:lstStyle>
            <a:lvl1pPr>
              <a:defRPr/>
            </a:lvl1pPr>
          </a:lstStyle>
          <a:p>
            <a:pPr>
              <a:defRPr/>
            </a:pPr>
            <a:endParaRPr lang="en-US"/>
          </a:p>
        </p:txBody>
      </p:sp>
      <p:sp>
        <p:nvSpPr>
          <p:cNvPr id="6" name="Rectangle 26"/>
          <p:cNvSpPr>
            <a:spLocks noGrp="1" noChangeArrowheads="1"/>
          </p:cNvSpPr>
          <p:nvPr>
            <p:ph type="sldNum" sz="quarter" idx="12"/>
          </p:nvPr>
        </p:nvSpPr>
        <p:spPr>
          <a:ln/>
        </p:spPr>
        <p:txBody>
          <a:bodyPr/>
          <a:lstStyle>
            <a:lvl1pPr>
              <a:defRPr/>
            </a:lvl1pPr>
          </a:lstStyle>
          <a:p>
            <a:pPr>
              <a:defRPr/>
            </a:pPr>
            <a:fld id="{E70CF795-CDED-45B3-962F-6E981208B51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D8C3E850-2729-4875-A080-008625838B0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4"/>
          <p:cNvSpPr>
            <a:spLocks noGrp="1" noChangeArrowheads="1"/>
          </p:cNvSpPr>
          <p:nvPr>
            <p:ph type="dt" sz="half" idx="10"/>
          </p:nvPr>
        </p:nvSpPr>
        <p:spPr>
          <a:ln/>
        </p:spPr>
        <p:txBody>
          <a:bodyPr/>
          <a:lstStyle>
            <a:lvl1pPr>
              <a:defRPr/>
            </a:lvl1pPr>
          </a:lstStyle>
          <a:p>
            <a:pPr>
              <a:defRPr/>
            </a:pPr>
            <a:endParaRPr lang="en-US"/>
          </a:p>
        </p:txBody>
      </p:sp>
      <p:sp>
        <p:nvSpPr>
          <p:cNvPr id="8" name="Rectangle 25"/>
          <p:cNvSpPr>
            <a:spLocks noGrp="1" noChangeArrowheads="1"/>
          </p:cNvSpPr>
          <p:nvPr>
            <p:ph type="ftr" sz="quarter" idx="11"/>
          </p:nvPr>
        </p:nvSpPr>
        <p:spPr>
          <a:ln/>
        </p:spPr>
        <p:txBody>
          <a:bodyPr/>
          <a:lstStyle>
            <a:lvl1pPr>
              <a:defRPr/>
            </a:lvl1pPr>
          </a:lstStyle>
          <a:p>
            <a:pPr>
              <a:defRPr/>
            </a:pPr>
            <a:endParaRPr lang="en-US"/>
          </a:p>
        </p:txBody>
      </p:sp>
      <p:sp>
        <p:nvSpPr>
          <p:cNvPr id="9" name="Rectangle 26"/>
          <p:cNvSpPr>
            <a:spLocks noGrp="1" noChangeArrowheads="1"/>
          </p:cNvSpPr>
          <p:nvPr>
            <p:ph type="sldNum" sz="quarter" idx="12"/>
          </p:nvPr>
        </p:nvSpPr>
        <p:spPr>
          <a:ln/>
        </p:spPr>
        <p:txBody>
          <a:bodyPr/>
          <a:lstStyle>
            <a:lvl1pPr>
              <a:defRPr/>
            </a:lvl1pPr>
          </a:lstStyle>
          <a:p>
            <a:pPr>
              <a:defRPr/>
            </a:pPr>
            <a:fld id="{5568FCE1-E1C0-4731-89B1-AEEA82B57B6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4"/>
          <p:cNvSpPr>
            <a:spLocks noGrp="1" noChangeArrowheads="1"/>
          </p:cNvSpPr>
          <p:nvPr>
            <p:ph type="dt" sz="half" idx="10"/>
          </p:nvPr>
        </p:nvSpPr>
        <p:spPr>
          <a:ln/>
        </p:spPr>
        <p:txBody>
          <a:bodyPr/>
          <a:lstStyle>
            <a:lvl1pPr>
              <a:defRPr/>
            </a:lvl1pPr>
          </a:lstStyle>
          <a:p>
            <a:pPr>
              <a:defRPr/>
            </a:pPr>
            <a:endParaRPr lang="en-US"/>
          </a:p>
        </p:txBody>
      </p:sp>
      <p:sp>
        <p:nvSpPr>
          <p:cNvPr id="4" name="Rectangle 25"/>
          <p:cNvSpPr>
            <a:spLocks noGrp="1" noChangeArrowheads="1"/>
          </p:cNvSpPr>
          <p:nvPr>
            <p:ph type="ftr" sz="quarter" idx="11"/>
          </p:nvPr>
        </p:nvSpPr>
        <p:spPr>
          <a:ln/>
        </p:spPr>
        <p:txBody>
          <a:bodyPr/>
          <a:lstStyle>
            <a:lvl1pPr>
              <a:defRPr/>
            </a:lvl1pPr>
          </a:lstStyle>
          <a:p>
            <a:pPr>
              <a:defRPr/>
            </a:pPr>
            <a:endParaRPr lang="en-US"/>
          </a:p>
        </p:txBody>
      </p:sp>
      <p:sp>
        <p:nvSpPr>
          <p:cNvPr id="5" name="Rectangle 26"/>
          <p:cNvSpPr>
            <a:spLocks noGrp="1" noChangeArrowheads="1"/>
          </p:cNvSpPr>
          <p:nvPr>
            <p:ph type="sldNum" sz="quarter" idx="12"/>
          </p:nvPr>
        </p:nvSpPr>
        <p:spPr>
          <a:ln/>
        </p:spPr>
        <p:txBody>
          <a:bodyPr/>
          <a:lstStyle>
            <a:lvl1pPr>
              <a:defRPr/>
            </a:lvl1pPr>
          </a:lstStyle>
          <a:p>
            <a:pPr>
              <a:defRPr/>
            </a:pPr>
            <a:fld id="{CEE0A9F0-3851-4F8E-A7F3-E61B66841B5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a:p>
        </p:txBody>
      </p:sp>
      <p:sp>
        <p:nvSpPr>
          <p:cNvPr id="3" name="Rectangle 25"/>
          <p:cNvSpPr>
            <a:spLocks noGrp="1" noChangeArrowheads="1"/>
          </p:cNvSpPr>
          <p:nvPr>
            <p:ph type="ftr" sz="quarter" idx="11"/>
          </p:nvPr>
        </p:nvSpPr>
        <p:spPr>
          <a:ln/>
        </p:spPr>
        <p:txBody>
          <a:bodyPr/>
          <a:lstStyle>
            <a:lvl1pPr>
              <a:defRPr/>
            </a:lvl1pPr>
          </a:lstStyle>
          <a:p>
            <a:pPr>
              <a:defRPr/>
            </a:pPr>
            <a:endParaRPr lang="en-US"/>
          </a:p>
        </p:txBody>
      </p:sp>
      <p:sp>
        <p:nvSpPr>
          <p:cNvPr id="4" name="Rectangle 26"/>
          <p:cNvSpPr>
            <a:spLocks noGrp="1" noChangeArrowheads="1"/>
          </p:cNvSpPr>
          <p:nvPr>
            <p:ph type="sldNum" sz="quarter" idx="12"/>
          </p:nvPr>
        </p:nvSpPr>
        <p:spPr>
          <a:ln/>
        </p:spPr>
        <p:txBody>
          <a:bodyPr/>
          <a:lstStyle>
            <a:lvl1pPr>
              <a:defRPr/>
            </a:lvl1pPr>
          </a:lstStyle>
          <a:p>
            <a:pPr>
              <a:defRPr/>
            </a:pPr>
            <a:fld id="{1ADCBDF6-37DB-4473-8044-632C4F43D4F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EB6201BB-5186-45B6-8DB2-93B65547B64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a:p>
        </p:txBody>
      </p:sp>
      <p:sp>
        <p:nvSpPr>
          <p:cNvPr id="6" name="Rectangle 25"/>
          <p:cNvSpPr>
            <a:spLocks noGrp="1" noChangeArrowheads="1"/>
          </p:cNvSpPr>
          <p:nvPr>
            <p:ph type="ftr" sz="quarter" idx="11"/>
          </p:nvPr>
        </p:nvSpPr>
        <p:spPr>
          <a:ln/>
        </p:spPr>
        <p:txBody>
          <a:bodyPr/>
          <a:lstStyle>
            <a:lvl1pPr>
              <a:defRPr/>
            </a:lvl1pPr>
          </a:lstStyle>
          <a:p>
            <a:pPr>
              <a:defRPr/>
            </a:pPr>
            <a:endParaRPr lang="en-US"/>
          </a:p>
        </p:txBody>
      </p:sp>
      <p:sp>
        <p:nvSpPr>
          <p:cNvPr id="7" name="Rectangle 26"/>
          <p:cNvSpPr>
            <a:spLocks noGrp="1" noChangeArrowheads="1"/>
          </p:cNvSpPr>
          <p:nvPr>
            <p:ph type="sldNum" sz="quarter" idx="12"/>
          </p:nvPr>
        </p:nvSpPr>
        <p:spPr>
          <a:ln/>
        </p:spPr>
        <p:txBody>
          <a:bodyPr/>
          <a:lstStyle>
            <a:lvl1pPr>
              <a:defRPr/>
            </a:lvl1pPr>
          </a:lstStyle>
          <a:p>
            <a:pPr>
              <a:defRPr/>
            </a:pPr>
            <a:fld id="{56730A9C-0F9F-409F-8397-99EC4A499DB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1049" name="Freeform 3"/>
            <p:cNvSpPr>
              <a:spLocks/>
            </p:cNvSpPr>
            <p:nvPr/>
          </p:nvSpPr>
          <p:spPr bwMode="hidden">
            <a:xfrm>
              <a:off x="0" y="3072"/>
              <a:ext cx="5760" cy="1248"/>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a:p>
          </p:txBody>
        </p:sp>
        <p:sp>
          <p:nvSpPr>
            <p:cNvPr id="37892"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a:p>
          </p:txBody>
        </p:sp>
      </p:grpSp>
      <p:sp>
        <p:nvSpPr>
          <p:cNvPr id="1027" name="Freeform 5"/>
          <p:cNvSpPr>
            <a:spLocks/>
          </p:cNvSpPr>
          <p:nvPr/>
        </p:nvSpPr>
        <p:spPr bwMode="hidden">
          <a:xfrm>
            <a:off x="6248400" y="6262688"/>
            <a:ext cx="2895600" cy="609600"/>
          </a:xfrm>
          <a:custGeom>
            <a:avLst/>
            <a:gdLst>
              <a:gd name="T0" fmla="*/ 5748 w 5748"/>
              <a:gd name="T1" fmla="*/ 246 h 246"/>
              <a:gd name="T2" fmla="*/ 0 w 5748"/>
              <a:gd name="T3" fmla="*/ 246 h 246"/>
              <a:gd name="T4" fmla="*/ 0 w 5748"/>
              <a:gd name="T5" fmla="*/ 0 h 246"/>
              <a:gd name="T6" fmla="*/ 5748 w 5748"/>
              <a:gd name="T7" fmla="*/ 0 h 246"/>
              <a:gd name="T8" fmla="*/ 5748 w 5748"/>
              <a:gd name="T9" fmla="*/ 246 h 246"/>
              <a:gd name="T10" fmla="*/ 5748 w 5748"/>
              <a:gd name="T11" fmla="*/ 246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a:p>
        </p:txBody>
      </p:sp>
      <p:grpSp>
        <p:nvGrpSpPr>
          <p:cNvPr id="1028" name="Group 6"/>
          <p:cNvGrpSpPr>
            <a:grpSpLocks/>
          </p:cNvGrpSpPr>
          <p:nvPr/>
        </p:nvGrpSpPr>
        <p:grpSpPr bwMode="auto">
          <a:xfrm>
            <a:off x="0" y="6019800"/>
            <a:ext cx="7848600" cy="857250"/>
            <a:chOff x="0" y="3792"/>
            <a:chExt cx="4944" cy="540"/>
          </a:xfrm>
        </p:grpSpPr>
        <p:sp>
          <p:nvSpPr>
            <p:cNvPr id="37895"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a:p>
          </p:txBody>
        </p:sp>
        <p:grpSp>
          <p:nvGrpSpPr>
            <p:cNvPr id="1042" name="Group 8"/>
            <p:cNvGrpSpPr>
              <a:grpSpLocks/>
            </p:cNvGrpSpPr>
            <p:nvPr userDrawn="1"/>
          </p:nvGrpSpPr>
          <p:grpSpPr bwMode="auto">
            <a:xfrm>
              <a:off x="2486" y="3792"/>
              <a:ext cx="2458" cy="540"/>
              <a:chOff x="2486" y="3792"/>
              <a:chExt cx="2458" cy="540"/>
            </a:xfrm>
          </p:grpSpPr>
          <p:sp>
            <p:nvSpPr>
              <p:cNvPr id="1044" name="Freeform 9"/>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a:p>
            </p:txBody>
          </p:sp>
          <p:sp>
            <p:nvSpPr>
              <p:cNvPr id="1045" name="Freeform 10"/>
              <p:cNvSpPr>
                <a:spLocks/>
              </p:cNvSpPr>
              <p:nvPr userDrawn="1"/>
            </p:nvSpPr>
            <p:spPr bwMode="ltGray">
              <a:xfrm>
                <a:off x="2677" y="3792"/>
                <a:ext cx="186" cy="395"/>
              </a:xfrm>
              <a:custGeom>
                <a:avLst/>
                <a:gdLst>
                  <a:gd name="T0" fmla="*/ 36 w 186"/>
                  <a:gd name="T1" fmla="*/ 0 h 353"/>
                  <a:gd name="T2" fmla="*/ 54 w 186"/>
                  <a:gd name="T3" fmla="*/ 18 h 353"/>
                  <a:gd name="T4" fmla="*/ 24 w 186"/>
                  <a:gd name="T5" fmla="*/ 30 h 353"/>
                  <a:gd name="T6" fmla="*/ 18 w 186"/>
                  <a:gd name="T7" fmla="*/ 66 h 353"/>
                  <a:gd name="T8" fmla="*/ 42 w 186"/>
                  <a:gd name="T9" fmla="*/ 114 h 353"/>
                  <a:gd name="T10" fmla="*/ 48 w 186"/>
                  <a:gd name="T11" fmla="*/ 162 h 353"/>
                  <a:gd name="T12" fmla="*/ 0 w 186"/>
                  <a:gd name="T13" fmla="*/ 353 h 353"/>
                  <a:gd name="T14" fmla="*/ 54 w 186"/>
                  <a:gd name="T15" fmla="*/ 233 h 353"/>
                  <a:gd name="T16" fmla="*/ 84 w 186"/>
                  <a:gd name="T17" fmla="*/ 216 h 353"/>
                  <a:gd name="T18" fmla="*/ 126 w 186"/>
                  <a:gd name="T19" fmla="*/ 126 h 353"/>
                  <a:gd name="T20" fmla="*/ 144 w 186"/>
                  <a:gd name="T21" fmla="*/ 120 h 353"/>
                  <a:gd name="T22" fmla="*/ 144 w 186"/>
                  <a:gd name="T23" fmla="*/ 90 h 353"/>
                  <a:gd name="T24" fmla="*/ 186 w 186"/>
                  <a:gd name="T25" fmla="*/ 66 h 353"/>
                  <a:gd name="T26" fmla="*/ 162 w 186"/>
                  <a:gd name="T27" fmla="*/ 60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w="9525">
                <a:noFill/>
                <a:round/>
                <a:headEnd/>
                <a:tailEnd/>
              </a:ln>
            </p:spPr>
            <p:txBody>
              <a:bodyPr/>
              <a:lstStyle/>
              <a:p>
                <a:pPr>
                  <a:defRPr/>
                </a:pPr>
                <a:endParaRPr lang="en-US"/>
              </a:p>
            </p:txBody>
          </p:sp>
          <p:sp>
            <p:nvSpPr>
              <p:cNvPr id="1046" name="Freeform 11"/>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w="9525">
                <a:noFill/>
                <a:round/>
                <a:headEnd/>
                <a:tailEnd/>
              </a:ln>
            </p:spPr>
            <p:txBody>
              <a:bodyPr/>
              <a:lstStyle/>
              <a:p>
                <a:pPr>
                  <a:defRPr/>
                </a:pPr>
                <a:endParaRPr lang="en-US"/>
              </a:p>
            </p:txBody>
          </p:sp>
          <p:sp>
            <p:nvSpPr>
              <p:cNvPr id="1047" name="Freeform 12"/>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6 h 66"/>
                  <a:gd name="T8" fmla="*/ 6 w 155"/>
                  <a:gd name="T9" fmla="*/ 18 h 66"/>
                  <a:gd name="T10" fmla="*/ 0 w 155"/>
                  <a:gd name="T11" fmla="*/ 24 h 66"/>
                  <a:gd name="T12" fmla="*/ 78 w 155"/>
                  <a:gd name="T13" fmla="*/ 60 h 66"/>
                  <a:gd name="T14" fmla="*/ 96 w 155"/>
                  <a:gd name="T15" fmla="*/ 42 h 66"/>
                  <a:gd name="T16" fmla="*/ 155 w 155"/>
                  <a:gd name="T17" fmla="*/ 66 h 66"/>
                  <a:gd name="T18" fmla="*/ 126 w 155"/>
                  <a:gd name="T19" fmla="*/ 24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w="9525">
                <a:noFill/>
                <a:round/>
                <a:headEnd/>
                <a:tailEnd/>
              </a:ln>
            </p:spPr>
            <p:txBody>
              <a:bodyPr/>
              <a:lstStyle/>
              <a:p>
                <a:pPr>
                  <a:defRPr/>
                </a:pPr>
                <a:endParaRPr lang="en-US"/>
              </a:p>
            </p:txBody>
          </p:sp>
          <p:sp>
            <p:nvSpPr>
              <p:cNvPr id="1048" name="Freeform 13"/>
              <p:cNvSpPr>
                <a:spLocks/>
              </p:cNvSpPr>
              <p:nvPr userDrawn="1"/>
            </p:nvSpPr>
            <p:spPr bwMode="ltGray">
              <a:xfrm>
                <a:off x="2486" y="3859"/>
                <a:ext cx="42" cy="81"/>
              </a:xfrm>
              <a:custGeom>
                <a:avLst/>
                <a:gdLst>
                  <a:gd name="T0" fmla="*/ 6 w 42"/>
                  <a:gd name="T1" fmla="*/ 36 h 72"/>
                  <a:gd name="T2" fmla="*/ 0 w 42"/>
                  <a:gd name="T3" fmla="*/ 18 h 72"/>
                  <a:gd name="T4" fmla="*/ 12 w 42"/>
                  <a:gd name="T5" fmla="*/ 6 h 72"/>
                  <a:gd name="T6" fmla="*/ 0 w 42"/>
                  <a:gd name="T7" fmla="*/ 6 h 72"/>
                  <a:gd name="T8" fmla="*/ 12 w 42"/>
                  <a:gd name="T9" fmla="*/ 6 h 72"/>
                  <a:gd name="T10" fmla="*/ 24 w 42"/>
                  <a:gd name="T11" fmla="*/ 6 h 72"/>
                  <a:gd name="T12" fmla="*/ 36 w 42"/>
                  <a:gd name="T13" fmla="*/ 6 h 72"/>
                  <a:gd name="T14" fmla="*/ 42 w 42"/>
                  <a:gd name="T15" fmla="*/ 0 h 72"/>
                  <a:gd name="T16" fmla="*/ 30 w 42"/>
                  <a:gd name="T17" fmla="*/ 18 h 72"/>
                  <a:gd name="T18" fmla="*/ 42 w 42"/>
                  <a:gd name="T19" fmla="*/ 48 h 72"/>
                  <a:gd name="T20" fmla="*/ 12 w 42"/>
                  <a:gd name="T21" fmla="*/ 72 h 72"/>
                  <a:gd name="T22" fmla="*/ 6 w 42"/>
                  <a:gd name="T23" fmla="*/ 36 h 72"/>
                  <a:gd name="T24" fmla="*/ 6 w 42"/>
                  <a:gd name="T25" fmla="*/ 36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w="9525">
                <a:noFill/>
                <a:round/>
                <a:headEnd/>
                <a:tailEnd/>
              </a:ln>
            </p:spPr>
            <p:txBody>
              <a:bodyPr/>
              <a:lstStyle/>
              <a:p>
                <a:pPr>
                  <a:defRPr/>
                </a:pPr>
                <a:endParaRPr lang="en-US"/>
              </a:p>
            </p:txBody>
          </p:sp>
        </p:grpSp>
        <p:sp>
          <p:nvSpPr>
            <p:cNvPr id="37902"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a:p>
          </p:txBody>
        </p:sp>
      </p:grpSp>
      <p:grpSp>
        <p:nvGrpSpPr>
          <p:cNvPr id="1029" name="Group 15"/>
          <p:cNvGrpSpPr>
            <a:grpSpLocks/>
          </p:cNvGrpSpPr>
          <p:nvPr/>
        </p:nvGrpSpPr>
        <p:grpSpPr bwMode="auto">
          <a:xfrm>
            <a:off x="627063" y="6021388"/>
            <a:ext cx="5684837" cy="849312"/>
            <a:chOff x="395" y="3793"/>
            <a:chExt cx="3581" cy="535"/>
          </a:xfrm>
        </p:grpSpPr>
        <p:sp>
          <p:nvSpPr>
            <p:cNvPr id="1035" name="Freeform 16"/>
            <p:cNvSpPr>
              <a:spLocks/>
            </p:cNvSpPr>
            <p:nvPr/>
          </p:nvSpPr>
          <p:spPr bwMode="auto">
            <a:xfrm>
              <a:off x="1196" y="3793"/>
              <a:ext cx="365" cy="291"/>
            </a:xfrm>
            <a:custGeom>
              <a:avLst/>
              <a:gdLst>
                <a:gd name="T0" fmla="*/ 24 w 365"/>
                <a:gd name="T1" fmla="*/ 24 h 287"/>
                <a:gd name="T2" fmla="*/ 0 w 365"/>
                <a:gd name="T3" fmla="*/ 60 h 287"/>
                <a:gd name="T4" fmla="*/ 66 w 365"/>
                <a:gd name="T5" fmla="*/ 108 h 287"/>
                <a:gd name="T6" fmla="*/ 143 w 365"/>
                <a:gd name="T7" fmla="*/ 180 h 287"/>
                <a:gd name="T8" fmla="*/ 191 w 365"/>
                <a:gd name="T9" fmla="*/ 168 h 287"/>
                <a:gd name="T10" fmla="*/ 341 w 365"/>
                <a:gd name="T11" fmla="*/ 287 h 287"/>
                <a:gd name="T12" fmla="*/ 305 w 365"/>
                <a:gd name="T13" fmla="*/ 174 h 287"/>
                <a:gd name="T14" fmla="*/ 365 w 365"/>
                <a:gd name="T15" fmla="*/ 132 h 287"/>
                <a:gd name="T16" fmla="*/ 359 w 365"/>
                <a:gd name="T17" fmla="*/ 126 h 287"/>
                <a:gd name="T18" fmla="*/ 335 w 365"/>
                <a:gd name="T19" fmla="*/ 114 h 287"/>
                <a:gd name="T20" fmla="*/ 299 w 365"/>
                <a:gd name="T21" fmla="*/ 90 h 287"/>
                <a:gd name="T22" fmla="*/ 257 w 365"/>
                <a:gd name="T23" fmla="*/ 72 h 287"/>
                <a:gd name="T24" fmla="*/ 215 w 365"/>
                <a:gd name="T25" fmla="*/ 54 h 287"/>
                <a:gd name="T26" fmla="*/ 173 w 365"/>
                <a:gd name="T27" fmla="*/ 36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w="9525">
              <a:noFill/>
              <a:round/>
              <a:headEnd/>
              <a:tailEnd/>
            </a:ln>
          </p:spPr>
          <p:txBody>
            <a:bodyPr/>
            <a:lstStyle/>
            <a:p>
              <a:pPr>
                <a:defRPr/>
              </a:pPr>
              <a:endParaRPr lang="en-US"/>
            </a:p>
          </p:txBody>
        </p:sp>
        <p:sp>
          <p:nvSpPr>
            <p:cNvPr id="1036" name="Freeform 17"/>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w="9525">
              <a:noFill/>
              <a:round/>
              <a:headEnd/>
              <a:tailEnd/>
            </a:ln>
          </p:spPr>
          <p:txBody>
            <a:bodyPr/>
            <a:lstStyle/>
            <a:p>
              <a:pPr>
                <a:defRPr/>
              </a:pPr>
              <a:endParaRPr lang="en-US"/>
            </a:p>
          </p:txBody>
        </p:sp>
        <p:sp>
          <p:nvSpPr>
            <p:cNvPr id="1037" name="Freeform 18"/>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0 h 60"/>
                <a:gd name="T16" fmla="*/ 65 w 71"/>
                <a:gd name="T17" fmla="*/ 42 h 60"/>
                <a:gd name="T18" fmla="*/ 71 w 71"/>
                <a:gd name="T19" fmla="*/ 54 h 60"/>
                <a:gd name="T20" fmla="*/ 71 w 71"/>
                <a:gd name="T21" fmla="*/ 60 h 60"/>
                <a:gd name="T22" fmla="*/ 59 w 71"/>
                <a:gd name="T23" fmla="*/ 54 h 60"/>
                <a:gd name="T24" fmla="*/ 47 w 71"/>
                <a:gd name="T25" fmla="*/ 42 h 60"/>
                <a:gd name="T26" fmla="*/ 23 w 71"/>
                <a:gd name="T27" fmla="*/ 30 h 60"/>
                <a:gd name="T28" fmla="*/ 23 w 71"/>
                <a:gd name="T29" fmla="*/ 36 h 60"/>
                <a:gd name="T30" fmla="*/ 18 w 71"/>
                <a:gd name="T31" fmla="*/ 42 h 60"/>
                <a:gd name="T32" fmla="*/ 12 w 71"/>
                <a:gd name="T33" fmla="*/ 48 h 60"/>
                <a:gd name="T34" fmla="*/ 6 w 71"/>
                <a:gd name="T35" fmla="*/ 48 h 60"/>
                <a:gd name="T36" fmla="*/ 6 w 71"/>
                <a:gd name="T37" fmla="*/ 48 h 60"/>
                <a:gd name="T38" fmla="*/ 6 w 71"/>
                <a:gd name="T39" fmla="*/ 36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w="9525">
              <a:noFill/>
              <a:round/>
              <a:headEnd/>
              <a:tailEnd/>
            </a:ln>
          </p:spPr>
          <p:txBody>
            <a:bodyPr/>
            <a:lstStyle/>
            <a:p>
              <a:pPr>
                <a:defRPr/>
              </a:pPr>
              <a:endParaRPr lang="en-US"/>
            </a:p>
          </p:txBody>
        </p:sp>
        <p:sp>
          <p:nvSpPr>
            <p:cNvPr id="1038" name="Freeform 19"/>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4 h 162"/>
                <a:gd name="T10" fmla="*/ 96 w 161"/>
                <a:gd name="T11" fmla="*/ 60 h 162"/>
                <a:gd name="T12" fmla="*/ 102 w 161"/>
                <a:gd name="T13" fmla="*/ 72 h 162"/>
                <a:gd name="T14" fmla="*/ 108 w 161"/>
                <a:gd name="T15" fmla="*/ 84 h 162"/>
                <a:gd name="T16" fmla="*/ 120 w 161"/>
                <a:gd name="T17" fmla="*/ 96 h 162"/>
                <a:gd name="T18" fmla="*/ 143 w 161"/>
                <a:gd name="T19" fmla="*/ 114 h 162"/>
                <a:gd name="T20" fmla="*/ 155 w 161"/>
                <a:gd name="T21" fmla="*/ 138 h 162"/>
                <a:gd name="T22" fmla="*/ 161 w 161"/>
                <a:gd name="T23" fmla="*/ 156 h 162"/>
                <a:gd name="T24" fmla="*/ 161 w 161"/>
                <a:gd name="T25" fmla="*/ 162 h 162"/>
                <a:gd name="T26" fmla="*/ 96 w 161"/>
                <a:gd name="T27" fmla="*/ 102 h 162"/>
                <a:gd name="T28" fmla="*/ 30 w 161"/>
                <a:gd name="T29" fmla="*/ 54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w="9525">
              <a:noFill/>
              <a:round/>
              <a:headEnd/>
              <a:tailEnd/>
            </a:ln>
          </p:spPr>
          <p:txBody>
            <a:bodyPr/>
            <a:lstStyle/>
            <a:p>
              <a:pPr>
                <a:defRPr/>
              </a:pPr>
              <a:endParaRPr lang="en-US"/>
            </a:p>
          </p:txBody>
        </p:sp>
        <p:sp>
          <p:nvSpPr>
            <p:cNvPr id="1039" name="Freeform 20"/>
            <p:cNvSpPr>
              <a:spLocks/>
            </p:cNvSpPr>
            <p:nvPr/>
          </p:nvSpPr>
          <p:spPr bwMode="auto">
            <a:xfrm>
              <a:off x="706" y="3854"/>
              <a:ext cx="59" cy="61"/>
            </a:xfrm>
            <a:custGeom>
              <a:avLst/>
              <a:gdLst>
                <a:gd name="T0" fmla="*/ 59 w 59"/>
                <a:gd name="T1" fmla="*/ 6 h 60"/>
                <a:gd name="T2" fmla="*/ 41 w 59"/>
                <a:gd name="T3" fmla="*/ 30 h 60"/>
                <a:gd name="T4" fmla="*/ 41 w 59"/>
                <a:gd name="T5" fmla="*/ 36 h 60"/>
                <a:gd name="T6" fmla="*/ 47 w 59"/>
                <a:gd name="T7" fmla="*/ 42 h 60"/>
                <a:gd name="T8" fmla="*/ 53 w 59"/>
                <a:gd name="T9" fmla="*/ 54 h 60"/>
                <a:gd name="T10" fmla="*/ 53 w 59"/>
                <a:gd name="T11" fmla="*/ 60 h 60"/>
                <a:gd name="T12" fmla="*/ 47 w 59"/>
                <a:gd name="T13" fmla="*/ 54 h 60"/>
                <a:gd name="T14" fmla="*/ 35 w 59"/>
                <a:gd name="T15" fmla="*/ 48 h 60"/>
                <a:gd name="T16" fmla="*/ 23 w 59"/>
                <a:gd name="T17" fmla="*/ 36 h 60"/>
                <a:gd name="T18" fmla="*/ 17 w 59"/>
                <a:gd name="T19" fmla="*/ 30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w="9525">
              <a:noFill/>
              <a:round/>
              <a:headEnd/>
              <a:tailEnd/>
            </a:ln>
          </p:spPr>
          <p:txBody>
            <a:bodyPr/>
            <a:lstStyle/>
            <a:p>
              <a:pPr>
                <a:defRPr/>
              </a:pPr>
              <a:endParaRPr lang="en-US"/>
            </a:p>
          </p:txBody>
        </p:sp>
        <p:sp>
          <p:nvSpPr>
            <p:cNvPr id="1040" name="Freeform 21"/>
            <p:cNvSpPr>
              <a:spLocks/>
            </p:cNvSpPr>
            <p:nvPr/>
          </p:nvSpPr>
          <p:spPr bwMode="auto">
            <a:xfrm>
              <a:off x="395" y="3811"/>
              <a:ext cx="245" cy="207"/>
            </a:xfrm>
            <a:custGeom>
              <a:avLst/>
              <a:gdLst>
                <a:gd name="T0" fmla="*/ 233 w 245"/>
                <a:gd name="T1" fmla="*/ 36 h 204"/>
                <a:gd name="T2" fmla="*/ 245 w 245"/>
                <a:gd name="T3" fmla="*/ 42 h 204"/>
                <a:gd name="T4" fmla="*/ 209 w 245"/>
                <a:gd name="T5" fmla="*/ 84 h 204"/>
                <a:gd name="T6" fmla="*/ 143 w 245"/>
                <a:gd name="T7" fmla="*/ 132 h 204"/>
                <a:gd name="T8" fmla="*/ 167 w 245"/>
                <a:gd name="T9" fmla="*/ 156 h 204"/>
                <a:gd name="T10" fmla="*/ 179 w 245"/>
                <a:gd name="T11" fmla="*/ 204 h 204"/>
                <a:gd name="T12" fmla="*/ 77 w 245"/>
                <a:gd name="T13" fmla="*/ 132 h 204"/>
                <a:gd name="T14" fmla="*/ 47 w 245"/>
                <a:gd name="T15" fmla="*/ 84 h 204"/>
                <a:gd name="T16" fmla="*/ 89 w 245"/>
                <a:gd name="T17" fmla="*/ 66 h 204"/>
                <a:gd name="T18" fmla="*/ 59 w 245"/>
                <a:gd name="T19" fmla="*/ 36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6 h 204"/>
                <a:gd name="T50" fmla="*/ 233 w 245"/>
                <a:gd name="T51" fmla="*/ 36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w="9525">
              <a:noFill/>
              <a:round/>
              <a:headEnd/>
              <a:tailEnd/>
            </a:ln>
          </p:spPr>
          <p:txBody>
            <a:bodyPr/>
            <a:lstStyle/>
            <a:p>
              <a:pPr>
                <a:defRPr/>
              </a:pPr>
              <a:endParaRPr lang="en-US"/>
            </a:p>
          </p:txBody>
        </p:sp>
      </p:grpSp>
      <p:sp>
        <p:nvSpPr>
          <p:cNvPr id="37910"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912"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latin typeface="Arial" charset="0"/>
              </a:defRPr>
            </a:lvl1pPr>
          </a:lstStyle>
          <a:p>
            <a:pPr>
              <a:defRPr/>
            </a:pPr>
            <a:endParaRPr lang="en-US"/>
          </a:p>
        </p:txBody>
      </p:sp>
      <p:sp>
        <p:nvSpPr>
          <p:cNvPr id="37913"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latin typeface="Arial" charset="0"/>
              </a:defRPr>
            </a:lvl1pPr>
          </a:lstStyle>
          <a:p>
            <a:pPr>
              <a:defRPr/>
            </a:pPr>
            <a:endParaRPr lang="en-US"/>
          </a:p>
        </p:txBody>
      </p:sp>
      <p:sp>
        <p:nvSpPr>
          <p:cNvPr id="37914"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latin typeface="Arial" charset="0"/>
              </a:defRPr>
            </a:lvl1pPr>
          </a:lstStyle>
          <a:p>
            <a:pPr>
              <a:defRPr/>
            </a:pPr>
            <a:fld id="{53B2672E-6992-4021-82C7-49E1D12ECCC5}"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defRPr>
      </a:lvl5pPr>
      <a:lvl6pPr marL="2514600" indent="-228600" algn="l" rtl="0" fontAlgn="base">
        <a:spcBef>
          <a:spcPct val="20000"/>
        </a:spcBef>
        <a:spcAft>
          <a:spcPct val="0"/>
        </a:spcAft>
        <a:buClr>
          <a:schemeClr val="tx2"/>
        </a:buClr>
        <a:buChar char="•"/>
        <a:defRPr sz="2000">
          <a:solidFill>
            <a:schemeClr val="tx1"/>
          </a:solidFill>
          <a:latin typeface="+mn-lt"/>
        </a:defRPr>
      </a:lvl6pPr>
      <a:lvl7pPr marL="2971800" indent="-228600" algn="l" rtl="0" fontAlgn="base">
        <a:spcBef>
          <a:spcPct val="20000"/>
        </a:spcBef>
        <a:spcAft>
          <a:spcPct val="0"/>
        </a:spcAft>
        <a:buClr>
          <a:schemeClr val="tx2"/>
        </a:buClr>
        <a:buChar char="•"/>
        <a:defRPr sz="2000">
          <a:solidFill>
            <a:schemeClr val="tx1"/>
          </a:solidFill>
          <a:latin typeface="+mn-lt"/>
        </a:defRPr>
      </a:lvl7pPr>
      <a:lvl8pPr marL="3429000" indent="-228600" algn="l" rtl="0" fontAlgn="base">
        <a:spcBef>
          <a:spcPct val="20000"/>
        </a:spcBef>
        <a:spcAft>
          <a:spcPct val="0"/>
        </a:spcAft>
        <a:buClr>
          <a:schemeClr val="tx2"/>
        </a:buClr>
        <a:buChar char="•"/>
        <a:defRPr sz="2000">
          <a:solidFill>
            <a:schemeClr val="tx1"/>
          </a:solidFill>
          <a:latin typeface="+mn-lt"/>
        </a:defRPr>
      </a:lvl8pPr>
      <a:lvl9pPr marL="3886200" indent="-228600" algn="l" rtl="0" fontAlgn="base">
        <a:spcBef>
          <a:spcPct val="20000"/>
        </a:spcBef>
        <a:spcAft>
          <a:spcPct val="0"/>
        </a:spcAft>
        <a:buClr>
          <a:schemeClr val="tx2"/>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228600" y="0"/>
            <a:ext cx="8686800" cy="1050925"/>
          </a:xfrm>
        </p:spPr>
        <p:txBody>
          <a:bodyPr/>
          <a:lstStyle/>
          <a:p>
            <a:pPr eaLnBrk="1" hangingPunct="1">
              <a:defRPr/>
            </a:pPr>
            <a:r>
              <a:rPr lang="en-US" sz="3600" smtClean="0"/>
              <a:t/>
            </a:r>
            <a:br>
              <a:rPr lang="en-US" sz="3600" smtClean="0"/>
            </a:br>
            <a:r>
              <a:rPr lang="en-US" sz="4400" u="sng" smtClean="0"/>
              <a:t>Tự nhiên - xã hội</a:t>
            </a:r>
            <a:r>
              <a:rPr lang="en-US" sz="4400" smtClean="0"/>
              <a:t> :</a:t>
            </a:r>
          </a:p>
        </p:txBody>
      </p:sp>
      <p:sp>
        <p:nvSpPr>
          <p:cNvPr id="23555" name="Rectangle 3"/>
          <p:cNvSpPr>
            <a:spLocks noGrp="1" noChangeArrowheads="1"/>
          </p:cNvSpPr>
          <p:nvPr>
            <p:ph type="subTitle" idx="1"/>
          </p:nvPr>
        </p:nvSpPr>
        <p:spPr>
          <a:xfrm>
            <a:off x="457200" y="1295400"/>
            <a:ext cx="8229600" cy="914400"/>
          </a:xfrm>
        </p:spPr>
        <p:txBody>
          <a:bodyPr/>
          <a:lstStyle/>
          <a:p>
            <a:pPr eaLnBrk="1" hangingPunct="1">
              <a:lnSpc>
                <a:spcPct val="80000"/>
              </a:lnSpc>
              <a:defRPr/>
            </a:pPr>
            <a:endParaRPr lang="en-US" sz="2800" b="1" smtClean="0"/>
          </a:p>
          <a:p>
            <a:pPr eaLnBrk="1" hangingPunct="1">
              <a:lnSpc>
                <a:spcPct val="80000"/>
              </a:lnSpc>
              <a:defRPr/>
            </a:pPr>
            <a:endParaRPr lang="en-US" sz="2800" b="1" smtClean="0"/>
          </a:p>
        </p:txBody>
      </p:sp>
      <p:pic>
        <p:nvPicPr>
          <p:cNvPr id="23556" name="Picture 4"/>
          <p:cNvPicPr>
            <a:picLocks noChangeAspect="1" noChangeArrowheads="1"/>
          </p:cNvPicPr>
          <p:nvPr/>
        </p:nvPicPr>
        <p:blipFill>
          <a:blip r:embed="rId2"/>
          <a:srcRect/>
          <a:stretch>
            <a:fillRect/>
          </a:stretch>
        </p:blipFill>
        <p:spPr bwMode="auto">
          <a:xfrm>
            <a:off x="2209800" y="2438400"/>
            <a:ext cx="2486025" cy="3429000"/>
          </a:xfrm>
          <a:prstGeom prst="rect">
            <a:avLst/>
          </a:prstGeom>
          <a:noFill/>
          <a:ln w="9525">
            <a:noFill/>
            <a:miter lim="800000"/>
            <a:headEnd/>
            <a:tailEnd/>
          </a:ln>
        </p:spPr>
      </p:pic>
      <p:graphicFrame>
        <p:nvGraphicFramePr>
          <p:cNvPr id="23557" name="Group 5"/>
          <p:cNvGraphicFramePr>
            <a:graphicFrameLocks noGrp="1"/>
          </p:cNvGraphicFramePr>
          <p:nvPr/>
        </p:nvGraphicFramePr>
        <p:xfrm>
          <a:off x="533400" y="2667000"/>
          <a:ext cx="1295400" cy="533400"/>
        </p:xfrm>
        <a:graphic>
          <a:graphicData uri="http://schemas.openxmlformats.org/drawingml/2006/table">
            <a:tbl>
              <a:tblPr/>
              <a:tblGrid>
                <a:gridCol w="1295400"/>
              </a:tblGrid>
              <a:tr h="53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99"/>
                          </a:solidFill>
                          <a:effectLst/>
                          <a:latin typeface="Arial" charset="0"/>
                        </a:rPr>
                        <a:t>não</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63" name="Line 11"/>
          <p:cNvSpPr>
            <a:spLocks noChangeShapeType="1"/>
          </p:cNvSpPr>
          <p:nvPr/>
        </p:nvSpPr>
        <p:spPr bwMode="auto">
          <a:xfrm flipV="1">
            <a:off x="1752600" y="2819400"/>
            <a:ext cx="1600200" cy="152400"/>
          </a:xfrm>
          <a:prstGeom prst="line">
            <a:avLst/>
          </a:prstGeom>
          <a:noFill/>
          <a:ln w="38100">
            <a:solidFill>
              <a:srgbClr val="FF0000"/>
            </a:solidFill>
            <a:round/>
            <a:headEnd/>
            <a:tailEnd/>
          </a:ln>
        </p:spPr>
        <p:txBody>
          <a:bodyPr/>
          <a:lstStyle/>
          <a:p>
            <a:endParaRPr lang="en-US"/>
          </a:p>
        </p:txBody>
      </p:sp>
      <p:graphicFrame>
        <p:nvGraphicFramePr>
          <p:cNvPr id="23564" name="Group 12"/>
          <p:cNvGraphicFramePr>
            <a:graphicFrameLocks noGrp="1"/>
          </p:cNvGraphicFramePr>
          <p:nvPr/>
        </p:nvGraphicFramePr>
        <p:xfrm>
          <a:off x="533400" y="3505200"/>
          <a:ext cx="1447800" cy="914400"/>
        </p:xfrm>
        <a:graphic>
          <a:graphicData uri="http://schemas.openxmlformats.org/drawingml/2006/table">
            <a:tbl>
              <a:tblPr/>
              <a:tblGrid>
                <a:gridCol w="1447800"/>
              </a:tblGrid>
              <a:tr h="914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99"/>
                          </a:solidFill>
                          <a:effectLst/>
                          <a:latin typeface="Arial" charset="0"/>
                        </a:rPr>
                        <a:t>Các dây thần kinh</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70" name="Line 18"/>
          <p:cNvSpPr>
            <a:spLocks noChangeShapeType="1"/>
          </p:cNvSpPr>
          <p:nvPr/>
        </p:nvSpPr>
        <p:spPr bwMode="auto">
          <a:xfrm flipV="1">
            <a:off x="1676400" y="3429000"/>
            <a:ext cx="838200" cy="381000"/>
          </a:xfrm>
          <a:prstGeom prst="line">
            <a:avLst/>
          </a:prstGeom>
          <a:noFill/>
          <a:ln w="38100">
            <a:solidFill>
              <a:srgbClr val="FF0000"/>
            </a:solidFill>
            <a:round/>
            <a:headEnd/>
            <a:tailEnd/>
          </a:ln>
        </p:spPr>
        <p:txBody>
          <a:bodyPr/>
          <a:lstStyle/>
          <a:p>
            <a:endParaRPr lang="en-US"/>
          </a:p>
        </p:txBody>
      </p:sp>
      <p:graphicFrame>
        <p:nvGraphicFramePr>
          <p:cNvPr id="23571" name="Group 19"/>
          <p:cNvGraphicFramePr>
            <a:graphicFrameLocks noGrp="1"/>
          </p:cNvGraphicFramePr>
          <p:nvPr/>
        </p:nvGraphicFramePr>
        <p:xfrm>
          <a:off x="533400" y="5334000"/>
          <a:ext cx="1524000" cy="457200"/>
        </p:xfrm>
        <a:graphic>
          <a:graphicData uri="http://schemas.openxmlformats.org/drawingml/2006/table">
            <a:tbl>
              <a:tblPr/>
              <a:tblGrid>
                <a:gridCol w="1524000"/>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99"/>
                          </a:solidFill>
                          <a:effectLst/>
                          <a:latin typeface="Arial" charset="0"/>
                        </a:rPr>
                        <a:t>Tuỷ sống</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577" name="Group 25"/>
          <p:cNvGraphicFramePr>
            <a:graphicFrameLocks noGrp="1"/>
          </p:cNvGraphicFramePr>
          <p:nvPr/>
        </p:nvGraphicFramePr>
        <p:xfrm>
          <a:off x="7391400" y="5486400"/>
          <a:ext cx="1447800" cy="396875"/>
        </p:xfrm>
        <a:graphic>
          <a:graphicData uri="http://schemas.openxmlformats.org/drawingml/2006/table">
            <a:tbl>
              <a:tblPr/>
              <a:tblGrid>
                <a:gridCol w="1447800"/>
              </a:tblGrid>
              <a:tr h="396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99"/>
                          </a:solidFill>
                          <a:effectLst/>
                          <a:latin typeface="Arial" charset="0"/>
                        </a:rPr>
                        <a:t>Đốt sống</a:t>
                      </a:r>
                    </a:p>
                  </a:txBody>
                  <a:tcPr marT="45793" marB="45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3583" name="Picture 31" descr="DSC00572"/>
          <p:cNvPicPr>
            <a:picLocks noChangeAspect="1" noChangeArrowheads="1"/>
          </p:cNvPicPr>
          <p:nvPr/>
        </p:nvPicPr>
        <p:blipFill>
          <a:blip r:embed="rId3"/>
          <a:srcRect/>
          <a:stretch>
            <a:fillRect/>
          </a:stretch>
        </p:blipFill>
        <p:spPr bwMode="auto">
          <a:xfrm>
            <a:off x="5105400" y="2438400"/>
            <a:ext cx="1906588" cy="3479800"/>
          </a:xfrm>
          <a:prstGeom prst="rect">
            <a:avLst/>
          </a:prstGeom>
          <a:noFill/>
          <a:ln w="9525">
            <a:noFill/>
            <a:miter lim="800000"/>
            <a:headEnd/>
            <a:tailEnd/>
          </a:ln>
        </p:spPr>
      </p:pic>
      <p:graphicFrame>
        <p:nvGraphicFramePr>
          <p:cNvPr id="23584" name="Group 32"/>
          <p:cNvGraphicFramePr>
            <a:graphicFrameLocks noGrp="1"/>
          </p:cNvGraphicFramePr>
          <p:nvPr/>
        </p:nvGraphicFramePr>
        <p:xfrm>
          <a:off x="7391400" y="2743200"/>
          <a:ext cx="1752600" cy="396875"/>
        </p:xfrm>
        <a:graphic>
          <a:graphicData uri="http://schemas.openxmlformats.org/drawingml/2006/table">
            <a:tbl>
              <a:tblPr/>
              <a:tblGrid>
                <a:gridCol w="1752600"/>
              </a:tblGrid>
              <a:tr h="396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99"/>
                          </a:solidFill>
                          <a:effectLst/>
                          <a:latin typeface="Arial" charset="0"/>
                        </a:rPr>
                        <a:t>Tuỷ sống</a:t>
                      </a:r>
                    </a:p>
                  </a:txBody>
                  <a:tcPr marT="45793" marB="45793"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23590" name="Group 38"/>
          <p:cNvGraphicFramePr>
            <a:graphicFrameLocks noGrp="1"/>
          </p:cNvGraphicFramePr>
          <p:nvPr/>
        </p:nvGraphicFramePr>
        <p:xfrm>
          <a:off x="7239000" y="3810000"/>
          <a:ext cx="1905000" cy="533400"/>
        </p:xfrm>
        <a:graphic>
          <a:graphicData uri="http://schemas.openxmlformats.org/drawingml/2006/table">
            <a:tbl>
              <a:tblPr/>
              <a:tblGrid>
                <a:gridCol w="1905000"/>
              </a:tblGrid>
              <a:tr h="5334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FFFF99"/>
                          </a:solidFill>
                          <a:effectLst/>
                          <a:latin typeface="Arial" charset="0"/>
                        </a:rPr>
                        <a:t>Dây thần kinh</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3596" name="Line 44"/>
          <p:cNvSpPr>
            <a:spLocks noChangeShapeType="1"/>
          </p:cNvSpPr>
          <p:nvPr/>
        </p:nvSpPr>
        <p:spPr bwMode="auto">
          <a:xfrm flipV="1">
            <a:off x="6629400" y="3048000"/>
            <a:ext cx="838200" cy="0"/>
          </a:xfrm>
          <a:prstGeom prst="line">
            <a:avLst/>
          </a:prstGeom>
          <a:noFill/>
          <a:ln w="38100">
            <a:solidFill>
              <a:srgbClr val="FF0000"/>
            </a:solidFill>
            <a:round/>
            <a:headEnd/>
            <a:tailEnd/>
          </a:ln>
        </p:spPr>
        <p:txBody>
          <a:bodyPr/>
          <a:lstStyle/>
          <a:p>
            <a:endParaRPr lang="en-US"/>
          </a:p>
        </p:txBody>
      </p:sp>
      <p:sp>
        <p:nvSpPr>
          <p:cNvPr id="23597" name="Line 45"/>
          <p:cNvSpPr>
            <a:spLocks noChangeShapeType="1"/>
          </p:cNvSpPr>
          <p:nvPr/>
        </p:nvSpPr>
        <p:spPr bwMode="auto">
          <a:xfrm>
            <a:off x="6096000" y="5181600"/>
            <a:ext cx="1295400" cy="304800"/>
          </a:xfrm>
          <a:prstGeom prst="line">
            <a:avLst/>
          </a:prstGeom>
          <a:noFill/>
          <a:ln w="38100">
            <a:solidFill>
              <a:srgbClr val="FF0000"/>
            </a:solidFill>
            <a:round/>
            <a:headEnd/>
            <a:tailEnd/>
          </a:ln>
        </p:spPr>
        <p:txBody>
          <a:bodyPr/>
          <a:lstStyle/>
          <a:p>
            <a:endParaRPr lang="en-US"/>
          </a:p>
        </p:txBody>
      </p:sp>
      <p:sp>
        <p:nvSpPr>
          <p:cNvPr id="23598" name="Line 46"/>
          <p:cNvSpPr>
            <a:spLocks noChangeShapeType="1"/>
          </p:cNvSpPr>
          <p:nvPr/>
        </p:nvSpPr>
        <p:spPr bwMode="auto">
          <a:xfrm flipV="1">
            <a:off x="6096000" y="4114800"/>
            <a:ext cx="1143000" cy="76200"/>
          </a:xfrm>
          <a:prstGeom prst="line">
            <a:avLst/>
          </a:prstGeom>
          <a:noFill/>
          <a:ln w="38100">
            <a:solidFill>
              <a:srgbClr val="FF0000"/>
            </a:solidFill>
            <a:round/>
            <a:headEnd/>
            <a:tailEnd/>
          </a:ln>
        </p:spPr>
        <p:txBody>
          <a:bodyPr/>
          <a:lstStyle/>
          <a:p>
            <a:endParaRPr lang="en-US"/>
          </a:p>
        </p:txBody>
      </p:sp>
      <p:sp>
        <p:nvSpPr>
          <p:cNvPr id="23599" name="Line 47"/>
          <p:cNvSpPr>
            <a:spLocks noChangeShapeType="1"/>
          </p:cNvSpPr>
          <p:nvPr/>
        </p:nvSpPr>
        <p:spPr bwMode="auto">
          <a:xfrm flipV="1">
            <a:off x="1828800" y="5105400"/>
            <a:ext cx="1524000" cy="457200"/>
          </a:xfrm>
          <a:prstGeom prst="line">
            <a:avLst/>
          </a:prstGeom>
          <a:noFill/>
          <a:ln w="38100">
            <a:solidFill>
              <a:srgbClr val="FF0000"/>
            </a:solidFill>
            <a:round/>
            <a:headEnd/>
            <a:tailEnd/>
          </a:ln>
        </p:spPr>
        <p:txBody>
          <a:bodyPr/>
          <a:lstStyle/>
          <a:p>
            <a:endParaRPr lang="en-US"/>
          </a:p>
        </p:txBody>
      </p:sp>
      <p:sp>
        <p:nvSpPr>
          <p:cNvPr id="23600" name="Text Box 48"/>
          <p:cNvSpPr txBox="1">
            <a:spLocks noChangeArrowheads="1"/>
          </p:cNvSpPr>
          <p:nvPr/>
        </p:nvSpPr>
        <p:spPr bwMode="auto">
          <a:xfrm>
            <a:off x="914400" y="1143000"/>
            <a:ext cx="3429000" cy="519113"/>
          </a:xfrm>
          <a:prstGeom prst="rect">
            <a:avLst/>
          </a:prstGeom>
          <a:noFill/>
          <a:ln w="9525">
            <a:noFill/>
            <a:miter lim="800000"/>
            <a:headEnd/>
            <a:tailEnd/>
          </a:ln>
        </p:spPr>
        <p:txBody>
          <a:bodyPr>
            <a:spAutoFit/>
          </a:bodyPr>
          <a:lstStyle/>
          <a:p>
            <a:pPr>
              <a:spcBef>
                <a:spcPct val="50000"/>
              </a:spcBef>
            </a:pPr>
            <a:r>
              <a:rPr lang="en-US" sz="2800" b="1"/>
              <a:t>Kiểm tra bài cũ:</a:t>
            </a:r>
          </a:p>
        </p:txBody>
      </p:sp>
      <p:sp>
        <p:nvSpPr>
          <p:cNvPr id="23601" name="Text Box 49"/>
          <p:cNvSpPr txBox="1">
            <a:spLocks noChangeArrowheads="1"/>
          </p:cNvSpPr>
          <p:nvPr/>
        </p:nvSpPr>
        <p:spPr bwMode="auto">
          <a:xfrm>
            <a:off x="1066800" y="1600200"/>
            <a:ext cx="7086600" cy="366713"/>
          </a:xfrm>
          <a:prstGeom prst="rect">
            <a:avLst/>
          </a:prstGeom>
          <a:noFill/>
          <a:ln w="9525">
            <a:noFill/>
            <a:miter lim="800000"/>
            <a:headEnd/>
            <a:tailEnd/>
          </a:ln>
        </p:spPr>
        <p:txBody>
          <a:bodyPr>
            <a:spAutoFit/>
          </a:bodyPr>
          <a:lstStyle/>
          <a:p>
            <a:pPr>
              <a:spcBef>
                <a:spcPct val="50000"/>
              </a:spcBef>
            </a:pPr>
            <a:r>
              <a:rPr lang="en-US" b="1">
                <a:solidFill>
                  <a:srgbClr val="FFFF99"/>
                </a:solidFill>
              </a:rPr>
              <a:t>Chỉ trên sơ đồ và nói tên các bộ phận của cơ quan thần kinh</a:t>
            </a:r>
            <a:r>
              <a:rPr lang="en-US"/>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600"/>
                                        </p:tgtEl>
                                        <p:attrNameLst>
                                          <p:attrName>style.visibility</p:attrName>
                                        </p:attrNameLst>
                                      </p:cBhvr>
                                      <p:to>
                                        <p:strVal val="visible"/>
                                      </p:to>
                                    </p:set>
                                    <p:animEffect transition="in" filter="blinds(horizontal)">
                                      <p:cBhvr>
                                        <p:cTn id="7" dur="500"/>
                                        <p:tgtEl>
                                          <p:spTgt spid="236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601"/>
                                        </p:tgtEl>
                                        <p:attrNameLst>
                                          <p:attrName>style.visibility</p:attrName>
                                        </p:attrNameLst>
                                      </p:cBhvr>
                                      <p:to>
                                        <p:strVal val="visible"/>
                                      </p:to>
                                    </p:set>
                                    <p:anim calcmode="lin" valueType="num">
                                      <p:cBhvr additive="base">
                                        <p:cTn id="12" dur="500" fill="hold"/>
                                        <p:tgtEl>
                                          <p:spTgt spid="23601"/>
                                        </p:tgtEl>
                                        <p:attrNameLst>
                                          <p:attrName>ppt_x</p:attrName>
                                        </p:attrNameLst>
                                      </p:cBhvr>
                                      <p:tavLst>
                                        <p:tav tm="0">
                                          <p:val>
                                            <p:strVal val="#ppt_x"/>
                                          </p:val>
                                        </p:tav>
                                        <p:tav tm="100000">
                                          <p:val>
                                            <p:strVal val="#ppt_x"/>
                                          </p:val>
                                        </p:tav>
                                      </p:tavLst>
                                    </p:anim>
                                    <p:anim calcmode="lin" valueType="num">
                                      <p:cBhvr additive="base">
                                        <p:cTn id="13" dur="500" fill="hold"/>
                                        <p:tgtEl>
                                          <p:spTgt spid="2360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nodeType="clickEffect">
                                  <p:stCondLst>
                                    <p:cond delay="0"/>
                                  </p:stCondLst>
                                  <p:childTnLst>
                                    <p:set>
                                      <p:cBhvr>
                                        <p:cTn id="17" dur="1" fill="hold">
                                          <p:stCondLst>
                                            <p:cond delay="0"/>
                                          </p:stCondLst>
                                        </p:cTn>
                                        <p:tgtEl>
                                          <p:spTgt spid="23556"/>
                                        </p:tgtEl>
                                        <p:attrNameLst>
                                          <p:attrName>style.visibility</p:attrName>
                                        </p:attrNameLst>
                                      </p:cBhvr>
                                      <p:to>
                                        <p:strVal val="visible"/>
                                      </p:to>
                                    </p:set>
                                    <p:animEffect transition="in" filter="circle(in)">
                                      <p:cBhvr>
                                        <p:cTn id="18" dur="2000"/>
                                        <p:tgtEl>
                                          <p:spTgt spid="2355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23557"/>
                                        </p:tgtEl>
                                        <p:attrNameLst>
                                          <p:attrName>style.visibility</p:attrName>
                                        </p:attrNameLst>
                                      </p:cBhvr>
                                      <p:to>
                                        <p:strVal val="visible"/>
                                      </p:to>
                                    </p:set>
                                    <p:animEffect transition="in" filter="box(in)">
                                      <p:cBhvr>
                                        <p:cTn id="23" dur="500"/>
                                        <p:tgtEl>
                                          <p:spTgt spid="23557"/>
                                        </p:tgtEl>
                                      </p:cBhvr>
                                    </p:animEffect>
                                  </p:childTnLst>
                                </p:cTn>
                              </p:par>
                              <p:par>
                                <p:cTn id="24" presetID="4" presetClass="entr" presetSubtype="16" fill="hold" grpId="0" nodeType="withEffect">
                                  <p:stCondLst>
                                    <p:cond delay="0"/>
                                  </p:stCondLst>
                                  <p:childTnLst>
                                    <p:set>
                                      <p:cBhvr>
                                        <p:cTn id="25" dur="1" fill="hold">
                                          <p:stCondLst>
                                            <p:cond delay="0"/>
                                          </p:stCondLst>
                                        </p:cTn>
                                        <p:tgtEl>
                                          <p:spTgt spid="23563"/>
                                        </p:tgtEl>
                                        <p:attrNameLst>
                                          <p:attrName>style.visibility</p:attrName>
                                        </p:attrNameLst>
                                      </p:cBhvr>
                                      <p:to>
                                        <p:strVal val="visible"/>
                                      </p:to>
                                    </p:set>
                                    <p:animEffect transition="in" filter="box(in)">
                                      <p:cBhvr>
                                        <p:cTn id="26" dur="500"/>
                                        <p:tgtEl>
                                          <p:spTgt spid="23563"/>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 presetClass="entr" presetSubtype="16" fill="hold" nodeType="clickEffect">
                                  <p:stCondLst>
                                    <p:cond delay="0"/>
                                  </p:stCondLst>
                                  <p:childTnLst>
                                    <p:set>
                                      <p:cBhvr>
                                        <p:cTn id="30" dur="1" fill="hold">
                                          <p:stCondLst>
                                            <p:cond delay="0"/>
                                          </p:stCondLst>
                                        </p:cTn>
                                        <p:tgtEl>
                                          <p:spTgt spid="23564"/>
                                        </p:tgtEl>
                                        <p:attrNameLst>
                                          <p:attrName>style.visibility</p:attrName>
                                        </p:attrNameLst>
                                      </p:cBhvr>
                                      <p:to>
                                        <p:strVal val="visible"/>
                                      </p:to>
                                    </p:set>
                                    <p:animEffect transition="in" filter="box(in)">
                                      <p:cBhvr>
                                        <p:cTn id="31" dur="500"/>
                                        <p:tgtEl>
                                          <p:spTgt spid="23564"/>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3570"/>
                                        </p:tgtEl>
                                        <p:attrNameLst>
                                          <p:attrName>style.visibility</p:attrName>
                                        </p:attrNameLst>
                                      </p:cBhvr>
                                      <p:to>
                                        <p:strVal val="visible"/>
                                      </p:to>
                                    </p:set>
                                    <p:animEffect transition="in" filter="box(in)">
                                      <p:cBhvr>
                                        <p:cTn id="34" dur="500"/>
                                        <p:tgtEl>
                                          <p:spTgt spid="23570"/>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 presetClass="entr" presetSubtype="16" fill="hold" nodeType="clickEffect">
                                  <p:stCondLst>
                                    <p:cond delay="0"/>
                                  </p:stCondLst>
                                  <p:childTnLst>
                                    <p:set>
                                      <p:cBhvr>
                                        <p:cTn id="38" dur="1" fill="hold">
                                          <p:stCondLst>
                                            <p:cond delay="0"/>
                                          </p:stCondLst>
                                        </p:cTn>
                                        <p:tgtEl>
                                          <p:spTgt spid="23571"/>
                                        </p:tgtEl>
                                        <p:attrNameLst>
                                          <p:attrName>style.visibility</p:attrName>
                                        </p:attrNameLst>
                                      </p:cBhvr>
                                      <p:to>
                                        <p:strVal val="visible"/>
                                      </p:to>
                                    </p:set>
                                    <p:animEffect transition="in" filter="box(in)">
                                      <p:cBhvr>
                                        <p:cTn id="39" dur="500"/>
                                        <p:tgtEl>
                                          <p:spTgt spid="23571"/>
                                        </p:tgtEl>
                                      </p:cBhvr>
                                    </p:animEffect>
                                  </p:childTnLst>
                                </p:cTn>
                              </p:par>
                              <p:par>
                                <p:cTn id="40" presetID="4" presetClass="entr" presetSubtype="16" fill="hold" grpId="0" nodeType="withEffect">
                                  <p:stCondLst>
                                    <p:cond delay="0"/>
                                  </p:stCondLst>
                                  <p:childTnLst>
                                    <p:set>
                                      <p:cBhvr>
                                        <p:cTn id="41" dur="1" fill="hold">
                                          <p:stCondLst>
                                            <p:cond delay="0"/>
                                          </p:stCondLst>
                                        </p:cTn>
                                        <p:tgtEl>
                                          <p:spTgt spid="23599"/>
                                        </p:tgtEl>
                                        <p:attrNameLst>
                                          <p:attrName>style.visibility</p:attrName>
                                        </p:attrNameLst>
                                      </p:cBhvr>
                                      <p:to>
                                        <p:strVal val="visible"/>
                                      </p:to>
                                    </p:set>
                                    <p:animEffect transition="in" filter="box(in)">
                                      <p:cBhvr>
                                        <p:cTn id="42" dur="500"/>
                                        <p:tgtEl>
                                          <p:spTgt spid="2359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23583"/>
                                        </p:tgtEl>
                                        <p:attrNameLst>
                                          <p:attrName>style.visibility</p:attrName>
                                        </p:attrNameLst>
                                      </p:cBhvr>
                                      <p:to>
                                        <p:strVal val="visible"/>
                                      </p:to>
                                    </p:set>
                                    <p:animEffect transition="in" filter="box(in)">
                                      <p:cBhvr>
                                        <p:cTn id="47" dur="500"/>
                                        <p:tgtEl>
                                          <p:spTgt spid="235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23584"/>
                                        </p:tgtEl>
                                        <p:attrNameLst>
                                          <p:attrName>style.visibility</p:attrName>
                                        </p:attrNameLst>
                                      </p:cBhvr>
                                      <p:to>
                                        <p:strVal val="visible"/>
                                      </p:to>
                                    </p:set>
                                    <p:animEffect transition="in" filter="box(in)">
                                      <p:cBhvr>
                                        <p:cTn id="52" dur="500"/>
                                        <p:tgtEl>
                                          <p:spTgt spid="23584"/>
                                        </p:tgtEl>
                                      </p:cBhvr>
                                    </p:animEffect>
                                  </p:childTnLst>
                                </p:cTn>
                              </p:par>
                              <p:par>
                                <p:cTn id="53" presetID="4" presetClass="entr" presetSubtype="16" fill="hold" grpId="0" nodeType="withEffect">
                                  <p:stCondLst>
                                    <p:cond delay="0"/>
                                  </p:stCondLst>
                                  <p:childTnLst>
                                    <p:set>
                                      <p:cBhvr>
                                        <p:cTn id="54" dur="1" fill="hold">
                                          <p:stCondLst>
                                            <p:cond delay="0"/>
                                          </p:stCondLst>
                                        </p:cTn>
                                        <p:tgtEl>
                                          <p:spTgt spid="23596"/>
                                        </p:tgtEl>
                                        <p:attrNameLst>
                                          <p:attrName>style.visibility</p:attrName>
                                        </p:attrNameLst>
                                      </p:cBhvr>
                                      <p:to>
                                        <p:strVal val="visible"/>
                                      </p:to>
                                    </p:set>
                                    <p:animEffect transition="in" filter="box(in)">
                                      <p:cBhvr>
                                        <p:cTn id="55" dur="500"/>
                                        <p:tgtEl>
                                          <p:spTgt spid="23596"/>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4" presetClass="entr" presetSubtype="16" fill="hold" grpId="0" nodeType="clickEffect">
                                  <p:stCondLst>
                                    <p:cond delay="0"/>
                                  </p:stCondLst>
                                  <p:childTnLst>
                                    <p:set>
                                      <p:cBhvr>
                                        <p:cTn id="59" dur="1" fill="hold">
                                          <p:stCondLst>
                                            <p:cond delay="0"/>
                                          </p:stCondLst>
                                        </p:cTn>
                                        <p:tgtEl>
                                          <p:spTgt spid="23598"/>
                                        </p:tgtEl>
                                        <p:attrNameLst>
                                          <p:attrName>style.visibility</p:attrName>
                                        </p:attrNameLst>
                                      </p:cBhvr>
                                      <p:to>
                                        <p:strVal val="visible"/>
                                      </p:to>
                                    </p:set>
                                    <p:animEffect transition="in" filter="box(in)">
                                      <p:cBhvr>
                                        <p:cTn id="60" dur="500"/>
                                        <p:tgtEl>
                                          <p:spTgt spid="23598"/>
                                        </p:tgtEl>
                                      </p:cBhvr>
                                    </p:animEffect>
                                  </p:childTnLst>
                                </p:cTn>
                              </p:par>
                              <p:par>
                                <p:cTn id="61" presetID="4" presetClass="entr" presetSubtype="16" fill="hold" nodeType="withEffect">
                                  <p:stCondLst>
                                    <p:cond delay="0"/>
                                  </p:stCondLst>
                                  <p:childTnLst>
                                    <p:set>
                                      <p:cBhvr>
                                        <p:cTn id="62" dur="1" fill="hold">
                                          <p:stCondLst>
                                            <p:cond delay="0"/>
                                          </p:stCondLst>
                                        </p:cTn>
                                        <p:tgtEl>
                                          <p:spTgt spid="23590"/>
                                        </p:tgtEl>
                                        <p:attrNameLst>
                                          <p:attrName>style.visibility</p:attrName>
                                        </p:attrNameLst>
                                      </p:cBhvr>
                                      <p:to>
                                        <p:strVal val="visible"/>
                                      </p:to>
                                    </p:set>
                                    <p:animEffect transition="in" filter="box(in)">
                                      <p:cBhvr>
                                        <p:cTn id="63" dur="500"/>
                                        <p:tgtEl>
                                          <p:spTgt spid="23590"/>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23597"/>
                                        </p:tgtEl>
                                        <p:attrNameLst>
                                          <p:attrName>style.visibility</p:attrName>
                                        </p:attrNameLst>
                                      </p:cBhvr>
                                      <p:to>
                                        <p:strVal val="visible"/>
                                      </p:to>
                                    </p:set>
                                    <p:animEffect transition="in" filter="box(in)">
                                      <p:cBhvr>
                                        <p:cTn id="68" dur="500"/>
                                        <p:tgtEl>
                                          <p:spTgt spid="23597"/>
                                        </p:tgtEl>
                                      </p:cBhvr>
                                    </p:animEffect>
                                  </p:childTnLst>
                                </p:cTn>
                              </p:par>
                              <p:par>
                                <p:cTn id="69" presetID="4" presetClass="entr" presetSubtype="16" fill="hold" nodeType="withEffect">
                                  <p:stCondLst>
                                    <p:cond delay="0"/>
                                  </p:stCondLst>
                                  <p:childTnLst>
                                    <p:set>
                                      <p:cBhvr>
                                        <p:cTn id="70" dur="1" fill="hold">
                                          <p:stCondLst>
                                            <p:cond delay="0"/>
                                          </p:stCondLst>
                                        </p:cTn>
                                        <p:tgtEl>
                                          <p:spTgt spid="23577"/>
                                        </p:tgtEl>
                                        <p:attrNameLst>
                                          <p:attrName>style.visibility</p:attrName>
                                        </p:attrNameLst>
                                      </p:cBhvr>
                                      <p:to>
                                        <p:strVal val="visible"/>
                                      </p:to>
                                    </p:set>
                                    <p:animEffect transition="in" filter="box(in)">
                                      <p:cBhvr>
                                        <p:cTn id="71" dur="500"/>
                                        <p:tgtEl>
                                          <p:spTgt spid="23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3" grpId="0" animBg="1"/>
      <p:bldP spid="23570" grpId="0" animBg="1"/>
      <p:bldP spid="23596" grpId="0" animBg="1"/>
      <p:bldP spid="23597" grpId="0" animBg="1"/>
      <p:bldP spid="23598" grpId="0" animBg="1"/>
      <p:bldP spid="23599" grpId="0" animBg="1"/>
      <p:bldP spid="23600" grpId="0"/>
      <p:bldP spid="236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pic>
        <p:nvPicPr>
          <p:cNvPr id="10245" name="Picture 5" descr="DSC00350"/>
          <p:cNvPicPr>
            <a:picLocks noChangeAspect="1" noChangeArrowheads="1"/>
          </p:cNvPicPr>
          <p:nvPr/>
        </p:nvPicPr>
        <p:blipFill>
          <a:blip r:embed="rId2"/>
          <a:srcRect/>
          <a:stretch>
            <a:fillRect/>
          </a:stretch>
        </p:blipFill>
        <p:spPr bwMode="auto">
          <a:xfrm>
            <a:off x="990600" y="2590800"/>
            <a:ext cx="2819400" cy="3352800"/>
          </a:xfrm>
          <a:prstGeom prst="rect">
            <a:avLst/>
          </a:prstGeom>
          <a:noFill/>
          <a:ln w="9525">
            <a:noFill/>
            <a:miter lim="800000"/>
            <a:headEnd/>
            <a:tailEnd/>
          </a:ln>
        </p:spPr>
      </p:pic>
      <p:pic>
        <p:nvPicPr>
          <p:cNvPr id="10246" name="Picture 6" descr="DSC00520"/>
          <p:cNvPicPr>
            <a:picLocks noChangeAspect="1" noChangeArrowheads="1"/>
          </p:cNvPicPr>
          <p:nvPr/>
        </p:nvPicPr>
        <p:blipFill>
          <a:blip r:embed="rId3"/>
          <a:srcRect/>
          <a:stretch>
            <a:fillRect/>
          </a:stretch>
        </p:blipFill>
        <p:spPr bwMode="auto">
          <a:xfrm>
            <a:off x="5410200" y="2743200"/>
            <a:ext cx="2722563" cy="3200400"/>
          </a:xfrm>
          <a:prstGeom prst="rect">
            <a:avLst/>
          </a:prstGeom>
          <a:noFill/>
          <a:ln w="9525">
            <a:noFill/>
            <a:miter lim="800000"/>
            <a:headEnd/>
            <a:tailEnd/>
          </a:ln>
        </p:spPr>
      </p:pic>
      <p:sp>
        <p:nvSpPr>
          <p:cNvPr id="10247" name="Line 7"/>
          <p:cNvSpPr>
            <a:spLocks noChangeShapeType="1"/>
          </p:cNvSpPr>
          <p:nvPr/>
        </p:nvSpPr>
        <p:spPr bwMode="auto">
          <a:xfrm flipH="1">
            <a:off x="6934200" y="5257800"/>
            <a:ext cx="609600" cy="228600"/>
          </a:xfrm>
          <a:prstGeom prst="line">
            <a:avLst/>
          </a:prstGeom>
          <a:noFill/>
          <a:ln w="57150">
            <a:solidFill>
              <a:srgbClr val="FF0000"/>
            </a:solidFill>
            <a:round/>
            <a:headEnd/>
            <a:tailEnd type="triangle" w="med" len="med"/>
          </a:ln>
        </p:spPr>
        <p:txBody>
          <a:bodyPr/>
          <a:lstStyle/>
          <a:p>
            <a:endParaRPr lang="en-US"/>
          </a:p>
        </p:txBody>
      </p:sp>
      <p:pic>
        <p:nvPicPr>
          <p:cNvPr id="10248" name="Picture 8"/>
          <p:cNvPicPr>
            <a:picLocks noChangeAspect="1" noChangeArrowheads="1"/>
          </p:cNvPicPr>
          <p:nvPr/>
        </p:nvPicPr>
        <p:blipFill>
          <a:blip r:embed="rId4"/>
          <a:srcRect/>
          <a:stretch>
            <a:fillRect/>
          </a:stretch>
        </p:blipFill>
        <p:spPr bwMode="auto">
          <a:xfrm>
            <a:off x="49213" y="1981200"/>
            <a:ext cx="865187" cy="1225550"/>
          </a:xfrm>
          <a:prstGeom prst="rect">
            <a:avLst/>
          </a:prstGeom>
          <a:noFill/>
          <a:ln w="9525">
            <a:noFill/>
            <a:miter lim="800000"/>
            <a:headEnd/>
            <a:tailEnd/>
          </a:ln>
        </p:spPr>
      </p:pic>
      <p:sp>
        <p:nvSpPr>
          <p:cNvPr id="10251" name="Text Box 11"/>
          <p:cNvSpPr txBox="1">
            <a:spLocks noChangeArrowheads="1"/>
          </p:cNvSpPr>
          <p:nvPr/>
        </p:nvSpPr>
        <p:spPr bwMode="auto">
          <a:xfrm>
            <a:off x="1295400" y="2209800"/>
            <a:ext cx="6781800" cy="366713"/>
          </a:xfrm>
          <a:prstGeom prst="rect">
            <a:avLst/>
          </a:prstGeom>
          <a:noFill/>
          <a:ln w="9525">
            <a:noFill/>
            <a:miter lim="800000"/>
            <a:headEnd/>
            <a:tailEnd/>
          </a:ln>
        </p:spPr>
        <p:txBody>
          <a:bodyPr>
            <a:spAutoFit/>
          </a:bodyPr>
          <a:lstStyle/>
          <a:p>
            <a:pPr>
              <a:spcBef>
                <a:spcPct val="50000"/>
              </a:spcBef>
            </a:pPr>
            <a:r>
              <a:rPr lang="en-US"/>
              <a:t>Điều gì sẽ xảy ra khi tay bạn chạm vào vật nóng?</a:t>
            </a:r>
          </a:p>
        </p:txBody>
      </p:sp>
      <p:sp>
        <p:nvSpPr>
          <p:cNvPr id="10252" name="Text Box 12"/>
          <p:cNvSpPr txBox="1">
            <a:spLocks noChangeArrowheads="1"/>
          </p:cNvSpPr>
          <p:nvPr/>
        </p:nvSpPr>
        <p:spPr bwMode="auto">
          <a:xfrm>
            <a:off x="914400" y="6019800"/>
            <a:ext cx="7467600" cy="779463"/>
          </a:xfrm>
          <a:prstGeom prst="rect">
            <a:avLst/>
          </a:prstGeom>
          <a:noFill/>
          <a:ln w="9525">
            <a:noFill/>
            <a:miter lim="800000"/>
            <a:headEnd/>
            <a:tailEnd/>
          </a:ln>
        </p:spPr>
        <p:txBody>
          <a:bodyPr>
            <a:spAutoFit/>
          </a:bodyPr>
          <a:lstStyle/>
          <a:p>
            <a:pPr>
              <a:spcBef>
                <a:spcPct val="50000"/>
              </a:spcBef>
            </a:pPr>
            <a:r>
              <a:rPr lang="en-US"/>
              <a:t>? Em phản ứng thế nào khi: - Em vô tình ngồi vào vật nhọn?</a:t>
            </a:r>
          </a:p>
          <a:p>
            <a:pPr>
              <a:spcBef>
                <a:spcPct val="50000"/>
              </a:spcBef>
            </a:pPr>
            <a:r>
              <a:rPr lang="en-US"/>
              <a:t>                                         - Em nhìn thấy người khác ăn chanh chua?</a:t>
            </a:r>
          </a:p>
        </p:txBody>
      </p:sp>
      <p:sp>
        <p:nvSpPr>
          <p:cNvPr id="10254" name="Rectangle 14"/>
          <p:cNvSpPr>
            <a:spLocks noChangeArrowheads="1"/>
          </p:cNvSpPr>
          <p:nvPr/>
        </p:nvSpPr>
        <p:spPr bwMode="auto">
          <a:xfrm>
            <a:off x="228600" y="2286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heel(4)">
                                      <p:cBhvr>
                                        <p:cTn id="7" dur="20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10248"/>
                                        </p:tgtEl>
                                        <p:attrNameLst>
                                          <p:attrName>style.visibility</p:attrName>
                                        </p:attrNameLst>
                                      </p:cBhvr>
                                      <p:to>
                                        <p:strVal val="visible"/>
                                      </p:to>
                                    </p:set>
                                    <p:animEffect transition="in" filter="wheel(4)">
                                      <p:cBhvr>
                                        <p:cTn id="12" dur="2000"/>
                                        <p:tgtEl>
                                          <p:spTgt spid="1024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9" presetClass="entr" presetSubtype="0" fill="hold" nodeType="clickEffect">
                                  <p:stCondLst>
                                    <p:cond delay="0"/>
                                  </p:stCondLst>
                                  <p:childTnLst>
                                    <p:set>
                                      <p:cBhvr>
                                        <p:cTn id="16" dur="1" fill="hold">
                                          <p:stCondLst>
                                            <p:cond delay="0"/>
                                          </p:stCondLst>
                                        </p:cTn>
                                        <p:tgtEl>
                                          <p:spTgt spid="10245"/>
                                        </p:tgtEl>
                                        <p:attrNameLst>
                                          <p:attrName>style.visibility</p:attrName>
                                        </p:attrNameLst>
                                      </p:cBhvr>
                                      <p:to>
                                        <p:strVal val="visible"/>
                                      </p:to>
                                    </p:set>
                                    <p:anim calcmode="lin" valueType="num">
                                      <p:cBhvr>
                                        <p:cTn id="17" dur="1000" fill="hold"/>
                                        <p:tgtEl>
                                          <p:spTgt spid="10245"/>
                                        </p:tgtEl>
                                        <p:attrNameLst>
                                          <p:attrName>ppt_x</p:attrName>
                                        </p:attrNameLst>
                                      </p:cBhvr>
                                      <p:tavLst>
                                        <p:tav tm="0">
                                          <p:val>
                                            <p:strVal val="#ppt_x-.2"/>
                                          </p:val>
                                        </p:tav>
                                        <p:tav tm="100000">
                                          <p:val>
                                            <p:strVal val="#ppt_x"/>
                                          </p:val>
                                        </p:tav>
                                      </p:tavLst>
                                    </p:anim>
                                    <p:anim calcmode="lin" valueType="num">
                                      <p:cBhvr>
                                        <p:cTn id="18" dur="1000" fill="hold"/>
                                        <p:tgtEl>
                                          <p:spTgt spid="10245"/>
                                        </p:tgtEl>
                                        <p:attrNameLst>
                                          <p:attrName>ppt_y</p:attrName>
                                        </p:attrNameLst>
                                      </p:cBhvr>
                                      <p:tavLst>
                                        <p:tav tm="0">
                                          <p:val>
                                            <p:strVal val="#ppt_y"/>
                                          </p:val>
                                        </p:tav>
                                        <p:tav tm="100000">
                                          <p:val>
                                            <p:strVal val="#ppt_y"/>
                                          </p:val>
                                        </p:tav>
                                      </p:tavLst>
                                    </p:anim>
                                    <p:animEffect transition="in" filter="wipe(right)" prLst="gradientSize: 0.1">
                                      <p:cBhvr>
                                        <p:cTn id="19" dur="1000"/>
                                        <p:tgtEl>
                                          <p:spTgt spid="1024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grpId="0" nodeType="clickEffect">
                                  <p:stCondLst>
                                    <p:cond delay="0"/>
                                  </p:stCondLst>
                                  <p:childTnLst>
                                    <p:set>
                                      <p:cBhvr>
                                        <p:cTn id="23" dur="1" fill="hold">
                                          <p:stCondLst>
                                            <p:cond delay="0"/>
                                          </p:stCondLst>
                                        </p:cTn>
                                        <p:tgtEl>
                                          <p:spTgt spid="10251"/>
                                        </p:tgtEl>
                                        <p:attrNameLst>
                                          <p:attrName>style.visibility</p:attrName>
                                        </p:attrNameLst>
                                      </p:cBhvr>
                                      <p:to>
                                        <p:strVal val="visible"/>
                                      </p:to>
                                    </p:set>
                                    <p:animEffect transition="in" filter="box(in)">
                                      <p:cBhvr>
                                        <p:cTn id="24" dur="500"/>
                                        <p:tgtEl>
                                          <p:spTgt spid="1025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10246"/>
                                        </p:tgtEl>
                                        <p:attrNameLst>
                                          <p:attrName>style.visibility</p:attrName>
                                        </p:attrNameLst>
                                      </p:cBhvr>
                                      <p:to>
                                        <p:strVal val="visible"/>
                                      </p:to>
                                    </p:set>
                                    <p:anim calcmode="lin" valueType="num">
                                      <p:cBhvr>
                                        <p:cTn id="29" dur="1000" fill="hold"/>
                                        <p:tgtEl>
                                          <p:spTgt spid="10246"/>
                                        </p:tgtEl>
                                        <p:attrNameLst>
                                          <p:attrName>ppt_x</p:attrName>
                                        </p:attrNameLst>
                                      </p:cBhvr>
                                      <p:tavLst>
                                        <p:tav tm="0">
                                          <p:val>
                                            <p:strVal val="#ppt_x-.2"/>
                                          </p:val>
                                        </p:tav>
                                        <p:tav tm="100000">
                                          <p:val>
                                            <p:strVal val="#ppt_x"/>
                                          </p:val>
                                        </p:tav>
                                      </p:tavLst>
                                    </p:anim>
                                    <p:anim calcmode="lin" valueType="num">
                                      <p:cBhvr>
                                        <p:cTn id="30" dur="1000" fill="hold"/>
                                        <p:tgtEl>
                                          <p:spTgt spid="10246"/>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024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30" presetClass="entr" presetSubtype="0" fill="hold" grpId="0" nodeType="clickEffect">
                                  <p:stCondLst>
                                    <p:cond delay="0"/>
                                  </p:stCondLst>
                                  <p:childTnLst>
                                    <p:set>
                                      <p:cBhvr>
                                        <p:cTn id="35" dur="1" fill="hold">
                                          <p:stCondLst>
                                            <p:cond delay="0"/>
                                          </p:stCondLst>
                                        </p:cTn>
                                        <p:tgtEl>
                                          <p:spTgt spid="10247"/>
                                        </p:tgtEl>
                                        <p:attrNameLst>
                                          <p:attrName>style.visibility</p:attrName>
                                        </p:attrNameLst>
                                      </p:cBhvr>
                                      <p:to>
                                        <p:strVal val="visible"/>
                                      </p:to>
                                    </p:set>
                                    <p:animEffect transition="in" filter="fade">
                                      <p:cBhvr>
                                        <p:cTn id="36" dur="800" decel="100000"/>
                                        <p:tgtEl>
                                          <p:spTgt spid="10247"/>
                                        </p:tgtEl>
                                      </p:cBhvr>
                                    </p:animEffect>
                                    <p:anim calcmode="lin" valueType="num">
                                      <p:cBhvr>
                                        <p:cTn id="37" dur="800" decel="100000" fill="hold"/>
                                        <p:tgtEl>
                                          <p:spTgt spid="10247"/>
                                        </p:tgtEl>
                                        <p:attrNameLst>
                                          <p:attrName>style.rotation</p:attrName>
                                        </p:attrNameLst>
                                      </p:cBhvr>
                                      <p:tavLst>
                                        <p:tav tm="0">
                                          <p:val>
                                            <p:fltVal val="-90"/>
                                          </p:val>
                                        </p:tav>
                                        <p:tav tm="100000">
                                          <p:val>
                                            <p:fltVal val="0"/>
                                          </p:val>
                                        </p:tav>
                                      </p:tavLst>
                                    </p:anim>
                                    <p:anim calcmode="lin" valueType="num">
                                      <p:cBhvr>
                                        <p:cTn id="38" dur="800" decel="100000" fill="hold"/>
                                        <p:tgtEl>
                                          <p:spTgt spid="10247"/>
                                        </p:tgtEl>
                                        <p:attrNameLst>
                                          <p:attrName>ppt_x</p:attrName>
                                        </p:attrNameLst>
                                      </p:cBhvr>
                                      <p:tavLst>
                                        <p:tav tm="0">
                                          <p:val>
                                            <p:strVal val="#ppt_x+0.4"/>
                                          </p:val>
                                        </p:tav>
                                        <p:tav tm="100000">
                                          <p:val>
                                            <p:strVal val="#ppt_x-0.05"/>
                                          </p:val>
                                        </p:tav>
                                      </p:tavLst>
                                    </p:anim>
                                    <p:anim calcmode="lin" valueType="num">
                                      <p:cBhvr>
                                        <p:cTn id="39" dur="800" decel="100000" fill="hold"/>
                                        <p:tgtEl>
                                          <p:spTgt spid="10247"/>
                                        </p:tgtEl>
                                        <p:attrNameLst>
                                          <p:attrName>ppt_y</p:attrName>
                                        </p:attrNameLst>
                                      </p:cBhvr>
                                      <p:tavLst>
                                        <p:tav tm="0">
                                          <p:val>
                                            <p:strVal val="#ppt_y-0.4"/>
                                          </p:val>
                                        </p:tav>
                                        <p:tav tm="100000">
                                          <p:val>
                                            <p:strVal val="#ppt_y+0.1"/>
                                          </p:val>
                                        </p:tav>
                                      </p:tavLst>
                                    </p:anim>
                                    <p:anim calcmode="lin" valueType="num">
                                      <p:cBhvr>
                                        <p:cTn id="40" dur="200" accel="100000" fill="hold">
                                          <p:stCondLst>
                                            <p:cond delay="800"/>
                                          </p:stCondLst>
                                        </p:cTn>
                                        <p:tgtEl>
                                          <p:spTgt spid="10247"/>
                                        </p:tgtEl>
                                        <p:attrNameLst>
                                          <p:attrName>ppt_x</p:attrName>
                                        </p:attrNameLst>
                                      </p:cBhvr>
                                      <p:tavLst>
                                        <p:tav tm="0">
                                          <p:val>
                                            <p:strVal val="#ppt_x-0.05"/>
                                          </p:val>
                                        </p:tav>
                                        <p:tav tm="100000">
                                          <p:val>
                                            <p:strVal val="#ppt_x"/>
                                          </p:val>
                                        </p:tav>
                                      </p:tavLst>
                                    </p:anim>
                                    <p:anim calcmode="lin" valueType="num">
                                      <p:cBhvr>
                                        <p:cTn id="41" dur="200" accel="100000" fill="hold">
                                          <p:stCondLst>
                                            <p:cond delay="800"/>
                                          </p:stCondLst>
                                        </p:cTn>
                                        <p:tgtEl>
                                          <p:spTgt spid="10247"/>
                                        </p:tgtEl>
                                        <p:attrNameLst>
                                          <p:attrName>ppt_y</p:attrName>
                                        </p:attrNameLst>
                                      </p:cBhvr>
                                      <p:tavLst>
                                        <p:tav tm="0">
                                          <p:val>
                                            <p:strVal val="#ppt_y+0.1"/>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30" presetClass="entr" presetSubtype="0" fill="hold" grpId="1" nodeType="clickEffect">
                                  <p:stCondLst>
                                    <p:cond delay="0"/>
                                  </p:stCondLst>
                                  <p:childTnLst>
                                    <p:set>
                                      <p:cBhvr>
                                        <p:cTn id="45" dur="1" fill="hold">
                                          <p:stCondLst>
                                            <p:cond delay="0"/>
                                          </p:stCondLst>
                                        </p:cTn>
                                        <p:tgtEl>
                                          <p:spTgt spid="10247"/>
                                        </p:tgtEl>
                                        <p:attrNameLst>
                                          <p:attrName>style.visibility</p:attrName>
                                        </p:attrNameLst>
                                      </p:cBhvr>
                                      <p:to>
                                        <p:strVal val="visible"/>
                                      </p:to>
                                    </p:set>
                                    <p:animEffect transition="in" filter="fade">
                                      <p:cBhvr>
                                        <p:cTn id="46" dur="800" decel="100000"/>
                                        <p:tgtEl>
                                          <p:spTgt spid="10247"/>
                                        </p:tgtEl>
                                      </p:cBhvr>
                                    </p:animEffect>
                                    <p:anim calcmode="lin" valueType="num">
                                      <p:cBhvr>
                                        <p:cTn id="47" dur="800" decel="100000" fill="hold"/>
                                        <p:tgtEl>
                                          <p:spTgt spid="10247"/>
                                        </p:tgtEl>
                                        <p:attrNameLst>
                                          <p:attrName>style.rotation</p:attrName>
                                        </p:attrNameLst>
                                      </p:cBhvr>
                                      <p:tavLst>
                                        <p:tav tm="0">
                                          <p:val>
                                            <p:fltVal val="-90"/>
                                          </p:val>
                                        </p:tav>
                                        <p:tav tm="100000">
                                          <p:val>
                                            <p:fltVal val="0"/>
                                          </p:val>
                                        </p:tav>
                                      </p:tavLst>
                                    </p:anim>
                                    <p:anim calcmode="lin" valueType="num">
                                      <p:cBhvr>
                                        <p:cTn id="48" dur="800" decel="100000" fill="hold"/>
                                        <p:tgtEl>
                                          <p:spTgt spid="10247"/>
                                        </p:tgtEl>
                                        <p:attrNameLst>
                                          <p:attrName>ppt_x</p:attrName>
                                        </p:attrNameLst>
                                      </p:cBhvr>
                                      <p:tavLst>
                                        <p:tav tm="0">
                                          <p:val>
                                            <p:strVal val="#ppt_x+0.4"/>
                                          </p:val>
                                        </p:tav>
                                        <p:tav tm="100000">
                                          <p:val>
                                            <p:strVal val="#ppt_x-0.05"/>
                                          </p:val>
                                        </p:tav>
                                      </p:tavLst>
                                    </p:anim>
                                    <p:anim calcmode="lin" valueType="num">
                                      <p:cBhvr>
                                        <p:cTn id="49" dur="800" decel="100000" fill="hold"/>
                                        <p:tgtEl>
                                          <p:spTgt spid="10247"/>
                                        </p:tgtEl>
                                        <p:attrNameLst>
                                          <p:attrName>ppt_y</p:attrName>
                                        </p:attrNameLst>
                                      </p:cBhvr>
                                      <p:tavLst>
                                        <p:tav tm="0">
                                          <p:val>
                                            <p:strVal val="#ppt_y-0.4"/>
                                          </p:val>
                                        </p:tav>
                                        <p:tav tm="100000">
                                          <p:val>
                                            <p:strVal val="#ppt_y+0.1"/>
                                          </p:val>
                                        </p:tav>
                                      </p:tavLst>
                                    </p:anim>
                                    <p:anim calcmode="lin" valueType="num">
                                      <p:cBhvr>
                                        <p:cTn id="50" dur="200" accel="100000" fill="hold">
                                          <p:stCondLst>
                                            <p:cond delay="800"/>
                                          </p:stCondLst>
                                        </p:cTn>
                                        <p:tgtEl>
                                          <p:spTgt spid="10247"/>
                                        </p:tgtEl>
                                        <p:attrNameLst>
                                          <p:attrName>ppt_x</p:attrName>
                                        </p:attrNameLst>
                                      </p:cBhvr>
                                      <p:tavLst>
                                        <p:tav tm="0">
                                          <p:val>
                                            <p:strVal val="#ppt_x-0.05"/>
                                          </p:val>
                                        </p:tav>
                                        <p:tav tm="100000">
                                          <p:val>
                                            <p:strVal val="#ppt_x"/>
                                          </p:val>
                                        </p:tav>
                                      </p:tavLst>
                                    </p:anim>
                                    <p:anim calcmode="lin" valueType="num">
                                      <p:cBhvr>
                                        <p:cTn id="51" dur="200" accel="100000" fill="hold">
                                          <p:stCondLst>
                                            <p:cond delay="800"/>
                                          </p:stCondLst>
                                        </p:cTn>
                                        <p:tgtEl>
                                          <p:spTgt spid="10247"/>
                                        </p:tgtEl>
                                        <p:attrNameLst>
                                          <p:attrName>ppt_y</p:attrName>
                                        </p:attrNameLst>
                                      </p:cBhvr>
                                      <p:tavLst>
                                        <p:tav tm="0">
                                          <p:val>
                                            <p:strVal val="#ppt_y+0.1"/>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30" presetClass="entr" presetSubtype="0" fill="hold" grpId="2" nodeType="clickEffect">
                                  <p:stCondLst>
                                    <p:cond delay="0"/>
                                  </p:stCondLst>
                                  <p:childTnLst>
                                    <p:set>
                                      <p:cBhvr>
                                        <p:cTn id="55" dur="1" fill="hold">
                                          <p:stCondLst>
                                            <p:cond delay="0"/>
                                          </p:stCondLst>
                                        </p:cTn>
                                        <p:tgtEl>
                                          <p:spTgt spid="10247"/>
                                        </p:tgtEl>
                                        <p:attrNameLst>
                                          <p:attrName>style.visibility</p:attrName>
                                        </p:attrNameLst>
                                      </p:cBhvr>
                                      <p:to>
                                        <p:strVal val="visible"/>
                                      </p:to>
                                    </p:set>
                                    <p:animEffect transition="in" filter="fade">
                                      <p:cBhvr>
                                        <p:cTn id="56" dur="800" decel="100000"/>
                                        <p:tgtEl>
                                          <p:spTgt spid="10247"/>
                                        </p:tgtEl>
                                      </p:cBhvr>
                                    </p:animEffect>
                                    <p:anim calcmode="lin" valueType="num">
                                      <p:cBhvr>
                                        <p:cTn id="57" dur="800" decel="100000" fill="hold"/>
                                        <p:tgtEl>
                                          <p:spTgt spid="10247"/>
                                        </p:tgtEl>
                                        <p:attrNameLst>
                                          <p:attrName>style.rotation</p:attrName>
                                        </p:attrNameLst>
                                      </p:cBhvr>
                                      <p:tavLst>
                                        <p:tav tm="0">
                                          <p:val>
                                            <p:fltVal val="-90"/>
                                          </p:val>
                                        </p:tav>
                                        <p:tav tm="100000">
                                          <p:val>
                                            <p:fltVal val="0"/>
                                          </p:val>
                                        </p:tav>
                                      </p:tavLst>
                                    </p:anim>
                                    <p:anim calcmode="lin" valueType="num">
                                      <p:cBhvr>
                                        <p:cTn id="58" dur="800" decel="100000" fill="hold"/>
                                        <p:tgtEl>
                                          <p:spTgt spid="10247"/>
                                        </p:tgtEl>
                                        <p:attrNameLst>
                                          <p:attrName>ppt_x</p:attrName>
                                        </p:attrNameLst>
                                      </p:cBhvr>
                                      <p:tavLst>
                                        <p:tav tm="0">
                                          <p:val>
                                            <p:strVal val="#ppt_x+0.4"/>
                                          </p:val>
                                        </p:tav>
                                        <p:tav tm="100000">
                                          <p:val>
                                            <p:strVal val="#ppt_x-0.05"/>
                                          </p:val>
                                        </p:tav>
                                      </p:tavLst>
                                    </p:anim>
                                    <p:anim calcmode="lin" valueType="num">
                                      <p:cBhvr>
                                        <p:cTn id="59" dur="800" decel="100000" fill="hold"/>
                                        <p:tgtEl>
                                          <p:spTgt spid="10247"/>
                                        </p:tgtEl>
                                        <p:attrNameLst>
                                          <p:attrName>ppt_y</p:attrName>
                                        </p:attrNameLst>
                                      </p:cBhvr>
                                      <p:tavLst>
                                        <p:tav tm="0">
                                          <p:val>
                                            <p:strVal val="#ppt_y-0.4"/>
                                          </p:val>
                                        </p:tav>
                                        <p:tav tm="100000">
                                          <p:val>
                                            <p:strVal val="#ppt_y+0.1"/>
                                          </p:val>
                                        </p:tav>
                                      </p:tavLst>
                                    </p:anim>
                                    <p:anim calcmode="lin" valueType="num">
                                      <p:cBhvr>
                                        <p:cTn id="60" dur="200" accel="100000" fill="hold">
                                          <p:stCondLst>
                                            <p:cond delay="800"/>
                                          </p:stCondLst>
                                        </p:cTn>
                                        <p:tgtEl>
                                          <p:spTgt spid="10247"/>
                                        </p:tgtEl>
                                        <p:attrNameLst>
                                          <p:attrName>ppt_x</p:attrName>
                                        </p:attrNameLst>
                                      </p:cBhvr>
                                      <p:tavLst>
                                        <p:tav tm="0">
                                          <p:val>
                                            <p:strVal val="#ppt_x-0.05"/>
                                          </p:val>
                                        </p:tav>
                                        <p:tav tm="100000">
                                          <p:val>
                                            <p:strVal val="#ppt_x"/>
                                          </p:val>
                                        </p:tav>
                                      </p:tavLst>
                                    </p:anim>
                                    <p:anim calcmode="lin" valueType="num">
                                      <p:cBhvr>
                                        <p:cTn id="61" dur="200" accel="100000" fill="hold">
                                          <p:stCondLst>
                                            <p:cond delay="800"/>
                                          </p:stCondLst>
                                        </p:cTn>
                                        <p:tgtEl>
                                          <p:spTgt spid="10247"/>
                                        </p:tgtEl>
                                        <p:attrNameLst>
                                          <p:attrName>ppt_y</p:attrName>
                                        </p:attrNameLst>
                                      </p:cBhvr>
                                      <p:tavLst>
                                        <p:tav tm="0">
                                          <p:val>
                                            <p:strVal val="#ppt_y+0.1"/>
                                          </p:val>
                                        </p:tav>
                                        <p:tav tm="100000">
                                          <p:val>
                                            <p:strVal val="#ppt_y"/>
                                          </p:val>
                                        </p:tav>
                                      </p:tavLst>
                                    </p:anim>
                                  </p:childTnLst>
                                </p:cTn>
                              </p:par>
                            </p:childTnLst>
                          </p:cTn>
                        </p:par>
                      </p:childTnLst>
                    </p:cTn>
                  </p:par>
                  <p:par>
                    <p:cTn id="62" fill="hold" nodeType="clickPar">
                      <p:stCondLst>
                        <p:cond delay="indefinite"/>
                      </p:stCondLst>
                      <p:childTnLst>
                        <p:par>
                          <p:cTn id="63" fill="hold" nodeType="withGroup">
                            <p:stCondLst>
                              <p:cond delay="0"/>
                            </p:stCondLst>
                            <p:childTnLst>
                              <p:par>
                                <p:cTn id="64" presetID="4" presetClass="entr" presetSubtype="16" fill="hold" grpId="0" nodeType="clickEffect">
                                  <p:stCondLst>
                                    <p:cond delay="0"/>
                                  </p:stCondLst>
                                  <p:childTnLst>
                                    <p:set>
                                      <p:cBhvr>
                                        <p:cTn id="65" dur="1" fill="hold">
                                          <p:stCondLst>
                                            <p:cond delay="0"/>
                                          </p:stCondLst>
                                        </p:cTn>
                                        <p:tgtEl>
                                          <p:spTgt spid="10252"/>
                                        </p:tgtEl>
                                        <p:attrNameLst>
                                          <p:attrName>style.visibility</p:attrName>
                                        </p:attrNameLst>
                                      </p:cBhvr>
                                      <p:to>
                                        <p:strVal val="visible"/>
                                      </p:to>
                                    </p:set>
                                    <p:animEffect transition="in" filter="box(in)">
                                      <p:cBhvr>
                                        <p:cTn id="66" dur="500"/>
                                        <p:tgtEl>
                                          <p:spTgt spid="10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P spid="10247" grpId="0" animBg="1"/>
      <p:bldP spid="10247" grpId="1" animBg="1"/>
      <p:bldP spid="10247" grpId="2" animBg="1"/>
      <p:bldP spid="10251" grpId="0"/>
      <p:bldP spid="1025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graphicFrame>
        <p:nvGraphicFramePr>
          <p:cNvPr id="13335" name="Group 23"/>
          <p:cNvGraphicFramePr>
            <a:graphicFrameLocks noGrp="1"/>
          </p:cNvGraphicFramePr>
          <p:nvPr/>
        </p:nvGraphicFramePr>
        <p:xfrm>
          <a:off x="1447800" y="3810000"/>
          <a:ext cx="6629400" cy="1554163"/>
        </p:xfrm>
        <a:graphic>
          <a:graphicData uri="http://schemas.openxmlformats.org/drawingml/2006/table">
            <a:tbl>
              <a:tblPr/>
              <a:tblGrid>
                <a:gridCol w="6629400"/>
              </a:tblGrid>
              <a:tr h="1554163">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3200" b="0" i="0" u="none" strike="noStrike" cap="none" normalizeH="0" baseline="0" smtClean="0">
                          <a:ln>
                            <a:noFill/>
                          </a:ln>
                          <a:solidFill>
                            <a:schemeClr val="tx1"/>
                          </a:solidFill>
                          <a:effectLst/>
                          <a:latin typeface=".VnTime" pitchFamily="34" charset="0"/>
                        </a:rPr>
                        <a:t>Nh÷ng ph¶n øng nh­ vËy gäi lµ ph¶n x¹. Tuû  sèng lµ trung ­¬ng thÇn kinh ®iÒu khiÓn ho¹t ®éng cña ph¶n x¹ nµy. </a:t>
                      </a:r>
                    </a:p>
                  </a:txBody>
                  <a:tcPr marT="45711" marB="4571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3326" name="Picture 14"/>
          <p:cNvPicPr>
            <a:picLocks noChangeAspect="1" noChangeArrowheads="1"/>
          </p:cNvPicPr>
          <p:nvPr/>
        </p:nvPicPr>
        <p:blipFill>
          <a:blip r:embed="rId2"/>
          <a:srcRect/>
          <a:stretch>
            <a:fillRect/>
          </a:stretch>
        </p:blipFill>
        <p:spPr bwMode="auto">
          <a:xfrm>
            <a:off x="152400" y="2057400"/>
            <a:ext cx="1185863" cy="1485900"/>
          </a:xfrm>
          <a:prstGeom prst="rect">
            <a:avLst/>
          </a:prstGeom>
          <a:noFill/>
          <a:ln w="9525">
            <a:noFill/>
            <a:miter lim="800000"/>
            <a:headEnd/>
            <a:tailEnd/>
          </a:ln>
        </p:spPr>
      </p:pic>
      <p:sp>
        <p:nvSpPr>
          <p:cNvPr id="5130" name="Text Box 16"/>
          <p:cNvSpPr txBox="1">
            <a:spLocks noChangeArrowheads="1"/>
          </p:cNvSpPr>
          <p:nvPr/>
        </p:nvSpPr>
        <p:spPr bwMode="auto">
          <a:xfrm>
            <a:off x="1600200" y="5257800"/>
            <a:ext cx="6477000" cy="366713"/>
          </a:xfrm>
          <a:prstGeom prst="rect">
            <a:avLst/>
          </a:prstGeom>
          <a:noFill/>
          <a:ln w="9525">
            <a:noFill/>
            <a:miter lim="800000"/>
            <a:headEnd/>
            <a:tailEnd/>
          </a:ln>
        </p:spPr>
        <p:txBody>
          <a:bodyPr>
            <a:spAutoFit/>
          </a:bodyPr>
          <a:lstStyle/>
          <a:p>
            <a:pPr>
              <a:spcBef>
                <a:spcPct val="50000"/>
              </a:spcBef>
            </a:pPr>
            <a:endParaRPr lang="en-US"/>
          </a:p>
        </p:txBody>
      </p:sp>
      <p:sp>
        <p:nvSpPr>
          <p:cNvPr id="13333" name="Rectangle 21"/>
          <p:cNvSpPr>
            <a:spLocks noChangeArrowheads="1"/>
          </p:cNvSpPr>
          <p:nvPr/>
        </p:nvSpPr>
        <p:spPr bwMode="auto">
          <a:xfrm>
            <a:off x="228600" y="2286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13326"/>
                                        </p:tgtEl>
                                        <p:attrNameLst>
                                          <p:attrName>style.visibility</p:attrName>
                                        </p:attrNameLst>
                                      </p:cBhvr>
                                      <p:to>
                                        <p:strVal val="visible"/>
                                      </p:to>
                                    </p:set>
                                    <p:animEffect transition="in" filter="wheel(4)">
                                      <p:cBhvr>
                                        <p:cTn id="7" dur="500"/>
                                        <p:tgtEl>
                                          <p:spTgt spid="133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4" fill="hold" nodeType="clickEffect">
                                  <p:stCondLst>
                                    <p:cond delay="0"/>
                                  </p:stCondLst>
                                  <p:childTnLst>
                                    <p:set>
                                      <p:cBhvr>
                                        <p:cTn id="11" dur="1" fill="hold">
                                          <p:stCondLst>
                                            <p:cond delay="0"/>
                                          </p:stCondLst>
                                        </p:cTn>
                                        <p:tgtEl>
                                          <p:spTgt spid="13335"/>
                                        </p:tgtEl>
                                        <p:attrNameLst>
                                          <p:attrName>style.visibility</p:attrName>
                                        </p:attrNameLst>
                                      </p:cBhvr>
                                      <p:to>
                                        <p:strVal val="visible"/>
                                      </p:to>
                                    </p:set>
                                    <p:animEffect transition="in" filter="wheel(4)">
                                      <p:cBhvr>
                                        <p:cTn id="12" dur="500"/>
                                        <p:tgtEl>
                                          <p:spTgt spid="133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pic>
        <p:nvPicPr>
          <p:cNvPr id="12292" name="Picture 4" descr="DSC00522"/>
          <p:cNvPicPr>
            <a:picLocks noChangeAspect="1" noChangeArrowheads="1"/>
          </p:cNvPicPr>
          <p:nvPr/>
        </p:nvPicPr>
        <p:blipFill>
          <a:blip r:embed="rId2"/>
          <a:srcRect/>
          <a:stretch>
            <a:fillRect/>
          </a:stretch>
        </p:blipFill>
        <p:spPr bwMode="auto">
          <a:xfrm>
            <a:off x="1905000" y="2286000"/>
            <a:ext cx="5359400" cy="4019550"/>
          </a:xfrm>
          <a:prstGeom prst="rect">
            <a:avLst/>
          </a:prstGeom>
          <a:noFill/>
          <a:ln w="9525">
            <a:noFill/>
            <a:miter lim="800000"/>
            <a:headEnd/>
            <a:tailEnd/>
          </a:ln>
        </p:spPr>
      </p:pic>
      <p:pic>
        <p:nvPicPr>
          <p:cNvPr id="12293" name="Picture 5"/>
          <p:cNvPicPr>
            <a:picLocks noChangeAspect="1" noChangeArrowheads="1"/>
          </p:cNvPicPr>
          <p:nvPr/>
        </p:nvPicPr>
        <p:blipFill>
          <a:blip r:embed="rId3" cstate="print"/>
          <a:srcRect/>
          <a:stretch>
            <a:fillRect/>
          </a:stretch>
        </p:blipFill>
        <p:spPr bwMode="auto">
          <a:xfrm>
            <a:off x="228600" y="2057400"/>
            <a:ext cx="1290638" cy="1828800"/>
          </a:xfrm>
          <a:prstGeom prst="rect">
            <a:avLst/>
          </a:prstGeom>
          <a:noFill/>
          <a:ln w="9525">
            <a:noFill/>
            <a:miter lim="800000"/>
            <a:headEnd/>
            <a:tailEnd/>
          </a:ln>
        </p:spPr>
      </p:pic>
      <p:sp>
        <p:nvSpPr>
          <p:cNvPr id="12295" name="Rectangle 7"/>
          <p:cNvSpPr>
            <a:spLocks noChangeArrowheads="1"/>
          </p:cNvSpPr>
          <p:nvPr/>
        </p:nvSpPr>
        <p:spPr bwMode="auto">
          <a:xfrm>
            <a:off x="228600" y="2286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12293"/>
                                        </p:tgtEl>
                                        <p:attrNameLst>
                                          <p:attrName>style.visibility</p:attrName>
                                        </p:attrNameLst>
                                      </p:cBhvr>
                                      <p:to>
                                        <p:strVal val="visible"/>
                                      </p:to>
                                    </p:set>
                                    <p:animEffect transition="in" filter="wheel(4)">
                                      <p:cBhvr>
                                        <p:cTn id="7" dur="2000"/>
                                        <p:tgtEl>
                                          <p:spTgt spid="122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0" presetClass="entr" presetSubtype="0" fill="hold" nodeType="clickEffect">
                                  <p:stCondLst>
                                    <p:cond delay="0"/>
                                  </p:stCondLst>
                                  <p:childTnLst>
                                    <p:set>
                                      <p:cBhvr>
                                        <p:cTn id="11" dur="1" fill="hold">
                                          <p:stCondLst>
                                            <p:cond delay="0"/>
                                          </p:stCondLst>
                                        </p:cTn>
                                        <p:tgtEl>
                                          <p:spTgt spid="12292"/>
                                        </p:tgtEl>
                                        <p:attrNameLst>
                                          <p:attrName>style.visibility</p:attrName>
                                        </p:attrNameLst>
                                      </p:cBhvr>
                                      <p:to>
                                        <p:strVal val="visible"/>
                                      </p:to>
                                    </p:set>
                                    <p:animEffect transition="in" filter="fade">
                                      <p:cBhvr>
                                        <p:cTn id="12" dur="800" decel="100000"/>
                                        <p:tgtEl>
                                          <p:spTgt spid="12292"/>
                                        </p:tgtEl>
                                      </p:cBhvr>
                                    </p:animEffect>
                                    <p:anim calcmode="lin" valueType="num">
                                      <p:cBhvr>
                                        <p:cTn id="13" dur="800" decel="100000" fill="hold"/>
                                        <p:tgtEl>
                                          <p:spTgt spid="12292"/>
                                        </p:tgtEl>
                                        <p:attrNameLst>
                                          <p:attrName>style.rotation</p:attrName>
                                        </p:attrNameLst>
                                      </p:cBhvr>
                                      <p:tavLst>
                                        <p:tav tm="0">
                                          <p:val>
                                            <p:fltVal val="-90"/>
                                          </p:val>
                                        </p:tav>
                                        <p:tav tm="100000">
                                          <p:val>
                                            <p:fltVal val="0"/>
                                          </p:val>
                                        </p:tav>
                                      </p:tavLst>
                                    </p:anim>
                                    <p:anim calcmode="lin" valueType="num">
                                      <p:cBhvr>
                                        <p:cTn id="14" dur="800" decel="100000" fill="hold"/>
                                        <p:tgtEl>
                                          <p:spTgt spid="12292"/>
                                        </p:tgtEl>
                                        <p:attrNameLst>
                                          <p:attrName>ppt_x</p:attrName>
                                        </p:attrNameLst>
                                      </p:cBhvr>
                                      <p:tavLst>
                                        <p:tav tm="0">
                                          <p:val>
                                            <p:strVal val="#ppt_x+0.4"/>
                                          </p:val>
                                        </p:tav>
                                        <p:tav tm="100000">
                                          <p:val>
                                            <p:strVal val="#ppt_x-0.05"/>
                                          </p:val>
                                        </p:tav>
                                      </p:tavLst>
                                    </p:anim>
                                    <p:anim calcmode="lin" valueType="num">
                                      <p:cBhvr>
                                        <p:cTn id="15" dur="800" decel="100000" fill="hold"/>
                                        <p:tgtEl>
                                          <p:spTgt spid="12292"/>
                                        </p:tgtEl>
                                        <p:attrNameLst>
                                          <p:attrName>ppt_y</p:attrName>
                                        </p:attrNameLst>
                                      </p:cBhvr>
                                      <p:tavLst>
                                        <p:tav tm="0">
                                          <p:val>
                                            <p:strVal val="#ppt_y-0.4"/>
                                          </p:val>
                                        </p:tav>
                                        <p:tav tm="100000">
                                          <p:val>
                                            <p:strVal val="#ppt_y+0.1"/>
                                          </p:val>
                                        </p:tav>
                                      </p:tavLst>
                                    </p:anim>
                                    <p:anim calcmode="lin" valueType="num">
                                      <p:cBhvr>
                                        <p:cTn id="16" dur="200" accel="100000" fill="hold">
                                          <p:stCondLst>
                                            <p:cond delay="800"/>
                                          </p:stCondLst>
                                        </p:cTn>
                                        <p:tgtEl>
                                          <p:spTgt spid="12292"/>
                                        </p:tgtEl>
                                        <p:attrNameLst>
                                          <p:attrName>ppt_x</p:attrName>
                                        </p:attrNameLst>
                                      </p:cBhvr>
                                      <p:tavLst>
                                        <p:tav tm="0">
                                          <p:val>
                                            <p:strVal val="#ppt_x-0.05"/>
                                          </p:val>
                                        </p:tav>
                                        <p:tav tm="100000">
                                          <p:val>
                                            <p:strVal val="#ppt_x"/>
                                          </p:val>
                                        </p:tav>
                                      </p:tavLst>
                                    </p:anim>
                                    <p:anim calcmode="lin" valueType="num">
                                      <p:cBhvr>
                                        <p:cTn id="17" dur="200" accel="100000" fill="hold">
                                          <p:stCondLst>
                                            <p:cond delay="800"/>
                                          </p:stCondLst>
                                        </p:cTn>
                                        <p:tgtEl>
                                          <p:spTgt spid="1229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sp>
        <p:nvSpPr>
          <p:cNvPr id="14357" name="Text Box 21"/>
          <p:cNvSpPr txBox="1">
            <a:spLocks noChangeArrowheads="1"/>
          </p:cNvSpPr>
          <p:nvPr/>
        </p:nvSpPr>
        <p:spPr bwMode="auto">
          <a:xfrm>
            <a:off x="304800" y="3505200"/>
            <a:ext cx="8839200" cy="2805113"/>
          </a:xfrm>
          <a:prstGeom prst="rect">
            <a:avLst/>
          </a:prstGeom>
          <a:noFill/>
          <a:ln w="9525">
            <a:noFill/>
            <a:miter lim="800000"/>
            <a:headEnd/>
            <a:tailEnd/>
          </a:ln>
        </p:spPr>
        <p:txBody>
          <a:bodyPr>
            <a:spAutoFit/>
          </a:bodyPr>
          <a:lstStyle/>
          <a:p>
            <a:pPr marL="342900" indent="-342900">
              <a:spcBef>
                <a:spcPct val="50000"/>
              </a:spcBef>
            </a:pPr>
            <a:r>
              <a:rPr lang="en-US" sz="2800" b="1">
                <a:solidFill>
                  <a:srgbClr val="FF0000"/>
                </a:solidFill>
              </a:rPr>
              <a:t>a,</a:t>
            </a:r>
            <a:r>
              <a:rPr lang="en-US"/>
              <a:t> </a:t>
            </a:r>
            <a:r>
              <a:rPr lang="en-US" sz="2000" b="1"/>
              <a:t>Điều gì sẽ sảy ra khi tay ta vô ý chạm vào vật nóng ?</a:t>
            </a:r>
          </a:p>
          <a:p>
            <a:pPr marL="342900" indent="-342900">
              <a:spcBef>
                <a:spcPct val="50000"/>
              </a:spcBef>
            </a:pPr>
            <a:r>
              <a:rPr lang="en-US" sz="2000" b="1"/>
              <a:t>              Tay ta lập tức rụt lại</a:t>
            </a:r>
          </a:p>
          <a:p>
            <a:pPr marL="342900" indent="-342900">
              <a:spcBef>
                <a:spcPct val="50000"/>
              </a:spcBef>
            </a:pPr>
            <a:endParaRPr lang="en-US" sz="2000" b="1"/>
          </a:p>
          <a:p>
            <a:pPr marL="342900" indent="-342900">
              <a:spcBef>
                <a:spcPct val="50000"/>
              </a:spcBef>
            </a:pPr>
            <a:r>
              <a:rPr lang="en-US" sz="2000" b="1"/>
              <a:t>              Một lúc sau mới rụt lại</a:t>
            </a:r>
          </a:p>
          <a:p>
            <a:pPr marL="342900" indent="-342900">
              <a:spcBef>
                <a:spcPct val="50000"/>
              </a:spcBef>
            </a:pPr>
            <a:endParaRPr lang="en-US" sz="2000" b="1"/>
          </a:p>
          <a:p>
            <a:pPr marL="342900" indent="-342900">
              <a:spcBef>
                <a:spcPct val="50000"/>
              </a:spcBef>
            </a:pPr>
            <a:r>
              <a:rPr lang="en-US" sz="2000" b="1"/>
              <a:t>             Tay ta để yên</a:t>
            </a:r>
          </a:p>
        </p:txBody>
      </p:sp>
      <p:sp>
        <p:nvSpPr>
          <p:cNvPr id="7172" name="Text Box 26"/>
          <p:cNvSpPr txBox="1">
            <a:spLocks noChangeArrowheads="1"/>
          </p:cNvSpPr>
          <p:nvPr/>
        </p:nvSpPr>
        <p:spPr bwMode="auto">
          <a:xfrm>
            <a:off x="381000" y="5638800"/>
            <a:ext cx="3962400" cy="366713"/>
          </a:xfrm>
          <a:prstGeom prst="rect">
            <a:avLst/>
          </a:prstGeom>
          <a:noFill/>
          <a:ln w="9525">
            <a:noFill/>
            <a:miter lim="800000"/>
            <a:headEnd/>
            <a:tailEnd/>
          </a:ln>
        </p:spPr>
        <p:txBody>
          <a:bodyPr>
            <a:spAutoFit/>
          </a:bodyPr>
          <a:lstStyle/>
          <a:p>
            <a:pPr>
              <a:spcBef>
                <a:spcPct val="50000"/>
              </a:spcBef>
            </a:pPr>
            <a:endParaRPr lang="en-US"/>
          </a:p>
        </p:txBody>
      </p:sp>
      <p:sp>
        <p:nvSpPr>
          <p:cNvPr id="7173" name="Text Box 27"/>
          <p:cNvSpPr txBox="1">
            <a:spLocks noChangeArrowheads="1"/>
          </p:cNvSpPr>
          <p:nvPr/>
        </p:nvSpPr>
        <p:spPr bwMode="auto">
          <a:xfrm>
            <a:off x="457200" y="5867400"/>
            <a:ext cx="8382000" cy="366713"/>
          </a:xfrm>
          <a:prstGeom prst="rect">
            <a:avLst/>
          </a:prstGeom>
          <a:noFill/>
          <a:ln w="9525">
            <a:noFill/>
            <a:miter lim="800000"/>
            <a:headEnd/>
            <a:tailEnd/>
          </a:ln>
        </p:spPr>
        <p:txBody>
          <a:bodyPr>
            <a:spAutoFit/>
          </a:bodyPr>
          <a:lstStyle/>
          <a:p>
            <a:pPr>
              <a:spcBef>
                <a:spcPct val="50000"/>
              </a:spcBef>
            </a:pPr>
            <a:endParaRPr lang="en-US"/>
          </a:p>
        </p:txBody>
      </p:sp>
      <p:sp>
        <p:nvSpPr>
          <p:cNvPr id="14377" name="Rectangle 41"/>
          <p:cNvSpPr>
            <a:spLocks noChangeArrowheads="1"/>
          </p:cNvSpPr>
          <p:nvPr/>
        </p:nvSpPr>
        <p:spPr bwMode="auto">
          <a:xfrm>
            <a:off x="914400" y="59436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4378" name="Rectangle 42"/>
          <p:cNvSpPr>
            <a:spLocks noChangeArrowheads="1"/>
          </p:cNvSpPr>
          <p:nvPr/>
        </p:nvSpPr>
        <p:spPr bwMode="auto">
          <a:xfrm>
            <a:off x="914400" y="49530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4379" name="Rectangle 43"/>
          <p:cNvSpPr>
            <a:spLocks noChangeArrowheads="1"/>
          </p:cNvSpPr>
          <p:nvPr/>
        </p:nvSpPr>
        <p:spPr bwMode="auto">
          <a:xfrm>
            <a:off x="914400" y="4191000"/>
            <a:ext cx="381000" cy="3810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4376" name="Rectangle 40"/>
          <p:cNvSpPr>
            <a:spLocks noChangeArrowheads="1"/>
          </p:cNvSpPr>
          <p:nvPr/>
        </p:nvSpPr>
        <p:spPr bwMode="auto">
          <a:xfrm>
            <a:off x="914400" y="4114800"/>
            <a:ext cx="381000" cy="457200"/>
          </a:xfrm>
          <a:prstGeom prst="rect">
            <a:avLst/>
          </a:prstGeom>
          <a:solidFill>
            <a:schemeClr val="tx2"/>
          </a:solidFill>
          <a:ln w="9525">
            <a:solidFill>
              <a:srgbClr val="FF0000"/>
            </a:solidFill>
            <a:miter lim="800000"/>
            <a:headEnd/>
            <a:tailEnd/>
          </a:ln>
        </p:spPr>
        <p:txBody>
          <a:bodyPr wrap="none" anchor="ctr"/>
          <a:lstStyle/>
          <a:p>
            <a:pPr algn="ctr"/>
            <a:r>
              <a:rPr lang="en-US" b="1">
                <a:solidFill>
                  <a:schemeClr val="bg1"/>
                </a:solidFill>
              </a:rPr>
              <a:t>x</a:t>
            </a:r>
            <a:endParaRPr lang="en-US" b="1"/>
          </a:p>
        </p:txBody>
      </p:sp>
      <p:sp>
        <p:nvSpPr>
          <p:cNvPr id="14394" name="Rectangle 58"/>
          <p:cNvSpPr>
            <a:spLocks noChangeArrowheads="1"/>
          </p:cNvSpPr>
          <p:nvPr/>
        </p:nvSpPr>
        <p:spPr bwMode="auto">
          <a:xfrm>
            <a:off x="228600" y="2286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
        <p:nvSpPr>
          <p:cNvPr id="14402" name="Text Box 66"/>
          <p:cNvSpPr txBox="1">
            <a:spLocks noChangeArrowheads="1"/>
          </p:cNvSpPr>
          <p:nvPr/>
        </p:nvSpPr>
        <p:spPr bwMode="auto">
          <a:xfrm>
            <a:off x="990600" y="2209800"/>
            <a:ext cx="7239000" cy="396875"/>
          </a:xfrm>
          <a:prstGeom prst="rect">
            <a:avLst/>
          </a:prstGeom>
          <a:noFill/>
          <a:ln w="9525">
            <a:noFill/>
            <a:miter lim="800000"/>
            <a:headEnd/>
            <a:tailEnd/>
          </a:ln>
        </p:spPr>
        <p:txBody>
          <a:bodyPr>
            <a:spAutoFit/>
          </a:bodyPr>
          <a:lstStyle/>
          <a:p>
            <a:pPr>
              <a:spcBef>
                <a:spcPct val="50000"/>
              </a:spcBef>
            </a:pPr>
            <a:r>
              <a:rPr lang="en-US" sz="2000" b="1"/>
              <a:t>Bài tập 1</a:t>
            </a:r>
            <a:r>
              <a:rPr lang="en-US"/>
              <a:t>: </a:t>
            </a:r>
            <a:r>
              <a:rPr lang="en-US" sz="2000" b="1">
                <a:solidFill>
                  <a:srgbClr val="FFFF99"/>
                </a:solidFill>
              </a:rPr>
              <a:t>Điền dấu X vào trước câu trả lời đúng</a:t>
            </a:r>
            <a:r>
              <a:rPr lang="en-US"/>
              <a: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402"/>
                                        </p:tgtEl>
                                        <p:attrNameLst>
                                          <p:attrName>style.visibility</p:attrName>
                                        </p:attrNameLst>
                                      </p:cBhvr>
                                      <p:to>
                                        <p:strVal val="visible"/>
                                      </p:to>
                                    </p:set>
                                    <p:anim calcmode="lin" valueType="num">
                                      <p:cBhvr additive="base">
                                        <p:cTn id="7" dur="500" fill="hold"/>
                                        <p:tgtEl>
                                          <p:spTgt spid="14402"/>
                                        </p:tgtEl>
                                        <p:attrNameLst>
                                          <p:attrName>ppt_x</p:attrName>
                                        </p:attrNameLst>
                                      </p:cBhvr>
                                      <p:tavLst>
                                        <p:tav tm="0">
                                          <p:val>
                                            <p:strVal val="#ppt_x"/>
                                          </p:val>
                                        </p:tav>
                                        <p:tav tm="100000">
                                          <p:val>
                                            <p:strVal val="#ppt_x"/>
                                          </p:val>
                                        </p:tav>
                                      </p:tavLst>
                                    </p:anim>
                                    <p:anim calcmode="lin" valueType="num">
                                      <p:cBhvr additive="base">
                                        <p:cTn id="8" dur="500" fill="hold"/>
                                        <p:tgtEl>
                                          <p:spTgt spid="144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4357"/>
                                        </p:tgtEl>
                                        <p:attrNameLst>
                                          <p:attrName>style.visibility</p:attrName>
                                        </p:attrNameLst>
                                      </p:cBhvr>
                                      <p:to>
                                        <p:strVal val="visible"/>
                                      </p:to>
                                    </p:set>
                                    <p:animEffect transition="in" filter="box(in)">
                                      <p:cBhvr>
                                        <p:cTn id="13" dur="500"/>
                                        <p:tgtEl>
                                          <p:spTgt spid="1435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4379"/>
                                        </p:tgtEl>
                                        <p:attrNameLst>
                                          <p:attrName>style.visibility</p:attrName>
                                        </p:attrNameLst>
                                      </p:cBhvr>
                                      <p:to>
                                        <p:strVal val="visible"/>
                                      </p:to>
                                    </p:set>
                                    <p:animEffect transition="in" filter="box(in)">
                                      <p:cBhvr>
                                        <p:cTn id="18" dur="500"/>
                                        <p:tgtEl>
                                          <p:spTgt spid="14379"/>
                                        </p:tgtEl>
                                      </p:cBhvr>
                                    </p:animEffect>
                                  </p:childTnLst>
                                </p:cTn>
                              </p:par>
                              <p:par>
                                <p:cTn id="19" presetID="4" presetClass="entr" presetSubtype="16" fill="hold" grpId="0" nodeType="withEffect">
                                  <p:stCondLst>
                                    <p:cond delay="0"/>
                                  </p:stCondLst>
                                  <p:childTnLst>
                                    <p:set>
                                      <p:cBhvr>
                                        <p:cTn id="20" dur="1" fill="hold">
                                          <p:stCondLst>
                                            <p:cond delay="0"/>
                                          </p:stCondLst>
                                        </p:cTn>
                                        <p:tgtEl>
                                          <p:spTgt spid="14378"/>
                                        </p:tgtEl>
                                        <p:attrNameLst>
                                          <p:attrName>style.visibility</p:attrName>
                                        </p:attrNameLst>
                                      </p:cBhvr>
                                      <p:to>
                                        <p:strVal val="visible"/>
                                      </p:to>
                                    </p:set>
                                    <p:animEffect transition="in" filter="box(in)">
                                      <p:cBhvr>
                                        <p:cTn id="21" dur="500"/>
                                        <p:tgtEl>
                                          <p:spTgt spid="14378"/>
                                        </p:tgtEl>
                                      </p:cBhvr>
                                    </p:animEffect>
                                  </p:childTnLst>
                                </p:cTn>
                              </p:par>
                              <p:par>
                                <p:cTn id="22" presetID="4" presetClass="entr" presetSubtype="16" fill="hold" grpId="0" nodeType="withEffect">
                                  <p:stCondLst>
                                    <p:cond delay="0"/>
                                  </p:stCondLst>
                                  <p:childTnLst>
                                    <p:set>
                                      <p:cBhvr>
                                        <p:cTn id="23" dur="1" fill="hold">
                                          <p:stCondLst>
                                            <p:cond delay="0"/>
                                          </p:stCondLst>
                                        </p:cTn>
                                        <p:tgtEl>
                                          <p:spTgt spid="14377"/>
                                        </p:tgtEl>
                                        <p:attrNameLst>
                                          <p:attrName>style.visibility</p:attrName>
                                        </p:attrNameLst>
                                      </p:cBhvr>
                                      <p:to>
                                        <p:strVal val="visible"/>
                                      </p:to>
                                    </p:set>
                                    <p:animEffect transition="in" filter="box(in)">
                                      <p:cBhvr>
                                        <p:cTn id="24" dur="500"/>
                                        <p:tgtEl>
                                          <p:spTgt spid="1437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4376"/>
                                        </p:tgtEl>
                                        <p:attrNameLst>
                                          <p:attrName>style.visibility</p:attrName>
                                        </p:attrNameLst>
                                      </p:cBhvr>
                                      <p:to>
                                        <p:strVal val="visible"/>
                                      </p:to>
                                    </p:set>
                                    <p:animEffect transition="in" filter="box(in)">
                                      <p:cBhvr>
                                        <p:cTn id="29" dur="500"/>
                                        <p:tgtEl>
                                          <p:spTgt spid="143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7" grpId="0"/>
      <p:bldP spid="14377" grpId="0" animBg="1"/>
      <p:bldP spid="14378" grpId="0" animBg="1"/>
      <p:bldP spid="14379" grpId="0" animBg="1"/>
      <p:bldP spid="14376" grpId="0" animBg="1"/>
      <p:bldP spid="1440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sp>
        <p:nvSpPr>
          <p:cNvPr id="15364" name="Text Box 4"/>
          <p:cNvSpPr txBox="1">
            <a:spLocks noChangeArrowheads="1"/>
          </p:cNvSpPr>
          <p:nvPr/>
        </p:nvSpPr>
        <p:spPr bwMode="auto">
          <a:xfrm>
            <a:off x="1676400" y="4648200"/>
            <a:ext cx="6324600" cy="1570038"/>
          </a:xfrm>
          <a:prstGeom prst="rect">
            <a:avLst/>
          </a:prstGeom>
          <a:noFill/>
          <a:ln w="9525">
            <a:noFill/>
            <a:miter lim="800000"/>
            <a:headEnd/>
            <a:tailEnd/>
          </a:ln>
        </p:spPr>
        <p:txBody>
          <a:bodyPr>
            <a:spAutoFit/>
          </a:bodyPr>
          <a:lstStyle/>
          <a:p>
            <a:pPr>
              <a:spcBef>
                <a:spcPct val="50000"/>
              </a:spcBef>
            </a:pPr>
            <a:r>
              <a:rPr lang="en-US"/>
              <a:t>        </a:t>
            </a:r>
            <a:r>
              <a:rPr lang="en-US" sz="2400" b="1"/>
              <a:t>Chân đó không có phản ứng gì</a:t>
            </a:r>
          </a:p>
          <a:p>
            <a:pPr>
              <a:spcBef>
                <a:spcPct val="50000"/>
              </a:spcBef>
            </a:pPr>
            <a:r>
              <a:rPr lang="en-US" sz="2400" b="1"/>
              <a:t>      Chân đó lập tức rụt lại</a:t>
            </a:r>
          </a:p>
          <a:p>
            <a:pPr>
              <a:spcBef>
                <a:spcPct val="50000"/>
              </a:spcBef>
            </a:pPr>
            <a:r>
              <a:rPr lang="en-US" sz="2400" b="1"/>
              <a:t>      Chân đó lập tức hất ra phía trước</a:t>
            </a:r>
          </a:p>
        </p:txBody>
      </p:sp>
      <p:sp>
        <p:nvSpPr>
          <p:cNvPr id="15367" name="Rectangle 7"/>
          <p:cNvSpPr>
            <a:spLocks noChangeArrowheads="1"/>
          </p:cNvSpPr>
          <p:nvPr/>
        </p:nvSpPr>
        <p:spPr bwMode="auto">
          <a:xfrm>
            <a:off x="381000" y="2362200"/>
            <a:ext cx="7772400" cy="1570038"/>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b</a:t>
            </a:r>
            <a:r>
              <a:rPr lang="en-US" sz="2400">
                <a:solidFill>
                  <a:srgbClr val="FFFF99"/>
                </a:solidFill>
              </a:rPr>
              <a:t>, Bạn ngồi trên cao, chân buông thõng để một bạn khác dùng cạnh bàn tay đánh nhẹ vào đầu gối ngay dưới xương bánh chè của một chân. Chân đó phản ứng như thế nào?</a:t>
            </a:r>
          </a:p>
        </p:txBody>
      </p:sp>
      <p:sp>
        <p:nvSpPr>
          <p:cNvPr id="15368" name="Rectangle 8"/>
          <p:cNvSpPr>
            <a:spLocks noChangeArrowheads="1"/>
          </p:cNvSpPr>
          <p:nvPr/>
        </p:nvSpPr>
        <p:spPr bwMode="auto">
          <a:xfrm>
            <a:off x="1676400" y="57912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5369" name="Rectangle 9"/>
          <p:cNvSpPr>
            <a:spLocks noChangeArrowheads="1"/>
          </p:cNvSpPr>
          <p:nvPr/>
        </p:nvSpPr>
        <p:spPr bwMode="auto">
          <a:xfrm>
            <a:off x="1676400" y="51816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5370" name="Rectangle 10"/>
          <p:cNvSpPr>
            <a:spLocks noChangeArrowheads="1"/>
          </p:cNvSpPr>
          <p:nvPr/>
        </p:nvSpPr>
        <p:spPr bwMode="auto">
          <a:xfrm>
            <a:off x="1676400" y="46482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5371" name="Rectangle 11"/>
          <p:cNvSpPr>
            <a:spLocks noChangeArrowheads="1"/>
          </p:cNvSpPr>
          <p:nvPr/>
        </p:nvSpPr>
        <p:spPr bwMode="auto">
          <a:xfrm>
            <a:off x="1676400" y="5791200"/>
            <a:ext cx="381000" cy="457200"/>
          </a:xfrm>
          <a:prstGeom prst="rect">
            <a:avLst/>
          </a:prstGeom>
          <a:solidFill>
            <a:schemeClr val="tx2"/>
          </a:solidFill>
          <a:ln w="9525">
            <a:solidFill>
              <a:srgbClr val="FF0000"/>
            </a:solidFill>
            <a:miter lim="800000"/>
            <a:headEnd/>
            <a:tailEnd/>
          </a:ln>
        </p:spPr>
        <p:txBody>
          <a:bodyPr wrap="none" anchor="ctr"/>
          <a:lstStyle/>
          <a:p>
            <a:pPr algn="ctr"/>
            <a:r>
              <a:rPr lang="en-US" b="1">
                <a:solidFill>
                  <a:schemeClr val="bg1"/>
                </a:solidFill>
              </a:rPr>
              <a:t>x</a:t>
            </a:r>
            <a:endParaRPr lang="en-US" b="1"/>
          </a:p>
        </p:txBody>
      </p:sp>
      <p:sp>
        <p:nvSpPr>
          <p:cNvPr id="15373" name="Rectangle 13"/>
          <p:cNvSpPr>
            <a:spLocks noChangeArrowheads="1"/>
          </p:cNvSpPr>
          <p:nvPr/>
        </p:nvSpPr>
        <p:spPr bwMode="auto">
          <a:xfrm>
            <a:off x="228600" y="2286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diamond(in)">
                                      <p:cBhvr>
                                        <p:cTn id="7" dur="2000"/>
                                        <p:tgtEl>
                                          <p:spTgt spid="153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5364"/>
                                        </p:tgtEl>
                                        <p:attrNameLst>
                                          <p:attrName>style.visibility</p:attrName>
                                        </p:attrNameLst>
                                      </p:cBhvr>
                                      <p:to>
                                        <p:strVal val="visible"/>
                                      </p:to>
                                    </p:set>
                                    <p:anim calcmode="lin" valueType="num">
                                      <p:cBhvr additive="base">
                                        <p:cTn id="12" dur="500" fill="hold"/>
                                        <p:tgtEl>
                                          <p:spTgt spid="15364"/>
                                        </p:tgtEl>
                                        <p:attrNameLst>
                                          <p:attrName>ppt_x</p:attrName>
                                        </p:attrNameLst>
                                      </p:cBhvr>
                                      <p:tavLst>
                                        <p:tav tm="0">
                                          <p:val>
                                            <p:strVal val="#ppt_x"/>
                                          </p:val>
                                        </p:tav>
                                        <p:tav tm="100000">
                                          <p:val>
                                            <p:strVal val="#ppt_x"/>
                                          </p:val>
                                        </p:tav>
                                      </p:tavLst>
                                    </p:anim>
                                    <p:anim calcmode="lin" valueType="num">
                                      <p:cBhvr additive="base">
                                        <p:cTn id="13" dur="500" fill="hold"/>
                                        <p:tgtEl>
                                          <p:spTgt spid="15364"/>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15370"/>
                                        </p:tgtEl>
                                        <p:attrNameLst>
                                          <p:attrName>style.visibility</p:attrName>
                                        </p:attrNameLst>
                                      </p:cBhvr>
                                      <p:to>
                                        <p:strVal val="visible"/>
                                      </p:to>
                                    </p:set>
                                    <p:animEffect transition="in" filter="slide(fromBottom)">
                                      <p:cBhvr>
                                        <p:cTn id="18" dur="500"/>
                                        <p:tgtEl>
                                          <p:spTgt spid="15370"/>
                                        </p:tgtEl>
                                      </p:cBhvr>
                                    </p:animEffect>
                                  </p:childTnLst>
                                </p:cTn>
                              </p:par>
                              <p:par>
                                <p:cTn id="19" presetID="12" presetClass="entr" presetSubtype="4" fill="hold" grpId="0" nodeType="withEffect">
                                  <p:stCondLst>
                                    <p:cond delay="0"/>
                                  </p:stCondLst>
                                  <p:childTnLst>
                                    <p:set>
                                      <p:cBhvr>
                                        <p:cTn id="20" dur="1" fill="hold">
                                          <p:stCondLst>
                                            <p:cond delay="0"/>
                                          </p:stCondLst>
                                        </p:cTn>
                                        <p:tgtEl>
                                          <p:spTgt spid="15369"/>
                                        </p:tgtEl>
                                        <p:attrNameLst>
                                          <p:attrName>style.visibility</p:attrName>
                                        </p:attrNameLst>
                                      </p:cBhvr>
                                      <p:to>
                                        <p:strVal val="visible"/>
                                      </p:to>
                                    </p:set>
                                    <p:animEffect transition="in" filter="slide(fromBottom)">
                                      <p:cBhvr>
                                        <p:cTn id="21" dur="500"/>
                                        <p:tgtEl>
                                          <p:spTgt spid="15369"/>
                                        </p:tgtEl>
                                      </p:cBhvr>
                                    </p:animEffect>
                                  </p:childTnLst>
                                </p:cTn>
                              </p:par>
                              <p:par>
                                <p:cTn id="22" presetID="12" presetClass="entr" presetSubtype="4" fill="hold" grpId="0" nodeType="withEffect">
                                  <p:stCondLst>
                                    <p:cond delay="0"/>
                                  </p:stCondLst>
                                  <p:childTnLst>
                                    <p:set>
                                      <p:cBhvr>
                                        <p:cTn id="23" dur="1" fill="hold">
                                          <p:stCondLst>
                                            <p:cond delay="0"/>
                                          </p:stCondLst>
                                        </p:cTn>
                                        <p:tgtEl>
                                          <p:spTgt spid="15368"/>
                                        </p:tgtEl>
                                        <p:attrNameLst>
                                          <p:attrName>style.visibility</p:attrName>
                                        </p:attrNameLst>
                                      </p:cBhvr>
                                      <p:to>
                                        <p:strVal val="visible"/>
                                      </p:to>
                                    </p:set>
                                    <p:animEffect transition="in" filter="slide(fromBottom)">
                                      <p:cBhvr>
                                        <p:cTn id="24" dur="500"/>
                                        <p:tgtEl>
                                          <p:spTgt spid="1536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15371"/>
                                        </p:tgtEl>
                                        <p:attrNameLst>
                                          <p:attrName>style.visibility</p:attrName>
                                        </p:attrNameLst>
                                      </p:cBhvr>
                                      <p:to>
                                        <p:strVal val="visible"/>
                                      </p:to>
                                    </p:set>
                                    <p:animEffect transition="in" filter="box(in)">
                                      <p:cBhvr>
                                        <p:cTn id="29" dur="500"/>
                                        <p:tgtEl>
                                          <p:spTgt spid="153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p:bldP spid="15367" grpId="0"/>
      <p:bldP spid="15368" grpId="0" animBg="1"/>
      <p:bldP spid="15369" grpId="0" animBg="1"/>
      <p:bldP spid="15370" grpId="0" animBg="1"/>
      <p:bldP spid="1537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sp>
        <p:nvSpPr>
          <p:cNvPr id="9219" name="Text Box 10"/>
          <p:cNvSpPr txBox="1">
            <a:spLocks noChangeArrowheads="1"/>
          </p:cNvSpPr>
          <p:nvPr/>
        </p:nvSpPr>
        <p:spPr bwMode="auto">
          <a:xfrm>
            <a:off x="304800" y="2895600"/>
            <a:ext cx="5410200" cy="366713"/>
          </a:xfrm>
          <a:prstGeom prst="rect">
            <a:avLst/>
          </a:prstGeom>
          <a:noFill/>
          <a:ln w="9525">
            <a:noFill/>
            <a:miter lim="800000"/>
            <a:headEnd/>
            <a:tailEnd/>
          </a:ln>
        </p:spPr>
        <p:txBody>
          <a:bodyPr>
            <a:spAutoFit/>
          </a:bodyPr>
          <a:lstStyle/>
          <a:p>
            <a:pPr marL="342900" indent="-342900">
              <a:spcBef>
                <a:spcPct val="50000"/>
              </a:spcBef>
            </a:pPr>
            <a:r>
              <a:rPr lang="en-US"/>
              <a:t>.</a:t>
            </a:r>
          </a:p>
        </p:txBody>
      </p:sp>
      <p:sp>
        <p:nvSpPr>
          <p:cNvPr id="9220" name="Text Box 11"/>
          <p:cNvSpPr txBox="1">
            <a:spLocks noChangeArrowheads="1"/>
          </p:cNvSpPr>
          <p:nvPr/>
        </p:nvSpPr>
        <p:spPr bwMode="auto">
          <a:xfrm>
            <a:off x="381000" y="5638800"/>
            <a:ext cx="3962400" cy="366713"/>
          </a:xfrm>
          <a:prstGeom prst="rect">
            <a:avLst/>
          </a:prstGeom>
          <a:noFill/>
          <a:ln w="9525">
            <a:noFill/>
            <a:miter lim="800000"/>
            <a:headEnd/>
            <a:tailEnd/>
          </a:ln>
        </p:spPr>
        <p:txBody>
          <a:bodyPr>
            <a:spAutoFit/>
          </a:bodyPr>
          <a:lstStyle/>
          <a:p>
            <a:pPr>
              <a:spcBef>
                <a:spcPct val="50000"/>
              </a:spcBef>
            </a:pPr>
            <a:endParaRPr lang="en-US"/>
          </a:p>
        </p:txBody>
      </p:sp>
      <p:sp>
        <p:nvSpPr>
          <p:cNvPr id="9221" name="Text Box 12"/>
          <p:cNvSpPr txBox="1">
            <a:spLocks noChangeArrowheads="1"/>
          </p:cNvSpPr>
          <p:nvPr/>
        </p:nvSpPr>
        <p:spPr bwMode="auto">
          <a:xfrm>
            <a:off x="457200" y="5867400"/>
            <a:ext cx="8382000" cy="366713"/>
          </a:xfrm>
          <a:prstGeom prst="rect">
            <a:avLst/>
          </a:prstGeom>
          <a:noFill/>
          <a:ln w="9525">
            <a:noFill/>
            <a:miter lim="800000"/>
            <a:headEnd/>
            <a:tailEnd/>
          </a:ln>
        </p:spPr>
        <p:txBody>
          <a:bodyPr>
            <a:spAutoFit/>
          </a:bodyPr>
          <a:lstStyle/>
          <a:p>
            <a:pPr>
              <a:spcBef>
                <a:spcPct val="50000"/>
              </a:spcBef>
            </a:pPr>
            <a:endParaRPr lang="en-US"/>
          </a:p>
        </p:txBody>
      </p:sp>
      <p:sp>
        <p:nvSpPr>
          <p:cNvPr id="17422" name="Rectangle 14"/>
          <p:cNvSpPr>
            <a:spLocks noChangeArrowheads="1"/>
          </p:cNvSpPr>
          <p:nvPr/>
        </p:nvSpPr>
        <p:spPr bwMode="auto">
          <a:xfrm>
            <a:off x="609600" y="2697163"/>
            <a:ext cx="7543800" cy="1570037"/>
          </a:xfrm>
          <a:prstGeom prst="rect">
            <a:avLst/>
          </a:prstGeom>
          <a:noFill/>
          <a:ln w="9525">
            <a:noFill/>
            <a:miter lim="800000"/>
            <a:headEnd/>
            <a:tailEnd/>
          </a:ln>
        </p:spPr>
        <p:txBody>
          <a:bodyPr>
            <a:spAutoFit/>
          </a:bodyPr>
          <a:lstStyle/>
          <a:p>
            <a:r>
              <a:rPr lang="en-US" sz="2400" b="1">
                <a:solidFill>
                  <a:schemeClr val="accent1"/>
                </a:solidFill>
              </a:rPr>
              <a:t>c)</a:t>
            </a:r>
            <a:r>
              <a:rPr lang="en-US"/>
              <a:t> </a:t>
            </a:r>
            <a:r>
              <a:rPr lang="en-US" sz="2400" b="1"/>
              <a:t>bộ phận nào của cơ quan thần kinh điều khiển các hoạt động phản xạ trên?</a:t>
            </a:r>
          </a:p>
          <a:p>
            <a:endParaRPr lang="en-US" sz="2400" b="1"/>
          </a:p>
          <a:p>
            <a:r>
              <a:rPr lang="en-US"/>
              <a:t>           </a:t>
            </a:r>
            <a:endParaRPr lang="en-US" sz="2400" b="1"/>
          </a:p>
        </p:txBody>
      </p:sp>
      <p:sp>
        <p:nvSpPr>
          <p:cNvPr id="17424" name="Rectangle 16"/>
          <p:cNvSpPr>
            <a:spLocks noChangeArrowheads="1"/>
          </p:cNvSpPr>
          <p:nvPr/>
        </p:nvSpPr>
        <p:spPr bwMode="auto">
          <a:xfrm>
            <a:off x="1066800" y="57150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7426" name="Rectangle 18"/>
          <p:cNvSpPr>
            <a:spLocks noChangeArrowheads="1"/>
          </p:cNvSpPr>
          <p:nvPr/>
        </p:nvSpPr>
        <p:spPr bwMode="auto">
          <a:xfrm>
            <a:off x="1066800" y="37338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graphicFrame>
        <p:nvGraphicFramePr>
          <p:cNvPr id="17443" name="Group 35"/>
          <p:cNvGraphicFramePr>
            <a:graphicFrameLocks noGrp="1"/>
          </p:cNvGraphicFramePr>
          <p:nvPr/>
        </p:nvGraphicFramePr>
        <p:xfrm>
          <a:off x="1524000" y="3657600"/>
          <a:ext cx="5638800" cy="2566988"/>
        </p:xfrm>
        <a:graphic>
          <a:graphicData uri="http://schemas.openxmlformats.org/drawingml/2006/table">
            <a:tbl>
              <a:tblPr/>
              <a:tblGrid>
                <a:gridCol w="5638800"/>
              </a:tblGrid>
              <a:tr h="2566988">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smtClean="0">
                          <a:ln>
                            <a:noFill/>
                          </a:ln>
                          <a:solidFill>
                            <a:schemeClr val="tx1"/>
                          </a:solidFill>
                          <a:effectLst/>
                          <a:latin typeface="Times New Roman" pitchFamily="18" charset="0"/>
                        </a:rPr>
                        <a:t>Não và tuỷ sống</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smtClean="0">
                          <a:ln>
                            <a:noFill/>
                          </a:ln>
                          <a:solidFill>
                            <a:schemeClr val="tx1"/>
                          </a:solidFill>
                          <a:effectLst/>
                          <a:latin typeface="Times New Roman" pitchFamily="18" charset="0"/>
                        </a:rPr>
                        <a:t> Tuỷ sống</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8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2800" b="1" i="0" u="none" strike="noStrike" cap="none" normalizeH="0" baseline="0" smtClean="0">
                          <a:ln>
                            <a:noFill/>
                          </a:ln>
                          <a:solidFill>
                            <a:schemeClr val="tx1"/>
                          </a:solidFill>
                          <a:effectLst/>
                          <a:latin typeface="Times New Roman" pitchFamily="18" charset="0"/>
                        </a:rPr>
                        <a:t> Não</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25" name="Rectangle 17"/>
          <p:cNvSpPr>
            <a:spLocks noChangeArrowheads="1"/>
          </p:cNvSpPr>
          <p:nvPr/>
        </p:nvSpPr>
        <p:spPr bwMode="auto">
          <a:xfrm>
            <a:off x="1066800" y="4724400"/>
            <a:ext cx="381000" cy="457200"/>
          </a:xfrm>
          <a:prstGeom prst="rect">
            <a:avLst/>
          </a:prstGeom>
          <a:solidFill>
            <a:schemeClr val="tx2"/>
          </a:solidFill>
          <a:ln w="9525">
            <a:solidFill>
              <a:schemeClr val="tx1"/>
            </a:solidFill>
            <a:miter lim="800000"/>
            <a:headEnd/>
            <a:tailEnd/>
          </a:ln>
        </p:spPr>
        <p:txBody>
          <a:bodyPr wrap="none" anchor="ctr"/>
          <a:lstStyle/>
          <a:p>
            <a:endParaRPr lang="en-US"/>
          </a:p>
        </p:txBody>
      </p:sp>
      <p:sp>
        <p:nvSpPr>
          <p:cNvPr id="17421" name="Rectangle 13"/>
          <p:cNvSpPr>
            <a:spLocks noChangeArrowheads="1"/>
          </p:cNvSpPr>
          <p:nvPr/>
        </p:nvSpPr>
        <p:spPr bwMode="auto">
          <a:xfrm>
            <a:off x="1066800" y="3733800"/>
            <a:ext cx="381000" cy="457200"/>
          </a:xfrm>
          <a:prstGeom prst="rect">
            <a:avLst/>
          </a:prstGeom>
          <a:solidFill>
            <a:schemeClr val="tx2"/>
          </a:solidFill>
          <a:ln w="9525">
            <a:solidFill>
              <a:srgbClr val="FF0000"/>
            </a:solidFill>
            <a:miter lim="800000"/>
            <a:headEnd/>
            <a:tailEnd/>
          </a:ln>
        </p:spPr>
        <p:txBody>
          <a:bodyPr wrap="none" anchor="ctr"/>
          <a:lstStyle/>
          <a:p>
            <a:pPr algn="ctr"/>
            <a:r>
              <a:rPr lang="en-US" b="1">
                <a:solidFill>
                  <a:schemeClr val="bg1"/>
                </a:solidFill>
              </a:rPr>
              <a:t>x</a:t>
            </a:r>
            <a:endParaRPr lang="en-US" b="1"/>
          </a:p>
        </p:txBody>
      </p:sp>
      <p:sp>
        <p:nvSpPr>
          <p:cNvPr id="17439" name="Rectangle 31"/>
          <p:cNvSpPr>
            <a:spLocks noChangeArrowheads="1"/>
          </p:cNvSpPr>
          <p:nvPr/>
        </p:nvSpPr>
        <p:spPr bwMode="auto">
          <a:xfrm>
            <a:off x="228600" y="1524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422"/>
                                        </p:tgtEl>
                                        <p:attrNameLst>
                                          <p:attrName>style.visibility</p:attrName>
                                        </p:attrNameLst>
                                      </p:cBhvr>
                                      <p:to>
                                        <p:strVal val="visible"/>
                                      </p:to>
                                    </p:set>
                                    <p:anim calcmode="lin" valueType="num">
                                      <p:cBhvr additive="base">
                                        <p:cTn id="7" dur="500" fill="hold"/>
                                        <p:tgtEl>
                                          <p:spTgt spid="17422"/>
                                        </p:tgtEl>
                                        <p:attrNameLst>
                                          <p:attrName>ppt_x</p:attrName>
                                        </p:attrNameLst>
                                      </p:cBhvr>
                                      <p:tavLst>
                                        <p:tav tm="0">
                                          <p:val>
                                            <p:strVal val="1+#ppt_w/2"/>
                                          </p:val>
                                        </p:tav>
                                        <p:tav tm="100000">
                                          <p:val>
                                            <p:strVal val="#ppt_x"/>
                                          </p:val>
                                        </p:tav>
                                      </p:tavLst>
                                    </p:anim>
                                    <p:anim calcmode="lin" valueType="num">
                                      <p:cBhvr additive="base">
                                        <p:cTn id="8" dur="500" fill="hold"/>
                                        <p:tgtEl>
                                          <p:spTgt spid="1742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4" presetClass="entr" presetSubtype="10" fill="hold" nodeType="clickEffect">
                                  <p:stCondLst>
                                    <p:cond delay="0"/>
                                  </p:stCondLst>
                                  <p:childTnLst>
                                    <p:set>
                                      <p:cBhvr>
                                        <p:cTn id="12" dur="1" fill="hold">
                                          <p:stCondLst>
                                            <p:cond delay="0"/>
                                          </p:stCondLst>
                                        </p:cTn>
                                        <p:tgtEl>
                                          <p:spTgt spid="17443"/>
                                        </p:tgtEl>
                                        <p:attrNameLst>
                                          <p:attrName>style.visibility</p:attrName>
                                        </p:attrNameLst>
                                      </p:cBhvr>
                                      <p:to>
                                        <p:strVal val="visible"/>
                                      </p:to>
                                    </p:set>
                                    <p:animEffect transition="in" filter="randombar(horizontal)">
                                      <p:cBhvr>
                                        <p:cTn id="13" dur="500"/>
                                        <p:tgtEl>
                                          <p:spTgt spid="17443"/>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7426"/>
                                        </p:tgtEl>
                                        <p:attrNameLst>
                                          <p:attrName>style.visibility</p:attrName>
                                        </p:attrNameLst>
                                      </p:cBhvr>
                                      <p:to>
                                        <p:strVal val="visible"/>
                                      </p:to>
                                    </p:set>
                                    <p:anim calcmode="lin" valueType="num">
                                      <p:cBhvr additive="base">
                                        <p:cTn id="18" dur="500" fill="hold"/>
                                        <p:tgtEl>
                                          <p:spTgt spid="17426"/>
                                        </p:tgtEl>
                                        <p:attrNameLst>
                                          <p:attrName>ppt_x</p:attrName>
                                        </p:attrNameLst>
                                      </p:cBhvr>
                                      <p:tavLst>
                                        <p:tav tm="0">
                                          <p:val>
                                            <p:strVal val="#ppt_x"/>
                                          </p:val>
                                        </p:tav>
                                        <p:tav tm="100000">
                                          <p:val>
                                            <p:strVal val="#ppt_x"/>
                                          </p:val>
                                        </p:tav>
                                      </p:tavLst>
                                    </p:anim>
                                    <p:anim calcmode="lin" valueType="num">
                                      <p:cBhvr additive="base">
                                        <p:cTn id="19" dur="500" fill="hold"/>
                                        <p:tgtEl>
                                          <p:spTgt spid="17426"/>
                                        </p:tgtEl>
                                        <p:attrNameLst>
                                          <p:attrName>ppt_y</p:attrName>
                                        </p:attrNameLst>
                                      </p:cBhvr>
                                      <p:tavLst>
                                        <p:tav tm="0">
                                          <p:val>
                                            <p:strVal val="1+#ppt_h/2"/>
                                          </p:val>
                                        </p:tav>
                                        <p:tav tm="100000">
                                          <p:val>
                                            <p:strVal val="#ppt_y"/>
                                          </p:val>
                                        </p:tav>
                                      </p:tavLst>
                                    </p:anim>
                                  </p:childTnLst>
                                </p:cTn>
                              </p:par>
                            </p:childTnLst>
                          </p:cTn>
                        </p:par>
                        <p:par>
                          <p:cTn id="20" fill="hold" nodeType="afterGroup">
                            <p:stCondLst>
                              <p:cond delay="500"/>
                            </p:stCondLst>
                            <p:childTnLst>
                              <p:par>
                                <p:cTn id="21" presetID="2" presetClass="entr" presetSubtype="4" fill="hold" grpId="0" nodeType="afterEffect">
                                  <p:stCondLst>
                                    <p:cond delay="0"/>
                                  </p:stCondLst>
                                  <p:childTnLst>
                                    <p:set>
                                      <p:cBhvr>
                                        <p:cTn id="22" dur="1" fill="hold">
                                          <p:stCondLst>
                                            <p:cond delay="0"/>
                                          </p:stCondLst>
                                        </p:cTn>
                                        <p:tgtEl>
                                          <p:spTgt spid="17425"/>
                                        </p:tgtEl>
                                        <p:attrNameLst>
                                          <p:attrName>style.visibility</p:attrName>
                                        </p:attrNameLst>
                                      </p:cBhvr>
                                      <p:to>
                                        <p:strVal val="visible"/>
                                      </p:to>
                                    </p:set>
                                    <p:anim calcmode="lin" valueType="num">
                                      <p:cBhvr additive="base">
                                        <p:cTn id="23" dur="500" fill="hold"/>
                                        <p:tgtEl>
                                          <p:spTgt spid="17425"/>
                                        </p:tgtEl>
                                        <p:attrNameLst>
                                          <p:attrName>ppt_x</p:attrName>
                                        </p:attrNameLst>
                                      </p:cBhvr>
                                      <p:tavLst>
                                        <p:tav tm="0">
                                          <p:val>
                                            <p:strVal val="#ppt_x"/>
                                          </p:val>
                                        </p:tav>
                                        <p:tav tm="100000">
                                          <p:val>
                                            <p:strVal val="#ppt_x"/>
                                          </p:val>
                                        </p:tav>
                                      </p:tavLst>
                                    </p:anim>
                                    <p:anim calcmode="lin" valueType="num">
                                      <p:cBhvr additive="base">
                                        <p:cTn id="24" dur="500" fill="hold"/>
                                        <p:tgtEl>
                                          <p:spTgt spid="17425"/>
                                        </p:tgtEl>
                                        <p:attrNameLst>
                                          <p:attrName>ppt_y</p:attrName>
                                        </p:attrNameLst>
                                      </p:cBhvr>
                                      <p:tavLst>
                                        <p:tav tm="0">
                                          <p:val>
                                            <p:strVal val="1+#ppt_h/2"/>
                                          </p:val>
                                        </p:tav>
                                        <p:tav tm="100000">
                                          <p:val>
                                            <p:strVal val="#ppt_y"/>
                                          </p:val>
                                        </p:tav>
                                      </p:tavLst>
                                    </p:anim>
                                  </p:childTnLst>
                                </p:cTn>
                              </p:par>
                            </p:childTnLst>
                          </p:cTn>
                        </p:par>
                        <p:par>
                          <p:cTn id="25" fill="hold" nodeType="afterGroup">
                            <p:stCondLst>
                              <p:cond delay="1000"/>
                            </p:stCondLst>
                            <p:childTnLst>
                              <p:par>
                                <p:cTn id="26" presetID="2" presetClass="entr" presetSubtype="4" fill="hold" grpId="0" nodeType="afterEffect">
                                  <p:stCondLst>
                                    <p:cond delay="0"/>
                                  </p:stCondLst>
                                  <p:childTnLst>
                                    <p:set>
                                      <p:cBhvr>
                                        <p:cTn id="27" dur="1" fill="hold">
                                          <p:stCondLst>
                                            <p:cond delay="0"/>
                                          </p:stCondLst>
                                        </p:cTn>
                                        <p:tgtEl>
                                          <p:spTgt spid="17424"/>
                                        </p:tgtEl>
                                        <p:attrNameLst>
                                          <p:attrName>style.visibility</p:attrName>
                                        </p:attrNameLst>
                                      </p:cBhvr>
                                      <p:to>
                                        <p:strVal val="visible"/>
                                      </p:to>
                                    </p:set>
                                    <p:anim calcmode="lin" valueType="num">
                                      <p:cBhvr additive="base">
                                        <p:cTn id="28" dur="500" fill="hold"/>
                                        <p:tgtEl>
                                          <p:spTgt spid="17424"/>
                                        </p:tgtEl>
                                        <p:attrNameLst>
                                          <p:attrName>ppt_x</p:attrName>
                                        </p:attrNameLst>
                                      </p:cBhvr>
                                      <p:tavLst>
                                        <p:tav tm="0">
                                          <p:val>
                                            <p:strVal val="#ppt_x"/>
                                          </p:val>
                                        </p:tav>
                                        <p:tav tm="100000">
                                          <p:val>
                                            <p:strVal val="#ppt_x"/>
                                          </p:val>
                                        </p:tav>
                                      </p:tavLst>
                                    </p:anim>
                                    <p:anim calcmode="lin" valueType="num">
                                      <p:cBhvr additive="base">
                                        <p:cTn id="29" dur="500" fill="hold"/>
                                        <p:tgtEl>
                                          <p:spTgt spid="17424"/>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7421"/>
                                        </p:tgtEl>
                                        <p:attrNameLst>
                                          <p:attrName>style.visibility</p:attrName>
                                        </p:attrNameLst>
                                      </p:cBhvr>
                                      <p:to>
                                        <p:strVal val="visible"/>
                                      </p:to>
                                    </p:set>
                                    <p:animEffect transition="in" filter="box(in)">
                                      <p:cBhvr>
                                        <p:cTn id="34" dur="500"/>
                                        <p:tgtEl>
                                          <p:spTgt spid="174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2" grpId="0" autoUpdateAnimBg="0"/>
      <p:bldP spid="17424" grpId="0" animBg="1"/>
      <p:bldP spid="17426" grpId="0" animBg="1"/>
      <p:bldP spid="17425" grpId="0" animBg="1"/>
      <p:bldP spid="17421" grpId="0"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sp>
        <p:nvSpPr>
          <p:cNvPr id="10243" name="Text Box 4"/>
          <p:cNvSpPr txBox="1">
            <a:spLocks noChangeArrowheads="1"/>
          </p:cNvSpPr>
          <p:nvPr/>
        </p:nvSpPr>
        <p:spPr bwMode="auto">
          <a:xfrm>
            <a:off x="1676400" y="3124200"/>
            <a:ext cx="5943600" cy="366713"/>
          </a:xfrm>
          <a:prstGeom prst="rect">
            <a:avLst/>
          </a:prstGeom>
          <a:noFill/>
          <a:ln w="9525">
            <a:noFill/>
            <a:miter lim="800000"/>
            <a:headEnd/>
            <a:tailEnd/>
          </a:ln>
        </p:spPr>
        <p:txBody>
          <a:bodyPr>
            <a:spAutoFit/>
          </a:bodyPr>
          <a:lstStyle/>
          <a:p>
            <a:pPr>
              <a:spcBef>
                <a:spcPct val="50000"/>
              </a:spcBef>
            </a:pPr>
            <a:endParaRPr lang="en-US"/>
          </a:p>
        </p:txBody>
      </p:sp>
      <p:sp>
        <p:nvSpPr>
          <p:cNvPr id="16389" name="Text Box 5"/>
          <p:cNvSpPr txBox="1">
            <a:spLocks noChangeArrowheads="1"/>
          </p:cNvSpPr>
          <p:nvPr/>
        </p:nvSpPr>
        <p:spPr bwMode="auto">
          <a:xfrm>
            <a:off x="0" y="4343400"/>
            <a:ext cx="8763000" cy="1754188"/>
          </a:xfrm>
          <a:prstGeom prst="rect">
            <a:avLst/>
          </a:prstGeom>
          <a:noFill/>
          <a:ln w="9525">
            <a:noFill/>
            <a:miter lim="800000"/>
            <a:headEnd/>
            <a:tailEnd/>
          </a:ln>
        </p:spPr>
        <p:txBody>
          <a:bodyPr>
            <a:spAutoFit/>
          </a:bodyPr>
          <a:lstStyle/>
          <a:p>
            <a:pPr>
              <a:spcBef>
                <a:spcPct val="50000"/>
              </a:spcBef>
            </a:pPr>
            <a:r>
              <a:rPr lang="en-US" sz="2400" b="1"/>
              <a:t>Khi gặp một kích thích …………………., cơ thể ……………………phản ứng nhanh. Những phản ứng như vậy được gọi là …………………. Tuỷ sống là …………........</a:t>
            </a:r>
          </a:p>
          <a:p>
            <a:pPr>
              <a:spcBef>
                <a:spcPct val="50000"/>
              </a:spcBef>
            </a:pPr>
            <a:r>
              <a:rPr lang="en-US" sz="2400" b="1"/>
              <a:t> điều khiển hoạt động của loại phản xạ này</a:t>
            </a:r>
            <a:r>
              <a:rPr lang="en-US"/>
              <a:t>.</a:t>
            </a:r>
          </a:p>
        </p:txBody>
      </p:sp>
      <p:sp>
        <p:nvSpPr>
          <p:cNvPr id="16390" name="Text Box 6"/>
          <p:cNvSpPr txBox="1">
            <a:spLocks noChangeArrowheads="1"/>
          </p:cNvSpPr>
          <p:nvPr/>
        </p:nvSpPr>
        <p:spPr bwMode="auto">
          <a:xfrm>
            <a:off x="152400" y="2209800"/>
            <a:ext cx="8991600" cy="830263"/>
          </a:xfrm>
          <a:prstGeom prst="rect">
            <a:avLst/>
          </a:prstGeom>
          <a:noFill/>
          <a:ln w="9525">
            <a:noFill/>
            <a:miter lim="800000"/>
            <a:headEnd/>
            <a:tailEnd/>
          </a:ln>
        </p:spPr>
        <p:txBody>
          <a:bodyPr>
            <a:spAutoFit/>
          </a:bodyPr>
          <a:lstStyle/>
          <a:p>
            <a:pPr>
              <a:spcBef>
                <a:spcPct val="50000"/>
              </a:spcBef>
            </a:pPr>
            <a:r>
              <a:rPr lang="en-US" sz="2400" b="1">
                <a:solidFill>
                  <a:srgbClr val="FF0000"/>
                </a:solidFill>
              </a:rPr>
              <a:t>Bài 2</a:t>
            </a:r>
            <a:r>
              <a:rPr lang="en-US" sz="2400" b="1"/>
              <a:t> :</a:t>
            </a:r>
            <a:r>
              <a:rPr lang="en-US"/>
              <a:t> </a:t>
            </a:r>
            <a:r>
              <a:rPr lang="en-US" sz="2400" b="1"/>
              <a:t>Chọn các từ trong khung để điền vào chỗ … cho phù hợp</a:t>
            </a:r>
            <a:r>
              <a:rPr lang="en-US"/>
              <a:t>.</a:t>
            </a:r>
          </a:p>
        </p:txBody>
      </p:sp>
      <p:graphicFrame>
        <p:nvGraphicFramePr>
          <p:cNvPr id="16423" name="Group 39"/>
          <p:cNvGraphicFramePr>
            <a:graphicFrameLocks noGrp="1"/>
          </p:cNvGraphicFramePr>
          <p:nvPr/>
        </p:nvGraphicFramePr>
        <p:xfrm>
          <a:off x="685800" y="2819400"/>
          <a:ext cx="7696200" cy="895350"/>
        </p:xfrm>
        <a:graphic>
          <a:graphicData uri="http://schemas.openxmlformats.org/drawingml/2006/table">
            <a:tbl>
              <a:tblPr/>
              <a:tblGrid>
                <a:gridCol w="7696200"/>
              </a:tblGrid>
              <a:tr h="895350">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2400" b="1" i="0" u="none" strike="noStrike" cap="none" normalizeH="0" baseline="0" smtClean="0">
                          <a:ln>
                            <a:noFill/>
                          </a:ln>
                          <a:solidFill>
                            <a:schemeClr val="hlink"/>
                          </a:solidFill>
                          <a:effectLst/>
                          <a:latin typeface="Arial" charset="0"/>
                        </a:rPr>
                        <a:t>trung ương thần kinh, phản xạ, tự động, bất ngờ</a:t>
                      </a:r>
                    </a:p>
                    <a:p>
                      <a:pPr marL="0" marR="0" lvl="0" indent="0" algn="l" defTabSz="914400" rtl="0" eaLnBrk="1" fontAlgn="base" latinLnBrk="0" hangingPunct="1">
                        <a:lnSpc>
                          <a:spcPct val="100000"/>
                        </a:lnSpc>
                        <a:spcBef>
                          <a:spcPct val="20000"/>
                        </a:spcBef>
                        <a:spcAft>
                          <a:spcPct val="0"/>
                        </a:spcAft>
                        <a:buClr>
                          <a:schemeClr val="tx2"/>
                        </a:buClr>
                        <a:buSzTx/>
                        <a:buFontTx/>
                        <a:buNone/>
                        <a:tabLst/>
                      </a:pPr>
                      <a:endParaRPr kumimoji="0" lang="en-US" sz="2400" b="0" i="0" u="none" strike="noStrike" cap="none" normalizeH="0" baseline="0" smtClean="0">
                        <a:ln>
                          <a:noFill/>
                        </a:ln>
                        <a:solidFill>
                          <a:schemeClr val="hlink"/>
                        </a:solidFill>
                        <a:effectLst/>
                        <a:latin typeface="Arial" charset="0"/>
                      </a:endParaRPr>
                    </a:p>
                  </a:txBody>
                  <a:tcPr marT="45681" marB="4568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08" name="Rectangle 24"/>
          <p:cNvSpPr>
            <a:spLocks noChangeArrowheads="1"/>
          </p:cNvSpPr>
          <p:nvPr/>
        </p:nvSpPr>
        <p:spPr bwMode="auto">
          <a:xfrm>
            <a:off x="5562600" y="5105400"/>
            <a:ext cx="2514600" cy="304800"/>
          </a:xfrm>
          <a:prstGeom prst="rect">
            <a:avLst/>
          </a:prstGeom>
          <a:solidFill>
            <a:srgbClr val="FFFF99"/>
          </a:solidFill>
          <a:ln w="9525">
            <a:solidFill>
              <a:schemeClr val="tx1"/>
            </a:solidFill>
            <a:miter lim="800000"/>
            <a:headEnd/>
            <a:tailEnd/>
          </a:ln>
        </p:spPr>
        <p:txBody>
          <a:bodyPr wrap="none" anchor="ctr"/>
          <a:lstStyle/>
          <a:p>
            <a:pPr algn="ctr"/>
            <a:r>
              <a:rPr lang="en-US" b="1">
                <a:solidFill>
                  <a:srgbClr val="FF0000"/>
                </a:solidFill>
              </a:rPr>
              <a:t>trung ương thần kinh</a:t>
            </a:r>
          </a:p>
        </p:txBody>
      </p:sp>
      <p:sp>
        <p:nvSpPr>
          <p:cNvPr id="16409" name="Rectangle 25"/>
          <p:cNvSpPr>
            <a:spLocks noChangeArrowheads="1"/>
          </p:cNvSpPr>
          <p:nvPr/>
        </p:nvSpPr>
        <p:spPr bwMode="auto">
          <a:xfrm>
            <a:off x="1905000" y="5105400"/>
            <a:ext cx="1524000" cy="381000"/>
          </a:xfrm>
          <a:prstGeom prst="rect">
            <a:avLst/>
          </a:prstGeom>
          <a:solidFill>
            <a:srgbClr val="FFFF99"/>
          </a:solidFill>
          <a:ln w="9525">
            <a:solidFill>
              <a:schemeClr val="tx1"/>
            </a:solidFill>
            <a:miter lim="800000"/>
            <a:headEnd/>
            <a:tailEnd/>
          </a:ln>
        </p:spPr>
        <p:txBody>
          <a:bodyPr wrap="none" anchor="ctr"/>
          <a:lstStyle/>
          <a:p>
            <a:pPr algn="ctr"/>
            <a:r>
              <a:rPr lang="en-US" b="1">
                <a:solidFill>
                  <a:srgbClr val="FF0000"/>
                </a:solidFill>
              </a:rPr>
              <a:t>phản xạ</a:t>
            </a:r>
          </a:p>
        </p:txBody>
      </p:sp>
      <p:sp>
        <p:nvSpPr>
          <p:cNvPr id="16410" name="Rectangle 26"/>
          <p:cNvSpPr>
            <a:spLocks noChangeArrowheads="1"/>
          </p:cNvSpPr>
          <p:nvPr/>
        </p:nvSpPr>
        <p:spPr bwMode="auto">
          <a:xfrm>
            <a:off x="609600" y="4800600"/>
            <a:ext cx="1524000" cy="304800"/>
          </a:xfrm>
          <a:prstGeom prst="rect">
            <a:avLst/>
          </a:prstGeom>
          <a:solidFill>
            <a:srgbClr val="FFFF99"/>
          </a:solidFill>
          <a:ln w="9525">
            <a:solidFill>
              <a:schemeClr val="tx1"/>
            </a:solidFill>
            <a:miter lim="800000"/>
            <a:headEnd/>
            <a:tailEnd/>
          </a:ln>
        </p:spPr>
        <p:txBody>
          <a:bodyPr wrap="none" anchor="ctr"/>
          <a:lstStyle/>
          <a:p>
            <a:pPr algn="ctr"/>
            <a:r>
              <a:rPr lang="en-US" b="1">
                <a:solidFill>
                  <a:srgbClr val="FF0000"/>
                </a:solidFill>
              </a:rPr>
              <a:t>tự động</a:t>
            </a:r>
          </a:p>
        </p:txBody>
      </p:sp>
      <p:sp>
        <p:nvSpPr>
          <p:cNvPr id="16411" name="Rectangle 27"/>
          <p:cNvSpPr>
            <a:spLocks noChangeArrowheads="1"/>
          </p:cNvSpPr>
          <p:nvPr/>
        </p:nvSpPr>
        <p:spPr bwMode="auto">
          <a:xfrm>
            <a:off x="3429000" y="4267200"/>
            <a:ext cx="1524000" cy="381000"/>
          </a:xfrm>
          <a:prstGeom prst="rect">
            <a:avLst/>
          </a:prstGeom>
          <a:solidFill>
            <a:srgbClr val="FFFF99"/>
          </a:solidFill>
          <a:ln w="9525">
            <a:solidFill>
              <a:schemeClr val="tx1"/>
            </a:solidFill>
            <a:miter lim="800000"/>
            <a:headEnd/>
            <a:tailEnd/>
          </a:ln>
        </p:spPr>
        <p:txBody>
          <a:bodyPr wrap="none" anchor="ctr"/>
          <a:lstStyle/>
          <a:p>
            <a:pPr algn="ctr"/>
            <a:r>
              <a:rPr lang="en-US" b="1">
                <a:solidFill>
                  <a:srgbClr val="FF0000"/>
                </a:solidFill>
              </a:rPr>
              <a:t>bất ngờ</a:t>
            </a:r>
          </a:p>
        </p:txBody>
      </p:sp>
      <p:sp>
        <p:nvSpPr>
          <p:cNvPr id="16413" name="Rectangle 29"/>
          <p:cNvSpPr>
            <a:spLocks noChangeArrowheads="1"/>
          </p:cNvSpPr>
          <p:nvPr/>
        </p:nvSpPr>
        <p:spPr bwMode="auto">
          <a:xfrm>
            <a:off x="228600" y="1524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39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2" presetClass="entr" presetSubtype="4" fill="hold" nodeType="clickEffect">
                                  <p:stCondLst>
                                    <p:cond delay="0"/>
                                  </p:stCondLst>
                                  <p:childTnLst>
                                    <p:set>
                                      <p:cBhvr>
                                        <p:cTn id="10" dur="1" fill="hold">
                                          <p:stCondLst>
                                            <p:cond delay="0"/>
                                          </p:stCondLst>
                                        </p:cTn>
                                        <p:tgtEl>
                                          <p:spTgt spid="16423"/>
                                        </p:tgtEl>
                                        <p:attrNameLst>
                                          <p:attrName>style.visibility</p:attrName>
                                        </p:attrNameLst>
                                      </p:cBhvr>
                                      <p:to>
                                        <p:strVal val="visible"/>
                                      </p:to>
                                    </p:set>
                                    <p:animEffect transition="in" filter="slide(fromBottom)">
                                      <p:cBhvr>
                                        <p:cTn id="11" dur="500"/>
                                        <p:tgtEl>
                                          <p:spTgt spid="16423"/>
                                        </p:tgtEl>
                                      </p:cBhvr>
                                    </p:animEffect>
                                  </p:childTnLst>
                                </p:cTn>
                              </p:par>
                            </p:childTnLst>
                          </p:cTn>
                        </p:par>
                        <p:par>
                          <p:cTn id="12" fill="hold" nodeType="afterGroup">
                            <p:stCondLst>
                              <p:cond delay="500"/>
                            </p:stCondLst>
                            <p:childTnLst>
                              <p:par>
                                <p:cTn id="13" presetID="12" presetClass="entr" presetSubtype="4" fill="hold" grpId="0" nodeType="afterEffect">
                                  <p:stCondLst>
                                    <p:cond delay="0"/>
                                  </p:stCondLst>
                                  <p:childTnLst>
                                    <p:set>
                                      <p:cBhvr>
                                        <p:cTn id="14" dur="1" fill="hold">
                                          <p:stCondLst>
                                            <p:cond delay="0"/>
                                          </p:stCondLst>
                                        </p:cTn>
                                        <p:tgtEl>
                                          <p:spTgt spid="16389"/>
                                        </p:tgtEl>
                                        <p:attrNameLst>
                                          <p:attrName>style.visibility</p:attrName>
                                        </p:attrNameLst>
                                      </p:cBhvr>
                                      <p:to>
                                        <p:strVal val="visible"/>
                                      </p:to>
                                    </p:set>
                                    <p:animEffect transition="in" filter="slide(fromBottom)">
                                      <p:cBhvr>
                                        <p:cTn id="15" dur="500"/>
                                        <p:tgtEl>
                                          <p:spTgt spid="1638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6411"/>
                                        </p:tgtEl>
                                        <p:attrNameLst>
                                          <p:attrName>style.visibility</p:attrName>
                                        </p:attrNameLst>
                                      </p:cBhvr>
                                      <p:to>
                                        <p:strVal val="visible"/>
                                      </p:to>
                                    </p:set>
                                    <p:animEffect transition="in" filter="box(in)">
                                      <p:cBhvr>
                                        <p:cTn id="20" dur="500"/>
                                        <p:tgtEl>
                                          <p:spTgt spid="16411"/>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6410"/>
                                        </p:tgtEl>
                                        <p:attrNameLst>
                                          <p:attrName>style.visibility</p:attrName>
                                        </p:attrNameLst>
                                      </p:cBhvr>
                                      <p:to>
                                        <p:strVal val="visible"/>
                                      </p:to>
                                    </p:set>
                                    <p:animEffect transition="in" filter="box(in)">
                                      <p:cBhvr>
                                        <p:cTn id="25" dur="500"/>
                                        <p:tgtEl>
                                          <p:spTgt spid="1641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6409"/>
                                        </p:tgtEl>
                                        <p:attrNameLst>
                                          <p:attrName>style.visibility</p:attrName>
                                        </p:attrNameLst>
                                      </p:cBhvr>
                                      <p:to>
                                        <p:strVal val="visible"/>
                                      </p:to>
                                    </p:set>
                                    <p:animEffect transition="in" filter="box(in)">
                                      <p:cBhvr>
                                        <p:cTn id="30" dur="500"/>
                                        <p:tgtEl>
                                          <p:spTgt spid="16409"/>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16408"/>
                                        </p:tgtEl>
                                        <p:attrNameLst>
                                          <p:attrName>style.visibility</p:attrName>
                                        </p:attrNameLst>
                                      </p:cBhvr>
                                      <p:to>
                                        <p:strVal val="visible"/>
                                      </p:to>
                                    </p:set>
                                    <p:animEffect transition="in" filter="box(in)">
                                      <p:cBhvr>
                                        <p:cTn id="35" dur="500"/>
                                        <p:tgtEl>
                                          <p:spTgt spid="164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autoUpdateAnimBg="0"/>
      <p:bldP spid="16390" grpId="0" autoUpdateAnimBg="0"/>
      <p:bldP spid="16408" grpId="0" animBg="1" autoUpdateAnimBg="0"/>
      <p:bldP spid="16409" grpId="0" animBg="1" autoUpdateAnimBg="0"/>
      <p:bldP spid="16410" grpId="0" animBg="1" autoUpdateAnimBg="0"/>
      <p:bldP spid="16411"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subTitle" idx="1"/>
          </p:nvPr>
        </p:nvSpPr>
        <p:spPr>
          <a:xfrm>
            <a:off x="381000" y="1295400"/>
            <a:ext cx="8229600" cy="914400"/>
          </a:xfrm>
        </p:spPr>
        <p:txBody>
          <a:bodyPr/>
          <a:lstStyle/>
          <a:p>
            <a:pPr eaLnBrk="1" hangingPunct="1">
              <a:defRPr/>
            </a:pPr>
            <a:r>
              <a:rPr lang="en-US" smtClean="0"/>
              <a:t>Bài 13 : </a:t>
            </a:r>
            <a:r>
              <a:rPr lang="en-US" sz="4800" b="1" smtClean="0"/>
              <a:t>Hoạt </a:t>
            </a:r>
            <a:r>
              <a:rPr lang="vi-VN" sz="4800" b="1" smtClean="0"/>
              <a:t>đ</a:t>
            </a:r>
            <a:r>
              <a:rPr lang="en-US" sz="4800" b="1" smtClean="0"/>
              <a:t>ộng thần kinh</a:t>
            </a:r>
          </a:p>
        </p:txBody>
      </p:sp>
      <p:graphicFrame>
        <p:nvGraphicFramePr>
          <p:cNvPr id="18462" name="Group 30"/>
          <p:cNvGraphicFramePr>
            <a:graphicFrameLocks noGrp="1"/>
          </p:cNvGraphicFramePr>
          <p:nvPr/>
        </p:nvGraphicFramePr>
        <p:xfrm>
          <a:off x="381000" y="2743200"/>
          <a:ext cx="8229600" cy="3048000"/>
        </p:xfrm>
        <a:graphic>
          <a:graphicData uri="http://schemas.openxmlformats.org/drawingml/2006/table">
            <a:tbl>
              <a:tblPr/>
              <a:tblGrid>
                <a:gridCol w="8229600"/>
              </a:tblGrid>
              <a:tr h="3048000">
                <a:tc>
                  <a:txBody>
                    <a:bodyPr/>
                    <a:lstStyle/>
                    <a:p>
                      <a:pPr marL="0" marR="0" lvl="0" indent="0" algn="l" defTabSz="914400" rtl="0" eaLnBrk="1" fontAlgn="base" latinLnBrk="0" hangingPunct="1">
                        <a:lnSpc>
                          <a:spcPct val="100000"/>
                        </a:lnSpc>
                        <a:spcBef>
                          <a:spcPct val="20000"/>
                        </a:spcBef>
                        <a:spcAft>
                          <a:spcPct val="0"/>
                        </a:spcAft>
                        <a:buClr>
                          <a:schemeClr val="tx2"/>
                        </a:buClr>
                        <a:buSzTx/>
                        <a:buFontTx/>
                        <a:buNone/>
                        <a:tabLst/>
                      </a:pPr>
                      <a:r>
                        <a:rPr kumimoji="0" lang="en-US" sz="3200" b="1" i="0" u="none" strike="noStrike" cap="none" normalizeH="0" baseline="0" smtClean="0">
                          <a:ln>
                            <a:noFill/>
                          </a:ln>
                          <a:solidFill>
                            <a:schemeClr val="tx1"/>
                          </a:solidFill>
                          <a:effectLst/>
                          <a:latin typeface="Times New Roman" pitchFamily="18" charset="0"/>
                        </a:rPr>
                        <a:t>Khi g</a:t>
                      </a:r>
                      <a:r>
                        <a:rPr kumimoji="0" lang="en-US" sz="2800" b="1" i="0" u="none" strike="noStrike" cap="none" normalizeH="0" baseline="0" smtClean="0">
                          <a:ln>
                            <a:noFill/>
                          </a:ln>
                          <a:solidFill>
                            <a:schemeClr val="tx1"/>
                          </a:solidFill>
                          <a:effectLst/>
                          <a:latin typeface="Times New Roman" pitchFamily="18" charset="0"/>
                        </a:rPr>
                        <a:t>ặp một kích thích bất ngờ, cơ thể tự động phản ứng nhanh. Ví dụ : tiếng động mạnh và bất ngờ làm ta giật mình. Những phản ứng như vậy gọi là phản xạ. Tuỷ sống là trung ương thần kinh, điều khiển hoạt động của phản xạ này</a:t>
                      </a:r>
                      <a:r>
                        <a:rPr kumimoji="0" lang="en-US" sz="2800" b="0" i="0" u="none" strike="noStrike" cap="none" normalizeH="0" baseline="0" smtClean="0">
                          <a:ln>
                            <a:noFill/>
                          </a:ln>
                          <a:solidFill>
                            <a:schemeClr val="tx1"/>
                          </a:solidFill>
                          <a:effectLst/>
                          <a:latin typeface="Times New Roman" pitchFamily="18" charset="0"/>
                        </a:rPr>
                        <a: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73" name="Text Box 11"/>
          <p:cNvSpPr txBox="1">
            <a:spLocks noChangeArrowheads="1"/>
          </p:cNvSpPr>
          <p:nvPr/>
        </p:nvSpPr>
        <p:spPr bwMode="auto">
          <a:xfrm>
            <a:off x="1600200" y="5257800"/>
            <a:ext cx="6477000" cy="366713"/>
          </a:xfrm>
          <a:prstGeom prst="rect">
            <a:avLst/>
          </a:prstGeom>
          <a:noFill/>
          <a:ln w="9525">
            <a:noFill/>
            <a:miter lim="800000"/>
            <a:headEnd/>
            <a:tailEnd/>
          </a:ln>
        </p:spPr>
        <p:txBody>
          <a:bodyPr>
            <a:spAutoFit/>
          </a:bodyPr>
          <a:lstStyle/>
          <a:p>
            <a:pPr>
              <a:spcBef>
                <a:spcPct val="50000"/>
              </a:spcBef>
            </a:pPr>
            <a:endParaRPr lang="en-US"/>
          </a:p>
        </p:txBody>
      </p:sp>
      <p:sp>
        <p:nvSpPr>
          <p:cNvPr id="18464" name="Rectangle 32"/>
          <p:cNvSpPr>
            <a:spLocks noChangeArrowheads="1"/>
          </p:cNvSpPr>
          <p:nvPr/>
        </p:nvSpPr>
        <p:spPr bwMode="auto">
          <a:xfrm>
            <a:off x="228600" y="152400"/>
            <a:ext cx="8686800" cy="1050925"/>
          </a:xfrm>
          <a:prstGeom prst="rect">
            <a:avLst/>
          </a:prstGeom>
          <a:noFill/>
          <a:ln w="9525">
            <a:noFill/>
            <a:miter lim="800000"/>
            <a:headEnd/>
            <a:tailEnd/>
          </a:ln>
          <a:effectLst/>
        </p:spPr>
        <p:txBody>
          <a:bodyPr anchor="b" anchorCtr="1"/>
          <a:lstStyle/>
          <a:p>
            <a:pPr algn="ctr" eaLnBrk="1" hangingPunct="1">
              <a:defRPr/>
            </a:pPr>
            <a:r>
              <a:rPr lang="en-US" sz="3600">
                <a:solidFill>
                  <a:schemeClr val="tx2"/>
                </a:solidFill>
                <a:effectLst>
                  <a:outerShdw blurRad="38100" dist="38100" dir="2700000" algn="tl">
                    <a:srgbClr val="000000"/>
                  </a:outerShdw>
                </a:effectLst>
                <a:latin typeface="Arial"/>
              </a:rPr>
              <a:t/>
            </a:r>
            <a:br>
              <a:rPr lang="en-US" sz="3600">
                <a:solidFill>
                  <a:schemeClr val="tx2"/>
                </a:solidFill>
                <a:effectLst>
                  <a:outerShdw blurRad="38100" dist="38100" dir="2700000" algn="tl">
                    <a:srgbClr val="000000"/>
                  </a:outerShdw>
                </a:effectLst>
                <a:latin typeface="Arial"/>
              </a:rPr>
            </a:br>
            <a:r>
              <a:rPr lang="en-US" sz="4400" u="sng">
                <a:solidFill>
                  <a:schemeClr val="tx2"/>
                </a:solidFill>
                <a:effectLst>
                  <a:outerShdw blurRad="38100" dist="38100" dir="2700000" algn="tl">
                    <a:srgbClr val="000000"/>
                  </a:outerShdw>
                </a:effectLst>
                <a:latin typeface="Arial"/>
              </a:rPr>
              <a:t>Tự nhiên - xã hội</a:t>
            </a:r>
            <a:r>
              <a:rPr lang="en-US" sz="4400">
                <a:solidFill>
                  <a:schemeClr val="tx2"/>
                </a:solidFill>
                <a:effectLst>
                  <a:outerShdw blurRad="38100" dist="38100" dir="2700000" algn="tl">
                    <a:srgbClr val="000000"/>
                  </a:outerShdw>
                </a:effectLst>
                <a:latin typeface="Arial"/>
              </a:rPr>
              <a:t> :</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18462"/>
                                        </p:tgtEl>
                                        <p:attrNameLst>
                                          <p:attrName>style.visibility</p:attrName>
                                        </p:attrNameLst>
                                      </p:cBhvr>
                                      <p:to>
                                        <p:strVal val="visible"/>
                                      </p:to>
                                    </p:set>
                                    <p:animEffect transition="in" filter="wheel(4)">
                                      <p:cBhvr>
                                        <p:cTn id="7" dur="500"/>
                                        <p:tgtEl>
                                          <p:spTgt spid="18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Mountain Top</Template>
  <TotalTime>528</TotalTime>
  <Words>451</Words>
  <Application>Microsoft Office PowerPoint</Application>
  <PresentationFormat>On-screen Show (4:3)</PresentationFormat>
  <Paragraphs>61</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.VnTime</vt:lpstr>
      <vt:lpstr>Times New Roman</vt:lpstr>
      <vt:lpstr>Mountain Top</vt:lpstr>
      <vt:lpstr> Tự nhiên - xã hội :</vt:lpstr>
      <vt:lpstr>Slide 2</vt:lpstr>
      <vt:lpstr>Slide 3</vt:lpstr>
      <vt:lpstr>Slide 4</vt:lpstr>
      <vt:lpstr>Slide 5</vt:lpstr>
      <vt:lpstr>Slide 6</vt:lpstr>
      <vt:lpstr>Slide 7</vt:lpstr>
      <vt:lpstr>Slide 8</vt:lpstr>
      <vt:lpstr>Slide 9</vt:lpstr>
    </vt:vector>
  </TitlesOfParts>
  <Company>Gil Co .,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Thø … ngµy … th¸ng … 10 n¨m 2008 Tù nhiªn - x· héi :</dc:title>
  <dc:creator>User</dc:creator>
  <cp:lastModifiedBy>CSTeam</cp:lastModifiedBy>
  <cp:revision>75</cp:revision>
  <dcterms:created xsi:type="dcterms:W3CDTF">2008-10-20T06:44:10Z</dcterms:created>
  <dcterms:modified xsi:type="dcterms:W3CDTF">2016-06-29T10:32:18Z</dcterms:modified>
</cp:coreProperties>
</file>