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98" r:id="rId2"/>
    <p:sldId id="266" r:id="rId3"/>
    <p:sldId id="259" r:id="rId4"/>
    <p:sldId id="285" r:id="rId5"/>
    <p:sldId id="284" r:id="rId6"/>
    <p:sldId id="276" r:id="rId7"/>
    <p:sldId id="272" r:id="rId8"/>
    <p:sldId id="273" r:id="rId9"/>
    <p:sldId id="261" r:id="rId10"/>
    <p:sldId id="277" r:id="rId11"/>
    <p:sldId id="275" r:id="rId12"/>
    <p:sldId id="262" r:id="rId13"/>
    <p:sldId id="263" r:id="rId14"/>
    <p:sldId id="287" r:id="rId15"/>
    <p:sldId id="264" r:id="rId16"/>
    <p:sldId id="267" r:id="rId17"/>
    <p:sldId id="268" r:id="rId18"/>
    <p:sldId id="269" r:id="rId19"/>
    <p:sldId id="270" r:id="rId20"/>
    <p:sldId id="288" r:id="rId21"/>
    <p:sldId id="282" r:id="rId22"/>
    <p:sldId id="290" r:id="rId23"/>
    <p:sldId id="292" r:id="rId24"/>
    <p:sldId id="291" r:id="rId25"/>
    <p:sldId id="293" r:id="rId26"/>
    <p:sldId id="294" r:id="rId27"/>
    <p:sldId id="295" r:id="rId28"/>
    <p:sldId id="296" r:id="rId29"/>
    <p:sldId id="297"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4C11"/>
    <a:srgbClr val="006600"/>
    <a:srgbClr val="003300"/>
    <a:srgbClr val="0000FF"/>
    <a:srgbClr val="009999"/>
    <a:srgbClr val="00CC99"/>
    <a:srgbClr val="008000"/>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12" autoAdjust="0"/>
    <p:restoredTop sz="89294" autoAdjust="0"/>
  </p:normalViewPr>
  <p:slideViewPr>
    <p:cSldViewPr>
      <p:cViewPr varScale="1">
        <p:scale>
          <a:sx n="38" d="100"/>
          <a:sy n="38" d="100"/>
        </p:scale>
        <p:origin x="-138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955B30C-4FD9-4E5F-8A0C-D73F4EA63E9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E5AAC6D-BA75-4D35-A4A0-858E58087D1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C680392-CAC5-45DA-9022-85ECB4596F7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A8236D7-0B79-4CD9-9F86-AE512A254A7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A7AD1C9-6CAA-4A5C-B0D9-1A4199DA11E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6186C8B-10F6-4F52-A86C-01369CBBD98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38D4625-3B7F-48CA-866A-C3D7092478E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4FCCC93-BB39-41EF-AE27-28434EC30AD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EE70A61-697A-4F27-9270-815D9CFAC7E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F1FF4EC-2E3C-4B23-8349-BEDAD268D6C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B37445C-959D-46C4-A93B-D39EEC3AD9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94BF2C4-BBA9-4483-AD36-1545AFD1138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8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88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880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776CD15-C3A8-410E-95D5-5071F990F2C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26.xml"/><Relationship Id="rId4" Type="http://schemas.openxmlformats.org/officeDocument/2006/relationships/slide" Target="slide25.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slide" Target="slide22.xml"/><Relationship Id="rId7" Type="http://schemas.openxmlformats.org/officeDocument/2006/relationships/image" Target="../media/image21.gif"/><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10" Type="http://schemas.openxmlformats.org/officeDocument/2006/relationships/image" Target="../media/image24.gif"/><Relationship Id="rId4" Type="http://schemas.openxmlformats.org/officeDocument/2006/relationships/slide" Target="slide23.xml"/><Relationship Id="rId9" Type="http://schemas.openxmlformats.org/officeDocument/2006/relationships/image" Target="../media/image23.gif"/></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3.gi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slide" Target="slide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12644" name="Text Box 4"/>
          <p:cNvSpPr txBox="1">
            <a:spLocks noChangeArrowheads="1"/>
          </p:cNvSpPr>
          <p:nvPr/>
        </p:nvSpPr>
        <p:spPr bwMode="auto">
          <a:xfrm>
            <a:off x="228600" y="0"/>
            <a:ext cx="8915400" cy="6494463"/>
          </a:xfrm>
          <a:prstGeom prst="rect">
            <a:avLst/>
          </a:prstGeom>
          <a:noFill/>
          <a:ln w="9525">
            <a:noFill/>
            <a:miter lim="800000"/>
            <a:headEnd/>
            <a:tailEnd/>
          </a:ln>
        </p:spPr>
        <p:txBody>
          <a:bodyPr>
            <a:spAutoFit/>
          </a:bodyPr>
          <a:lstStyle/>
          <a:p>
            <a:r>
              <a:rPr lang="en-US" sz="3200" b="1">
                <a:solidFill>
                  <a:srgbClr val="E91303"/>
                </a:solidFill>
              </a:rPr>
              <a:t>KIỂM TRA BÀI CŨ :</a:t>
            </a:r>
          </a:p>
          <a:p>
            <a:r>
              <a:rPr lang="en-US" sz="3200" b="1">
                <a:solidFill>
                  <a:srgbClr val="E91303"/>
                </a:solidFill>
              </a:rPr>
              <a:t>              </a:t>
            </a:r>
            <a:r>
              <a:rPr lang="en-US" sz="3200" b="1">
                <a:solidFill>
                  <a:srgbClr val="FF00FF"/>
                </a:solidFill>
              </a:rPr>
              <a:t>Trường học thời Hậu Lê</a:t>
            </a:r>
          </a:p>
          <a:p>
            <a:r>
              <a:rPr lang="en-US" sz="3200" b="1">
                <a:solidFill>
                  <a:srgbClr val="0000FF"/>
                </a:solidFill>
              </a:rPr>
              <a:t>1.Thời Hậu Lê bắt đầu từ năm nào? Ai làm vua?</a:t>
            </a:r>
          </a:p>
          <a:p>
            <a:r>
              <a:rPr lang="en-US" sz="3200" b="1">
                <a:solidFill>
                  <a:srgbClr val="0000FF"/>
                </a:solidFill>
              </a:rPr>
              <a:t>   </a:t>
            </a:r>
            <a:r>
              <a:rPr lang="en-US" sz="3200" b="1" i="1">
                <a:solidFill>
                  <a:srgbClr val="0000FF"/>
                </a:solidFill>
              </a:rPr>
              <a:t>Năm 1428, Lê Lợi lên ngôi Hoàng đế lấy hiệu là Lê Thái Tổ, mở đầu thời đại Hậu Lê.</a:t>
            </a:r>
          </a:p>
          <a:p>
            <a:r>
              <a:rPr lang="en-US" sz="3200" b="1">
                <a:solidFill>
                  <a:srgbClr val="0000FF"/>
                </a:solidFill>
              </a:rPr>
              <a:t>2. Nhà Hậu Lê làm gì để khuyến khích việc học tập ?</a:t>
            </a:r>
          </a:p>
          <a:p>
            <a:r>
              <a:rPr lang="en-US" sz="3200" b="1">
                <a:solidFill>
                  <a:srgbClr val="0000FF"/>
                </a:solidFill>
              </a:rPr>
              <a:t>     </a:t>
            </a:r>
            <a:r>
              <a:rPr lang="en-US" sz="3200" b="1" i="1">
                <a:solidFill>
                  <a:srgbClr val="0000FF"/>
                </a:solidFill>
              </a:rPr>
              <a:t>- Tổ chức lễ xướng danh.</a:t>
            </a:r>
          </a:p>
          <a:p>
            <a:r>
              <a:rPr lang="en-US" sz="3200" b="1" i="1">
                <a:solidFill>
                  <a:srgbClr val="0000FF"/>
                </a:solidFill>
              </a:rPr>
              <a:t>     - Tổ chức lễ vinh quy.</a:t>
            </a:r>
          </a:p>
          <a:p>
            <a:r>
              <a:rPr lang="en-US" sz="3200" b="1" i="1">
                <a:solidFill>
                  <a:srgbClr val="0000FF"/>
                </a:solidFill>
              </a:rPr>
              <a:t>     - Khắc tên tuổi những người đỗ cao ( tiến sĩ) vào bia đá dựng ở Văn Miếu để tôn vinh những người có tài.</a:t>
            </a:r>
          </a:p>
        </p:txBody>
      </p:sp>
      <p:pic>
        <p:nvPicPr>
          <p:cNvPr id="2051" name="Picture 5" descr="4D0E9C1D773840AE93D84E15D99D6495"/>
          <p:cNvPicPr>
            <a:picLocks noChangeAspect="1" noChangeArrowheads="1" noCrop="1"/>
          </p:cNvPicPr>
          <p:nvPr/>
        </p:nvPicPr>
        <p:blipFill>
          <a:blip r:embed="rId3"/>
          <a:srcRect/>
          <a:stretch>
            <a:fillRect/>
          </a:stretch>
        </p:blipFill>
        <p:spPr bwMode="auto">
          <a:xfrm>
            <a:off x="0" y="0"/>
            <a:ext cx="279400" cy="3429000"/>
          </a:xfrm>
          <a:prstGeom prst="rect">
            <a:avLst/>
          </a:prstGeom>
          <a:noFill/>
          <a:ln w="9525">
            <a:noFill/>
            <a:miter lim="800000"/>
            <a:headEnd/>
            <a:tailEnd/>
          </a:ln>
        </p:spPr>
      </p:pic>
      <p:pic>
        <p:nvPicPr>
          <p:cNvPr id="2052" name="Picture 6" descr="4D0E9C1D773840AE93D84E15D99D6495"/>
          <p:cNvPicPr>
            <a:picLocks noChangeAspect="1" noChangeArrowheads="1" noCrop="1"/>
          </p:cNvPicPr>
          <p:nvPr/>
        </p:nvPicPr>
        <p:blipFill>
          <a:blip r:embed="rId3"/>
          <a:srcRect/>
          <a:stretch>
            <a:fillRect/>
          </a:stretch>
        </p:blipFill>
        <p:spPr bwMode="auto">
          <a:xfrm>
            <a:off x="8864600" y="3124200"/>
            <a:ext cx="279400" cy="3429000"/>
          </a:xfrm>
          <a:prstGeom prst="rect">
            <a:avLst/>
          </a:prstGeom>
          <a:noFill/>
          <a:ln w="9525">
            <a:noFill/>
            <a:miter lim="800000"/>
            <a:headEnd/>
            <a:tailEnd/>
          </a:ln>
        </p:spPr>
      </p:pic>
      <p:pic>
        <p:nvPicPr>
          <p:cNvPr id="2053" name="Picture 7" descr="4D0E9C1D773840AE93D84E15D99D6495"/>
          <p:cNvPicPr>
            <a:picLocks noChangeAspect="1" noChangeArrowheads="1" noCrop="1"/>
          </p:cNvPicPr>
          <p:nvPr/>
        </p:nvPicPr>
        <p:blipFill>
          <a:blip r:embed="rId3"/>
          <a:srcRect/>
          <a:stretch>
            <a:fillRect/>
          </a:stretch>
        </p:blipFill>
        <p:spPr bwMode="auto">
          <a:xfrm>
            <a:off x="8839200" y="0"/>
            <a:ext cx="304800" cy="3429000"/>
          </a:xfrm>
          <a:prstGeom prst="rect">
            <a:avLst/>
          </a:prstGeom>
          <a:noFill/>
          <a:ln w="9525">
            <a:noFill/>
            <a:miter lim="800000"/>
            <a:headEnd/>
            <a:tailEnd/>
          </a:ln>
        </p:spPr>
      </p:pic>
      <p:pic>
        <p:nvPicPr>
          <p:cNvPr id="2054" name="Picture 8" descr="4D0E9C1D773840AE93D84E15D99D6495"/>
          <p:cNvPicPr>
            <a:picLocks noChangeAspect="1" noChangeArrowheads="1" noCrop="1"/>
          </p:cNvPicPr>
          <p:nvPr/>
        </p:nvPicPr>
        <p:blipFill>
          <a:blip r:embed="rId3"/>
          <a:srcRect/>
          <a:stretch>
            <a:fillRect/>
          </a:stretch>
        </p:blipFill>
        <p:spPr bwMode="auto">
          <a:xfrm>
            <a:off x="0" y="3429000"/>
            <a:ext cx="279400" cy="3429000"/>
          </a:xfrm>
          <a:prstGeom prst="rect">
            <a:avLst/>
          </a:prstGeom>
          <a:noFill/>
          <a:ln w="9525">
            <a:noFill/>
            <a:miter lim="800000"/>
            <a:headEnd/>
            <a:tailEnd/>
          </a:ln>
        </p:spPr>
      </p:pic>
      <p:pic>
        <p:nvPicPr>
          <p:cNvPr id="2055" name="Picture 11" descr="007"/>
          <p:cNvPicPr>
            <a:picLocks noChangeAspect="1" noChangeArrowheads="1"/>
          </p:cNvPicPr>
          <p:nvPr/>
        </p:nvPicPr>
        <p:blipFill>
          <a:blip r:embed="rId4"/>
          <a:srcRect/>
          <a:stretch>
            <a:fillRect/>
          </a:stretch>
        </p:blipFill>
        <p:spPr bwMode="auto">
          <a:xfrm>
            <a:off x="533400" y="5324475"/>
            <a:ext cx="8153400" cy="1533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12644">
                                            <p:txEl>
                                              <p:pRg st="1" end="1"/>
                                            </p:txEl>
                                          </p:spTgt>
                                        </p:tgtEl>
                                        <p:attrNameLst>
                                          <p:attrName>style.visibility</p:attrName>
                                        </p:attrNameLst>
                                      </p:cBhvr>
                                      <p:to>
                                        <p:strVal val="visible"/>
                                      </p:to>
                                    </p:set>
                                    <p:anim calcmode="lin" valueType="num">
                                      <p:cBhvr>
                                        <p:cTn id="7" dur="500" fill="hold"/>
                                        <p:tgtEl>
                                          <p:spTgt spid="11264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264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12644">
                                            <p:txEl>
                                              <p:pRg st="2" end="2"/>
                                            </p:txEl>
                                          </p:spTgt>
                                        </p:tgtEl>
                                        <p:attrNameLst>
                                          <p:attrName>style.visibility</p:attrName>
                                        </p:attrNameLst>
                                      </p:cBhvr>
                                      <p:to>
                                        <p:strVal val="visible"/>
                                      </p:to>
                                    </p:set>
                                    <p:anim calcmode="lin" valueType="num">
                                      <p:cBhvr>
                                        <p:cTn id="13" dur="500" fill="hold"/>
                                        <p:tgtEl>
                                          <p:spTgt spid="11264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1264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112644">
                                            <p:txEl>
                                              <p:pRg st="3" end="3"/>
                                            </p:txEl>
                                          </p:spTgt>
                                        </p:tgtEl>
                                        <p:attrNameLst>
                                          <p:attrName>style.visibility</p:attrName>
                                        </p:attrNameLst>
                                      </p:cBhvr>
                                      <p:to>
                                        <p:strVal val="visible"/>
                                      </p:to>
                                    </p:set>
                                    <p:anim calcmode="lin" valueType="num">
                                      <p:cBhvr>
                                        <p:cTn id="19" dur="500" fill="hold"/>
                                        <p:tgtEl>
                                          <p:spTgt spid="11264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1264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112644">
                                            <p:txEl>
                                              <p:pRg st="4" end="4"/>
                                            </p:txEl>
                                          </p:spTgt>
                                        </p:tgtEl>
                                        <p:attrNameLst>
                                          <p:attrName>style.visibility</p:attrName>
                                        </p:attrNameLst>
                                      </p:cBhvr>
                                      <p:to>
                                        <p:strVal val="visible"/>
                                      </p:to>
                                    </p:set>
                                    <p:anim calcmode="lin" valueType="num">
                                      <p:cBhvr>
                                        <p:cTn id="25" dur="500" fill="hold"/>
                                        <p:tgtEl>
                                          <p:spTgt spid="112644">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1264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112644">
                                            <p:txEl>
                                              <p:pRg st="5" end="5"/>
                                            </p:txEl>
                                          </p:spTgt>
                                        </p:tgtEl>
                                        <p:attrNameLst>
                                          <p:attrName>style.visibility</p:attrName>
                                        </p:attrNameLst>
                                      </p:cBhvr>
                                      <p:to>
                                        <p:strVal val="visible"/>
                                      </p:to>
                                    </p:set>
                                    <p:anim calcmode="lin" valueType="num">
                                      <p:cBhvr>
                                        <p:cTn id="31" dur="500" fill="hold"/>
                                        <p:tgtEl>
                                          <p:spTgt spid="112644">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12644">
                                            <p:txEl>
                                              <p:pRg st="5" end="5"/>
                                            </p:txEl>
                                          </p:spTgt>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112644">
                                            <p:txEl>
                                              <p:pRg st="6" end="6"/>
                                            </p:txEl>
                                          </p:spTgt>
                                        </p:tgtEl>
                                        <p:attrNameLst>
                                          <p:attrName>style.visibility</p:attrName>
                                        </p:attrNameLst>
                                      </p:cBhvr>
                                      <p:to>
                                        <p:strVal val="visible"/>
                                      </p:to>
                                    </p:set>
                                    <p:anim calcmode="lin" valueType="num">
                                      <p:cBhvr>
                                        <p:cTn id="35" dur="500" fill="hold"/>
                                        <p:tgtEl>
                                          <p:spTgt spid="112644">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112644">
                                            <p:txEl>
                                              <p:pRg st="6" end="6"/>
                                            </p:txEl>
                                          </p:spTgt>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112644">
                                            <p:txEl>
                                              <p:pRg st="7" end="7"/>
                                            </p:txEl>
                                          </p:spTgt>
                                        </p:tgtEl>
                                        <p:attrNameLst>
                                          <p:attrName>style.visibility</p:attrName>
                                        </p:attrNameLst>
                                      </p:cBhvr>
                                      <p:to>
                                        <p:strVal val="visible"/>
                                      </p:to>
                                    </p:set>
                                    <p:anim calcmode="lin" valueType="num">
                                      <p:cBhvr>
                                        <p:cTn id="39" dur="500" fill="hold"/>
                                        <p:tgtEl>
                                          <p:spTgt spid="112644">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112644">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 descr="rgb-on-white-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1267" name="Picture 5" descr="1"/>
          <p:cNvPicPr>
            <a:picLocks noChangeAspect="1" noChangeArrowheads="1"/>
          </p:cNvPicPr>
          <p:nvPr/>
        </p:nvPicPr>
        <p:blipFill>
          <a:blip r:embed="rId3"/>
          <a:srcRect/>
          <a:stretch>
            <a:fillRect/>
          </a:stretch>
        </p:blipFill>
        <p:spPr bwMode="auto">
          <a:xfrm>
            <a:off x="1371600" y="0"/>
            <a:ext cx="6324600" cy="685800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3000068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2291" name="Picture 8" descr="4"/>
          <p:cNvPicPr>
            <a:picLocks noChangeAspect="1" noChangeArrowheads="1"/>
          </p:cNvPicPr>
          <p:nvPr/>
        </p:nvPicPr>
        <p:blipFill>
          <a:blip r:embed="rId3"/>
          <a:srcRect/>
          <a:stretch>
            <a:fillRect/>
          </a:stretch>
        </p:blipFill>
        <p:spPr bwMode="auto">
          <a:xfrm>
            <a:off x="0" y="0"/>
            <a:ext cx="4800600" cy="5181600"/>
          </a:xfrm>
          <a:prstGeom prst="rect">
            <a:avLst/>
          </a:prstGeom>
          <a:noFill/>
          <a:ln w="9525">
            <a:noFill/>
            <a:miter lim="800000"/>
            <a:headEnd/>
            <a:tailEnd/>
          </a:ln>
        </p:spPr>
      </p:pic>
      <p:pic>
        <p:nvPicPr>
          <p:cNvPr id="12292" name="Picture 9" descr="1"/>
          <p:cNvPicPr>
            <a:picLocks noChangeAspect="1" noChangeArrowheads="1"/>
          </p:cNvPicPr>
          <p:nvPr/>
        </p:nvPicPr>
        <p:blipFill>
          <a:blip r:embed="rId4"/>
          <a:srcRect/>
          <a:stretch>
            <a:fillRect/>
          </a:stretch>
        </p:blipFill>
        <p:spPr bwMode="auto">
          <a:xfrm>
            <a:off x="4800600" y="0"/>
            <a:ext cx="4343400" cy="5181600"/>
          </a:xfrm>
          <a:prstGeom prst="rect">
            <a:avLst/>
          </a:prstGeom>
          <a:noFill/>
          <a:ln w="9525">
            <a:noFill/>
            <a:miter lim="800000"/>
            <a:headEnd/>
            <a:tailEnd/>
          </a:ln>
        </p:spPr>
      </p:pic>
      <p:sp>
        <p:nvSpPr>
          <p:cNvPr id="64522" name="Rectangle 10"/>
          <p:cNvSpPr>
            <a:spLocks noChangeArrowheads="1"/>
          </p:cNvSpPr>
          <p:nvPr/>
        </p:nvSpPr>
        <p:spPr bwMode="auto">
          <a:xfrm>
            <a:off x="0" y="5105400"/>
            <a:ext cx="9144000" cy="838200"/>
          </a:xfrm>
          <a:prstGeom prst="rect">
            <a:avLst/>
          </a:prstGeom>
          <a:noFill/>
          <a:ln w="9525">
            <a:noFill/>
            <a:miter lim="800000"/>
            <a:headEnd/>
            <a:tailEnd/>
          </a:ln>
        </p:spPr>
        <p:txBody>
          <a:bodyPr anchor="ctr"/>
          <a:lstStyle/>
          <a:p>
            <a:pPr marL="838200" indent="-838200" eaLnBrk="1" hangingPunct="1"/>
            <a:r>
              <a:rPr lang="en-US" sz="4000">
                <a:solidFill>
                  <a:srgbClr val="C90F3B"/>
                </a:solidFill>
              </a:rPr>
              <a:t> </a:t>
            </a:r>
            <a:r>
              <a:rPr lang="en-US" sz="3600">
                <a:solidFill>
                  <a:srgbClr val="0000FF"/>
                </a:solidFill>
              </a:rPr>
              <a:t>Nhân vật tiêu biểu văn học thời Hậu Lê</a:t>
            </a:r>
          </a:p>
        </p:txBody>
      </p:sp>
      <p:pic>
        <p:nvPicPr>
          <p:cNvPr id="12294" name="Picture 48" descr="gardgt"/>
          <p:cNvPicPr>
            <a:picLocks noChangeAspect="1" noChangeArrowheads="1"/>
          </p:cNvPicPr>
          <p:nvPr/>
        </p:nvPicPr>
        <p:blipFill>
          <a:blip r:embed="rId5"/>
          <a:srcRect/>
          <a:stretch>
            <a:fillRect/>
          </a:stretch>
        </p:blipFill>
        <p:spPr bwMode="auto">
          <a:xfrm>
            <a:off x="0" y="6019800"/>
            <a:ext cx="9144000" cy="83820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4522"/>
                                        </p:tgtEl>
                                        <p:attrNameLst>
                                          <p:attrName>style.visibility</p:attrName>
                                        </p:attrNameLst>
                                      </p:cBhvr>
                                      <p:to>
                                        <p:strVal val="visible"/>
                                      </p:to>
                                    </p:set>
                                    <p:animEffect transition="in" filter="blinds(horizontal)">
                                      <p:cBhvr>
                                        <p:cTn id="7" dur="500"/>
                                        <p:tgtEl>
                                          <p:spTgt spid="64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descr="rgb-on-white-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5" name="Rectangle 6"/>
          <p:cNvSpPr>
            <a:spLocks noGrp="1" noChangeArrowheads="1"/>
          </p:cNvSpPr>
          <p:nvPr>
            <p:ph type="title"/>
          </p:nvPr>
        </p:nvSpPr>
        <p:spPr>
          <a:xfrm>
            <a:off x="609600" y="0"/>
            <a:ext cx="8001000" cy="1371600"/>
          </a:xfrm>
        </p:spPr>
        <p:txBody>
          <a:bodyPr/>
          <a:lstStyle/>
          <a:p>
            <a:pPr algn="l" eaLnBrk="1" hangingPunct="1">
              <a:lnSpc>
                <a:spcPct val="70000"/>
              </a:lnSpc>
            </a:pPr>
            <a:r>
              <a:rPr lang="en-US" sz="2800" smtClean="0">
                <a:solidFill>
                  <a:srgbClr val="E91303"/>
                </a:solidFill>
              </a:rPr>
              <a:t>KẾT LUẬN</a:t>
            </a:r>
            <a:r>
              <a:rPr lang="en-US" sz="2800" smtClean="0">
                <a:solidFill>
                  <a:srgbClr val="0000FF"/>
                </a:solidFill>
              </a:rPr>
              <a:t> : Văn học thời Hậu Lê phát triển rực rỡ cả về văn học chữ Hán và văn học chữ Nôm. Các tác giả, tác phẩm tiêu biểu là:</a:t>
            </a:r>
          </a:p>
        </p:txBody>
      </p:sp>
      <p:graphicFrame>
        <p:nvGraphicFramePr>
          <p:cNvPr id="12346" name="Group 58"/>
          <p:cNvGraphicFramePr>
            <a:graphicFrameLocks noGrp="1"/>
          </p:cNvGraphicFramePr>
          <p:nvPr>
            <p:ph idx="1"/>
          </p:nvPr>
        </p:nvGraphicFramePr>
        <p:xfrm>
          <a:off x="0" y="1211263"/>
          <a:ext cx="9144000" cy="5643562"/>
        </p:xfrm>
        <a:graphic>
          <a:graphicData uri="http://schemas.openxmlformats.org/drawingml/2006/table">
            <a:tbl>
              <a:tblPr/>
              <a:tblGrid>
                <a:gridCol w="2133600"/>
                <a:gridCol w="2895600"/>
                <a:gridCol w="4114800"/>
              </a:tblGrid>
              <a:tr h="6874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66"/>
                          </a:solidFill>
                          <a:effectLst/>
                          <a:latin typeface="Times New Roman" pitchFamily="18" charset="0"/>
                        </a:rPr>
                        <a:t>Tác giả</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66"/>
                          </a:solidFill>
                          <a:effectLst/>
                          <a:latin typeface="Times New Roman" pitchFamily="18" charset="0"/>
                        </a:rPr>
                        <a:t>Tác phẩm</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66"/>
                          </a:solidFill>
                          <a:effectLst/>
                          <a:latin typeface="Times New Roman" pitchFamily="18" charset="0"/>
                        </a:rPr>
                        <a:t>Nội dung</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6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Nguyễn Trãi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Lê Thánh Tông</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FF"/>
                          </a:solidFill>
                          <a:effectLst/>
                          <a:latin typeface=".VnTime" pitchFamily="34" charset="0"/>
                        </a:rPr>
                        <a:t>-B×nh Ng« ®¹i c¸o</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1" i="1" u="none" strike="noStrike" cap="none" normalizeH="0" baseline="0" smtClean="0">
                        <a:ln>
                          <a:noFill/>
                        </a:ln>
                        <a:solidFill>
                          <a:srgbClr val="0000FF"/>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FF"/>
                          </a:solidFill>
                          <a:effectLst/>
                          <a:latin typeface=".VnTimeH" pitchFamily="34" charset="0"/>
                        </a:rPr>
                        <a:t>-ø</a:t>
                      </a:r>
                      <a:r>
                        <a:rPr kumimoji="0" lang="en-US" sz="2800" b="1" i="1" u="none" strike="noStrike" cap="none" normalizeH="0" baseline="0" smtClean="0">
                          <a:ln>
                            <a:noFill/>
                          </a:ln>
                          <a:solidFill>
                            <a:srgbClr val="0000FF"/>
                          </a:solidFill>
                          <a:effectLst/>
                          <a:latin typeface=".VnTime" pitchFamily="34" charset="0"/>
                        </a:rPr>
                        <a:t>c Trai thi tËp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FF"/>
                          </a:solidFill>
                          <a:effectLst/>
                          <a:latin typeface=".VnTime" pitchFamily="34" charset="0"/>
                        </a:rPr>
                        <a:t>-Quèc ¢m thi tËp</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FF"/>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FF"/>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rgbClr val="0000FF"/>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0000FF"/>
                          </a:solidFill>
                          <a:effectLst/>
                          <a:latin typeface=".VnTime" pitchFamily="34" charset="0"/>
                        </a:rPr>
                        <a:t>-Hång §øc Quèc ©m thi tËp</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 Ph¶n ¸nh khÝ ph¸ch anh hïng vµ niÒm tù hµo, chñ quyÒn ®éc lËp d©n téc.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VnTime" pitchFamily="34" charset="0"/>
                        </a:rPr>
                        <a:t>- Nãi lªn t©m sù cña nh÷ng ng­êi muèn ®em tµi n¨ng gióp Ých cho ®êi nh­ng bÞ quan l¹i ghen ghÐt vïi dËp.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FF"/>
                          </a:solidFill>
                          <a:effectLst/>
                          <a:latin typeface=".VnTime" pitchFamily="34" charset="0"/>
                        </a:rPr>
                        <a:t>-</a:t>
                      </a:r>
                      <a:r>
                        <a:rPr kumimoji="0" lang="en-US" sz="2800" b="1" i="0" u="none" strike="noStrike" cap="none" normalizeH="0" baseline="0" smtClean="0">
                          <a:ln>
                            <a:noFill/>
                          </a:ln>
                          <a:solidFill>
                            <a:srgbClr val="0000FF"/>
                          </a:solidFill>
                          <a:effectLst/>
                          <a:latin typeface=".VnTime" pitchFamily="34" charset="0"/>
                        </a:rPr>
                        <a:t>Ca ngîi nhµ HËu Lª; ®Ò cao  c«ng ®øc cña nhµ vua.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30" name="Line 32"/>
          <p:cNvSpPr>
            <a:spLocks noChangeShapeType="1"/>
          </p:cNvSpPr>
          <p:nvPr/>
        </p:nvSpPr>
        <p:spPr bwMode="auto">
          <a:xfrm>
            <a:off x="0" y="5562600"/>
            <a:ext cx="9144000" cy="0"/>
          </a:xfrm>
          <a:prstGeom prst="line">
            <a:avLst/>
          </a:prstGeom>
          <a:noFill/>
          <a:ln w="9525">
            <a:solidFill>
              <a:schemeClr val="tx1"/>
            </a:solidFill>
            <a:round/>
            <a:headEnd/>
            <a:tailEnd/>
          </a:ln>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rgb-on-white-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39" name="Rectangle 5"/>
          <p:cNvSpPr>
            <a:spLocks noChangeArrowheads="1"/>
          </p:cNvSpPr>
          <p:nvPr/>
        </p:nvSpPr>
        <p:spPr bwMode="auto">
          <a:xfrm>
            <a:off x="457200" y="274638"/>
            <a:ext cx="4953000" cy="639762"/>
          </a:xfrm>
          <a:prstGeom prst="rect">
            <a:avLst/>
          </a:prstGeom>
          <a:noFill/>
          <a:ln w="9525">
            <a:noFill/>
            <a:miter lim="800000"/>
            <a:headEnd/>
            <a:tailEnd/>
          </a:ln>
        </p:spPr>
        <p:txBody>
          <a:bodyPr anchor="ctr"/>
          <a:lstStyle/>
          <a:p>
            <a:pPr eaLnBrk="1" hangingPunct="1"/>
            <a:r>
              <a:rPr lang="en-US" sz="3200">
                <a:solidFill>
                  <a:srgbClr val="E91303"/>
                </a:solidFill>
              </a:rPr>
              <a:t>2. Khoa học thời Hậu Lê.</a:t>
            </a:r>
            <a:br>
              <a:rPr lang="en-US" sz="3200">
                <a:solidFill>
                  <a:srgbClr val="E91303"/>
                </a:solidFill>
              </a:rPr>
            </a:br>
            <a:endParaRPr lang="en-US" sz="3200">
              <a:solidFill>
                <a:srgbClr val="E91303"/>
              </a:solidFill>
            </a:endParaRPr>
          </a:p>
        </p:txBody>
      </p:sp>
      <p:graphicFrame>
        <p:nvGraphicFramePr>
          <p:cNvPr id="14357" name="Group 21"/>
          <p:cNvGraphicFramePr>
            <a:graphicFrameLocks noGrp="1"/>
          </p:cNvGraphicFramePr>
          <p:nvPr/>
        </p:nvGraphicFramePr>
        <p:xfrm>
          <a:off x="533400" y="2743200"/>
          <a:ext cx="8229600" cy="3100388"/>
        </p:xfrm>
        <a:graphic>
          <a:graphicData uri="http://schemas.openxmlformats.org/drawingml/2006/table">
            <a:tbl>
              <a:tblPr/>
              <a:tblGrid>
                <a:gridCol w="2133600"/>
                <a:gridCol w="3352800"/>
                <a:gridCol w="2743200"/>
              </a:tblGrid>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0000FF"/>
                          </a:solidFill>
                          <a:effectLst/>
                          <a:latin typeface="Times New Roman" pitchFamily="18" charset="0"/>
                        </a:rPr>
                        <a:t>Tác giả</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Công trình khoa học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Nội dung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54" name="AutoShape 22"/>
          <p:cNvSpPr>
            <a:spLocks noChangeArrowheads="1"/>
          </p:cNvSpPr>
          <p:nvPr/>
        </p:nvSpPr>
        <p:spPr bwMode="auto">
          <a:xfrm>
            <a:off x="1905000" y="1143000"/>
            <a:ext cx="381000" cy="228600"/>
          </a:xfrm>
          <a:prstGeom prst="sun">
            <a:avLst>
              <a:gd name="adj" fmla="val 25000"/>
            </a:avLst>
          </a:prstGeom>
          <a:solidFill>
            <a:srgbClr val="FFFF00"/>
          </a:solidFill>
          <a:ln w="57150">
            <a:solidFill>
              <a:srgbClr val="FF3300"/>
            </a:solidFill>
            <a:miter lim="800000"/>
            <a:headEnd/>
            <a:tailEnd/>
          </a:ln>
        </p:spPr>
        <p:txBody>
          <a:bodyPr wrap="none" anchor="ctr"/>
          <a:lstStyle/>
          <a:p>
            <a:pPr eaLnBrk="1" hangingPunct="1"/>
            <a:endParaRPr lang="en-US"/>
          </a:p>
        </p:txBody>
      </p:sp>
      <p:sp>
        <p:nvSpPr>
          <p:cNvPr id="14355" name="AutoShape 26"/>
          <p:cNvSpPr>
            <a:spLocks noChangeArrowheads="1"/>
          </p:cNvSpPr>
          <p:nvPr/>
        </p:nvSpPr>
        <p:spPr bwMode="auto">
          <a:xfrm>
            <a:off x="1905000" y="1143000"/>
            <a:ext cx="381000" cy="228600"/>
          </a:xfrm>
          <a:prstGeom prst="sun">
            <a:avLst>
              <a:gd name="adj" fmla="val 25000"/>
            </a:avLst>
          </a:prstGeom>
          <a:solidFill>
            <a:srgbClr val="FFFF00"/>
          </a:solidFill>
          <a:ln w="57150">
            <a:solidFill>
              <a:srgbClr val="FF3300"/>
            </a:solidFill>
            <a:miter lim="800000"/>
            <a:headEnd/>
            <a:tailEnd/>
          </a:ln>
        </p:spPr>
        <p:txBody>
          <a:bodyPr wrap="none" anchor="ctr"/>
          <a:lstStyle/>
          <a:p>
            <a:pPr eaLnBrk="1" hangingPunct="1"/>
            <a:endParaRPr lang="en-US"/>
          </a:p>
        </p:txBody>
      </p:sp>
      <p:sp>
        <p:nvSpPr>
          <p:cNvPr id="14373" name="Rectangle 37"/>
          <p:cNvSpPr>
            <a:spLocks noChangeArrowheads="1"/>
          </p:cNvSpPr>
          <p:nvPr/>
        </p:nvSpPr>
        <p:spPr bwMode="auto">
          <a:xfrm>
            <a:off x="533400" y="685800"/>
            <a:ext cx="8077200" cy="1905000"/>
          </a:xfrm>
          <a:prstGeom prst="rect">
            <a:avLst/>
          </a:prstGeom>
          <a:noFill/>
          <a:ln w="9525">
            <a:noFill/>
            <a:miter lim="800000"/>
            <a:headEnd/>
            <a:tailEnd/>
          </a:ln>
        </p:spPr>
        <p:txBody>
          <a:bodyPr anchor="ctr"/>
          <a:lstStyle/>
          <a:p>
            <a:pPr eaLnBrk="1" hangingPunct="1"/>
            <a:r>
              <a:rPr lang="en-US" sz="4000">
                <a:solidFill>
                  <a:srgbClr val="FF0000"/>
                </a:solidFill>
              </a:rPr>
              <a:t>                </a:t>
            </a:r>
            <a:r>
              <a:rPr lang="en-US" sz="3200">
                <a:solidFill>
                  <a:srgbClr val="0000FF"/>
                </a:solidFill>
                <a:latin typeface="Times New Roman" pitchFamily="18" charset="0"/>
              </a:rPr>
              <a:t>Câu hỏi thảo luận :</a:t>
            </a:r>
            <a:br>
              <a:rPr lang="en-US" sz="3200">
                <a:solidFill>
                  <a:srgbClr val="0000FF"/>
                </a:solidFill>
                <a:latin typeface="Times New Roman" pitchFamily="18" charset="0"/>
              </a:rPr>
            </a:br>
            <a:r>
              <a:rPr lang="en-US" sz="3200">
                <a:solidFill>
                  <a:srgbClr val="0000FF"/>
                </a:solidFill>
                <a:latin typeface="Times New Roman" pitchFamily="18" charset="0"/>
              </a:rPr>
              <a:t>Dựa vào nội dung SGK, lập bảng thống kê về nội dung, tác giả, công trình khoa học tiêu biểu thời Hậu Lê:</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373"/>
                                        </p:tgtEl>
                                        <p:attrNameLst>
                                          <p:attrName>style.visibility</p:attrName>
                                        </p:attrNameLst>
                                      </p:cBhvr>
                                      <p:to>
                                        <p:strVal val="visible"/>
                                      </p:to>
                                    </p:set>
                                    <p:anim calcmode="lin" valueType="num">
                                      <p:cBhvr>
                                        <p:cTn id="7" dur="500" fill="hold"/>
                                        <p:tgtEl>
                                          <p:spTgt spid="14373"/>
                                        </p:tgtEl>
                                        <p:attrNameLst>
                                          <p:attrName>ppt_w</p:attrName>
                                        </p:attrNameLst>
                                      </p:cBhvr>
                                      <p:tavLst>
                                        <p:tav tm="0">
                                          <p:val>
                                            <p:fltVal val="0"/>
                                          </p:val>
                                        </p:tav>
                                        <p:tav tm="100000">
                                          <p:val>
                                            <p:strVal val="#ppt_w"/>
                                          </p:val>
                                        </p:tav>
                                      </p:tavLst>
                                    </p:anim>
                                    <p:anim calcmode="lin" valueType="num">
                                      <p:cBhvr>
                                        <p:cTn id="8" dur="500" fill="hold"/>
                                        <p:tgtEl>
                                          <p:spTgt spid="1437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4357"/>
                                        </p:tgtEl>
                                        <p:attrNameLst>
                                          <p:attrName>style.visibility</p:attrName>
                                        </p:attrNameLst>
                                      </p:cBhvr>
                                      <p:to>
                                        <p:strVal val="visible"/>
                                      </p:to>
                                    </p:set>
                                    <p:anim calcmode="lin" valueType="num">
                                      <p:cBhvr>
                                        <p:cTn id="13" dur="500" fill="hold"/>
                                        <p:tgtEl>
                                          <p:spTgt spid="14357"/>
                                        </p:tgtEl>
                                        <p:attrNameLst>
                                          <p:attrName>ppt_w</p:attrName>
                                        </p:attrNameLst>
                                      </p:cBhvr>
                                      <p:tavLst>
                                        <p:tav tm="0">
                                          <p:val>
                                            <p:fltVal val="0"/>
                                          </p:val>
                                        </p:tav>
                                        <p:tav tm="100000">
                                          <p:val>
                                            <p:strVal val="#ppt_w"/>
                                          </p:val>
                                        </p:tav>
                                      </p:tavLst>
                                    </p:anim>
                                    <p:anim calcmode="lin" valueType="num">
                                      <p:cBhvr>
                                        <p:cTn id="14" dur="500" fill="hold"/>
                                        <p:tgtEl>
                                          <p:spTgt spid="143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descr="rgb-on-white-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ChangeArrowheads="1"/>
          </p:cNvSpPr>
          <p:nvPr/>
        </p:nvSpPr>
        <p:spPr bwMode="auto">
          <a:xfrm>
            <a:off x="990600" y="0"/>
            <a:ext cx="4876800" cy="563563"/>
          </a:xfrm>
          <a:prstGeom prst="rect">
            <a:avLst/>
          </a:prstGeom>
          <a:noFill/>
          <a:ln w="9525">
            <a:noFill/>
            <a:miter lim="800000"/>
            <a:headEnd/>
            <a:tailEnd/>
          </a:ln>
        </p:spPr>
        <p:txBody>
          <a:bodyPr anchor="ctr"/>
          <a:lstStyle/>
          <a:p>
            <a:pPr eaLnBrk="1" hangingPunct="1"/>
            <a:r>
              <a:rPr lang="en-US" sz="2800">
                <a:solidFill>
                  <a:srgbClr val="E91303"/>
                </a:solidFill>
              </a:rPr>
              <a:t/>
            </a:r>
            <a:br>
              <a:rPr lang="en-US" sz="2800">
                <a:solidFill>
                  <a:srgbClr val="E91303"/>
                </a:solidFill>
              </a:rPr>
            </a:br>
            <a:r>
              <a:rPr lang="en-US" sz="2800">
                <a:solidFill>
                  <a:srgbClr val="E91303"/>
                </a:solidFill>
              </a:rPr>
              <a:t>2. Khoa học thời Hậu Lê.</a:t>
            </a:r>
            <a:br>
              <a:rPr lang="en-US" sz="2800">
                <a:solidFill>
                  <a:srgbClr val="E91303"/>
                </a:solidFill>
              </a:rPr>
            </a:br>
            <a:endParaRPr lang="en-US" sz="2800">
              <a:solidFill>
                <a:srgbClr val="E91303"/>
              </a:solidFill>
            </a:endParaRPr>
          </a:p>
        </p:txBody>
      </p:sp>
      <p:graphicFrame>
        <p:nvGraphicFramePr>
          <p:cNvPr id="92198" name="Group 38"/>
          <p:cNvGraphicFramePr>
            <a:graphicFrameLocks noGrp="1"/>
          </p:cNvGraphicFramePr>
          <p:nvPr/>
        </p:nvGraphicFramePr>
        <p:xfrm>
          <a:off x="76200" y="1111250"/>
          <a:ext cx="9067800" cy="5365750"/>
        </p:xfrm>
        <a:graphic>
          <a:graphicData uri="http://schemas.openxmlformats.org/drawingml/2006/table">
            <a:tbl>
              <a:tblPr/>
              <a:tblGrid>
                <a:gridCol w="2362200"/>
                <a:gridCol w="3124200"/>
                <a:gridCol w="3581400"/>
              </a:tblGrid>
              <a:tr h="587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Tác giả</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Công trình khoa học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Nội dung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78" name="Rectangle 20"/>
          <p:cNvSpPr>
            <a:spLocks noChangeArrowheads="1"/>
          </p:cNvSpPr>
          <p:nvPr/>
        </p:nvSpPr>
        <p:spPr bwMode="auto">
          <a:xfrm>
            <a:off x="228600" y="304800"/>
            <a:ext cx="8915400" cy="762000"/>
          </a:xfrm>
          <a:prstGeom prst="rect">
            <a:avLst/>
          </a:prstGeom>
          <a:noFill/>
          <a:ln w="9525">
            <a:noFill/>
            <a:miter lim="800000"/>
            <a:headEnd/>
            <a:tailEnd/>
          </a:ln>
        </p:spPr>
        <p:txBody>
          <a:bodyPr anchor="ctr"/>
          <a:lstStyle/>
          <a:p>
            <a:pPr eaLnBrk="1" hangingPunct="1"/>
            <a:r>
              <a:rPr lang="en-US" sz="2800">
                <a:solidFill>
                  <a:srgbClr val="0000FF"/>
                </a:solidFill>
              </a:rPr>
              <a:t>  </a:t>
            </a:r>
            <a:r>
              <a:rPr lang="en-US" sz="2400">
                <a:solidFill>
                  <a:srgbClr val="0000FF"/>
                </a:solidFill>
              </a:rPr>
              <a:t>Tác giả, công trình</a:t>
            </a:r>
            <a:r>
              <a:rPr lang="en-US" sz="4000">
                <a:solidFill>
                  <a:srgbClr val="0000FF"/>
                </a:solidFill>
              </a:rPr>
              <a:t> </a:t>
            </a:r>
            <a:r>
              <a:rPr lang="en-US" sz="2400">
                <a:solidFill>
                  <a:srgbClr val="0000FF"/>
                </a:solidFill>
              </a:rPr>
              <a:t>khoa học tiêu biểu thời Hậu Lê:</a:t>
            </a:r>
          </a:p>
        </p:txBody>
      </p:sp>
      <p:sp>
        <p:nvSpPr>
          <p:cNvPr id="15379" name="Text Box 23"/>
          <p:cNvSpPr txBox="1">
            <a:spLocks noChangeArrowheads="1"/>
          </p:cNvSpPr>
          <p:nvPr/>
        </p:nvSpPr>
        <p:spPr bwMode="auto">
          <a:xfrm>
            <a:off x="381000" y="1828800"/>
            <a:ext cx="1793875" cy="461963"/>
          </a:xfrm>
          <a:prstGeom prst="rect">
            <a:avLst/>
          </a:prstGeom>
          <a:noFill/>
          <a:ln w="9525">
            <a:noFill/>
            <a:miter lim="800000"/>
            <a:headEnd/>
            <a:tailEnd/>
          </a:ln>
        </p:spPr>
        <p:txBody>
          <a:bodyPr wrap="none">
            <a:spAutoFit/>
          </a:bodyPr>
          <a:lstStyle/>
          <a:p>
            <a:pPr eaLnBrk="1" hangingPunct="1"/>
            <a:r>
              <a:rPr lang="en-US" sz="2400">
                <a:solidFill>
                  <a:srgbClr val="0000FF"/>
                </a:solidFill>
              </a:rPr>
              <a:t>Ngô Sĩ Liên</a:t>
            </a:r>
          </a:p>
        </p:txBody>
      </p:sp>
      <p:sp>
        <p:nvSpPr>
          <p:cNvPr id="15380" name="Text Box 24"/>
          <p:cNvSpPr txBox="1">
            <a:spLocks noChangeArrowheads="1"/>
          </p:cNvSpPr>
          <p:nvPr/>
        </p:nvSpPr>
        <p:spPr bwMode="auto">
          <a:xfrm>
            <a:off x="304800" y="3352800"/>
            <a:ext cx="1846263" cy="461963"/>
          </a:xfrm>
          <a:prstGeom prst="rect">
            <a:avLst/>
          </a:prstGeom>
          <a:noFill/>
          <a:ln w="9525">
            <a:noFill/>
            <a:miter lim="800000"/>
            <a:headEnd/>
            <a:tailEnd/>
          </a:ln>
        </p:spPr>
        <p:txBody>
          <a:bodyPr wrap="none">
            <a:spAutoFit/>
          </a:bodyPr>
          <a:lstStyle/>
          <a:p>
            <a:pPr eaLnBrk="1" hangingPunct="1"/>
            <a:r>
              <a:rPr lang="en-US" sz="2400">
                <a:solidFill>
                  <a:srgbClr val="0000FF"/>
                </a:solidFill>
              </a:rPr>
              <a:t>Nguyễn Trãi</a:t>
            </a:r>
          </a:p>
        </p:txBody>
      </p:sp>
      <p:sp>
        <p:nvSpPr>
          <p:cNvPr id="15381" name="Text Box 25"/>
          <p:cNvSpPr txBox="1">
            <a:spLocks noChangeArrowheads="1"/>
          </p:cNvSpPr>
          <p:nvPr/>
        </p:nvSpPr>
        <p:spPr bwMode="auto">
          <a:xfrm>
            <a:off x="0" y="4953000"/>
            <a:ext cx="2414588" cy="461963"/>
          </a:xfrm>
          <a:prstGeom prst="rect">
            <a:avLst/>
          </a:prstGeom>
          <a:noFill/>
          <a:ln w="9525">
            <a:noFill/>
            <a:miter lim="800000"/>
            <a:headEnd/>
            <a:tailEnd/>
          </a:ln>
        </p:spPr>
        <p:txBody>
          <a:bodyPr wrap="none">
            <a:spAutoFit/>
          </a:bodyPr>
          <a:lstStyle/>
          <a:p>
            <a:pPr eaLnBrk="1" hangingPunct="1"/>
            <a:r>
              <a:rPr lang="en-US" sz="2400">
                <a:solidFill>
                  <a:srgbClr val="0000FF"/>
                </a:solidFill>
              </a:rPr>
              <a:t>Lương Thế Vinh</a:t>
            </a:r>
          </a:p>
        </p:txBody>
      </p:sp>
      <p:sp>
        <p:nvSpPr>
          <p:cNvPr id="15382" name="Rectangle 27"/>
          <p:cNvSpPr>
            <a:spLocks noChangeArrowheads="1"/>
          </p:cNvSpPr>
          <p:nvPr/>
        </p:nvSpPr>
        <p:spPr bwMode="auto">
          <a:xfrm>
            <a:off x="2514600" y="1905000"/>
            <a:ext cx="2971800" cy="685800"/>
          </a:xfrm>
          <a:prstGeom prst="rect">
            <a:avLst/>
          </a:prstGeom>
          <a:noFill/>
          <a:ln w="9525">
            <a:noFill/>
            <a:miter lim="800000"/>
            <a:headEnd/>
            <a:tailEnd/>
          </a:ln>
        </p:spPr>
        <p:txBody>
          <a:bodyPr anchor="ctr"/>
          <a:lstStyle/>
          <a:p>
            <a:pPr eaLnBrk="1" hangingPunct="1"/>
            <a:r>
              <a:rPr lang="en-US" sz="2400" b="1" i="1">
                <a:solidFill>
                  <a:srgbClr val="0000FF"/>
                </a:solidFill>
              </a:rPr>
              <a:t>Đại Việt sử kí toàn thư.</a:t>
            </a:r>
          </a:p>
        </p:txBody>
      </p:sp>
      <p:sp>
        <p:nvSpPr>
          <p:cNvPr id="15383" name="Rectangle 28"/>
          <p:cNvSpPr>
            <a:spLocks noChangeArrowheads="1"/>
          </p:cNvSpPr>
          <p:nvPr/>
        </p:nvSpPr>
        <p:spPr bwMode="auto">
          <a:xfrm>
            <a:off x="2590800" y="3276600"/>
            <a:ext cx="3352800" cy="990600"/>
          </a:xfrm>
          <a:prstGeom prst="rect">
            <a:avLst/>
          </a:prstGeom>
          <a:noFill/>
          <a:ln w="9525">
            <a:noFill/>
            <a:miter lim="800000"/>
            <a:headEnd/>
            <a:tailEnd/>
          </a:ln>
        </p:spPr>
        <p:txBody>
          <a:bodyPr anchor="ctr"/>
          <a:lstStyle/>
          <a:p>
            <a:pPr eaLnBrk="1" hangingPunct="1"/>
            <a:r>
              <a:rPr lang="en-US" sz="2400" b="1" i="1">
                <a:solidFill>
                  <a:srgbClr val="0000FF"/>
                </a:solidFill>
              </a:rPr>
              <a:t>Lam Sơn thực lục</a:t>
            </a:r>
            <a:r>
              <a:rPr lang="en-US" sz="4000" b="1" i="1">
                <a:solidFill>
                  <a:srgbClr val="0000FF"/>
                </a:solidFill>
              </a:rPr>
              <a:t>.</a:t>
            </a:r>
          </a:p>
          <a:p>
            <a:pPr eaLnBrk="1" hangingPunct="1"/>
            <a:r>
              <a:rPr lang="en-US" sz="2400" b="1" i="1">
                <a:solidFill>
                  <a:srgbClr val="0000FF"/>
                </a:solidFill>
              </a:rPr>
              <a:t>Dư địa chí</a:t>
            </a:r>
            <a:endParaRPr lang="en-US" sz="2400"/>
          </a:p>
        </p:txBody>
      </p:sp>
      <p:sp>
        <p:nvSpPr>
          <p:cNvPr id="15384" name="Rectangle 29"/>
          <p:cNvSpPr>
            <a:spLocks noChangeArrowheads="1"/>
          </p:cNvSpPr>
          <p:nvPr/>
        </p:nvSpPr>
        <p:spPr bwMode="auto">
          <a:xfrm>
            <a:off x="2743200" y="4953000"/>
            <a:ext cx="2743200" cy="990600"/>
          </a:xfrm>
          <a:prstGeom prst="rect">
            <a:avLst/>
          </a:prstGeom>
          <a:noFill/>
          <a:ln w="9525">
            <a:noFill/>
            <a:miter lim="800000"/>
            <a:headEnd/>
            <a:tailEnd/>
          </a:ln>
        </p:spPr>
        <p:txBody>
          <a:bodyPr anchor="ctr"/>
          <a:lstStyle/>
          <a:p>
            <a:pPr algn="ctr" eaLnBrk="1" hangingPunct="1">
              <a:spcBef>
                <a:spcPct val="20000"/>
              </a:spcBef>
            </a:pPr>
            <a:r>
              <a:rPr lang="en-US" sz="2400" b="1" i="1">
                <a:solidFill>
                  <a:srgbClr val="0000FF"/>
                </a:solidFill>
              </a:rPr>
              <a:t>Đại thành toán pháp</a:t>
            </a:r>
          </a:p>
        </p:txBody>
      </p:sp>
      <p:sp>
        <p:nvSpPr>
          <p:cNvPr id="15385" name="Rectangle 31"/>
          <p:cNvSpPr>
            <a:spLocks noChangeArrowheads="1"/>
          </p:cNvSpPr>
          <p:nvPr/>
        </p:nvSpPr>
        <p:spPr bwMode="auto">
          <a:xfrm>
            <a:off x="5562600" y="1752600"/>
            <a:ext cx="3581400" cy="1447800"/>
          </a:xfrm>
          <a:prstGeom prst="rect">
            <a:avLst/>
          </a:prstGeom>
          <a:noFill/>
          <a:ln w="9525">
            <a:noFill/>
            <a:miter lim="800000"/>
            <a:headEnd/>
            <a:tailEnd/>
          </a:ln>
        </p:spPr>
        <p:txBody>
          <a:bodyPr anchor="ctr"/>
          <a:lstStyle/>
          <a:p>
            <a:pPr eaLnBrk="1" hangingPunct="1"/>
            <a:r>
              <a:rPr lang="en-US" sz="2000">
                <a:solidFill>
                  <a:srgbClr val="0000FF"/>
                </a:solidFill>
              </a:rPr>
              <a:t> </a:t>
            </a:r>
            <a:r>
              <a:rPr lang="en-US" sz="2400">
                <a:solidFill>
                  <a:srgbClr val="0000FF"/>
                </a:solidFill>
              </a:rPr>
              <a:t>Ghi lại Lịch sử nước ta từ thời Hùng Vương đến đầu thời Hậu Lê.</a:t>
            </a:r>
          </a:p>
        </p:txBody>
      </p:sp>
      <p:sp>
        <p:nvSpPr>
          <p:cNvPr id="15386" name="Rectangle 33"/>
          <p:cNvSpPr>
            <a:spLocks noChangeArrowheads="1"/>
          </p:cNvSpPr>
          <p:nvPr/>
        </p:nvSpPr>
        <p:spPr bwMode="auto">
          <a:xfrm>
            <a:off x="5562600" y="3429000"/>
            <a:ext cx="3581400" cy="990600"/>
          </a:xfrm>
          <a:prstGeom prst="rect">
            <a:avLst/>
          </a:prstGeom>
          <a:noFill/>
          <a:ln w="9525">
            <a:noFill/>
            <a:miter lim="800000"/>
            <a:headEnd/>
            <a:tailEnd/>
          </a:ln>
        </p:spPr>
        <p:txBody>
          <a:bodyPr anchor="ctr"/>
          <a:lstStyle/>
          <a:p>
            <a:pPr eaLnBrk="1" hangingPunct="1"/>
            <a:r>
              <a:rPr lang="en-US" sz="2000">
                <a:solidFill>
                  <a:srgbClr val="0000FF"/>
                </a:solidFill>
              </a:rPr>
              <a:t>   </a:t>
            </a:r>
            <a:r>
              <a:rPr lang="en-US" sz="2400">
                <a:solidFill>
                  <a:srgbClr val="0000FF"/>
                </a:solidFill>
              </a:rPr>
              <a:t>Ghi lại diễn biến cuộc khởi nghĩa Lam Sơn</a:t>
            </a:r>
            <a:r>
              <a:rPr lang="en-US" sz="2000">
                <a:solidFill>
                  <a:srgbClr val="0000FF"/>
                </a:solidFill>
              </a:rPr>
              <a:t>.</a:t>
            </a:r>
          </a:p>
        </p:txBody>
      </p:sp>
      <p:sp>
        <p:nvSpPr>
          <p:cNvPr id="15387" name="Rectangle 34"/>
          <p:cNvSpPr>
            <a:spLocks noChangeArrowheads="1"/>
          </p:cNvSpPr>
          <p:nvPr/>
        </p:nvSpPr>
        <p:spPr bwMode="auto">
          <a:xfrm>
            <a:off x="5715000" y="4800600"/>
            <a:ext cx="3429000" cy="990600"/>
          </a:xfrm>
          <a:prstGeom prst="rect">
            <a:avLst/>
          </a:prstGeom>
          <a:noFill/>
          <a:ln w="9525">
            <a:noFill/>
            <a:miter lim="800000"/>
            <a:headEnd/>
            <a:tailEnd/>
          </a:ln>
        </p:spPr>
        <p:txBody>
          <a:bodyPr anchor="ctr"/>
          <a:lstStyle/>
          <a:p>
            <a:pPr algn="ctr" eaLnBrk="1" hangingPunct="1">
              <a:spcBef>
                <a:spcPct val="20000"/>
              </a:spcBef>
            </a:pPr>
            <a:r>
              <a:rPr lang="en-US" sz="2400" b="1" i="1">
                <a:solidFill>
                  <a:srgbClr val="9F0522"/>
                </a:solidFill>
              </a:rPr>
              <a:t> </a:t>
            </a:r>
            <a:r>
              <a:rPr lang="en-US" sz="2400">
                <a:solidFill>
                  <a:srgbClr val="0000FF"/>
                </a:solidFill>
              </a:rPr>
              <a:t>Kiến thức toán học</a:t>
            </a:r>
          </a:p>
        </p:txBody>
      </p:sp>
      <p:sp>
        <p:nvSpPr>
          <p:cNvPr id="15388" name="Line 35"/>
          <p:cNvSpPr>
            <a:spLocks noChangeShapeType="1"/>
          </p:cNvSpPr>
          <p:nvPr/>
        </p:nvSpPr>
        <p:spPr bwMode="auto">
          <a:xfrm>
            <a:off x="0" y="3200400"/>
            <a:ext cx="9144000" cy="76200"/>
          </a:xfrm>
          <a:prstGeom prst="line">
            <a:avLst/>
          </a:prstGeom>
          <a:noFill/>
          <a:ln w="9525">
            <a:solidFill>
              <a:schemeClr val="tx1"/>
            </a:solidFill>
            <a:round/>
            <a:headEnd/>
            <a:tailEnd/>
          </a:ln>
        </p:spPr>
        <p:txBody>
          <a:bodyPr/>
          <a:lstStyle/>
          <a:p>
            <a:endParaRPr lang="en-US"/>
          </a:p>
        </p:txBody>
      </p:sp>
      <p:sp>
        <p:nvSpPr>
          <p:cNvPr id="15389" name="Line 36"/>
          <p:cNvSpPr>
            <a:spLocks noChangeShapeType="1"/>
          </p:cNvSpPr>
          <p:nvPr/>
        </p:nvSpPr>
        <p:spPr bwMode="auto">
          <a:xfrm>
            <a:off x="0" y="4800600"/>
            <a:ext cx="9144000" cy="76200"/>
          </a:xfrm>
          <a:prstGeom prst="line">
            <a:avLst/>
          </a:prstGeom>
          <a:noFill/>
          <a:ln w="9525">
            <a:solidFill>
              <a:schemeClr val="tx1"/>
            </a:solidFill>
            <a:round/>
            <a:headEnd/>
            <a:tailEnd/>
          </a:ln>
        </p:spPr>
        <p:txBody>
          <a:bodyPr/>
          <a:lstStyle/>
          <a:p>
            <a:endParaRPr lang="en-US"/>
          </a:p>
        </p:txBody>
      </p:sp>
    </p:spTree>
  </p:cSld>
  <p:clrMapOvr>
    <a:masterClrMapping/>
  </p:clrMapOvr>
  <p:transition>
    <p:cover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rgb-on-white-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15417" name="Group 57"/>
          <p:cNvGraphicFramePr>
            <a:graphicFrameLocks noGrp="1"/>
          </p:cNvGraphicFramePr>
          <p:nvPr/>
        </p:nvGraphicFramePr>
        <p:xfrm>
          <a:off x="0" y="1004888"/>
          <a:ext cx="9144000" cy="5411787"/>
        </p:xfrm>
        <a:graphic>
          <a:graphicData uri="http://schemas.openxmlformats.org/drawingml/2006/table">
            <a:tbl>
              <a:tblPr/>
              <a:tblGrid>
                <a:gridCol w="2032000"/>
                <a:gridCol w="3225800"/>
                <a:gridCol w="3886200"/>
              </a:tblGrid>
              <a:tr h="5181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Tác giả</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Công trình khoa học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Nội dung</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36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FF"/>
                        </a:solidFill>
                        <a:effectLst/>
                        <a:latin typeface=".VnAristote"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FF"/>
                        </a:solidFill>
                        <a:effectLst/>
                        <a:latin typeface=".VnAristote"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FF"/>
                        </a:solidFill>
                        <a:effectLst/>
                        <a:latin typeface=".VnAristote"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FF"/>
                        </a:solidFill>
                        <a:effectLst/>
                        <a:latin typeface=".VnAristote"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FF"/>
                        </a:solidFill>
                        <a:effectLst/>
                        <a:latin typeface=".VnAristote"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FF"/>
                        </a:solidFill>
                        <a:effectLst/>
                        <a:latin typeface=".VnAristote"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0000"/>
                        </a:solidFill>
                        <a:effectLst/>
                        <a:latin typeface=".VnAristote"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3300"/>
                        </a:solidFill>
                        <a:effectLst/>
                        <a:latin typeface=".VnAristote"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01" name="Rectangle 19"/>
          <p:cNvSpPr>
            <a:spLocks noChangeArrowheads="1"/>
          </p:cNvSpPr>
          <p:nvPr/>
        </p:nvSpPr>
        <p:spPr bwMode="auto">
          <a:xfrm>
            <a:off x="457200" y="304800"/>
            <a:ext cx="7162800" cy="639763"/>
          </a:xfrm>
          <a:prstGeom prst="rect">
            <a:avLst/>
          </a:prstGeom>
          <a:noFill/>
          <a:ln w="9525">
            <a:noFill/>
            <a:miter lim="800000"/>
            <a:headEnd/>
            <a:tailEnd/>
          </a:ln>
        </p:spPr>
        <p:txBody>
          <a:bodyPr anchor="ctr"/>
          <a:lstStyle/>
          <a:p>
            <a:pPr eaLnBrk="1" hangingPunct="1"/>
            <a:r>
              <a:rPr lang="en-US" sz="2800">
                <a:solidFill>
                  <a:srgbClr val="E91303"/>
                </a:solidFill>
              </a:rPr>
              <a:t>a. Khoa học xã hội thời Hậu Lê.</a:t>
            </a:r>
            <a:br>
              <a:rPr lang="en-US" sz="2800">
                <a:solidFill>
                  <a:srgbClr val="E91303"/>
                </a:solidFill>
              </a:rPr>
            </a:br>
            <a:endParaRPr lang="en-US" sz="2800">
              <a:solidFill>
                <a:srgbClr val="E91303"/>
              </a:solidFill>
            </a:endParaRPr>
          </a:p>
        </p:txBody>
      </p:sp>
      <p:sp>
        <p:nvSpPr>
          <p:cNvPr id="16402" name="Line 35"/>
          <p:cNvSpPr>
            <a:spLocks noChangeShapeType="1"/>
          </p:cNvSpPr>
          <p:nvPr/>
        </p:nvSpPr>
        <p:spPr bwMode="auto">
          <a:xfrm>
            <a:off x="0" y="2743200"/>
            <a:ext cx="9144000" cy="0"/>
          </a:xfrm>
          <a:prstGeom prst="line">
            <a:avLst/>
          </a:prstGeom>
          <a:noFill/>
          <a:ln w="9525">
            <a:solidFill>
              <a:schemeClr val="tx1"/>
            </a:solidFill>
            <a:round/>
            <a:headEnd/>
            <a:tailEnd/>
          </a:ln>
        </p:spPr>
        <p:txBody>
          <a:bodyPr/>
          <a:lstStyle/>
          <a:p>
            <a:endParaRPr lang="en-US"/>
          </a:p>
        </p:txBody>
      </p:sp>
      <p:sp>
        <p:nvSpPr>
          <p:cNvPr id="16403" name="Line 36"/>
          <p:cNvSpPr>
            <a:spLocks noChangeShapeType="1"/>
          </p:cNvSpPr>
          <p:nvPr/>
        </p:nvSpPr>
        <p:spPr bwMode="auto">
          <a:xfrm>
            <a:off x="0" y="4114800"/>
            <a:ext cx="9144000" cy="0"/>
          </a:xfrm>
          <a:prstGeom prst="line">
            <a:avLst/>
          </a:prstGeom>
          <a:noFill/>
          <a:ln w="9525">
            <a:solidFill>
              <a:schemeClr val="tx1"/>
            </a:solidFill>
            <a:round/>
            <a:headEnd/>
            <a:tailEnd/>
          </a:ln>
        </p:spPr>
        <p:txBody>
          <a:bodyPr/>
          <a:lstStyle/>
          <a:p>
            <a:endParaRPr lang="en-US"/>
          </a:p>
        </p:txBody>
      </p:sp>
      <p:sp>
        <p:nvSpPr>
          <p:cNvPr id="16404" name="Rectangle 43"/>
          <p:cNvSpPr>
            <a:spLocks noChangeArrowheads="1"/>
          </p:cNvSpPr>
          <p:nvPr/>
        </p:nvSpPr>
        <p:spPr bwMode="auto">
          <a:xfrm>
            <a:off x="0" y="1676400"/>
            <a:ext cx="2057400" cy="609600"/>
          </a:xfrm>
          <a:prstGeom prst="rect">
            <a:avLst/>
          </a:prstGeom>
          <a:noFill/>
          <a:ln w="9525">
            <a:noFill/>
            <a:miter lim="800000"/>
            <a:headEnd/>
            <a:tailEnd/>
          </a:ln>
        </p:spPr>
        <p:txBody>
          <a:bodyPr anchor="ctr"/>
          <a:lstStyle/>
          <a:p>
            <a:pPr eaLnBrk="1" hangingPunct="1"/>
            <a:r>
              <a:rPr lang="en-US" sz="3200">
                <a:solidFill>
                  <a:srgbClr val="006600"/>
                </a:solidFill>
              </a:rPr>
              <a:t> </a:t>
            </a:r>
            <a:r>
              <a:rPr lang="en-US" sz="2400">
                <a:solidFill>
                  <a:srgbClr val="0000FF"/>
                </a:solidFill>
              </a:rPr>
              <a:t>Ngô Sĩ Liên</a:t>
            </a:r>
          </a:p>
        </p:txBody>
      </p:sp>
      <p:sp>
        <p:nvSpPr>
          <p:cNvPr id="16405" name="Rectangle 44"/>
          <p:cNvSpPr>
            <a:spLocks noChangeArrowheads="1"/>
          </p:cNvSpPr>
          <p:nvPr/>
        </p:nvSpPr>
        <p:spPr bwMode="auto">
          <a:xfrm>
            <a:off x="0" y="3124200"/>
            <a:ext cx="2133600" cy="609600"/>
          </a:xfrm>
          <a:prstGeom prst="rect">
            <a:avLst/>
          </a:prstGeom>
          <a:noFill/>
          <a:ln w="9525">
            <a:noFill/>
            <a:miter lim="800000"/>
            <a:headEnd/>
            <a:tailEnd/>
          </a:ln>
        </p:spPr>
        <p:txBody>
          <a:bodyPr anchor="ctr"/>
          <a:lstStyle/>
          <a:p>
            <a:pPr eaLnBrk="1" hangingPunct="1"/>
            <a:r>
              <a:rPr lang="en-US" sz="2400">
                <a:solidFill>
                  <a:srgbClr val="0000FF"/>
                </a:solidFill>
              </a:rPr>
              <a:t>Nguyễn Trãi</a:t>
            </a:r>
          </a:p>
        </p:txBody>
      </p:sp>
      <p:sp>
        <p:nvSpPr>
          <p:cNvPr id="16406" name="Rectangle 45"/>
          <p:cNvSpPr>
            <a:spLocks noChangeArrowheads="1"/>
          </p:cNvSpPr>
          <p:nvPr/>
        </p:nvSpPr>
        <p:spPr bwMode="auto">
          <a:xfrm>
            <a:off x="0" y="4572000"/>
            <a:ext cx="2057400" cy="609600"/>
          </a:xfrm>
          <a:prstGeom prst="rect">
            <a:avLst/>
          </a:prstGeom>
          <a:noFill/>
          <a:ln w="9525">
            <a:noFill/>
            <a:miter lim="800000"/>
            <a:headEnd/>
            <a:tailEnd/>
          </a:ln>
        </p:spPr>
        <p:txBody>
          <a:bodyPr anchor="ctr"/>
          <a:lstStyle/>
          <a:p>
            <a:pPr eaLnBrk="1" hangingPunct="1"/>
            <a:r>
              <a:rPr lang="en-US" sz="2400">
                <a:solidFill>
                  <a:srgbClr val="0000FF"/>
                </a:solidFill>
              </a:rPr>
              <a:t>Nguyễn Trãi</a:t>
            </a:r>
          </a:p>
        </p:txBody>
      </p:sp>
      <p:sp>
        <p:nvSpPr>
          <p:cNvPr id="16407" name="Rectangle 46"/>
          <p:cNvSpPr>
            <a:spLocks noChangeArrowheads="1"/>
          </p:cNvSpPr>
          <p:nvPr/>
        </p:nvSpPr>
        <p:spPr bwMode="auto">
          <a:xfrm>
            <a:off x="2209800" y="1828800"/>
            <a:ext cx="2743200" cy="685800"/>
          </a:xfrm>
          <a:prstGeom prst="rect">
            <a:avLst/>
          </a:prstGeom>
          <a:noFill/>
          <a:ln w="9525">
            <a:noFill/>
            <a:miter lim="800000"/>
            <a:headEnd/>
            <a:tailEnd/>
          </a:ln>
        </p:spPr>
        <p:txBody>
          <a:bodyPr anchor="ctr"/>
          <a:lstStyle/>
          <a:p>
            <a:pPr eaLnBrk="1" hangingPunct="1"/>
            <a:r>
              <a:rPr lang="en-US" sz="2400" b="1" i="1">
                <a:solidFill>
                  <a:srgbClr val="0000FF"/>
                </a:solidFill>
              </a:rPr>
              <a:t>Đại Việt sử kí toàn thư.</a:t>
            </a:r>
          </a:p>
        </p:txBody>
      </p:sp>
      <p:sp>
        <p:nvSpPr>
          <p:cNvPr id="16408" name="Rectangle 47"/>
          <p:cNvSpPr>
            <a:spLocks noChangeArrowheads="1"/>
          </p:cNvSpPr>
          <p:nvPr/>
        </p:nvSpPr>
        <p:spPr bwMode="auto">
          <a:xfrm>
            <a:off x="2209800" y="2895600"/>
            <a:ext cx="2667000" cy="990600"/>
          </a:xfrm>
          <a:prstGeom prst="rect">
            <a:avLst/>
          </a:prstGeom>
          <a:noFill/>
          <a:ln w="9525">
            <a:noFill/>
            <a:miter lim="800000"/>
            <a:headEnd/>
            <a:tailEnd/>
          </a:ln>
        </p:spPr>
        <p:txBody>
          <a:bodyPr anchor="ctr"/>
          <a:lstStyle/>
          <a:p>
            <a:pPr eaLnBrk="1" hangingPunct="1"/>
            <a:r>
              <a:rPr lang="en-US" sz="2400" b="1" i="1">
                <a:solidFill>
                  <a:srgbClr val="0000FF"/>
                </a:solidFill>
              </a:rPr>
              <a:t>Lam Sơn thực lục</a:t>
            </a:r>
            <a:r>
              <a:rPr lang="en-US" sz="4000" b="1" i="1">
                <a:solidFill>
                  <a:srgbClr val="0000FF"/>
                </a:solidFill>
              </a:rPr>
              <a:t>.</a:t>
            </a:r>
          </a:p>
        </p:txBody>
      </p:sp>
      <p:sp>
        <p:nvSpPr>
          <p:cNvPr id="16409" name="Rectangle 48"/>
          <p:cNvSpPr>
            <a:spLocks noChangeArrowheads="1"/>
          </p:cNvSpPr>
          <p:nvPr/>
        </p:nvSpPr>
        <p:spPr bwMode="auto">
          <a:xfrm>
            <a:off x="2209800" y="4648200"/>
            <a:ext cx="2590800" cy="533400"/>
          </a:xfrm>
          <a:prstGeom prst="rect">
            <a:avLst/>
          </a:prstGeom>
          <a:noFill/>
          <a:ln w="9525">
            <a:noFill/>
            <a:miter lim="800000"/>
            <a:headEnd/>
            <a:tailEnd/>
          </a:ln>
        </p:spPr>
        <p:txBody>
          <a:bodyPr anchor="ctr"/>
          <a:lstStyle/>
          <a:p>
            <a:pPr eaLnBrk="1" hangingPunct="1"/>
            <a:r>
              <a:rPr lang="en-US" sz="2400" b="1" i="1">
                <a:solidFill>
                  <a:srgbClr val="0000FF"/>
                </a:solidFill>
              </a:rPr>
              <a:t>Dư địa chí.</a:t>
            </a:r>
          </a:p>
        </p:txBody>
      </p:sp>
      <p:sp>
        <p:nvSpPr>
          <p:cNvPr id="16410" name="Rectangle 49"/>
          <p:cNvSpPr>
            <a:spLocks noChangeArrowheads="1"/>
          </p:cNvSpPr>
          <p:nvPr/>
        </p:nvSpPr>
        <p:spPr bwMode="auto">
          <a:xfrm>
            <a:off x="5257800" y="1524000"/>
            <a:ext cx="3657600" cy="1295400"/>
          </a:xfrm>
          <a:prstGeom prst="rect">
            <a:avLst/>
          </a:prstGeom>
          <a:noFill/>
          <a:ln w="9525">
            <a:noFill/>
            <a:miter lim="800000"/>
            <a:headEnd/>
            <a:tailEnd/>
          </a:ln>
        </p:spPr>
        <p:txBody>
          <a:bodyPr anchor="ctr"/>
          <a:lstStyle/>
          <a:p>
            <a:pPr eaLnBrk="1" hangingPunct="1"/>
            <a:r>
              <a:rPr lang="en-US" sz="2000">
                <a:solidFill>
                  <a:srgbClr val="0000FF"/>
                </a:solidFill>
              </a:rPr>
              <a:t>- Ghi lại Lịch sử nước ta từ thời Hùng Vương đến thời Hậu Lê.</a:t>
            </a:r>
          </a:p>
        </p:txBody>
      </p:sp>
      <p:sp>
        <p:nvSpPr>
          <p:cNvPr id="16411" name="Rectangle 51"/>
          <p:cNvSpPr>
            <a:spLocks noChangeArrowheads="1"/>
          </p:cNvSpPr>
          <p:nvPr/>
        </p:nvSpPr>
        <p:spPr bwMode="auto">
          <a:xfrm>
            <a:off x="5257800" y="3048000"/>
            <a:ext cx="3276600" cy="685800"/>
          </a:xfrm>
          <a:prstGeom prst="rect">
            <a:avLst/>
          </a:prstGeom>
          <a:noFill/>
          <a:ln w="9525">
            <a:noFill/>
            <a:miter lim="800000"/>
            <a:headEnd/>
            <a:tailEnd/>
          </a:ln>
        </p:spPr>
        <p:txBody>
          <a:bodyPr anchor="ctr"/>
          <a:lstStyle/>
          <a:p>
            <a:pPr eaLnBrk="1" hangingPunct="1"/>
            <a:r>
              <a:rPr lang="en-US" sz="2000">
                <a:solidFill>
                  <a:srgbClr val="0000FF"/>
                </a:solidFill>
              </a:rPr>
              <a:t>- Ghi lại diễn biến cuộc khởi nghĩa Lam Sơn.</a:t>
            </a:r>
          </a:p>
        </p:txBody>
      </p:sp>
      <p:sp>
        <p:nvSpPr>
          <p:cNvPr id="16412" name="Rectangle 53"/>
          <p:cNvSpPr>
            <a:spLocks noChangeArrowheads="1"/>
          </p:cNvSpPr>
          <p:nvPr/>
        </p:nvSpPr>
        <p:spPr bwMode="auto">
          <a:xfrm>
            <a:off x="5257800" y="4191000"/>
            <a:ext cx="3733800" cy="1905000"/>
          </a:xfrm>
          <a:prstGeom prst="rect">
            <a:avLst/>
          </a:prstGeom>
          <a:noFill/>
          <a:ln w="9525">
            <a:noFill/>
            <a:miter lim="800000"/>
            <a:headEnd/>
            <a:tailEnd/>
          </a:ln>
        </p:spPr>
        <p:txBody>
          <a:bodyPr anchor="ctr"/>
          <a:lstStyle/>
          <a:p>
            <a:pPr eaLnBrk="1" hangingPunct="1">
              <a:lnSpc>
                <a:spcPct val="95000"/>
              </a:lnSpc>
            </a:pPr>
            <a:r>
              <a:rPr lang="en-US" sz="2000">
                <a:solidFill>
                  <a:srgbClr val="003300"/>
                </a:solidFill>
              </a:rPr>
              <a:t> </a:t>
            </a:r>
            <a:r>
              <a:rPr lang="en-US" sz="2000">
                <a:solidFill>
                  <a:srgbClr val="0000FF"/>
                </a:solidFill>
              </a:rPr>
              <a:t>- Xác định rõ ràng lãnh thổ quốc gia nêu lên những tài nguyên, sản phẩm của đất nước và một số phong tục tập quán của nhân dân ta.</a:t>
            </a:r>
            <a:r>
              <a:rPr lang="en-US" sz="4000">
                <a:solidFill>
                  <a:schemeClr val="tx2"/>
                </a:solidFill>
              </a:rPr>
              <a:t> </a:t>
            </a:r>
          </a:p>
        </p:txBody>
      </p:sp>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descr="rgb-on-white-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1" name="Rectangle 5"/>
          <p:cNvSpPr>
            <a:spLocks noChangeArrowheads="1"/>
          </p:cNvSpPr>
          <p:nvPr/>
        </p:nvSpPr>
        <p:spPr bwMode="auto">
          <a:xfrm>
            <a:off x="457200" y="304800"/>
            <a:ext cx="7162800" cy="639763"/>
          </a:xfrm>
          <a:prstGeom prst="rect">
            <a:avLst/>
          </a:prstGeom>
          <a:noFill/>
          <a:ln w="9525">
            <a:noFill/>
            <a:miter lim="800000"/>
            <a:headEnd/>
            <a:tailEnd/>
          </a:ln>
        </p:spPr>
        <p:txBody>
          <a:bodyPr anchor="ctr"/>
          <a:lstStyle/>
          <a:p>
            <a:pPr eaLnBrk="1" hangingPunct="1"/>
            <a:r>
              <a:rPr lang="en-US" sz="2800">
                <a:solidFill>
                  <a:srgbClr val="E91303"/>
                </a:solidFill>
              </a:rPr>
              <a:t>b. Khoa học tự nhiên thời Hậu Lê.</a:t>
            </a:r>
            <a:br>
              <a:rPr lang="en-US" sz="2800">
                <a:solidFill>
                  <a:srgbClr val="E91303"/>
                </a:solidFill>
              </a:rPr>
            </a:br>
            <a:endParaRPr lang="en-US" sz="2800">
              <a:solidFill>
                <a:srgbClr val="E91303"/>
              </a:solidFill>
            </a:endParaRPr>
          </a:p>
        </p:txBody>
      </p:sp>
      <p:sp>
        <p:nvSpPr>
          <p:cNvPr id="17412" name="Rectangle 6"/>
          <p:cNvSpPr>
            <a:spLocks noChangeArrowheads="1"/>
          </p:cNvSpPr>
          <p:nvPr/>
        </p:nvSpPr>
        <p:spPr bwMode="auto">
          <a:xfrm>
            <a:off x="609600" y="914400"/>
            <a:ext cx="7162800" cy="639763"/>
          </a:xfrm>
          <a:prstGeom prst="rect">
            <a:avLst/>
          </a:prstGeom>
          <a:noFill/>
          <a:ln w="9525">
            <a:noFill/>
            <a:miter lim="800000"/>
            <a:headEnd/>
            <a:tailEnd/>
          </a:ln>
        </p:spPr>
        <p:txBody>
          <a:bodyPr anchor="ctr"/>
          <a:lstStyle/>
          <a:p>
            <a:pPr eaLnBrk="1" hangingPunct="1"/>
            <a:endParaRPr lang="en-US" sz="3200">
              <a:solidFill>
                <a:srgbClr val="006600"/>
              </a:solidFill>
            </a:endParaRPr>
          </a:p>
        </p:txBody>
      </p:sp>
      <p:graphicFrame>
        <p:nvGraphicFramePr>
          <p:cNvPr id="32817" name="Group 49"/>
          <p:cNvGraphicFramePr>
            <a:graphicFrameLocks noGrp="1"/>
          </p:cNvGraphicFramePr>
          <p:nvPr/>
        </p:nvGraphicFramePr>
        <p:xfrm>
          <a:off x="0" y="1066800"/>
          <a:ext cx="9144000" cy="3962400"/>
        </p:xfrm>
        <a:graphic>
          <a:graphicData uri="http://schemas.openxmlformats.org/drawingml/2006/table">
            <a:tbl>
              <a:tblPr/>
              <a:tblGrid>
                <a:gridCol w="2895600"/>
                <a:gridCol w="2819400"/>
                <a:gridCol w="3429000"/>
              </a:tblGrid>
              <a:tr h="1065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Tác giả</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Công trình khoa học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Nội dung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971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rgbClr val="003300"/>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rgbClr val="0000CC"/>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rgbClr val="0000CC"/>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rgbClr val="0000CC"/>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rgbClr val="0000CC"/>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rgbClr val="0000CC"/>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rgbClr val="9F0522"/>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rgbClr val="9F0522"/>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rgbClr val="9F0522"/>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rgbClr val="9F0522"/>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1" u="none" strike="noStrike" cap="none" normalizeH="0" baseline="0" smtClean="0">
                        <a:ln>
                          <a:noFill/>
                        </a:ln>
                        <a:solidFill>
                          <a:srgbClr val="9F0522"/>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27" name="Line 25"/>
          <p:cNvSpPr>
            <a:spLocks noChangeShapeType="1"/>
          </p:cNvSpPr>
          <p:nvPr/>
        </p:nvSpPr>
        <p:spPr bwMode="auto">
          <a:xfrm>
            <a:off x="0" y="3124200"/>
            <a:ext cx="9144000" cy="0"/>
          </a:xfrm>
          <a:prstGeom prst="line">
            <a:avLst/>
          </a:prstGeom>
          <a:noFill/>
          <a:ln w="9525">
            <a:solidFill>
              <a:schemeClr val="tx1"/>
            </a:solidFill>
            <a:round/>
            <a:headEnd/>
            <a:tailEnd/>
          </a:ln>
        </p:spPr>
        <p:txBody>
          <a:bodyPr/>
          <a:lstStyle/>
          <a:p>
            <a:endParaRPr lang="en-US"/>
          </a:p>
        </p:txBody>
      </p:sp>
      <p:sp>
        <p:nvSpPr>
          <p:cNvPr id="17428" name="Rectangle 29"/>
          <p:cNvSpPr>
            <a:spLocks noChangeArrowheads="1"/>
          </p:cNvSpPr>
          <p:nvPr/>
        </p:nvSpPr>
        <p:spPr bwMode="auto">
          <a:xfrm>
            <a:off x="0" y="2133600"/>
            <a:ext cx="2819400" cy="609600"/>
          </a:xfrm>
          <a:prstGeom prst="rect">
            <a:avLst/>
          </a:prstGeom>
          <a:noFill/>
          <a:ln w="9525">
            <a:noFill/>
            <a:miter lim="800000"/>
            <a:headEnd/>
            <a:tailEnd/>
          </a:ln>
        </p:spPr>
        <p:txBody>
          <a:bodyPr anchor="ctr"/>
          <a:lstStyle/>
          <a:p>
            <a:pPr algn="ctr" eaLnBrk="1" hangingPunct="1"/>
            <a:r>
              <a:rPr lang="en-US" sz="2400" b="1">
                <a:solidFill>
                  <a:srgbClr val="0000FF"/>
                </a:solidFill>
                <a:hlinkClick r:id="rId3" action="ppaction://hlinksldjump"/>
              </a:rPr>
              <a:t>Lương Thế Vinh</a:t>
            </a:r>
            <a:endParaRPr lang="en-US" sz="2400" b="1">
              <a:solidFill>
                <a:srgbClr val="0000FF"/>
              </a:solidFill>
            </a:endParaRPr>
          </a:p>
        </p:txBody>
      </p:sp>
      <p:sp>
        <p:nvSpPr>
          <p:cNvPr id="32798" name="Rectangle 30"/>
          <p:cNvSpPr>
            <a:spLocks noChangeArrowheads="1"/>
          </p:cNvSpPr>
          <p:nvPr/>
        </p:nvSpPr>
        <p:spPr bwMode="auto">
          <a:xfrm>
            <a:off x="304800" y="3276600"/>
            <a:ext cx="2362200" cy="1447800"/>
          </a:xfrm>
          <a:prstGeom prst="rect">
            <a:avLst/>
          </a:prstGeom>
          <a:noFill/>
          <a:ln w="9525">
            <a:noFill/>
            <a:miter lim="800000"/>
            <a:headEnd/>
            <a:tailEnd/>
          </a:ln>
        </p:spPr>
        <p:txBody>
          <a:bodyPr anchor="ctr"/>
          <a:lstStyle/>
          <a:p>
            <a:pPr algn="ctr" eaLnBrk="1" hangingPunct="1">
              <a:spcBef>
                <a:spcPct val="20000"/>
              </a:spcBef>
            </a:pPr>
            <a:r>
              <a:rPr lang="en-US" sz="2400" b="1" i="1">
                <a:solidFill>
                  <a:srgbClr val="003300"/>
                </a:solidFill>
              </a:rPr>
              <a:t> </a:t>
            </a:r>
            <a:r>
              <a:rPr lang="en-US" sz="2400" b="1">
                <a:solidFill>
                  <a:srgbClr val="0000FF"/>
                </a:solidFill>
                <a:hlinkClick r:id="rId4" action="ppaction://hlinksldjump"/>
              </a:rPr>
              <a:t>Lê Hữu Trác</a:t>
            </a:r>
            <a:r>
              <a:rPr lang="en-US" sz="2400" b="1">
                <a:solidFill>
                  <a:srgbClr val="0000FF"/>
                </a:solidFill>
              </a:rPr>
              <a:t/>
            </a:r>
            <a:br>
              <a:rPr lang="en-US" sz="2400" b="1">
                <a:solidFill>
                  <a:srgbClr val="0000FF"/>
                </a:solidFill>
              </a:rPr>
            </a:br>
            <a:r>
              <a:rPr lang="en-US" sz="2400" b="1">
                <a:solidFill>
                  <a:srgbClr val="0000FF"/>
                </a:solidFill>
                <a:hlinkClick r:id="rId5" action="ppaction://hlinksldjump"/>
              </a:rPr>
              <a:t>(Hải Thượng</a:t>
            </a:r>
            <a:r>
              <a:rPr lang="en-US" sz="2400" b="1" i="1">
                <a:solidFill>
                  <a:srgbClr val="0000FF"/>
                </a:solidFill>
                <a:hlinkClick r:id="rId5" action="ppaction://hlinksldjump"/>
              </a:rPr>
              <a:t> </a:t>
            </a:r>
            <a:r>
              <a:rPr lang="en-US" sz="2400" b="1">
                <a:solidFill>
                  <a:srgbClr val="0000FF"/>
                </a:solidFill>
                <a:hlinkClick r:id="rId5" action="ppaction://hlinksldjump"/>
              </a:rPr>
              <a:t>Lãn Ông)</a:t>
            </a:r>
            <a:endParaRPr lang="en-US" sz="2400" b="1">
              <a:solidFill>
                <a:srgbClr val="0000FF"/>
              </a:solidFill>
            </a:endParaRPr>
          </a:p>
        </p:txBody>
      </p:sp>
      <p:sp>
        <p:nvSpPr>
          <p:cNvPr id="17430" name="Rectangle 34"/>
          <p:cNvSpPr>
            <a:spLocks noChangeArrowheads="1"/>
          </p:cNvSpPr>
          <p:nvPr/>
        </p:nvSpPr>
        <p:spPr bwMode="auto">
          <a:xfrm>
            <a:off x="3200400" y="2057400"/>
            <a:ext cx="2438400" cy="990600"/>
          </a:xfrm>
          <a:prstGeom prst="rect">
            <a:avLst/>
          </a:prstGeom>
          <a:noFill/>
          <a:ln w="9525">
            <a:noFill/>
            <a:miter lim="800000"/>
            <a:headEnd/>
            <a:tailEnd/>
          </a:ln>
        </p:spPr>
        <p:txBody>
          <a:bodyPr anchor="ctr"/>
          <a:lstStyle/>
          <a:p>
            <a:pPr algn="ctr" eaLnBrk="1" hangingPunct="1">
              <a:spcBef>
                <a:spcPct val="20000"/>
              </a:spcBef>
            </a:pPr>
            <a:r>
              <a:rPr lang="en-US" sz="2400" b="1" i="1">
                <a:solidFill>
                  <a:srgbClr val="0000FF"/>
                </a:solidFill>
              </a:rPr>
              <a:t>-Đại thành toán pháp</a:t>
            </a:r>
          </a:p>
        </p:txBody>
      </p:sp>
      <p:sp>
        <p:nvSpPr>
          <p:cNvPr id="32804" name="Rectangle 36"/>
          <p:cNvSpPr>
            <a:spLocks noChangeArrowheads="1"/>
          </p:cNvSpPr>
          <p:nvPr/>
        </p:nvSpPr>
        <p:spPr bwMode="auto">
          <a:xfrm>
            <a:off x="3200400" y="3429000"/>
            <a:ext cx="2438400" cy="990600"/>
          </a:xfrm>
          <a:prstGeom prst="rect">
            <a:avLst/>
          </a:prstGeom>
          <a:noFill/>
          <a:ln w="9525">
            <a:noFill/>
            <a:miter lim="800000"/>
            <a:headEnd/>
            <a:tailEnd/>
          </a:ln>
        </p:spPr>
        <p:txBody>
          <a:bodyPr anchor="ctr"/>
          <a:lstStyle/>
          <a:p>
            <a:pPr algn="ctr" eaLnBrk="1" hangingPunct="1">
              <a:spcBef>
                <a:spcPct val="20000"/>
              </a:spcBef>
            </a:pPr>
            <a:r>
              <a:rPr lang="en-US" sz="2400" b="1" i="1">
                <a:solidFill>
                  <a:srgbClr val="0000CC"/>
                </a:solidFill>
              </a:rPr>
              <a:t> </a:t>
            </a:r>
            <a:r>
              <a:rPr lang="en-US" sz="2400" b="1" i="1">
                <a:solidFill>
                  <a:srgbClr val="0000FF"/>
                </a:solidFill>
              </a:rPr>
              <a:t>-Hải Thượng Y Tông Tâm Lĩnh</a:t>
            </a:r>
          </a:p>
        </p:txBody>
      </p:sp>
      <p:sp>
        <p:nvSpPr>
          <p:cNvPr id="17432" name="Rectangle 40"/>
          <p:cNvSpPr>
            <a:spLocks noChangeArrowheads="1"/>
          </p:cNvSpPr>
          <p:nvPr/>
        </p:nvSpPr>
        <p:spPr bwMode="auto">
          <a:xfrm>
            <a:off x="5715000" y="1981200"/>
            <a:ext cx="3429000" cy="990600"/>
          </a:xfrm>
          <a:prstGeom prst="rect">
            <a:avLst/>
          </a:prstGeom>
          <a:noFill/>
          <a:ln w="9525">
            <a:noFill/>
            <a:miter lim="800000"/>
            <a:headEnd/>
            <a:tailEnd/>
          </a:ln>
        </p:spPr>
        <p:txBody>
          <a:bodyPr anchor="ctr"/>
          <a:lstStyle/>
          <a:p>
            <a:pPr algn="ctr" eaLnBrk="1" hangingPunct="1">
              <a:spcBef>
                <a:spcPct val="20000"/>
              </a:spcBef>
            </a:pPr>
            <a:r>
              <a:rPr lang="en-US" sz="2400" b="1" i="1">
                <a:solidFill>
                  <a:srgbClr val="9F0522"/>
                </a:solidFill>
              </a:rPr>
              <a:t>  </a:t>
            </a:r>
            <a:r>
              <a:rPr lang="en-US" sz="2400">
                <a:solidFill>
                  <a:srgbClr val="0000FF"/>
                </a:solidFill>
                <a:latin typeface="Times New Roman" pitchFamily="18" charset="0"/>
              </a:rPr>
              <a:t>Kiến thức toán học</a:t>
            </a:r>
          </a:p>
        </p:txBody>
      </p:sp>
      <p:sp>
        <p:nvSpPr>
          <p:cNvPr id="32809" name="Rectangle 41"/>
          <p:cNvSpPr>
            <a:spLocks noChangeArrowheads="1"/>
          </p:cNvSpPr>
          <p:nvPr/>
        </p:nvSpPr>
        <p:spPr bwMode="auto">
          <a:xfrm>
            <a:off x="5715000" y="3505200"/>
            <a:ext cx="3124200" cy="609600"/>
          </a:xfrm>
          <a:prstGeom prst="rect">
            <a:avLst/>
          </a:prstGeom>
          <a:noFill/>
          <a:ln w="9525">
            <a:noFill/>
            <a:miter lim="800000"/>
            <a:headEnd/>
            <a:tailEnd/>
          </a:ln>
        </p:spPr>
        <p:txBody>
          <a:bodyPr anchor="ctr"/>
          <a:lstStyle/>
          <a:p>
            <a:pPr algn="ctr" eaLnBrk="1" hangingPunct="1">
              <a:spcBef>
                <a:spcPct val="20000"/>
              </a:spcBef>
            </a:pPr>
            <a:r>
              <a:rPr lang="en-US" sz="2400" b="1" i="1">
                <a:solidFill>
                  <a:srgbClr val="9F0522"/>
                </a:solidFill>
              </a:rPr>
              <a:t>  </a:t>
            </a:r>
            <a:r>
              <a:rPr lang="en-US" sz="2400">
                <a:solidFill>
                  <a:srgbClr val="0000FF"/>
                </a:solidFill>
                <a:latin typeface="Times New Roman" pitchFamily="18" charset="0"/>
              </a:rPr>
              <a:t>Kiến thức y học</a:t>
            </a:r>
          </a:p>
        </p:txBody>
      </p:sp>
      <p:pic>
        <p:nvPicPr>
          <p:cNvPr id="17434" name="Picture 48" descr="gardgt"/>
          <p:cNvPicPr>
            <a:picLocks noChangeAspect="1" noChangeArrowheads="1"/>
          </p:cNvPicPr>
          <p:nvPr/>
        </p:nvPicPr>
        <p:blipFill>
          <a:blip r:embed="rId6"/>
          <a:srcRect/>
          <a:stretch>
            <a:fillRect/>
          </a:stretch>
        </p:blipFill>
        <p:spPr bwMode="auto">
          <a:xfrm>
            <a:off x="5410200" y="5257800"/>
            <a:ext cx="3733800" cy="1600200"/>
          </a:xfrm>
          <a:prstGeom prst="rect">
            <a:avLst/>
          </a:prstGeom>
          <a:noFill/>
          <a:ln w="9525">
            <a:noFill/>
            <a:miter lim="800000"/>
            <a:headEnd/>
            <a:tailEnd/>
          </a:ln>
        </p:spPr>
      </p:pic>
      <p:pic>
        <p:nvPicPr>
          <p:cNvPr id="17435" name="Picture 48" descr="gardgt"/>
          <p:cNvPicPr>
            <a:picLocks noChangeAspect="1" noChangeArrowheads="1"/>
          </p:cNvPicPr>
          <p:nvPr/>
        </p:nvPicPr>
        <p:blipFill>
          <a:blip r:embed="rId7"/>
          <a:srcRect/>
          <a:stretch>
            <a:fillRect/>
          </a:stretch>
        </p:blipFill>
        <p:spPr bwMode="auto">
          <a:xfrm>
            <a:off x="0" y="5257800"/>
            <a:ext cx="3657600" cy="1600200"/>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2804"/>
                                        </p:tgtEl>
                                        <p:attrNameLst>
                                          <p:attrName>style.visibility</p:attrName>
                                        </p:attrNameLst>
                                      </p:cBhvr>
                                      <p:to>
                                        <p:strVal val="visible"/>
                                      </p:to>
                                    </p:set>
                                    <p:anim calcmode="lin" valueType="num">
                                      <p:cBhvr>
                                        <p:cTn id="7" dur="500" fill="hold"/>
                                        <p:tgtEl>
                                          <p:spTgt spid="32804"/>
                                        </p:tgtEl>
                                        <p:attrNameLst>
                                          <p:attrName>ppt_w</p:attrName>
                                        </p:attrNameLst>
                                      </p:cBhvr>
                                      <p:tavLst>
                                        <p:tav tm="0">
                                          <p:val>
                                            <p:fltVal val="0"/>
                                          </p:val>
                                        </p:tav>
                                        <p:tav tm="100000">
                                          <p:val>
                                            <p:strVal val="#ppt_w"/>
                                          </p:val>
                                        </p:tav>
                                      </p:tavLst>
                                    </p:anim>
                                    <p:anim calcmode="lin" valueType="num">
                                      <p:cBhvr>
                                        <p:cTn id="8" dur="500" fill="hold"/>
                                        <p:tgtEl>
                                          <p:spTgt spid="3280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2809"/>
                                        </p:tgtEl>
                                        <p:attrNameLst>
                                          <p:attrName>style.visibility</p:attrName>
                                        </p:attrNameLst>
                                      </p:cBhvr>
                                      <p:to>
                                        <p:strVal val="visible"/>
                                      </p:to>
                                    </p:set>
                                    <p:anim calcmode="lin" valueType="num">
                                      <p:cBhvr>
                                        <p:cTn id="13" dur="500" fill="hold"/>
                                        <p:tgtEl>
                                          <p:spTgt spid="32809"/>
                                        </p:tgtEl>
                                        <p:attrNameLst>
                                          <p:attrName>ppt_w</p:attrName>
                                        </p:attrNameLst>
                                      </p:cBhvr>
                                      <p:tavLst>
                                        <p:tav tm="0">
                                          <p:val>
                                            <p:fltVal val="0"/>
                                          </p:val>
                                        </p:tav>
                                        <p:tav tm="100000">
                                          <p:val>
                                            <p:strVal val="#ppt_w"/>
                                          </p:val>
                                        </p:tav>
                                      </p:tavLst>
                                    </p:anim>
                                    <p:anim calcmode="lin" valueType="num">
                                      <p:cBhvr>
                                        <p:cTn id="14" dur="500" fill="hold"/>
                                        <p:tgtEl>
                                          <p:spTgt spid="32809"/>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2798"/>
                                        </p:tgtEl>
                                        <p:attrNameLst>
                                          <p:attrName>style.visibility</p:attrName>
                                        </p:attrNameLst>
                                      </p:cBhvr>
                                      <p:to>
                                        <p:strVal val="visible"/>
                                      </p:to>
                                    </p:set>
                                    <p:anim calcmode="lin" valueType="num">
                                      <p:cBhvr>
                                        <p:cTn id="19" dur="500" fill="hold"/>
                                        <p:tgtEl>
                                          <p:spTgt spid="32798"/>
                                        </p:tgtEl>
                                        <p:attrNameLst>
                                          <p:attrName>ppt_w</p:attrName>
                                        </p:attrNameLst>
                                      </p:cBhvr>
                                      <p:tavLst>
                                        <p:tav tm="0">
                                          <p:val>
                                            <p:fltVal val="0"/>
                                          </p:val>
                                        </p:tav>
                                        <p:tav tm="100000">
                                          <p:val>
                                            <p:strVal val="#ppt_w"/>
                                          </p:val>
                                        </p:tav>
                                      </p:tavLst>
                                    </p:anim>
                                    <p:anim calcmode="lin" valueType="num">
                                      <p:cBhvr>
                                        <p:cTn id="20" dur="500" fill="hold"/>
                                        <p:tgtEl>
                                          <p:spTgt spid="327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8" grpId="0"/>
      <p:bldP spid="32804" grpId="0"/>
      <p:bldP spid="328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rgb-on-white-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435" name="Rectangle 5"/>
          <p:cNvSpPr>
            <a:spLocks noChangeArrowheads="1"/>
          </p:cNvSpPr>
          <p:nvPr/>
        </p:nvSpPr>
        <p:spPr bwMode="auto">
          <a:xfrm>
            <a:off x="457200" y="228600"/>
            <a:ext cx="8229600" cy="4343400"/>
          </a:xfrm>
          <a:prstGeom prst="rect">
            <a:avLst/>
          </a:prstGeom>
          <a:noFill/>
          <a:ln w="9525">
            <a:noFill/>
            <a:miter lim="800000"/>
            <a:headEnd/>
            <a:tailEnd/>
          </a:ln>
        </p:spPr>
        <p:txBody>
          <a:bodyPr anchor="ctr"/>
          <a:lstStyle/>
          <a:p>
            <a:pPr eaLnBrk="1" hangingPunct="1"/>
            <a:r>
              <a:rPr lang="en-US" sz="3200">
                <a:solidFill>
                  <a:srgbClr val="0000FF"/>
                </a:solidFill>
              </a:rPr>
              <a:t>                      </a:t>
            </a:r>
            <a:r>
              <a:rPr lang="en-US" sz="3200" b="1" i="1">
                <a:solidFill>
                  <a:srgbClr val="FF0066"/>
                </a:solidFill>
              </a:rPr>
              <a:t>Kết luận :</a:t>
            </a:r>
            <a:br>
              <a:rPr lang="en-US" sz="3200" b="1" i="1">
                <a:solidFill>
                  <a:srgbClr val="FF0066"/>
                </a:solidFill>
              </a:rPr>
            </a:br>
            <a:r>
              <a:rPr lang="en-US" sz="3200" b="1" i="1">
                <a:solidFill>
                  <a:srgbClr val="FF0066"/>
                </a:solidFill>
              </a:rPr>
              <a:t>      </a:t>
            </a:r>
            <a:r>
              <a:rPr lang="en-US" sz="3200">
                <a:solidFill>
                  <a:srgbClr val="FF0066"/>
                </a:solidFill>
              </a:rPr>
              <a:t>Khoa học thời Hậu Lê</a:t>
            </a:r>
            <a:r>
              <a:rPr lang="en-US" sz="3200">
                <a:solidFill>
                  <a:srgbClr val="0000FF"/>
                </a:solidFill>
              </a:rPr>
              <a:t> phát triển về mọi mặt (Lịch sử, Địa lí, Y học, Toán học...). Các tác phẩm khoa học không những có ý nghĩa lịch sử mà còn có ý nghĩa thực tiễn, lí luận sâu sắc,nó giúp ngành tự nhiên, xã hội đi sâu nghiên cứu tìm hiểu về Văn học ,Khoa học cổ đại và trung đại Việt Nam.</a:t>
            </a:r>
          </a:p>
        </p:txBody>
      </p:sp>
      <p:grpSp>
        <p:nvGrpSpPr>
          <p:cNvPr id="18436" name="Group 7"/>
          <p:cNvGrpSpPr>
            <a:grpSpLocks/>
          </p:cNvGrpSpPr>
          <p:nvPr/>
        </p:nvGrpSpPr>
        <p:grpSpPr bwMode="auto">
          <a:xfrm rot="33969" flipH="1">
            <a:off x="5789613" y="5257800"/>
            <a:ext cx="3348037" cy="1598613"/>
            <a:chOff x="2332" y="1554"/>
            <a:chExt cx="1105" cy="1218"/>
          </a:xfrm>
        </p:grpSpPr>
        <p:sp>
          <p:nvSpPr>
            <p:cNvPr id="18578" name="Freeform 8"/>
            <p:cNvSpPr>
              <a:spLocks/>
            </p:cNvSpPr>
            <p:nvPr/>
          </p:nvSpPr>
          <p:spPr bwMode="auto">
            <a:xfrm>
              <a:off x="2450" y="2113"/>
              <a:ext cx="30" cy="30"/>
            </a:xfrm>
            <a:custGeom>
              <a:avLst/>
              <a:gdLst>
                <a:gd name="T0" fmla="*/ 7 w 61"/>
                <a:gd name="T1" fmla="*/ 15 h 60"/>
                <a:gd name="T2" fmla="*/ 4 w 61"/>
                <a:gd name="T3" fmla="*/ 15 h 60"/>
                <a:gd name="T4" fmla="*/ 2 w 61"/>
                <a:gd name="T5" fmla="*/ 13 h 60"/>
                <a:gd name="T6" fmla="*/ 0 w 61"/>
                <a:gd name="T7" fmla="*/ 11 h 60"/>
                <a:gd name="T8" fmla="*/ 0 w 61"/>
                <a:gd name="T9" fmla="*/ 8 h 60"/>
                <a:gd name="T10" fmla="*/ 0 w 61"/>
                <a:gd name="T11" fmla="*/ 5 h 60"/>
                <a:gd name="T12" fmla="*/ 2 w 61"/>
                <a:gd name="T13" fmla="*/ 2 h 60"/>
                <a:gd name="T14" fmla="*/ 4 w 61"/>
                <a:gd name="T15" fmla="*/ 1 h 60"/>
                <a:gd name="T16" fmla="*/ 7 w 61"/>
                <a:gd name="T17" fmla="*/ 0 h 60"/>
                <a:gd name="T18" fmla="*/ 10 w 61"/>
                <a:gd name="T19" fmla="*/ 1 h 60"/>
                <a:gd name="T20" fmla="*/ 13 w 61"/>
                <a:gd name="T21" fmla="*/ 2 h 60"/>
                <a:gd name="T22" fmla="*/ 14 w 61"/>
                <a:gd name="T23" fmla="*/ 5 h 60"/>
                <a:gd name="T24" fmla="*/ 15 w 61"/>
                <a:gd name="T25" fmla="*/ 8 h 60"/>
                <a:gd name="T26" fmla="*/ 14 w 61"/>
                <a:gd name="T27" fmla="*/ 11 h 60"/>
                <a:gd name="T28" fmla="*/ 13 w 61"/>
                <a:gd name="T29" fmla="*/ 13 h 60"/>
                <a:gd name="T30" fmla="*/ 10 w 61"/>
                <a:gd name="T31" fmla="*/ 15 h 60"/>
                <a:gd name="T32" fmla="*/ 7 w 61"/>
                <a:gd name="T33" fmla="*/ 15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w="9525">
              <a:noFill/>
              <a:round/>
              <a:headEnd/>
              <a:tailEnd/>
            </a:ln>
          </p:spPr>
          <p:txBody>
            <a:bodyPr/>
            <a:lstStyle/>
            <a:p>
              <a:endParaRPr lang="en-US"/>
            </a:p>
          </p:txBody>
        </p:sp>
        <p:sp>
          <p:nvSpPr>
            <p:cNvPr id="18579" name="Freeform 9"/>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2 h 182"/>
                <a:gd name="T10" fmla="*/ 32 w 132"/>
                <a:gd name="T11" fmla="*/ 23 h 182"/>
                <a:gd name="T12" fmla="*/ 34 w 132"/>
                <a:gd name="T13" fmla="*/ 15 h 182"/>
                <a:gd name="T14" fmla="*/ 33 w 132"/>
                <a:gd name="T15" fmla="*/ 8 h 182"/>
                <a:gd name="T16" fmla="*/ 27 w 132"/>
                <a:gd name="T17" fmla="*/ 3 h 182"/>
                <a:gd name="T18" fmla="*/ 17 w 132"/>
                <a:gd name="T19" fmla="*/ 0 h 182"/>
                <a:gd name="T20" fmla="*/ 7 w 132"/>
                <a:gd name="T21" fmla="*/ 3 h 182"/>
                <a:gd name="T22" fmla="*/ 1 w 132"/>
                <a:gd name="T23" fmla="*/ 8 h 182"/>
                <a:gd name="T24" fmla="*/ 0 w 132"/>
                <a:gd name="T25" fmla="*/ 15 h 182"/>
                <a:gd name="T26" fmla="*/ 2 w 132"/>
                <a:gd name="T27" fmla="*/ 23 h 182"/>
                <a:gd name="T28" fmla="*/ 5 w 132"/>
                <a:gd name="T29" fmla="*/ 32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a:lstStyle/>
            <a:p>
              <a:endParaRPr lang="en-US"/>
            </a:p>
          </p:txBody>
        </p:sp>
        <p:sp>
          <p:nvSpPr>
            <p:cNvPr id="18580" name="Freeform 10"/>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2 h 182"/>
                <a:gd name="T10" fmla="*/ 32 w 132"/>
                <a:gd name="T11" fmla="*/ 23 h 182"/>
                <a:gd name="T12" fmla="*/ 34 w 132"/>
                <a:gd name="T13" fmla="*/ 15 h 182"/>
                <a:gd name="T14" fmla="*/ 33 w 132"/>
                <a:gd name="T15" fmla="*/ 8 h 182"/>
                <a:gd name="T16" fmla="*/ 27 w 132"/>
                <a:gd name="T17" fmla="*/ 3 h 182"/>
                <a:gd name="T18" fmla="*/ 17 w 132"/>
                <a:gd name="T19" fmla="*/ 0 h 182"/>
                <a:gd name="T20" fmla="*/ 7 w 132"/>
                <a:gd name="T21" fmla="*/ 3 h 182"/>
                <a:gd name="T22" fmla="*/ 1 w 132"/>
                <a:gd name="T23" fmla="*/ 8 h 182"/>
                <a:gd name="T24" fmla="*/ 0 w 132"/>
                <a:gd name="T25" fmla="*/ 15 h 182"/>
                <a:gd name="T26" fmla="*/ 2 w 132"/>
                <a:gd name="T27" fmla="*/ 23 h 182"/>
                <a:gd name="T28" fmla="*/ 5 w 132"/>
                <a:gd name="T29" fmla="*/ 32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a:lstStyle/>
            <a:p>
              <a:endParaRPr lang="en-US"/>
            </a:p>
          </p:txBody>
        </p:sp>
        <p:sp>
          <p:nvSpPr>
            <p:cNvPr id="18581" name="Freeform 11"/>
            <p:cNvSpPr>
              <a:spLocks/>
            </p:cNvSpPr>
            <p:nvPr/>
          </p:nvSpPr>
          <p:spPr bwMode="auto">
            <a:xfrm>
              <a:off x="2359" y="2051"/>
              <a:ext cx="89" cy="73"/>
            </a:xfrm>
            <a:custGeom>
              <a:avLst/>
              <a:gdLst>
                <a:gd name="T0" fmla="*/ 41 w 177"/>
                <a:gd name="T1" fmla="*/ 36 h 146"/>
                <a:gd name="T2" fmla="*/ 45 w 177"/>
                <a:gd name="T3" fmla="*/ 30 h 146"/>
                <a:gd name="T4" fmla="*/ 43 w 177"/>
                <a:gd name="T5" fmla="*/ 28 h 146"/>
                <a:gd name="T6" fmla="*/ 41 w 177"/>
                <a:gd name="T7" fmla="*/ 23 h 146"/>
                <a:gd name="T8" fmla="*/ 36 w 177"/>
                <a:gd name="T9" fmla="*/ 16 h 146"/>
                <a:gd name="T10" fmla="*/ 31 w 177"/>
                <a:gd name="T11" fmla="*/ 9 h 146"/>
                <a:gd name="T12" fmla="*/ 24 w 177"/>
                <a:gd name="T13" fmla="*/ 3 h 146"/>
                <a:gd name="T14" fmla="*/ 18 w 177"/>
                <a:gd name="T15" fmla="*/ 0 h 146"/>
                <a:gd name="T16" fmla="*/ 10 w 177"/>
                <a:gd name="T17" fmla="*/ 2 h 146"/>
                <a:gd name="T18" fmla="*/ 4 w 177"/>
                <a:gd name="T19" fmla="*/ 10 h 146"/>
                <a:gd name="T20" fmla="*/ 1 w 177"/>
                <a:gd name="T21" fmla="*/ 15 h 146"/>
                <a:gd name="T22" fmla="*/ 0 w 177"/>
                <a:gd name="T23" fmla="*/ 20 h 146"/>
                <a:gd name="T24" fmla="*/ 1 w 177"/>
                <a:gd name="T25" fmla="*/ 24 h 146"/>
                <a:gd name="T26" fmla="*/ 2 w 177"/>
                <a:gd name="T27" fmla="*/ 27 h 146"/>
                <a:gd name="T28" fmla="*/ 5 w 177"/>
                <a:gd name="T29" fmla="*/ 30 h 146"/>
                <a:gd name="T30" fmla="*/ 8 w 177"/>
                <a:gd name="T31" fmla="*/ 32 h 146"/>
                <a:gd name="T32" fmla="*/ 12 w 177"/>
                <a:gd name="T33" fmla="*/ 33 h 146"/>
                <a:gd name="T34" fmla="*/ 16 w 177"/>
                <a:gd name="T35" fmla="*/ 35 h 146"/>
                <a:gd name="T36" fmla="*/ 20 w 177"/>
                <a:gd name="T37" fmla="*/ 36 h 146"/>
                <a:gd name="T38" fmla="*/ 25 w 177"/>
                <a:gd name="T39" fmla="*/ 36 h 146"/>
                <a:gd name="T40" fmla="*/ 29 w 177"/>
                <a:gd name="T41" fmla="*/ 36 h 146"/>
                <a:gd name="T42" fmla="*/ 33 w 177"/>
                <a:gd name="T43" fmla="*/ 37 h 146"/>
                <a:gd name="T44" fmla="*/ 36 w 177"/>
                <a:gd name="T45" fmla="*/ 37 h 146"/>
                <a:gd name="T46" fmla="*/ 39 w 177"/>
                <a:gd name="T47" fmla="*/ 36 h 146"/>
                <a:gd name="T48" fmla="*/ 41 w 177"/>
                <a:gd name="T49" fmla="*/ 36 h 146"/>
                <a:gd name="T50" fmla="*/ 41 w 177"/>
                <a:gd name="T51" fmla="*/ 36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w="9525">
              <a:noFill/>
              <a:round/>
              <a:headEnd/>
              <a:tailEnd/>
            </a:ln>
          </p:spPr>
          <p:txBody>
            <a:bodyPr/>
            <a:lstStyle/>
            <a:p>
              <a:endParaRPr lang="en-US"/>
            </a:p>
          </p:txBody>
        </p:sp>
        <p:sp>
          <p:nvSpPr>
            <p:cNvPr id="18582" name="Freeform 12"/>
            <p:cNvSpPr>
              <a:spLocks/>
            </p:cNvSpPr>
            <p:nvPr/>
          </p:nvSpPr>
          <p:spPr bwMode="auto">
            <a:xfrm>
              <a:off x="2359" y="2133"/>
              <a:ext cx="89" cy="71"/>
            </a:xfrm>
            <a:custGeom>
              <a:avLst/>
              <a:gdLst>
                <a:gd name="T0" fmla="*/ 45 w 178"/>
                <a:gd name="T1" fmla="*/ 6 h 143"/>
                <a:gd name="T2" fmla="*/ 41 w 178"/>
                <a:gd name="T3" fmla="*/ 0 h 143"/>
                <a:gd name="T4" fmla="*/ 41 w 178"/>
                <a:gd name="T5" fmla="*/ 0 h 143"/>
                <a:gd name="T6" fmla="*/ 39 w 178"/>
                <a:gd name="T7" fmla="*/ 0 h 143"/>
                <a:gd name="T8" fmla="*/ 37 w 178"/>
                <a:gd name="T9" fmla="*/ 0 h 143"/>
                <a:gd name="T10" fmla="*/ 33 w 178"/>
                <a:gd name="T11" fmla="*/ 0 h 143"/>
                <a:gd name="T12" fmla="*/ 29 w 178"/>
                <a:gd name="T13" fmla="*/ 0 h 143"/>
                <a:gd name="T14" fmla="*/ 25 w 178"/>
                <a:gd name="T15" fmla="*/ 0 h 143"/>
                <a:gd name="T16" fmla="*/ 20 w 178"/>
                <a:gd name="T17" fmla="*/ 1 h 143"/>
                <a:gd name="T18" fmla="*/ 16 w 178"/>
                <a:gd name="T19" fmla="*/ 1 h 143"/>
                <a:gd name="T20" fmla="*/ 12 w 178"/>
                <a:gd name="T21" fmla="*/ 3 h 143"/>
                <a:gd name="T22" fmla="*/ 8 w 178"/>
                <a:gd name="T23" fmla="*/ 4 h 143"/>
                <a:gd name="T24" fmla="*/ 5 w 178"/>
                <a:gd name="T25" fmla="*/ 6 h 143"/>
                <a:gd name="T26" fmla="*/ 2 w 178"/>
                <a:gd name="T27" fmla="*/ 9 h 143"/>
                <a:gd name="T28" fmla="*/ 1 w 178"/>
                <a:gd name="T29" fmla="*/ 12 h 143"/>
                <a:gd name="T30" fmla="*/ 0 w 178"/>
                <a:gd name="T31" fmla="*/ 16 h 143"/>
                <a:gd name="T32" fmla="*/ 1 w 178"/>
                <a:gd name="T33" fmla="*/ 20 h 143"/>
                <a:gd name="T34" fmla="*/ 4 w 178"/>
                <a:gd name="T35" fmla="*/ 26 h 143"/>
                <a:gd name="T36" fmla="*/ 11 w 178"/>
                <a:gd name="T37" fmla="*/ 33 h 143"/>
                <a:gd name="T38" fmla="*/ 18 w 178"/>
                <a:gd name="T39" fmla="*/ 35 h 143"/>
                <a:gd name="T40" fmla="*/ 24 w 178"/>
                <a:gd name="T41" fmla="*/ 33 h 143"/>
                <a:gd name="T42" fmla="*/ 31 w 178"/>
                <a:gd name="T43" fmla="*/ 27 h 143"/>
                <a:gd name="T44" fmla="*/ 37 w 178"/>
                <a:gd name="T45" fmla="*/ 20 h 143"/>
                <a:gd name="T46" fmla="*/ 41 w 178"/>
                <a:gd name="T47" fmla="*/ 13 h 143"/>
                <a:gd name="T48" fmla="*/ 44 w 178"/>
                <a:gd name="T49" fmla="*/ 8 h 143"/>
                <a:gd name="T50" fmla="*/ 45 w 178"/>
                <a:gd name="T51" fmla="*/ 6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w="9525">
              <a:noFill/>
              <a:round/>
              <a:headEnd/>
              <a:tailEnd/>
            </a:ln>
          </p:spPr>
          <p:txBody>
            <a:bodyPr/>
            <a:lstStyle/>
            <a:p>
              <a:endParaRPr lang="en-US"/>
            </a:p>
          </p:txBody>
        </p:sp>
        <p:sp>
          <p:nvSpPr>
            <p:cNvPr id="18583" name="Freeform 13"/>
            <p:cNvSpPr>
              <a:spLocks/>
            </p:cNvSpPr>
            <p:nvPr/>
          </p:nvSpPr>
          <p:spPr bwMode="auto">
            <a:xfrm>
              <a:off x="2432" y="2151"/>
              <a:ext cx="66" cy="90"/>
            </a:xfrm>
            <a:custGeom>
              <a:avLst/>
              <a:gdLst>
                <a:gd name="T0" fmla="*/ 21 w 132"/>
                <a:gd name="T1" fmla="*/ 0 h 181"/>
                <a:gd name="T2" fmla="*/ 13 w 132"/>
                <a:gd name="T3" fmla="*/ 0 h 181"/>
                <a:gd name="T4" fmla="*/ 12 w 132"/>
                <a:gd name="T5" fmla="*/ 2 h 181"/>
                <a:gd name="T6" fmla="*/ 9 w 132"/>
                <a:gd name="T7" fmla="*/ 7 h 181"/>
                <a:gd name="T8" fmla="*/ 5 w 132"/>
                <a:gd name="T9" fmla="*/ 14 h 181"/>
                <a:gd name="T10" fmla="*/ 2 w 132"/>
                <a:gd name="T11" fmla="*/ 22 h 181"/>
                <a:gd name="T12" fmla="*/ 0 w 132"/>
                <a:gd name="T13" fmla="*/ 30 h 181"/>
                <a:gd name="T14" fmla="*/ 2 w 132"/>
                <a:gd name="T15" fmla="*/ 38 h 181"/>
                <a:gd name="T16" fmla="*/ 6 w 132"/>
                <a:gd name="T17" fmla="*/ 43 h 181"/>
                <a:gd name="T18" fmla="*/ 16 w 132"/>
                <a:gd name="T19" fmla="*/ 45 h 181"/>
                <a:gd name="T20" fmla="*/ 27 w 132"/>
                <a:gd name="T21" fmla="*/ 43 h 181"/>
                <a:gd name="T22" fmla="*/ 32 w 132"/>
                <a:gd name="T23" fmla="*/ 38 h 181"/>
                <a:gd name="T24" fmla="*/ 33 w 132"/>
                <a:gd name="T25" fmla="*/ 30 h 181"/>
                <a:gd name="T26" fmla="*/ 32 w 132"/>
                <a:gd name="T27" fmla="*/ 22 h 181"/>
                <a:gd name="T28" fmla="*/ 29 w 132"/>
                <a:gd name="T29" fmla="*/ 14 h 181"/>
                <a:gd name="T30" fmla="*/ 25 w 132"/>
                <a:gd name="T31" fmla="*/ 7 h 181"/>
                <a:gd name="T32" fmla="*/ 22 w 132"/>
                <a:gd name="T33" fmla="*/ 2 h 181"/>
                <a:gd name="T34" fmla="*/ 2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w="9525">
              <a:noFill/>
              <a:round/>
              <a:headEnd/>
              <a:tailEnd/>
            </a:ln>
          </p:spPr>
          <p:txBody>
            <a:bodyPr/>
            <a:lstStyle/>
            <a:p>
              <a:endParaRPr lang="en-US"/>
            </a:p>
          </p:txBody>
        </p:sp>
        <p:sp>
          <p:nvSpPr>
            <p:cNvPr id="18584" name="Freeform 14"/>
            <p:cNvSpPr>
              <a:spLocks/>
            </p:cNvSpPr>
            <p:nvPr/>
          </p:nvSpPr>
          <p:spPr bwMode="auto">
            <a:xfrm>
              <a:off x="2482" y="2132"/>
              <a:ext cx="88" cy="72"/>
            </a:xfrm>
            <a:custGeom>
              <a:avLst/>
              <a:gdLst>
                <a:gd name="T0" fmla="*/ 3 w 177"/>
                <a:gd name="T1" fmla="*/ 1 h 144"/>
                <a:gd name="T2" fmla="*/ 0 w 177"/>
                <a:gd name="T3" fmla="*/ 7 h 144"/>
                <a:gd name="T4" fmla="*/ 1 w 177"/>
                <a:gd name="T5" fmla="*/ 9 h 144"/>
                <a:gd name="T6" fmla="*/ 4 w 177"/>
                <a:gd name="T7" fmla="*/ 14 h 144"/>
                <a:gd name="T8" fmla="*/ 8 w 177"/>
                <a:gd name="T9" fmla="*/ 21 h 144"/>
                <a:gd name="T10" fmla="*/ 14 w 177"/>
                <a:gd name="T11" fmla="*/ 28 h 144"/>
                <a:gd name="T12" fmla="*/ 20 w 177"/>
                <a:gd name="T13" fmla="*/ 33 h 144"/>
                <a:gd name="T14" fmla="*/ 27 w 177"/>
                <a:gd name="T15" fmla="*/ 36 h 144"/>
                <a:gd name="T16" fmla="*/ 34 w 177"/>
                <a:gd name="T17" fmla="*/ 35 h 144"/>
                <a:gd name="T18" fmla="*/ 41 w 177"/>
                <a:gd name="T19" fmla="*/ 27 h 144"/>
                <a:gd name="T20" fmla="*/ 43 w 177"/>
                <a:gd name="T21" fmla="*/ 22 h 144"/>
                <a:gd name="T22" fmla="*/ 44 w 177"/>
                <a:gd name="T23" fmla="*/ 17 h 144"/>
                <a:gd name="T24" fmla="*/ 44 w 177"/>
                <a:gd name="T25" fmla="*/ 13 h 144"/>
                <a:gd name="T26" fmla="*/ 42 w 177"/>
                <a:gd name="T27" fmla="*/ 10 h 144"/>
                <a:gd name="T28" fmla="*/ 40 w 177"/>
                <a:gd name="T29" fmla="*/ 7 h 144"/>
                <a:gd name="T30" fmla="*/ 36 w 177"/>
                <a:gd name="T31" fmla="*/ 5 h 144"/>
                <a:gd name="T32" fmla="*/ 33 w 177"/>
                <a:gd name="T33" fmla="*/ 3 h 144"/>
                <a:gd name="T34" fmla="*/ 29 w 177"/>
                <a:gd name="T35" fmla="*/ 2 h 144"/>
                <a:gd name="T36" fmla="*/ 24 w 177"/>
                <a:gd name="T37" fmla="*/ 1 h 144"/>
                <a:gd name="T38" fmla="*/ 20 w 177"/>
                <a:gd name="T39" fmla="*/ 1 h 144"/>
                <a:gd name="T40" fmla="*/ 15 w 177"/>
                <a:gd name="T41" fmla="*/ 1 h 144"/>
                <a:gd name="T42" fmla="*/ 12 w 177"/>
                <a:gd name="T43" fmla="*/ 0 h 144"/>
                <a:gd name="T44" fmla="*/ 8 w 177"/>
                <a:gd name="T45" fmla="*/ 0 h 144"/>
                <a:gd name="T46" fmla="*/ 6 w 177"/>
                <a:gd name="T47" fmla="*/ 1 h 144"/>
                <a:gd name="T48" fmla="*/ 4 w 177"/>
                <a:gd name="T49" fmla="*/ 1 h 144"/>
                <a:gd name="T50" fmla="*/ 3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w="9525">
              <a:noFill/>
              <a:round/>
              <a:headEnd/>
              <a:tailEnd/>
            </a:ln>
          </p:spPr>
          <p:txBody>
            <a:bodyPr/>
            <a:lstStyle/>
            <a:p>
              <a:endParaRPr lang="en-US"/>
            </a:p>
          </p:txBody>
        </p:sp>
        <p:sp>
          <p:nvSpPr>
            <p:cNvPr id="18585" name="Freeform 15"/>
            <p:cNvSpPr>
              <a:spLocks/>
            </p:cNvSpPr>
            <p:nvPr/>
          </p:nvSpPr>
          <p:spPr bwMode="auto">
            <a:xfrm>
              <a:off x="2481" y="2051"/>
              <a:ext cx="90" cy="72"/>
            </a:xfrm>
            <a:custGeom>
              <a:avLst/>
              <a:gdLst>
                <a:gd name="T0" fmla="*/ 0 w 180"/>
                <a:gd name="T1" fmla="*/ 29 h 143"/>
                <a:gd name="T2" fmla="*/ 4 w 180"/>
                <a:gd name="T3" fmla="*/ 36 h 143"/>
                <a:gd name="T4" fmla="*/ 5 w 180"/>
                <a:gd name="T5" fmla="*/ 36 h 143"/>
                <a:gd name="T6" fmla="*/ 6 w 180"/>
                <a:gd name="T7" fmla="*/ 36 h 143"/>
                <a:gd name="T8" fmla="*/ 9 w 180"/>
                <a:gd name="T9" fmla="*/ 36 h 143"/>
                <a:gd name="T10" fmla="*/ 12 w 180"/>
                <a:gd name="T11" fmla="*/ 36 h 143"/>
                <a:gd name="T12" fmla="*/ 16 w 180"/>
                <a:gd name="T13" fmla="*/ 36 h 143"/>
                <a:gd name="T14" fmla="*/ 20 w 180"/>
                <a:gd name="T15" fmla="*/ 36 h 143"/>
                <a:gd name="T16" fmla="*/ 25 w 180"/>
                <a:gd name="T17" fmla="*/ 35 h 143"/>
                <a:gd name="T18" fmla="*/ 29 w 180"/>
                <a:gd name="T19" fmla="*/ 34 h 143"/>
                <a:gd name="T20" fmla="*/ 34 w 180"/>
                <a:gd name="T21" fmla="*/ 33 h 143"/>
                <a:gd name="T22" fmla="*/ 37 w 180"/>
                <a:gd name="T23" fmla="*/ 32 h 143"/>
                <a:gd name="T24" fmla="*/ 41 w 180"/>
                <a:gd name="T25" fmla="*/ 30 h 143"/>
                <a:gd name="T26" fmla="*/ 43 w 180"/>
                <a:gd name="T27" fmla="*/ 27 h 143"/>
                <a:gd name="T28" fmla="*/ 45 w 180"/>
                <a:gd name="T29" fmla="*/ 24 h 143"/>
                <a:gd name="T30" fmla="*/ 45 w 180"/>
                <a:gd name="T31" fmla="*/ 20 h 143"/>
                <a:gd name="T32" fmla="*/ 44 w 180"/>
                <a:gd name="T33" fmla="*/ 15 h 143"/>
                <a:gd name="T34" fmla="*/ 42 w 180"/>
                <a:gd name="T35" fmla="*/ 10 h 143"/>
                <a:gd name="T36" fmla="*/ 35 w 180"/>
                <a:gd name="T37" fmla="*/ 2 h 143"/>
                <a:gd name="T38" fmla="*/ 28 w 180"/>
                <a:gd name="T39" fmla="*/ 0 h 143"/>
                <a:gd name="T40" fmla="*/ 21 w 180"/>
                <a:gd name="T41" fmla="*/ 3 h 143"/>
                <a:gd name="T42" fmla="*/ 14 w 180"/>
                <a:gd name="T43" fmla="*/ 8 h 143"/>
                <a:gd name="T44" fmla="*/ 9 w 180"/>
                <a:gd name="T45" fmla="*/ 15 h 143"/>
                <a:gd name="T46" fmla="*/ 4 w 180"/>
                <a:gd name="T47" fmla="*/ 22 h 143"/>
                <a:gd name="T48" fmla="*/ 1 w 180"/>
                <a:gd name="T49" fmla="*/ 27 h 143"/>
                <a:gd name="T50" fmla="*/ 0 w 180"/>
                <a:gd name="T51" fmla="*/ 29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w="9525">
              <a:noFill/>
              <a:round/>
              <a:headEnd/>
              <a:tailEnd/>
            </a:ln>
          </p:spPr>
          <p:txBody>
            <a:bodyPr/>
            <a:lstStyle/>
            <a:p>
              <a:endParaRPr lang="en-US"/>
            </a:p>
          </p:txBody>
        </p:sp>
        <p:sp>
          <p:nvSpPr>
            <p:cNvPr id="18586" name="Freeform 16"/>
            <p:cNvSpPr>
              <a:spLocks/>
            </p:cNvSpPr>
            <p:nvPr/>
          </p:nvSpPr>
          <p:spPr bwMode="auto">
            <a:xfrm>
              <a:off x="2654" y="1594"/>
              <a:ext cx="12" cy="12"/>
            </a:xfrm>
            <a:custGeom>
              <a:avLst/>
              <a:gdLst>
                <a:gd name="T0" fmla="*/ 3 w 24"/>
                <a:gd name="T1" fmla="*/ 6 h 24"/>
                <a:gd name="T2" fmla="*/ 2 w 24"/>
                <a:gd name="T3" fmla="*/ 6 h 24"/>
                <a:gd name="T4" fmla="*/ 1 w 24"/>
                <a:gd name="T5" fmla="*/ 6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5 w 24"/>
                <a:gd name="T19" fmla="*/ 1 h 24"/>
                <a:gd name="T20" fmla="*/ 5 w 24"/>
                <a:gd name="T21" fmla="*/ 1 h 24"/>
                <a:gd name="T22" fmla="*/ 6 w 24"/>
                <a:gd name="T23" fmla="*/ 2 h 24"/>
                <a:gd name="T24" fmla="*/ 6 w 24"/>
                <a:gd name="T25" fmla="*/ 3 h 24"/>
                <a:gd name="T26" fmla="*/ 6 w 24"/>
                <a:gd name="T27" fmla="*/ 4 h 24"/>
                <a:gd name="T28" fmla="*/ 5 w 24"/>
                <a:gd name="T29" fmla="*/ 6 h 24"/>
                <a:gd name="T30" fmla="*/ 5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w="9525">
              <a:noFill/>
              <a:round/>
              <a:headEnd/>
              <a:tailEnd/>
            </a:ln>
          </p:spPr>
          <p:txBody>
            <a:bodyPr/>
            <a:lstStyle/>
            <a:p>
              <a:endParaRPr lang="en-US"/>
            </a:p>
          </p:txBody>
        </p:sp>
        <p:sp>
          <p:nvSpPr>
            <p:cNvPr id="18587" name="Freeform 17"/>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a:lstStyle/>
            <a:p>
              <a:endParaRPr lang="en-US"/>
            </a:p>
          </p:txBody>
        </p:sp>
        <p:sp>
          <p:nvSpPr>
            <p:cNvPr id="18588" name="Freeform 18"/>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a:lstStyle/>
            <a:p>
              <a:endParaRPr lang="en-US"/>
            </a:p>
          </p:txBody>
        </p:sp>
        <p:sp>
          <p:nvSpPr>
            <p:cNvPr id="18589" name="Freeform 19"/>
            <p:cNvSpPr>
              <a:spLocks/>
            </p:cNvSpPr>
            <p:nvPr/>
          </p:nvSpPr>
          <p:spPr bwMode="auto">
            <a:xfrm>
              <a:off x="2618" y="1569"/>
              <a:ext cx="36" cy="29"/>
            </a:xfrm>
            <a:custGeom>
              <a:avLst/>
              <a:gdLst>
                <a:gd name="T0" fmla="*/ 17 w 71"/>
                <a:gd name="T1" fmla="*/ 15 h 58"/>
                <a:gd name="T2" fmla="*/ 18 w 71"/>
                <a:gd name="T3" fmla="*/ 12 h 58"/>
                <a:gd name="T4" fmla="*/ 18 w 71"/>
                <a:gd name="T5" fmla="*/ 11 h 58"/>
                <a:gd name="T6" fmla="*/ 16 w 71"/>
                <a:gd name="T7" fmla="*/ 9 h 58"/>
                <a:gd name="T8" fmla="*/ 15 w 71"/>
                <a:gd name="T9" fmla="*/ 7 h 58"/>
                <a:gd name="T10" fmla="*/ 13 w 71"/>
                <a:gd name="T11" fmla="*/ 4 h 58"/>
                <a:gd name="T12" fmla="*/ 10 w 71"/>
                <a:gd name="T13" fmla="*/ 2 h 58"/>
                <a:gd name="T14" fmla="*/ 7 w 71"/>
                <a:gd name="T15" fmla="*/ 0 h 58"/>
                <a:gd name="T16" fmla="*/ 4 w 71"/>
                <a:gd name="T17" fmla="*/ 1 h 58"/>
                <a:gd name="T18" fmla="*/ 2 w 71"/>
                <a:gd name="T19" fmla="*/ 5 h 58"/>
                <a:gd name="T20" fmla="*/ 0 w 71"/>
                <a:gd name="T21" fmla="*/ 9 h 58"/>
                <a:gd name="T22" fmla="*/ 1 w 71"/>
                <a:gd name="T23" fmla="*/ 11 h 58"/>
                <a:gd name="T24" fmla="*/ 3 w 71"/>
                <a:gd name="T25" fmla="*/ 13 h 58"/>
                <a:gd name="T26" fmla="*/ 7 w 71"/>
                <a:gd name="T27" fmla="*/ 14 h 58"/>
                <a:gd name="T28" fmla="*/ 10 w 71"/>
                <a:gd name="T29" fmla="*/ 15 h 58"/>
                <a:gd name="T30" fmla="*/ 13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w="9525">
              <a:noFill/>
              <a:round/>
              <a:headEnd/>
              <a:tailEnd/>
            </a:ln>
          </p:spPr>
          <p:txBody>
            <a:bodyPr/>
            <a:lstStyle/>
            <a:p>
              <a:endParaRPr lang="en-US"/>
            </a:p>
          </p:txBody>
        </p:sp>
        <p:sp>
          <p:nvSpPr>
            <p:cNvPr id="18590" name="Freeform 20"/>
            <p:cNvSpPr>
              <a:spLocks/>
            </p:cNvSpPr>
            <p:nvPr/>
          </p:nvSpPr>
          <p:spPr bwMode="auto">
            <a:xfrm>
              <a:off x="2618" y="1602"/>
              <a:ext cx="36" cy="28"/>
            </a:xfrm>
            <a:custGeom>
              <a:avLst/>
              <a:gdLst>
                <a:gd name="T0" fmla="*/ 18 w 71"/>
                <a:gd name="T1" fmla="*/ 2 h 57"/>
                <a:gd name="T2" fmla="*/ 17 w 71"/>
                <a:gd name="T3" fmla="*/ 0 h 57"/>
                <a:gd name="T4" fmla="*/ 16 w 71"/>
                <a:gd name="T5" fmla="*/ 0 h 57"/>
                <a:gd name="T6" fmla="*/ 14 w 71"/>
                <a:gd name="T7" fmla="*/ 0 h 57"/>
                <a:gd name="T8" fmla="*/ 10 w 71"/>
                <a:gd name="T9" fmla="*/ 0 h 57"/>
                <a:gd name="T10" fmla="*/ 7 w 71"/>
                <a:gd name="T11" fmla="*/ 0 h 57"/>
                <a:gd name="T12" fmla="*/ 4 w 71"/>
                <a:gd name="T13" fmla="*/ 1 h 57"/>
                <a:gd name="T14" fmla="*/ 1 w 71"/>
                <a:gd name="T15" fmla="*/ 3 h 57"/>
                <a:gd name="T16" fmla="*/ 0 w 71"/>
                <a:gd name="T17" fmla="*/ 6 h 57"/>
                <a:gd name="T18" fmla="*/ 2 w 71"/>
                <a:gd name="T19" fmla="*/ 10 h 57"/>
                <a:gd name="T20" fmla="*/ 4 w 71"/>
                <a:gd name="T21" fmla="*/ 13 h 57"/>
                <a:gd name="T22" fmla="*/ 7 w 71"/>
                <a:gd name="T23" fmla="*/ 14 h 57"/>
                <a:gd name="T24" fmla="*/ 10 w 71"/>
                <a:gd name="T25" fmla="*/ 13 h 57"/>
                <a:gd name="T26" fmla="*/ 13 w 71"/>
                <a:gd name="T27" fmla="*/ 11 h 57"/>
                <a:gd name="T28" fmla="*/ 15 w 71"/>
                <a:gd name="T29" fmla="*/ 8 h 57"/>
                <a:gd name="T30" fmla="*/ 16 w 71"/>
                <a:gd name="T31" fmla="*/ 5 h 57"/>
                <a:gd name="T32" fmla="*/ 18 w 71"/>
                <a:gd name="T33" fmla="*/ 3 h 57"/>
                <a:gd name="T34" fmla="*/ 18 w 71"/>
                <a:gd name="T35" fmla="*/ 2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w="9525">
              <a:noFill/>
              <a:round/>
              <a:headEnd/>
              <a:tailEnd/>
            </a:ln>
          </p:spPr>
          <p:txBody>
            <a:bodyPr/>
            <a:lstStyle/>
            <a:p>
              <a:endParaRPr lang="en-US"/>
            </a:p>
          </p:txBody>
        </p:sp>
        <p:sp>
          <p:nvSpPr>
            <p:cNvPr id="18591" name="Freeform 21"/>
            <p:cNvSpPr>
              <a:spLocks/>
            </p:cNvSpPr>
            <p:nvPr/>
          </p:nvSpPr>
          <p:spPr bwMode="auto">
            <a:xfrm>
              <a:off x="2647" y="1610"/>
              <a:ext cx="26" cy="36"/>
            </a:xfrm>
            <a:custGeom>
              <a:avLst/>
              <a:gdLst>
                <a:gd name="T0" fmla="*/ 8 w 52"/>
                <a:gd name="T1" fmla="*/ 0 h 73"/>
                <a:gd name="T2" fmla="*/ 5 w 52"/>
                <a:gd name="T3" fmla="*/ 0 h 73"/>
                <a:gd name="T4" fmla="*/ 5 w 52"/>
                <a:gd name="T5" fmla="*/ 1 h 73"/>
                <a:gd name="T6" fmla="*/ 4 w 52"/>
                <a:gd name="T7" fmla="*/ 3 h 73"/>
                <a:gd name="T8" fmla="*/ 2 w 52"/>
                <a:gd name="T9" fmla="*/ 5 h 73"/>
                <a:gd name="T10" fmla="*/ 1 w 52"/>
                <a:gd name="T11" fmla="*/ 9 h 73"/>
                <a:gd name="T12" fmla="*/ 0 w 52"/>
                <a:gd name="T13" fmla="*/ 12 h 73"/>
                <a:gd name="T14" fmla="*/ 1 w 52"/>
                <a:gd name="T15" fmla="*/ 15 h 73"/>
                <a:gd name="T16" fmla="*/ 3 w 52"/>
                <a:gd name="T17" fmla="*/ 17 h 73"/>
                <a:gd name="T18" fmla="*/ 7 w 52"/>
                <a:gd name="T19" fmla="*/ 18 h 73"/>
                <a:gd name="T20" fmla="*/ 11 w 52"/>
                <a:gd name="T21" fmla="*/ 17 h 73"/>
                <a:gd name="T22" fmla="*/ 13 w 52"/>
                <a:gd name="T23" fmla="*/ 15 h 73"/>
                <a:gd name="T24" fmla="*/ 13 w 52"/>
                <a:gd name="T25" fmla="*/ 12 h 73"/>
                <a:gd name="T26" fmla="*/ 13 w 52"/>
                <a:gd name="T27" fmla="*/ 9 h 73"/>
                <a:gd name="T28" fmla="*/ 12 w 52"/>
                <a:gd name="T29" fmla="*/ 5 h 73"/>
                <a:gd name="T30" fmla="*/ 10 w 52"/>
                <a:gd name="T31" fmla="*/ 3 h 73"/>
                <a:gd name="T32" fmla="*/ 9 w 52"/>
                <a:gd name="T33" fmla="*/ 1 h 73"/>
                <a:gd name="T34" fmla="*/ 8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w="9525">
              <a:noFill/>
              <a:round/>
              <a:headEnd/>
              <a:tailEnd/>
            </a:ln>
          </p:spPr>
          <p:txBody>
            <a:bodyPr/>
            <a:lstStyle/>
            <a:p>
              <a:endParaRPr lang="en-US"/>
            </a:p>
          </p:txBody>
        </p:sp>
        <p:sp>
          <p:nvSpPr>
            <p:cNvPr id="18592" name="Freeform 22"/>
            <p:cNvSpPr>
              <a:spLocks/>
            </p:cNvSpPr>
            <p:nvPr/>
          </p:nvSpPr>
          <p:spPr bwMode="auto">
            <a:xfrm>
              <a:off x="2667" y="1602"/>
              <a:ext cx="36" cy="28"/>
            </a:xfrm>
            <a:custGeom>
              <a:avLst/>
              <a:gdLst>
                <a:gd name="T0" fmla="*/ 2 w 71"/>
                <a:gd name="T1" fmla="*/ 0 h 57"/>
                <a:gd name="T2" fmla="*/ 0 w 71"/>
                <a:gd name="T3" fmla="*/ 2 h 57"/>
                <a:gd name="T4" fmla="*/ 1 w 71"/>
                <a:gd name="T5" fmla="*/ 3 h 57"/>
                <a:gd name="T6" fmla="*/ 2 w 71"/>
                <a:gd name="T7" fmla="*/ 5 h 57"/>
                <a:gd name="T8" fmla="*/ 4 w 71"/>
                <a:gd name="T9" fmla="*/ 8 h 57"/>
                <a:gd name="T10" fmla="*/ 6 w 71"/>
                <a:gd name="T11" fmla="*/ 11 h 57"/>
                <a:gd name="T12" fmla="*/ 8 w 71"/>
                <a:gd name="T13" fmla="*/ 13 h 57"/>
                <a:gd name="T14" fmla="*/ 11 w 71"/>
                <a:gd name="T15" fmla="*/ 14 h 57"/>
                <a:gd name="T16" fmla="*/ 14 w 71"/>
                <a:gd name="T17" fmla="*/ 13 h 57"/>
                <a:gd name="T18" fmla="*/ 17 w 71"/>
                <a:gd name="T19" fmla="*/ 10 h 57"/>
                <a:gd name="T20" fmla="*/ 18 w 71"/>
                <a:gd name="T21" fmla="*/ 6 h 57"/>
                <a:gd name="T22" fmla="*/ 17 w 71"/>
                <a:gd name="T23" fmla="*/ 3 h 57"/>
                <a:gd name="T24" fmla="*/ 15 w 71"/>
                <a:gd name="T25" fmla="*/ 1 h 57"/>
                <a:gd name="T26" fmla="*/ 12 w 71"/>
                <a:gd name="T27" fmla="*/ 0 h 57"/>
                <a:gd name="T28" fmla="*/ 8 w 71"/>
                <a:gd name="T29" fmla="*/ 0 h 57"/>
                <a:gd name="T30" fmla="*/ 5 w 71"/>
                <a:gd name="T31" fmla="*/ 0 h 57"/>
                <a:gd name="T32" fmla="*/ 3 w 71"/>
                <a:gd name="T33" fmla="*/ 0 h 57"/>
                <a:gd name="T34" fmla="*/ 2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w="9525">
              <a:noFill/>
              <a:round/>
              <a:headEnd/>
              <a:tailEnd/>
            </a:ln>
          </p:spPr>
          <p:txBody>
            <a:bodyPr/>
            <a:lstStyle/>
            <a:p>
              <a:endParaRPr lang="en-US"/>
            </a:p>
          </p:txBody>
        </p:sp>
        <p:sp>
          <p:nvSpPr>
            <p:cNvPr id="18593" name="Freeform 23"/>
            <p:cNvSpPr>
              <a:spLocks/>
            </p:cNvSpPr>
            <p:nvPr/>
          </p:nvSpPr>
          <p:spPr bwMode="auto">
            <a:xfrm>
              <a:off x="2667" y="1569"/>
              <a:ext cx="36" cy="28"/>
            </a:xfrm>
            <a:custGeom>
              <a:avLst/>
              <a:gdLst>
                <a:gd name="T0" fmla="*/ 0 w 71"/>
                <a:gd name="T1" fmla="*/ 11 h 57"/>
                <a:gd name="T2" fmla="*/ 2 w 71"/>
                <a:gd name="T3" fmla="*/ 14 h 57"/>
                <a:gd name="T4" fmla="*/ 3 w 71"/>
                <a:gd name="T5" fmla="*/ 14 h 57"/>
                <a:gd name="T6" fmla="*/ 5 w 71"/>
                <a:gd name="T7" fmla="*/ 14 h 57"/>
                <a:gd name="T8" fmla="*/ 8 w 71"/>
                <a:gd name="T9" fmla="*/ 14 h 57"/>
                <a:gd name="T10" fmla="*/ 12 w 71"/>
                <a:gd name="T11" fmla="*/ 13 h 57"/>
                <a:gd name="T12" fmla="*/ 15 w 71"/>
                <a:gd name="T13" fmla="*/ 12 h 57"/>
                <a:gd name="T14" fmla="*/ 17 w 71"/>
                <a:gd name="T15" fmla="*/ 10 h 57"/>
                <a:gd name="T16" fmla="*/ 18 w 71"/>
                <a:gd name="T17" fmla="*/ 8 h 57"/>
                <a:gd name="T18" fmla="*/ 17 w 71"/>
                <a:gd name="T19" fmla="*/ 4 h 57"/>
                <a:gd name="T20" fmla="*/ 14 w 71"/>
                <a:gd name="T21" fmla="*/ 1 h 57"/>
                <a:gd name="T22" fmla="*/ 11 w 71"/>
                <a:gd name="T23" fmla="*/ 0 h 57"/>
                <a:gd name="T24" fmla="*/ 8 w 71"/>
                <a:gd name="T25" fmla="*/ 1 h 57"/>
                <a:gd name="T26" fmla="*/ 6 w 71"/>
                <a:gd name="T27" fmla="*/ 3 h 57"/>
                <a:gd name="T28" fmla="*/ 4 w 71"/>
                <a:gd name="T29" fmla="*/ 5 h 57"/>
                <a:gd name="T30" fmla="*/ 2 w 71"/>
                <a:gd name="T31" fmla="*/ 8 h 57"/>
                <a:gd name="T32" fmla="*/ 1 w 71"/>
                <a:gd name="T33" fmla="*/ 10 h 57"/>
                <a:gd name="T34" fmla="*/ 0 w 71"/>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w="9525">
              <a:noFill/>
              <a:round/>
              <a:headEnd/>
              <a:tailEnd/>
            </a:ln>
          </p:spPr>
          <p:txBody>
            <a:bodyPr/>
            <a:lstStyle/>
            <a:p>
              <a:endParaRPr lang="en-US"/>
            </a:p>
          </p:txBody>
        </p:sp>
        <p:sp>
          <p:nvSpPr>
            <p:cNvPr id="18594" name="Freeform 24"/>
            <p:cNvSpPr>
              <a:spLocks/>
            </p:cNvSpPr>
            <p:nvPr/>
          </p:nvSpPr>
          <p:spPr bwMode="auto">
            <a:xfrm>
              <a:off x="3368" y="2439"/>
              <a:ext cx="12" cy="12"/>
            </a:xfrm>
            <a:custGeom>
              <a:avLst/>
              <a:gdLst>
                <a:gd name="T0" fmla="*/ 3 w 24"/>
                <a:gd name="T1" fmla="*/ 6 h 24"/>
                <a:gd name="T2" fmla="*/ 2 w 24"/>
                <a:gd name="T3" fmla="*/ 6 h 24"/>
                <a:gd name="T4" fmla="*/ 1 w 24"/>
                <a:gd name="T5" fmla="*/ 5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4 w 24"/>
                <a:gd name="T19" fmla="*/ 1 h 24"/>
                <a:gd name="T20" fmla="*/ 5 w 24"/>
                <a:gd name="T21" fmla="*/ 1 h 24"/>
                <a:gd name="T22" fmla="*/ 6 w 24"/>
                <a:gd name="T23" fmla="*/ 2 h 24"/>
                <a:gd name="T24" fmla="*/ 6 w 24"/>
                <a:gd name="T25" fmla="*/ 3 h 24"/>
                <a:gd name="T26" fmla="*/ 6 w 24"/>
                <a:gd name="T27" fmla="*/ 4 h 24"/>
                <a:gd name="T28" fmla="*/ 5 w 24"/>
                <a:gd name="T29" fmla="*/ 5 h 24"/>
                <a:gd name="T30" fmla="*/ 4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w="9525">
              <a:noFill/>
              <a:round/>
              <a:headEnd/>
              <a:tailEnd/>
            </a:ln>
          </p:spPr>
          <p:txBody>
            <a:bodyPr/>
            <a:lstStyle/>
            <a:p>
              <a:endParaRPr lang="en-US"/>
            </a:p>
          </p:txBody>
        </p:sp>
        <p:sp>
          <p:nvSpPr>
            <p:cNvPr id="18595" name="Freeform 25"/>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a:lstStyle/>
            <a:p>
              <a:endParaRPr lang="en-US"/>
            </a:p>
          </p:txBody>
        </p:sp>
        <p:sp>
          <p:nvSpPr>
            <p:cNvPr id="18596" name="Freeform 26"/>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a:lstStyle/>
            <a:p>
              <a:endParaRPr lang="en-US"/>
            </a:p>
          </p:txBody>
        </p:sp>
        <p:sp>
          <p:nvSpPr>
            <p:cNvPr id="18597" name="Freeform 27"/>
            <p:cNvSpPr>
              <a:spLocks/>
            </p:cNvSpPr>
            <p:nvPr/>
          </p:nvSpPr>
          <p:spPr bwMode="auto">
            <a:xfrm>
              <a:off x="3331" y="2414"/>
              <a:ext cx="36" cy="29"/>
            </a:xfrm>
            <a:custGeom>
              <a:avLst/>
              <a:gdLst>
                <a:gd name="T0" fmla="*/ 17 w 71"/>
                <a:gd name="T1" fmla="*/ 15 h 58"/>
                <a:gd name="T2" fmla="*/ 18 w 71"/>
                <a:gd name="T3" fmla="*/ 12 h 58"/>
                <a:gd name="T4" fmla="*/ 18 w 71"/>
                <a:gd name="T5" fmla="*/ 11 h 58"/>
                <a:gd name="T6" fmla="*/ 16 w 71"/>
                <a:gd name="T7" fmla="*/ 9 h 58"/>
                <a:gd name="T8" fmla="*/ 15 w 71"/>
                <a:gd name="T9" fmla="*/ 6 h 58"/>
                <a:gd name="T10" fmla="*/ 13 w 71"/>
                <a:gd name="T11" fmla="*/ 4 h 58"/>
                <a:gd name="T12" fmla="*/ 10 w 71"/>
                <a:gd name="T13" fmla="*/ 2 h 58"/>
                <a:gd name="T14" fmla="*/ 7 w 71"/>
                <a:gd name="T15" fmla="*/ 0 h 58"/>
                <a:gd name="T16" fmla="*/ 4 w 71"/>
                <a:gd name="T17" fmla="*/ 1 h 58"/>
                <a:gd name="T18" fmla="*/ 2 w 71"/>
                <a:gd name="T19" fmla="*/ 4 h 58"/>
                <a:gd name="T20" fmla="*/ 0 w 71"/>
                <a:gd name="T21" fmla="*/ 8 h 58"/>
                <a:gd name="T22" fmla="*/ 1 w 71"/>
                <a:gd name="T23" fmla="*/ 11 h 58"/>
                <a:gd name="T24" fmla="*/ 4 w 71"/>
                <a:gd name="T25" fmla="*/ 13 h 58"/>
                <a:gd name="T26" fmla="*/ 7 w 71"/>
                <a:gd name="T27" fmla="*/ 14 h 58"/>
                <a:gd name="T28" fmla="*/ 10 w 71"/>
                <a:gd name="T29" fmla="*/ 15 h 58"/>
                <a:gd name="T30" fmla="*/ 14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w="9525">
              <a:noFill/>
              <a:round/>
              <a:headEnd/>
              <a:tailEnd/>
            </a:ln>
          </p:spPr>
          <p:txBody>
            <a:bodyPr/>
            <a:lstStyle/>
            <a:p>
              <a:endParaRPr lang="en-US"/>
            </a:p>
          </p:txBody>
        </p:sp>
        <p:sp>
          <p:nvSpPr>
            <p:cNvPr id="18598" name="Freeform 28"/>
            <p:cNvSpPr>
              <a:spLocks/>
            </p:cNvSpPr>
            <p:nvPr/>
          </p:nvSpPr>
          <p:spPr bwMode="auto">
            <a:xfrm>
              <a:off x="3331" y="2447"/>
              <a:ext cx="37" cy="28"/>
            </a:xfrm>
            <a:custGeom>
              <a:avLst/>
              <a:gdLst>
                <a:gd name="T0" fmla="*/ 19 w 72"/>
                <a:gd name="T1" fmla="*/ 3 h 56"/>
                <a:gd name="T2" fmla="*/ 17 w 72"/>
                <a:gd name="T3" fmla="*/ 0 h 56"/>
                <a:gd name="T4" fmla="*/ 16 w 72"/>
                <a:gd name="T5" fmla="*/ 0 h 56"/>
                <a:gd name="T6" fmla="*/ 14 w 72"/>
                <a:gd name="T7" fmla="*/ 0 h 56"/>
                <a:gd name="T8" fmla="*/ 11 w 72"/>
                <a:gd name="T9" fmla="*/ 0 h 56"/>
                <a:gd name="T10" fmla="*/ 7 w 72"/>
                <a:gd name="T11" fmla="*/ 1 h 56"/>
                <a:gd name="T12" fmla="*/ 4 w 72"/>
                <a:gd name="T13" fmla="*/ 2 h 56"/>
                <a:gd name="T14" fmla="*/ 1 w 72"/>
                <a:gd name="T15" fmla="*/ 4 h 56"/>
                <a:gd name="T16" fmla="*/ 0 w 72"/>
                <a:gd name="T17" fmla="*/ 7 h 56"/>
                <a:gd name="T18" fmla="*/ 2 w 72"/>
                <a:gd name="T19" fmla="*/ 11 h 56"/>
                <a:gd name="T20" fmla="*/ 5 w 72"/>
                <a:gd name="T21" fmla="*/ 14 h 56"/>
                <a:gd name="T22" fmla="*/ 8 w 72"/>
                <a:gd name="T23" fmla="*/ 14 h 56"/>
                <a:gd name="T24" fmla="*/ 10 w 72"/>
                <a:gd name="T25" fmla="*/ 14 h 56"/>
                <a:gd name="T26" fmla="*/ 13 w 72"/>
                <a:gd name="T27" fmla="*/ 11 h 56"/>
                <a:gd name="T28" fmla="*/ 15 w 72"/>
                <a:gd name="T29" fmla="*/ 9 h 56"/>
                <a:gd name="T30" fmla="*/ 17 w 72"/>
                <a:gd name="T31" fmla="*/ 6 h 56"/>
                <a:gd name="T32" fmla="*/ 19 w 72"/>
                <a:gd name="T33" fmla="*/ 4 h 56"/>
                <a:gd name="T34" fmla="*/ 19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w="9525">
              <a:noFill/>
              <a:round/>
              <a:headEnd/>
              <a:tailEnd/>
            </a:ln>
          </p:spPr>
          <p:txBody>
            <a:bodyPr/>
            <a:lstStyle/>
            <a:p>
              <a:endParaRPr lang="en-US"/>
            </a:p>
          </p:txBody>
        </p:sp>
        <p:sp>
          <p:nvSpPr>
            <p:cNvPr id="18599" name="Freeform 29"/>
            <p:cNvSpPr>
              <a:spLocks/>
            </p:cNvSpPr>
            <p:nvPr/>
          </p:nvSpPr>
          <p:spPr bwMode="auto">
            <a:xfrm>
              <a:off x="3361" y="2454"/>
              <a:ext cx="26" cy="37"/>
            </a:xfrm>
            <a:custGeom>
              <a:avLst/>
              <a:gdLst>
                <a:gd name="T0" fmla="*/ 8 w 53"/>
                <a:gd name="T1" fmla="*/ 0 h 72"/>
                <a:gd name="T2" fmla="*/ 5 w 53"/>
                <a:gd name="T3" fmla="*/ 0 h 72"/>
                <a:gd name="T4" fmla="*/ 4 w 53"/>
                <a:gd name="T5" fmla="*/ 1 h 72"/>
                <a:gd name="T6" fmla="*/ 3 w 53"/>
                <a:gd name="T7" fmla="*/ 3 h 72"/>
                <a:gd name="T8" fmla="*/ 2 w 53"/>
                <a:gd name="T9" fmla="*/ 6 h 72"/>
                <a:gd name="T10" fmla="*/ 0 w 53"/>
                <a:gd name="T11" fmla="*/ 9 h 72"/>
                <a:gd name="T12" fmla="*/ 0 w 53"/>
                <a:gd name="T13" fmla="*/ 13 h 72"/>
                <a:gd name="T14" fmla="*/ 0 w 53"/>
                <a:gd name="T15" fmla="*/ 16 h 72"/>
                <a:gd name="T16" fmla="*/ 2 w 53"/>
                <a:gd name="T17" fmla="*/ 18 h 72"/>
                <a:gd name="T18" fmla="*/ 6 w 53"/>
                <a:gd name="T19" fmla="*/ 19 h 72"/>
                <a:gd name="T20" fmla="*/ 10 w 53"/>
                <a:gd name="T21" fmla="*/ 18 h 72"/>
                <a:gd name="T22" fmla="*/ 12 w 53"/>
                <a:gd name="T23" fmla="*/ 16 h 72"/>
                <a:gd name="T24" fmla="*/ 13 w 53"/>
                <a:gd name="T25" fmla="*/ 13 h 72"/>
                <a:gd name="T26" fmla="*/ 12 w 53"/>
                <a:gd name="T27" fmla="*/ 9 h 72"/>
                <a:gd name="T28" fmla="*/ 11 w 53"/>
                <a:gd name="T29" fmla="*/ 6 h 72"/>
                <a:gd name="T30" fmla="*/ 10 w 53"/>
                <a:gd name="T31" fmla="*/ 3 h 72"/>
                <a:gd name="T32" fmla="*/ 8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w="9525">
              <a:noFill/>
              <a:round/>
              <a:headEnd/>
              <a:tailEnd/>
            </a:ln>
          </p:spPr>
          <p:txBody>
            <a:bodyPr/>
            <a:lstStyle/>
            <a:p>
              <a:endParaRPr lang="en-US"/>
            </a:p>
          </p:txBody>
        </p:sp>
        <p:sp>
          <p:nvSpPr>
            <p:cNvPr id="18600" name="Freeform 30"/>
            <p:cNvSpPr>
              <a:spLocks/>
            </p:cNvSpPr>
            <p:nvPr/>
          </p:nvSpPr>
          <p:spPr bwMode="auto">
            <a:xfrm>
              <a:off x="3381" y="2447"/>
              <a:ext cx="36" cy="28"/>
            </a:xfrm>
            <a:custGeom>
              <a:avLst/>
              <a:gdLst>
                <a:gd name="T0" fmla="*/ 2 w 71"/>
                <a:gd name="T1" fmla="*/ 0 h 56"/>
                <a:gd name="T2" fmla="*/ 0 w 71"/>
                <a:gd name="T3" fmla="*/ 3 h 56"/>
                <a:gd name="T4" fmla="*/ 1 w 71"/>
                <a:gd name="T5" fmla="*/ 4 h 56"/>
                <a:gd name="T6" fmla="*/ 2 w 71"/>
                <a:gd name="T7" fmla="*/ 6 h 56"/>
                <a:gd name="T8" fmla="*/ 4 w 71"/>
                <a:gd name="T9" fmla="*/ 9 h 56"/>
                <a:gd name="T10" fmla="*/ 6 w 71"/>
                <a:gd name="T11" fmla="*/ 11 h 56"/>
                <a:gd name="T12" fmla="*/ 8 w 71"/>
                <a:gd name="T13" fmla="*/ 14 h 56"/>
                <a:gd name="T14" fmla="*/ 11 w 71"/>
                <a:gd name="T15" fmla="*/ 14 h 56"/>
                <a:gd name="T16" fmla="*/ 14 w 71"/>
                <a:gd name="T17" fmla="*/ 14 h 56"/>
                <a:gd name="T18" fmla="*/ 17 w 71"/>
                <a:gd name="T19" fmla="*/ 11 h 56"/>
                <a:gd name="T20" fmla="*/ 18 w 71"/>
                <a:gd name="T21" fmla="*/ 7 h 56"/>
                <a:gd name="T22" fmla="*/ 17 w 71"/>
                <a:gd name="T23" fmla="*/ 4 h 56"/>
                <a:gd name="T24" fmla="*/ 15 w 71"/>
                <a:gd name="T25" fmla="*/ 2 h 56"/>
                <a:gd name="T26" fmla="*/ 12 w 71"/>
                <a:gd name="T27" fmla="*/ 1 h 56"/>
                <a:gd name="T28" fmla="*/ 8 w 71"/>
                <a:gd name="T29" fmla="*/ 0 h 56"/>
                <a:gd name="T30" fmla="*/ 5 w 71"/>
                <a:gd name="T31" fmla="*/ 0 h 56"/>
                <a:gd name="T32" fmla="*/ 3 w 71"/>
                <a:gd name="T33" fmla="*/ 0 h 56"/>
                <a:gd name="T34" fmla="*/ 2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w="9525">
              <a:noFill/>
              <a:round/>
              <a:headEnd/>
              <a:tailEnd/>
            </a:ln>
          </p:spPr>
          <p:txBody>
            <a:bodyPr/>
            <a:lstStyle/>
            <a:p>
              <a:endParaRPr lang="en-US"/>
            </a:p>
          </p:txBody>
        </p:sp>
        <p:sp>
          <p:nvSpPr>
            <p:cNvPr id="18601" name="Freeform 31"/>
            <p:cNvSpPr>
              <a:spLocks/>
            </p:cNvSpPr>
            <p:nvPr/>
          </p:nvSpPr>
          <p:spPr bwMode="auto">
            <a:xfrm>
              <a:off x="3380" y="2414"/>
              <a:ext cx="37" cy="28"/>
            </a:xfrm>
            <a:custGeom>
              <a:avLst/>
              <a:gdLst>
                <a:gd name="T0" fmla="*/ 0 w 72"/>
                <a:gd name="T1" fmla="*/ 11 h 57"/>
                <a:gd name="T2" fmla="*/ 2 w 72"/>
                <a:gd name="T3" fmla="*/ 14 h 57"/>
                <a:gd name="T4" fmla="*/ 3 w 72"/>
                <a:gd name="T5" fmla="*/ 14 h 57"/>
                <a:gd name="T6" fmla="*/ 5 w 72"/>
                <a:gd name="T7" fmla="*/ 14 h 57"/>
                <a:gd name="T8" fmla="*/ 8 w 72"/>
                <a:gd name="T9" fmla="*/ 14 h 57"/>
                <a:gd name="T10" fmla="*/ 12 w 72"/>
                <a:gd name="T11" fmla="*/ 13 h 57"/>
                <a:gd name="T12" fmla="*/ 16 w 72"/>
                <a:gd name="T13" fmla="*/ 12 h 57"/>
                <a:gd name="T14" fmla="*/ 18 w 72"/>
                <a:gd name="T15" fmla="*/ 10 h 57"/>
                <a:gd name="T16" fmla="*/ 19 w 72"/>
                <a:gd name="T17" fmla="*/ 7 h 57"/>
                <a:gd name="T18" fmla="*/ 17 w 72"/>
                <a:gd name="T19" fmla="*/ 4 h 57"/>
                <a:gd name="T20" fmla="*/ 14 w 72"/>
                <a:gd name="T21" fmla="*/ 1 h 57"/>
                <a:gd name="T22" fmla="*/ 12 w 72"/>
                <a:gd name="T23" fmla="*/ 0 h 57"/>
                <a:gd name="T24" fmla="*/ 9 w 72"/>
                <a:gd name="T25" fmla="*/ 1 h 57"/>
                <a:gd name="T26" fmla="*/ 6 w 72"/>
                <a:gd name="T27" fmla="*/ 3 h 57"/>
                <a:gd name="T28" fmla="*/ 4 w 72"/>
                <a:gd name="T29" fmla="*/ 5 h 57"/>
                <a:gd name="T30" fmla="*/ 2 w 72"/>
                <a:gd name="T31" fmla="*/ 8 h 57"/>
                <a:gd name="T32" fmla="*/ 1 w 72"/>
                <a:gd name="T33" fmla="*/ 10 h 57"/>
                <a:gd name="T34" fmla="*/ 0 w 72"/>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w="9525">
              <a:noFill/>
              <a:round/>
              <a:headEnd/>
              <a:tailEnd/>
            </a:ln>
          </p:spPr>
          <p:txBody>
            <a:bodyPr/>
            <a:lstStyle/>
            <a:p>
              <a:endParaRPr lang="en-US"/>
            </a:p>
          </p:txBody>
        </p:sp>
        <p:sp>
          <p:nvSpPr>
            <p:cNvPr id="18602" name="Freeform 32"/>
            <p:cNvSpPr>
              <a:spLocks/>
            </p:cNvSpPr>
            <p:nvPr/>
          </p:nvSpPr>
          <p:spPr bwMode="auto">
            <a:xfrm>
              <a:off x="2672" y="2420"/>
              <a:ext cx="11" cy="12"/>
            </a:xfrm>
            <a:custGeom>
              <a:avLst/>
              <a:gdLst>
                <a:gd name="T0" fmla="*/ 3 w 23"/>
                <a:gd name="T1" fmla="*/ 6 h 24"/>
                <a:gd name="T2" fmla="*/ 1 w 23"/>
                <a:gd name="T3" fmla="*/ 6 h 24"/>
                <a:gd name="T4" fmla="*/ 1 w 23"/>
                <a:gd name="T5" fmla="*/ 5 h 24"/>
                <a:gd name="T6" fmla="*/ 0 w 23"/>
                <a:gd name="T7" fmla="*/ 5 h 24"/>
                <a:gd name="T8" fmla="*/ 0 w 23"/>
                <a:gd name="T9" fmla="*/ 3 h 24"/>
                <a:gd name="T10" fmla="*/ 0 w 23"/>
                <a:gd name="T11" fmla="*/ 2 h 24"/>
                <a:gd name="T12" fmla="*/ 1 w 23"/>
                <a:gd name="T13" fmla="*/ 1 h 24"/>
                <a:gd name="T14" fmla="*/ 1 w 23"/>
                <a:gd name="T15" fmla="*/ 1 h 24"/>
                <a:gd name="T16" fmla="*/ 3 w 23"/>
                <a:gd name="T17" fmla="*/ 0 h 24"/>
                <a:gd name="T18" fmla="*/ 4 w 23"/>
                <a:gd name="T19" fmla="*/ 1 h 24"/>
                <a:gd name="T20" fmla="*/ 5 w 23"/>
                <a:gd name="T21" fmla="*/ 1 h 24"/>
                <a:gd name="T22" fmla="*/ 5 w 23"/>
                <a:gd name="T23" fmla="*/ 2 h 24"/>
                <a:gd name="T24" fmla="*/ 5 w 23"/>
                <a:gd name="T25" fmla="*/ 3 h 24"/>
                <a:gd name="T26" fmla="*/ 5 w 23"/>
                <a:gd name="T27" fmla="*/ 5 h 24"/>
                <a:gd name="T28" fmla="*/ 5 w 23"/>
                <a:gd name="T29" fmla="*/ 5 h 24"/>
                <a:gd name="T30" fmla="*/ 4 w 23"/>
                <a:gd name="T31" fmla="*/ 6 h 24"/>
                <a:gd name="T32" fmla="*/ 3 w 23"/>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w="9525">
              <a:noFill/>
              <a:round/>
              <a:headEnd/>
              <a:tailEnd/>
            </a:ln>
          </p:spPr>
          <p:txBody>
            <a:bodyPr/>
            <a:lstStyle/>
            <a:p>
              <a:endParaRPr lang="en-US"/>
            </a:p>
          </p:txBody>
        </p:sp>
        <p:sp>
          <p:nvSpPr>
            <p:cNvPr id="18603" name="Freeform 33"/>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4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a:lstStyle/>
            <a:p>
              <a:endParaRPr lang="en-US"/>
            </a:p>
          </p:txBody>
        </p:sp>
        <p:sp>
          <p:nvSpPr>
            <p:cNvPr id="18604" name="Freeform 34"/>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4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a:lstStyle/>
            <a:p>
              <a:endParaRPr lang="en-US"/>
            </a:p>
          </p:txBody>
        </p:sp>
        <p:sp>
          <p:nvSpPr>
            <p:cNvPr id="18605" name="Freeform 35"/>
            <p:cNvSpPr>
              <a:spLocks/>
            </p:cNvSpPr>
            <p:nvPr/>
          </p:nvSpPr>
          <p:spPr bwMode="auto">
            <a:xfrm>
              <a:off x="2635" y="2396"/>
              <a:ext cx="35" cy="28"/>
            </a:xfrm>
            <a:custGeom>
              <a:avLst/>
              <a:gdLst>
                <a:gd name="T0" fmla="*/ 16 w 72"/>
                <a:gd name="T1" fmla="*/ 14 h 58"/>
                <a:gd name="T2" fmla="*/ 17 w 72"/>
                <a:gd name="T3" fmla="*/ 11 h 58"/>
                <a:gd name="T4" fmla="*/ 17 w 72"/>
                <a:gd name="T5" fmla="*/ 10 h 58"/>
                <a:gd name="T6" fmla="*/ 16 w 72"/>
                <a:gd name="T7" fmla="*/ 8 h 58"/>
                <a:gd name="T8" fmla="*/ 14 w 72"/>
                <a:gd name="T9" fmla="*/ 6 h 58"/>
                <a:gd name="T10" fmla="*/ 12 w 72"/>
                <a:gd name="T11" fmla="*/ 3 h 58"/>
                <a:gd name="T12" fmla="*/ 9 w 72"/>
                <a:gd name="T13" fmla="*/ 1 h 58"/>
                <a:gd name="T14" fmla="*/ 7 w 72"/>
                <a:gd name="T15" fmla="*/ 0 h 58"/>
                <a:gd name="T16" fmla="*/ 4 w 72"/>
                <a:gd name="T17" fmla="*/ 0 h 58"/>
                <a:gd name="T18" fmla="*/ 1 w 72"/>
                <a:gd name="T19" fmla="*/ 3 h 58"/>
                <a:gd name="T20" fmla="*/ 0 w 72"/>
                <a:gd name="T21" fmla="*/ 7 h 58"/>
                <a:gd name="T22" fmla="*/ 1 w 72"/>
                <a:gd name="T23" fmla="*/ 10 h 58"/>
                <a:gd name="T24" fmla="*/ 3 w 72"/>
                <a:gd name="T25" fmla="*/ 12 h 58"/>
                <a:gd name="T26" fmla="*/ 6 w 72"/>
                <a:gd name="T27" fmla="*/ 13 h 58"/>
                <a:gd name="T28" fmla="*/ 9 w 72"/>
                <a:gd name="T29" fmla="*/ 14 h 58"/>
                <a:gd name="T30" fmla="*/ 12 w 72"/>
                <a:gd name="T31" fmla="*/ 14 h 58"/>
                <a:gd name="T32" fmla="*/ 15 w 72"/>
                <a:gd name="T33" fmla="*/ 14 h 58"/>
                <a:gd name="T34" fmla="*/ 16 w 72"/>
                <a:gd name="T35" fmla="*/ 14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w="9525">
              <a:noFill/>
              <a:round/>
              <a:headEnd/>
              <a:tailEnd/>
            </a:ln>
          </p:spPr>
          <p:txBody>
            <a:bodyPr/>
            <a:lstStyle/>
            <a:p>
              <a:endParaRPr lang="en-US"/>
            </a:p>
          </p:txBody>
        </p:sp>
        <p:sp>
          <p:nvSpPr>
            <p:cNvPr id="18606" name="Freeform 36"/>
            <p:cNvSpPr>
              <a:spLocks/>
            </p:cNvSpPr>
            <p:nvPr/>
          </p:nvSpPr>
          <p:spPr bwMode="auto">
            <a:xfrm>
              <a:off x="2635" y="2428"/>
              <a:ext cx="35" cy="29"/>
            </a:xfrm>
            <a:custGeom>
              <a:avLst/>
              <a:gdLst>
                <a:gd name="T0" fmla="*/ 17 w 72"/>
                <a:gd name="T1" fmla="*/ 3 h 56"/>
                <a:gd name="T2" fmla="*/ 16 w 72"/>
                <a:gd name="T3" fmla="*/ 0 h 56"/>
                <a:gd name="T4" fmla="*/ 15 w 72"/>
                <a:gd name="T5" fmla="*/ 0 h 56"/>
                <a:gd name="T6" fmla="*/ 13 w 72"/>
                <a:gd name="T7" fmla="*/ 0 h 56"/>
                <a:gd name="T8" fmla="*/ 9 w 72"/>
                <a:gd name="T9" fmla="*/ 0 h 56"/>
                <a:gd name="T10" fmla="*/ 6 w 72"/>
                <a:gd name="T11" fmla="*/ 1 h 56"/>
                <a:gd name="T12" fmla="*/ 3 w 72"/>
                <a:gd name="T13" fmla="*/ 2 h 56"/>
                <a:gd name="T14" fmla="*/ 1 w 72"/>
                <a:gd name="T15" fmla="*/ 4 h 56"/>
                <a:gd name="T16" fmla="*/ 0 w 72"/>
                <a:gd name="T17" fmla="*/ 7 h 56"/>
                <a:gd name="T18" fmla="*/ 1 w 72"/>
                <a:gd name="T19" fmla="*/ 11 h 56"/>
                <a:gd name="T20" fmla="*/ 4 w 72"/>
                <a:gd name="T21" fmla="*/ 14 h 56"/>
                <a:gd name="T22" fmla="*/ 7 w 72"/>
                <a:gd name="T23" fmla="*/ 15 h 56"/>
                <a:gd name="T24" fmla="*/ 9 w 72"/>
                <a:gd name="T25" fmla="*/ 14 h 56"/>
                <a:gd name="T26" fmla="*/ 12 w 72"/>
                <a:gd name="T27" fmla="*/ 12 h 56"/>
                <a:gd name="T28" fmla="*/ 14 w 72"/>
                <a:gd name="T29" fmla="*/ 9 h 56"/>
                <a:gd name="T30" fmla="*/ 16 w 72"/>
                <a:gd name="T31" fmla="*/ 6 h 56"/>
                <a:gd name="T32" fmla="*/ 17 w 72"/>
                <a:gd name="T33" fmla="*/ 4 h 56"/>
                <a:gd name="T34" fmla="*/ 17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w="9525">
              <a:noFill/>
              <a:round/>
              <a:headEnd/>
              <a:tailEnd/>
            </a:ln>
          </p:spPr>
          <p:txBody>
            <a:bodyPr/>
            <a:lstStyle/>
            <a:p>
              <a:endParaRPr lang="en-US"/>
            </a:p>
          </p:txBody>
        </p:sp>
        <p:sp>
          <p:nvSpPr>
            <p:cNvPr id="18607" name="Freeform 37"/>
            <p:cNvSpPr>
              <a:spLocks/>
            </p:cNvSpPr>
            <p:nvPr/>
          </p:nvSpPr>
          <p:spPr bwMode="auto">
            <a:xfrm>
              <a:off x="2664" y="2435"/>
              <a:ext cx="27" cy="37"/>
            </a:xfrm>
            <a:custGeom>
              <a:avLst/>
              <a:gdLst>
                <a:gd name="T0" fmla="*/ 8 w 53"/>
                <a:gd name="T1" fmla="*/ 0 h 72"/>
                <a:gd name="T2" fmla="*/ 6 w 53"/>
                <a:gd name="T3" fmla="*/ 0 h 72"/>
                <a:gd name="T4" fmla="*/ 5 w 53"/>
                <a:gd name="T5" fmla="*/ 1 h 72"/>
                <a:gd name="T6" fmla="*/ 4 w 53"/>
                <a:gd name="T7" fmla="*/ 3 h 72"/>
                <a:gd name="T8" fmla="*/ 2 w 53"/>
                <a:gd name="T9" fmla="*/ 6 h 72"/>
                <a:gd name="T10" fmla="*/ 1 w 53"/>
                <a:gd name="T11" fmla="*/ 9 h 72"/>
                <a:gd name="T12" fmla="*/ 0 w 53"/>
                <a:gd name="T13" fmla="*/ 13 h 72"/>
                <a:gd name="T14" fmla="*/ 1 w 53"/>
                <a:gd name="T15" fmla="*/ 16 h 72"/>
                <a:gd name="T16" fmla="*/ 3 w 53"/>
                <a:gd name="T17" fmla="*/ 18 h 72"/>
                <a:gd name="T18" fmla="*/ 7 w 53"/>
                <a:gd name="T19" fmla="*/ 19 h 72"/>
                <a:gd name="T20" fmla="*/ 11 w 53"/>
                <a:gd name="T21" fmla="*/ 18 h 72"/>
                <a:gd name="T22" fmla="*/ 13 w 53"/>
                <a:gd name="T23" fmla="*/ 16 h 72"/>
                <a:gd name="T24" fmla="*/ 14 w 53"/>
                <a:gd name="T25" fmla="*/ 13 h 72"/>
                <a:gd name="T26" fmla="*/ 13 w 53"/>
                <a:gd name="T27" fmla="*/ 9 h 72"/>
                <a:gd name="T28" fmla="*/ 12 w 53"/>
                <a:gd name="T29" fmla="*/ 6 h 72"/>
                <a:gd name="T30" fmla="*/ 10 w 53"/>
                <a:gd name="T31" fmla="*/ 3 h 72"/>
                <a:gd name="T32" fmla="*/ 9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w="9525">
              <a:noFill/>
              <a:round/>
              <a:headEnd/>
              <a:tailEnd/>
            </a:ln>
          </p:spPr>
          <p:txBody>
            <a:bodyPr/>
            <a:lstStyle/>
            <a:p>
              <a:endParaRPr lang="en-US"/>
            </a:p>
          </p:txBody>
        </p:sp>
        <p:sp>
          <p:nvSpPr>
            <p:cNvPr id="18608" name="Freeform 38"/>
            <p:cNvSpPr>
              <a:spLocks/>
            </p:cNvSpPr>
            <p:nvPr/>
          </p:nvSpPr>
          <p:spPr bwMode="auto">
            <a:xfrm>
              <a:off x="2684" y="2428"/>
              <a:ext cx="35" cy="29"/>
            </a:xfrm>
            <a:custGeom>
              <a:avLst/>
              <a:gdLst>
                <a:gd name="T0" fmla="*/ 1 w 72"/>
                <a:gd name="T1" fmla="*/ 0 h 57"/>
                <a:gd name="T2" fmla="*/ 0 w 72"/>
                <a:gd name="T3" fmla="*/ 3 h 57"/>
                <a:gd name="T4" fmla="*/ 0 w 72"/>
                <a:gd name="T5" fmla="*/ 4 h 57"/>
                <a:gd name="T6" fmla="*/ 1 w 72"/>
                <a:gd name="T7" fmla="*/ 6 h 57"/>
                <a:gd name="T8" fmla="*/ 3 w 72"/>
                <a:gd name="T9" fmla="*/ 9 h 57"/>
                <a:gd name="T10" fmla="*/ 5 w 72"/>
                <a:gd name="T11" fmla="*/ 11 h 57"/>
                <a:gd name="T12" fmla="*/ 8 w 72"/>
                <a:gd name="T13" fmla="*/ 14 h 57"/>
                <a:gd name="T14" fmla="*/ 10 w 72"/>
                <a:gd name="T15" fmla="*/ 15 h 57"/>
                <a:gd name="T16" fmla="*/ 13 w 72"/>
                <a:gd name="T17" fmla="*/ 14 h 57"/>
                <a:gd name="T18" fmla="*/ 16 w 72"/>
                <a:gd name="T19" fmla="*/ 11 h 57"/>
                <a:gd name="T20" fmla="*/ 17 w 72"/>
                <a:gd name="T21" fmla="*/ 7 h 57"/>
                <a:gd name="T22" fmla="*/ 16 w 72"/>
                <a:gd name="T23" fmla="*/ 4 h 57"/>
                <a:gd name="T24" fmla="*/ 14 w 72"/>
                <a:gd name="T25" fmla="*/ 2 h 57"/>
                <a:gd name="T26" fmla="*/ 11 w 72"/>
                <a:gd name="T27" fmla="*/ 1 h 57"/>
                <a:gd name="T28" fmla="*/ 8 w 72"/>
                <a:gd name="T29" fmla="*/ 0 h 57"/>
                <a:gd name="T30" fmla="*/ 5 w 72"/>
                <a:gd name="T31" fmla="*/ 0 h 57"/>
                <a:gd name="T32" fmla="*/ 2 w 72"/>
                <a:gd name="T33" fmla="*/ 0 h 57"/>
                <a:gd name="T34" fmla="*/ 1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w="9525">
              <a:noFill/>
              <a:round/>
              <a:headEnd/>
              <a:tailEnd/>
            </a:ln>
          </p:spPr>
          <p:txBody>
            <a:bodyPr/>
            <a:lstStyle/>
            <a:p>
              <a:endParaRPr lang="en-US"/>
            </a:p>
          </p:txBody>
        </p:sp>
        <p:sp>
          <p:nvSpPr>
            <p:cNvPr id="18609" name="Freeform 39"/>
            <p:cNvSpPr>
              <a:spLocks/>
            </p:cNvSpPr>
            <p:nvPr/>
          </p:nvSpPr>
          <p:spPr bwMode="auto">
            <a:xfrm>
              <a:off x="2684" y="2395"/>
              <a:ext cx="35" cy="29"/>
            </a:xfrm>
            <a:custGeom>
              <a:avLst/>
              <a:gdLst>
                <a:gd name="T0" fmla="*/ 0 w 72"/>
                <a:gd name="T1" fmla="*/ 12 h 58"/>
                <a:gd name="T2" fmla="*/ 1 w 72"/>
                <a:gd name="T3" fmla="*/ 15 h 58"/>
                <a:gd name="T4" fmla="*/ 2 w 72"/>
                <a:gd name="T5" fmla="*/ 15 h 58"/>
                <a:gd name="T6" fmla="*/ 5 w 72"/>
                <a:gd name="T7" fmla="*/ 15 h 58"/>
                <a:gd name="T8" fmla="*/ 8 w 72"/>
                <a:gd name="T9" fmla="*/ 15 h 58"/>
                <a:gd name="T10" fmla="*/ 11 w 72"/>
                <a:gd name="T11" fmla="*/ 14 h 58"/>
                <a:gd name="T12" fmla="*/ 14 w 72"/>
                <a:gd name="T13" fmla="*/ 13 h 58"/>
                <a:gd name="T14" fmla="*/ 16 w 72"/>
                <a:gd name="T15" fmla="*/ 11 h 58"/>
                <a:gd name="T16" fmla="*/ 17 w 72"/>
                <a:gd name="T17" fmla="*/ 8 h 58"/>
                <a:gd name="T18" fmla="*/ 16 w 72"/>
                <a:gd name="T19" fmla="*/ 4 h 58"/>
                <a:gd name="T20" fmla="*/ 13 w 72"/>
                <a:gd name="T21" fmla="*/ 1 h 58"/>
                <a:gd name="T22" fmla="*/ 10 w 72"/>
                <a:gd name="T23" fmla="*/ 0 h 58"/>
                <a:gd name="T24" fmla="*/ 8 w 72"/>
                <a:gd name="T25" fmla="*/ 2 h 58"/>
                <a:gd name="T26" fmla="*/ 5 w 72"/>
                <a:gd name="T27" fmla="*/ 4 h 58"/>
                <a:gd name="T28" fmla="*/ 3 w 72"/>
                <a:gd name="T29" fmla="*/ 6 h 58"/>
                <a:gd name="T30" fmla="*/ 1 w 72"/>
                <a:gd name="T31" fmla="*/ 9 h 58"/>
                <a:gd name="T32" fmla="*/ 0 w 72"/>
                <a:gd name="T33" fmla="*/ 11 h 58"/>
                <a:gd name="T34" fmla="*/ 0 w 72"/>
                <a:gd name="T35" fmla="*/ 12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w="9525">
              <a:noFill/>
              <a:round/>
              <a:headEnd/>
              <a:tailEnd/>
            </a:ln>
          </p:spPr>
          <p:txBody>
            <a:bodyPr/>
            <a:lstStyle/>
            <a:p>
              <a:endParaRPr lang="en-US"/>
            </a:p>
          </p:txBody>
        </p:sp>
        <p:sp>
          <p:nvSpPr>
            <p:cNvPr id="18610" name="Freeform 40"/>
            <p:cNvSpPr>
              <a:spLocks/>
            </p:cNvSpPr>
            <p:nvPr/>
          </p:nvSpPr>
          <p:spPr bwMode="auto">
            <a:xfrm>
              <a:off x="2471" y="1815"/>
              <a:ext cx="72" cy="84"/>
            </a:xfrm>
            <a:custGeom>
              <a:avLst/>
              <a:gdLst>
                <a:gd name="T0" fmla="*/ 36 w 144"/>
                <a:gd name="T1" fmla="*/ 0 h 167"/>
                <a:gd name="T2" fmla="*/ 36 w 144"/>
                <a:gd name="T3" fmla="*/ 7 h 167"/>
                <a:gd name="T4" fmla="*/ 35 w 144"/>
                <a:gd name="T5" fmla="*/ 15 h 167"/>
                <a:gd name="T6" fmla="*/ 33 w 144"/>
                <a:gd name="T7" fmla="*/ 21 h 167"/>
                <a:gd name="T8" fmla="*/ 29 w 144"/>
                <a:gd name="T9" fmla="*/ 28 h 167"/>
                <a:gd name="T10" fmla="*/ 25 w 144"/>
                <a:gd name="T11" fmla="*/ 34 h 167"/>
                <a:gd name="T12" fmla="*/ 21 w 144"/>
                <a:gd name="T13" fmla="*/ 38 h 167"/>
                <a:gd name="T14" fmla="*/ 15 w 144"/>
                <a:gd name="T15" fmla="*/ 41 h 167"/>
                <a:gd name="T16" fmla="*/ 9 w 144"/>
                <a:gd name="T17" fmla="*/ 42 h 167"/>
                <a:gd name="T18" fmla="*/ 4 w 144"/>
                <a:gd name="T19" fmla="*/ 41 h 167"/>
                <a:gd name="T20" fmla="*/ 2 w 144"/>
                <a:gd name="T21" fmla="*/ 38 h 167"/>
                <a:gd name="T22" fmla="*/ 0 w 144"/>
                <a:gd name="T23" fmla="*/ 35 h 167"/>
                <a:gd name="T24" fmla="*/ 1 w 144"/>
                <a:gd name="T25" fmla="*/ 31 h 167"/>
                <a:gd name="T26" fmla="*/ 3 w 144"/>
                <a:gd name="T27" fmla="*/ 28 h 167"/>
                <a:gd name="T28" fmla="*/ 6 w 144"/>
                <a:gd name="T29" fmla="*/ 24 h 167"/>
                <a:gd name="T30" fmla="*/ 11 w 144"/>
                <a:gd name="T31" fmla="*/ 22 h 167"/>
                <a:gd name="T32" fmla="*/ 16 w 144"/>
                <a:gd name="T33" fmla="*/ 21 h 167"/>
                <a:gd name="T34" fmla="*/ 20 w 144"/>
                <a:gd name="T35" fmla="*/ 20 h 167"/>
                <a:gd name="T36" fmla="*/ 24 w 144"/>
                <a:gd name="T37" fmla="*/ 18 h 167"/>
                <a:gd name="T38" fmla="*/ 27 w 144"/>
                <a:gd name="T39" fmla="*/ 15 h 167"/>
                <a:gd name="T40" fmla="*/ 31 w 144"/>
                <a:gd name="T41" fmla="*/ 11 h 167"/>
                <a:gd name="T42" fmla="*/ 33 w 144"/>
                <a:gd name="T43" fmla="*/ 7 h 167"/>
                <a:gd name="T44" fmla="*/ 35 w 144"/>
                <a:gd name="T45" fmla="*/ 4 h 167"/>
                <a:gd name="T46" fmla="*/ 36 w 144"/>
                <a:gd name="T47" fmla="*/ 1 h 167"/>
                <a:gd name="T48" fmla="*/ 36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w="9525">
              <a:noFill/>
              <a:round/>
              <a:headEnd/>
              <a:tailEnd/>
            </a:ln>
          </p:spPr>
          <p:txBody>
            <a:bodyPr/>
            <a:lstStyle/>
            <a:p>
              <a:endParaRPr lang="en-US"/>
            </a:p>
          </p:txBody>
        </p:sp>
        <p:sp>
          <p:nvSpPr>
            <p:cNvPr id="18611" name="Freeform 41"/>
            <p:cNvSpPr>
              <a:spLocks/>
            </p:cNvSpPr>
            <p:nvPr/>
          </p:nvSpPr>
          <p:spPr bwMode="auto">
            <a:xfrm>
              <a:off x="2436" y="1811"/>
              <a:ext cx="102" cy="40"/>
            </a:xfrm>
            <a:custGeom>
              <a:avLst/>
              <a:gdLst>
                <a:gd name="T0" fmla="*/ 51 w 204"/>
                <a:gd name="T1" fmla="*/ 0 h 82"/>
                <a:gd name="T2" fmla="*/ 49 w 204"/>
                <a:gd name="T3" fmla="*/ 2 h 82"/>
                <a:gd name="T4" fmla="*/ 47 w 204"/>
                <a:gd name="T5" fmla="*/ 5 h 82"/>
                <a:gd name="T6" fmla="*/ 44 w 204"/>
                <a:gd name="T7" fmla="*/ 7 h 82"/>
                <a:gd name="T8" fmla="*/ 42 w 204"/>
                <a:gd name="T9" fmla="*/ 10 h 82"/>
                <a:gd name="T10" fmla="*/ 38 w 204"/>
                <a:gd name="T11" fmla="*/ 12 h 82"/>
                <a:gd name="T12" fmla="*/ 35 w 204"/>
                <a:gd name="T13" fmla="*/ 14 h 82"/>
                <a:gd name="T14" fmla="*/ 32 w 204"/>
                <a:gd name="T15" fmla="*/ 16 h 82"/>
                <a:gd name="T16" fmla="*/ 29 w 204"/>
                <a:gd name="T17" fmla="*/ 17 h 82"/>
                <a:gd name="T18" fmla="*/ 25 w 204"/>
                <a:gd name="T19" fmla="*/ 18 h 82"/>
                <a:gd name="T20" fmla="*/ 22 w 204"/>
                <a:gd name="T21" fmla="*/ 19 h 82"/>
                <a:gd name="T22" fmla="*/ 19 w 204"/>
                <a:gd name="T23" fmla="*/ 20 h 82"/>
                <a:gd name="T24" fmla="*/ 16 w 204"/>
                <a:gd name="T25" fmla="*/ 20 h 82"/>
                <a:gd name="T26" fmla="*/ 12 w 204"/>
                <a:gd name="T27" fmla="*/ 20 h 82"/>
                <a:gd name="T28" fmla="*/ 10 w 204"/>
                <a:gd name="T29" fmla="*/ 19 h 82"/>
                <a:gd name="T30" fmla="*/ 7 w 204"/>
                <a:gd name="T31" fmla="*/ 17 h 82"/>
                <a:gd name="T32" fmla="*/ 4 w 204"/>
                <a:gd name="T33" fmla="*/ 16 h 82"/>
                <a:gd name="T34" fmla="*/ 1 w 204"/>
                <a:gd name="T35" fmla="*/ 11 h 82"/>
                <a:gd name="T36" fmla="*/ 0 w 204"/>
                <a:gd name="T37" fmla="*/ 8 h 82"/>
                <a:gd name="T38" fmla="*/ 2 w 204"/>
                <a:gd name="T39" fmla="*/ 5 h 82"/>
                <a:gd name="T40" fmla="*/ 5 w 204"/>
                <a:gd name="T41" fmla="*/ 2 h 82"/>
                <a:gd name="T42" fmla="*/ 9 w 204"/>
                <a:gd name="T43" fmla="*/ 0 h 82"/>
                <a:gd name="T44" fmla="*/ 13 w 204"/>
                <a:gd name="T45" fmla="*/ 0 h 82"/>
                <a:gd name="T46" fmla="*/ 18 w 204"/>
                <a:gd name="T47" fmla="*/ 1 h 82"/>
                <a:gd name="T48" fmla="*/ 23 w 204"/>
                <a:gd name="T49" fmla="*/ 3 h 82"/>
                <a:gd name="T50" fmla="*/ 27 w 204"/>
                <a:gd name="T51" fmla="*/ 5 h 82"/>
                <a:gd name="T52" fmla="*/ 31 w 204"/>
                <a:gd name="T53" fmla="*/ 6 h 82"/>
                <a:gd name="T54" fmla="*/ 36 w 204"/>
                <a:gd name="T55" fmla="*/ 5 h 82"/>
                <a:gd name="T56" fmla="*/ 40 w 204"/>
                <a:gd name="T57" fmla="*/ 4 h 82"/>
                <a:gd name="T58" fmla="*/ 45 w 204"/>
                <a:gd name="T59" fmla="*/ 3 h 82"/>
                <a:gd name="T60" fmla="*/ 48 w 204"/>
                <a:gd name="T61" fmla="*/ 1 h 82"/>
                <a:gd name="T62" fmla="*/ 50 w 204"/>
                <a:gd name="T63" fmla="*/ 0 h 82"/>
                <a:gd name="T64" fmla="*/ 5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w="9525">
              <a:noFill/>
              <a:round/>
              <a:headEnd/>
              <a:tailEnd/>
            </a:ln>
          </p:spPr>
          <p:txBody>
            <a:bodyPr/>
            <a:lstStyle/>
            <a:p>
              <a:endParaRPr lang="en-US"/>
            </a:p>
          </p:txBody>
        </p:sp>
        <p:sp>
          <p:nvSpPr>
            <p:cNvPr id="18612" name="Freeform 42"/>
            <p:cNvSpPr>
              <a:spLocks/>
            </p:cNvSpPr>
            <p:nvPr/>
          </p:nvSpPr>
          <p:spPr bwMode="auto">
            <a:xfrm>
              <a:off x="2534" y="1815"/>
              <a:ext cx="42" cy="104"/>
            </a:xfrm>
            <a:custGeom>
              <a:avLst/>
              <a:gdLst>
                <a:gd name="T0" fmla="*/ 6 w 84"/>
                <a:gd name="T1" fmla="*/ 0 h 208"/>
                <a:gd name="T2" fmla="*/ 11 w 84"/>
                <a:gd name="T3" fmla="*/ 6 h 208"/>
                <a:gd name="T4" fmla="*/ 15 w 84"/>
                <a:gd name="T5" fmla="*/ 12 h 208"/>
                <a:gd name="T6" fmla="*/ 18 w 84"/>
                <a:gd name="T7" fmla="*/ 19 h 208"/>
                <a:gd name="T8" fmla="*/ 20 w 84"/>
                <a:gd name="T9" fmla="*/ 25 h 208"/>
                <a:gd name="T10" fmla="*/ 21 w 84"/>
                <a:gd name="T11" fmla="*/ 32 h 208"/>
                <a:gd name="T12" fmla="*/ 21 w 84"/>
                <a:gd name="T13" fmla="*/ 39 h 208"/>
                <a:gd name="T14" fmla="*/ 19 w 84"/>
                <a:gd name="T15" fmla="*/ 45 h 208"/>
                <a:gd name="T16" fmla="*/ 15 w 84"/>
                <a:gd name="T17" fmla="*/ 50 h 208"/>
                <a:gd name="T18" fmla="*/ 10 w 84"/>
                <a:gd name="T19" fmla="*/ 52 h 208"/>
                <a:gd name="T20" fmla="*/ 7 w 84"/>
                <a:gd name="T21" fmla="*/ 52 h 208"/>
                <a:gd name="T22" fmla="*/ 3 w 84"/>
                <a:gd name="T23" fmla="*/ 51 h 208"/>
                <a:gd name="T24" fmla="*/ 1 w 84"/>
                <a:gd name="T25" fmla="*/ 47 h 208"/>
                <a:gd name="T26" fmla="*/ 0 w 84"/>
                <a:gd name="T27" fmla="*/ 43 h 208"/>
                <a:gd name="T28" fmla="*/ 1 w 84"/>
                <a:gd name="T29" fmla="*/ 38 h 208"/>
                <a:gd name="T30" fmla="*/ 2 w 84"/>
                <a:gd name="T31" fmla="*/ 34 h 208"/>
                <a:gd name="T32" fmla="*/ 5 w 84"/>
                <a:gd name="T33" fmla="*/ 29 h 208"/>
                <a:gd name="T34" fmla="*/ 9 w 84"/>
                <a:gd name="T35" fmla="*/ 21 h 208"/>
                <a:gd name="T36" fmla="*/ 9 w 84"/>
                <a:gd name="T37" fmla="*/ 12 h 208"/>
                <a:gd name="T38" fmla="*/ 7 w 84"/>
                <a:gd name="T39" fmla="*/ 4 h 208"/>
                <a:gd name="T40" fmla="*/ 6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w="9525">
              <a:noFill/>
              <a:round/>
              <a:headEnd/>
              <a:tailEnd/>
            </a:ln>
          </p:spPr>
          <p:txBody>
            <a:bodyPr/>
            <a:lstStyle/>
            <a:p>
              <a:endParaRPr lang="en-US"/>
            </a:p>
          </p:txBody>
        </p:sp>
        <p:sp>
          <p:nvSpPr>
            <p:cNvPr id="18613" name="Freeform 43"/>
            <p:cNvSpPr>
              <a:spLocks/>
            </p:cNvSpPr>
            <p:nvPr/>
          </p:nvSpPr>
          <p:spPr bwMode="auto">
            <a:xfrm>
              <a:off x="2551" y="1812"/>
              <a:ext cx="72" cy="84"/>
            </a:xfrm>
            <a:custGeom>
              <a:avLst/>
              <a:gdLst>
                <a:gd name="T0" fmla="*/ 0 w 144"/>
                <a:gd name="T1" fmla="*/ 0 h 170"/>
                <a:gd name="T2" fmla="*/ 7 w 144"/>
                <a:gd name="T3" fmla="*/ 1 h 170"/>
                <a:gd name="T4" fmla="*/ 14 w 144"/>
                <a:gd name="T5" fmla="*/ 4 h 170"/>
                <a:gd name="T6" fmla="*/ 21 w 144"/>
                <a:gd name="T7" fmla="*/ 8 h 170"/>
                <a:gd name="T8" fmla="*/ 26 w 144"/>
                <a:gd name="T9" fmla="*/ 12 h 170"/>
                <a:gd name="T10" fmla="*/ 31 w 144"/>
                <a:gd name="T11" fmla="*/ 17 h 170"/>
                <a:gd name="T12" fmla="*/ 35 w 144"/>
                <a:gd name="T13" fmla="*/ 22 h 170"/>
                <a:gd name="T14" fmla="*/ 36 w 144"/>
                <a:gd name="T15" fmla="*/ 29 h 170"/>
                <a:gd name="T16" fmla="*/ 36 w 144"/>
                <a:gd name="T17" fmla="*/ 35 h 170"/>
                <a:gd name="T18" fmla="*/ 34 w 144"/>
                <a:gd name="T19" fmla="*/ 39 h 170"/>
                <a:gd name="T20" fmla="*/ 31 w 144"/>
                <a:gd name="T21" fmla="*/ 41 h 170"/>
                <a:gd name="T22" fmla="*/ 27 w 144"/>
                <a:gd name="T23" fmla="*/ 42 h 170"/>
                <a:gd name="T24" fmla="*/ 24 w 144"/>
                <a:gd name="T25" fmla="*/ 40 h 170"/>
                <a:gd name="T26" fmla="*/ 20 w 144"/>
                <a:gd name="T27" fmla="*/ 37 h 170"/>
                <a:gd name="T28" fmla="*/ 18 w 144"/>
                <a:gd name="T29" fmla="*/ 33 h 170"/>
                <a:gd name="T30" fmla="*/ 16 w 144"/>
                <a:gd name="T31" fmla="*/ 29 h 170"/>
                <a:gd name="T32" fmla="*/ 17 w 144"/>
                <a:gd name="T33" fmla="*/ 24 h 170"/>
                <a:gd name="T34" fmla="*/ 17 w 144"/>
                <a:gd name="T35" fmla="*/ 20 h 170"/>
                <a:gd name="T36" fmla="*/ 15 w 144"/>
                <a:gd name="T37" fmla="*/ 15 h 170"/>
                <a:gd name="T38" fmla="*/ 13 w 144"/>
                <a:gd name="T39" fmla="*/ 11 h 170"/>
                <a:gd name="T40" fmla="*/ 9 w 144"/>
                <a:gd name="T41" fmla="*/ 7 h 170"/>
                <a:gd name="T42" fmla="*/ 6 w 144"/>
                <a:gd name="T43" fmla="*/ 4 h 170"/>
                <a:gd name="T44" fmla="*/ 3 w 144"/>
                <a:gd name="T45" fmla="*/ 2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w="9525">
              <a:noFill/>
              <a:round/>
              <a:headEnd/>
              <a:tailEnd/>
            </a:ln>
          </p:spPr>
          <p:txBody>
            <a:bodyPr/>
            <a:lstStyle/>
            <a:p>
              <a:endParaRPr lang="en-US"/>
            </a:p>
          </p:txBody>
        </p:sp>
        <p:sp>
          <p:nvSpPr>
            <p:cNvPr id="18614" name="Freeform 44"/>
            <p:cNvSpPr>
              <a:spLocks/>
            </p:cNvSpPr>
            <p:nvPr/>
          </p:nvSpPr>
          <p:spPr bwMode="auto">
            <a:xfrm>
              <a:off x="2558" y="1793"/>
              <a:ext cx="99" cy="51"/>
            </a:xfrm>
            <a:custGeom>
              <a:avLst/>
              <a:gdLst>
                <a:gd name="T0" fmla="*/ 0 w 199"/>
                <a:gd name="T1" fmla="*/ 4 h 103"/>
                <a:gd name="T2" fmla="*/ 3 w 199"/>
                <a:gd name="T3" fmla="*/ 3 h 103"/>
                <a:gd name="T4" fmla="*/ 6 w 199"/>
                <a:gd name="T5" fmla="*/ 2 h 103"/>
                <a:gd name="T6" fmla="*/ 10 w 199"/>
                <a:gd name="T7" fmla="*/ 1 h 103"/>
                <a:gd name="T8" fmla="*/ 13 w 199"/>
                <a:gd name="T9" fmla="*/ 0 h 103"/>
                <a:gd name="T10" fmla="*/ 17 w 199"/>
                <a:gd name="T11" fmla="*/ 0 h 103"/>
                <a:gd name="T12" fmla="*/ 21 w 199"/>
                <a:gd name="T13" fmla="*/ 0 h 103"/>
                <a:gd name="T14" fmla="*/ 24 w 199"/>
                <a:gd name="T15" fmla="*/ 0 h 103"/>
                <a:gd name="T16" fmla="*/ 28 w 199"/>
                <a:gd name="T17" fmla="*/ 0 h 103"/>
                <a:gd name="T18" fmla="*/ 32 w 199"/>
                <a:gd name="T19" fmla="*/ 1 h 103"/>
                <a:gd name="T20" fmla="*/ 35 w 199"/>
                <a:gd name="T21" fmla="*/ 2 h 103"/>
                <a:gd name="T22" fmla="*/ 38 w 199"/>
                <a:gd name="T23" fmla="*/ 3 h 103"/>
                <a:gd name="T24" fmla="*/ 41 w 199"/>
                <a:gd name="T25" fmla="*/ 4 h 103"/>
                <a:gd name="T26" fmla="*/ 43 w 199"/>
                <a:gd name="T27" fmla="*/ 6 h 103"/>
                <a:gd name="T28" fmla="*/ 45 w 199"/>
                <a:gd name="T29" fmla="*/ 8 h 103"/>
                <a:gd name="T30" fmla="*/ 47 w 199"/>
                <a:gd name="T31" fmla="*/ 11 h 103"/>
                <a:gd name="T32" fmla="*/ 49 w 199"/>
                <a:gd name="T33" fmla="*/ 14 h 103"/>
                <a:gd name="T34" fmla="*/ 49 w 199"/>
                <a:gd name="T35" fmla="*/ 19 h 103"/>
                <a:gd name="T36" fmla="*/ 48 w 199"/>
                <a:gd name="T37" fmla="*/ 22 h 103"/>
                <a:gd name="T38" fmla="*/ 45 w 199"/>
                <a:gd name="T39" fmla="*/ 24 h 103"/>
                <a:gd name="T40" fmla="*/ 41 w 199"/>
                <a:gd name="T41" fmla="*/ 25 h 103"/>
                <a:gd name="T42" fmla="*/ 37 w 199"/>
                <a:gd name="T43" fmla="*/ 25 h 103"/>
                <a:gd name="T44" fmla="*/ 33 w 199"/>
                <a:gd name="T45" fmla="*/ 23 h 103"/>
                <a:gd name="T46" fmla="*/ 29 w 199"/>
                <a:gd name="T47" fmla="*/ 20 h 103"/>
                <a:gd name="T48" fmla="*/ 26 w 199"/>
                <a:gd name="T49" fmla="*/ 15 h 103"/>
                <a:gd name="T50" fmla="*/ 24 w 199"/>
                <a:gd name="T51" fmla="*/ 12 h 103"/>
                <a:gd name="T52" fmla="*/ 20 w 199"/>
                <a:gd name="T53" fmla="*/ 9 h 103"/>
                <a:gd name="T54" fmla="*/ 16 w 199"/>
                <a:gd name="T55" fmla="*/ 7 h 103"/>
                <a:gd name="T56" fmla="*/ 11 w 199"/>
                <a:gd name="T57" fmla="*/ 6 h 103"/>
                <a:gd name="T58" fmla="*/ 7 w 199"/>
                <a:gd name="T59" fmla="*/ 5 h 103"/>
                <a:gd name="T60" fmla="*/ 3 w 199"/>
                <a:gd name="T61" fmla="*/ 4 h 103"/>
                <a:gd name="T62" fmla="*/ 1 w 199"/>
                <a:gd name="T63" fmla="*/ 4 h 103"/>
                <a:gd name="T64" fmla="*/ 0 w 199"/>
                <a:gd name="T65" fmla="*/ 4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w="9525">
              <a:noFill/>
              <a:round/>
              <a:headEnd/>
              <a:tailEnd/>
            </a:ln>
          </p:spPr>
          <p:txBody>
            <a:bodyPr/>
            <a:lstStyle/>
            <a:p>
              <a:endParaRPr lang="en-US"/>
            </a:p>
          </p:txBody>
        </p:sp>
        <p:sp>
          <p:nvSpPr>
            <p:cNvPr id="18615" name="Freeform 45"/>
            <p:cNvSpPr>
              <a:spLocks/>
            </p:cNvSpPr>
            <p:nvPr/>
          </p:nvSpPr>
          <p:spPr bwMode="auto">
            <a:xfrm>
              <a:off x="2631" y="2659"/>
              <a:ext cx="53" cy="98"/>
            </a:xfrm>
            <a:custGeom>
              <a:avLst/>
              <a:gdLst>
                <a:gd name="T0" fmla="*/ 23 w 107"/>
                <a:gd name="T1" fmla="*/ 0 h 195"/>
                <a:gd name="T2" fmla="*/ 25 w 107"/>
                <a:gd name="T3" fmla="*/ 7 h 195"/>
                <a:gd name="T4" fmla="*/ 26 w 107"/>
                <a:gd name="T5" fmla="*/ 14 h 195"/>
                <a:gd name="T6" fmla="*/ 26 w 107"/>
                <a:gd name="T7" fmla="*/ 22 h 195"/>
                <a:gd name="T8" fmla="*/ 26 w 107"/>
                <a:gd name="T9" fmla="*/ 29 h 195"/>
                <a:gd name="T10" fmla="*/ 24 w 107"/>
                <a:gd name="T11" fmla="*/ 36 h 195"/>
                <a:gd name="T12" fmla="*/ 20 w 107"/>
                <a:gd name="T13" fmla="*/ 41 h 195"/>
                <a:gd name="T14" fmla="*/ 16 w 107"/>
                <a:gd name="T15" fmla="*/ 46 h 195"/>
                <a:gd name="T16" fmla="*/ 11 w 107"/>
                <a:gd name="T17" fmla="*/ 49 h 195"/>
                <a:gd name="T18" fmla="*/ 6 w 107"/>
                <a:gd name="T19" fmla="*/ 49 h 195"/>
                <a:gd name="T20" fmla="*/ 2 w 107"/>
                <a:gd name="T21" fmla="*/ 48 h 195"/>
                <a:gd name="T22" fmla="*/ 0 w 107"/>
                <a:gd name="T23" fmla="*/ 45 h 195"/>
                <a:gd name="T24" fmla="*/ 0 w 107"/>
                <a:gd name="T25" fmla="*/ 41 h 195"/>
                <a:gd name="T26" fmla="*/ 0 w 107"/>
                <a:gd name="T27" fmla="*/ 37 h 195"/>
                <a:gd name="T28" fmla="*/ 3 w 107"/>
                <a:gd name="T29" fmla="*/ 32 h 195"/>
                <a:gd name="T30" fmla="*/ 6 w 107"/>
                <a:gd name="T31" fmla="*/ 29 h 195"/>
                <a:gd name="T32" fmla="*/ 10 w 107"/>
                <a:gd name="T33" fmla="*/ 26 h 195"/>
                <a:gd name="T34" fmla="*/ 14 w 107"/>
                <a:gd name="T35" fmla="*/ 24 h 195"/>
                <a:gd name="T36" fmla="*/ 17 w 107"/>
                <a:gd name="T37" fmla="*/ 20 h 195"/>
                <a:gd name="T38" fmla="*/ 19 w 107"/>
                <a:gd name="T39" fmla="*/ 16 h 195"/>
                <a:gd name="T40" fmla="*/ 21 w 107"/>
                <a:gd name="T41" fmla="*/ 12 h 195"/>
                <a:gd name="T42" fmla="*/ 22 w 107"/>
                <a:gd name="T43" fmla="*/ 7 h 195"/>
                <a:gd name="T44" fmla="*/ 23 w 107"/>
                <a:gd name="T45" fmla="*/ 4 h 195"/>
                <a:gd name="T46" fmla="*/ 23 w 107"/>
                <a:gd name="T47" fmla="*/ 1 h 195"/>
                <a:gd name="T48" fmla="*/ 23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w="9525">
              <a:noFill/>
              <a:round/>
              <a:headEnd/>
              <a:tailEnd/>
            </a:ln>
          </p:spPr>
          <p:txBody>
            <a:bodyPr/>
            <a:lstStyle/>
            <a:p>
              <a:endParaRPr lang="en-US"/>
            </a:p>
          </p:txBody>
        </p:sp>
        <p:sp>
          <p:nvSpPr>
            <p:cNvPr id="18616" name="Freeform 46"/>
            <p:cNvSpPr>
              <a:spLocks/>
            </p:cNvSpPr>
            <p:nvPr/>
          </p:nvSpPr>
          <p:spPr bwMode="auto">
            <a:xfrm>
              <a:off x="2581" y="2656"/>
              <a:ext cx="91" cy="63"/>
            </a:xfrm>
            <a:custGeom>
              <a:avLst/>
              <a:gdLst>
                <a:gd name="T0" fmla="*/ 45 w 183"/>
                <a:gd name="T1" fmla="*/ 0 h 126"/>
                <a:gd name="T2" fmla="*/ 43 w 183"/>
                <a:gd name="T3" fmla="*/ 7 h 126"/>
                <a:gd name="T4" fmla="*/ 39 w 183"/>
                <a:gd name="T5" fmla="*/ 13 h 126"/>
                <a:gd name="T6" fmla="*/ 35 w 183"/>
                <a:gd name="T7" fmla="*/ 19 h 126"/>
                <a:gd name="T8" fmla="*/ 30 w 183"/>
                <a:gd name="T9" fmla="*/ 24 h 126"/>
                <a:gd name="T10" fmla="*/ 24 w 183"/>
                <a:gd name="T11" fmla="*/ 28 h 126"/>
                <a:gd name="T12" fmla="*/ 18 w 183"/>
                <a:gd name="T13" fmla="*/ 31 h 126"/>
                <a:gd name="T14" fmla="*/ 12 w 183"/>
                <a:gd name="T15" fmla="*/ 32 h 126"/>
                <a:gd name="T16" fmla="*/ 6 w 183"/>
                <a:gd name="T17" fmla="*/ 30 h 126"/>
                <a:gd name="T18" fmla="*/ 1 w 183"/>
                <a:gd name="T19" fmla="*/ 28 h 126"/>
                <a:gd name="T20" fmla="*/ 0 w 183"/>
                <a:gd name="T21" fmla="*/ 24 h 126"/>
                <a:gd name="T22" fmla="*/ 0 w 183"/>
                <a:gd name="T23" fmla="*/ 21 h 126"/>
                <a:gd name="T24" fmla="*/ 2 w 183"/>
                <a:gd name="T25" fmla="*/ 18 h 126"/>
                <a:gd name="T26" fmla="*/ 5 w 183"/>
                <a:gd name="T27" fmla="*/ 15 h 126"/>
                <a:gd name="T28" fmla="*/ 9 w 183"/>
                <a:gd name="T29" fmla="*/ 13 h 126"/>
                <a:gd name="T30" fmla="*/ 14 w 183"/>
                <a:gd name="T31" fmla="*/ 12 h 126"/>
                <a:gd name="T32" fmla="*/ 19 w 183"/>
                <a:gd name="T33" fmla="*/ 13 h 126"/>
                <a:gd name="T34" fmla="*/ 24 w 183"/>
                <a:gd name="T35" fmla="*/ 13 h 126"/>
                <a:gd name="T36" fmla="*/ 28 w 183"/>
                <a:gd name="T37" fmla="*/ 12 h 126"/>
                <a:gd name="T38" fmla="*/ 32 w 183"/>
                <a:gd name="T39" fmla="*/ 10 h 126"/>
                <a:gd name="T40" fmla="*/ 37 w 183"/>
                <a:gd name="T41" fmla="*/ 8 h 126"/>
                <a:gd name="T42" fmla="*/ 40 w 183"/>
                <a:gd name="T43" fmla="*/ 5 h 126"/>
                <a:gd name="T44" fmla="*/ 43 w 183"/>
                <a:gd name="T45" fmla="*/ 3 h 126"/>
                <a:gd name="T46" fmla="*/ 45 w 183"/>
                <a:gd name="T47" fmla="*/ 1 h 126"/>
                <a:gd name="T48" fmla="*/ 45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w="9525">
              <a:noFill/>
              <a:round/>
              <a:headEnd/>
              <a:tailEnd/>
            </a:ln>
          </p:spPr>
          <p:txBody>
            <a:bodyPr/>
            <a:lstStyle/>
            <a:p>
              <a:endParaRPr lang="en-US"/>
            </a:p>
          </p:txBody>
        </p:sp>
        <p:sp>
          <p:nvSpPr>
            <p:cNvPr id="18617" name="Freeform 47"/>
            <p:cNvSpPr>
              <a:spLocks/>
            </p:cNvSpPr>
            <p:nvPr/>
          </p:nvSpPr>
          <p:spPr bwMode="auto">
            <a:xfrm>
              <a:off x="2681" y="2658"/>
              <a:ext cx="52" cy="98"/>
            </a:xfrm>
            <a:custGeom>
              <a:avLst/>
              <a:gdLst>
                <a:gd name="T0" fmla="*/ 0 w 102"/>
                <a:gd name="T1" fmla="*/ 0 h 197"/>
                <a:gd name="T2" fmla="*/ 6 w 102"/>
                <a:gd name="T3" fmla="*/ 3 h 197"/>
                <a:gd name="T4" fmla="*/ 12 w 102"/>
                <a:gd name="T5" fmla="*/ 8 h 197"/>
                <a:gd name="T6" fmla="*/ 17 w 102"/>
                <a:gd name="T7" fmla="*/ 13 h 197"/>
                <a:gd name="T8" fmla="*/ 21 w 102"/>
                <a:gd name="T9" fmla="*/ 19 h 197"/>
                <a:gd name="T10" fmla="*/ 24 w 102"/>
                <a:gd name="T11" fmla="*/ 25 h 197"/>
                <a:gd name="T12" fmla="*/ 27 w 102"/>
                <a:gd name="T13" fmla="*/ 32 h 197"/>
                <a:gd name="T14" fmla="*/ 27 w 102"/>
                <a:gd name="T15" fmla="*/ 38 h 197"/>
                <a:gd name="T16" fmla="*/ 24 w 102"/>
                <a:gd name="T17" fmla="*/ 44 h 197"/>
                <a:gd name="T18" fmla="*/ 20 w 102"/>
                <a:gd name="T19" fmla="*/ 47 h 197"/>
                <a:gd name="T20" fmla="*/ 17 w 102"/>
                <a:gd name="T21" fmla="*/ 49 h 197"/>
                <a:gd name="T22" fmla="*/ 13 w 102"/>
                <a:gd name="T23" fmla="*/ 48 h 197"/>
                <a:gd name="T24" fmla="*/ 10 w 102"/>
                <a:gd name="T25" fmla="*/ 45 h 197"/>
                <a:gd name="T26" fmla="*/ 8 w 102"/>
                <a:gd name="T27" fmla="*/ 42 h 197"/>
                <a:gd name="T28" fmla="*/ 7 w 102"/>
                <a:gd name="T29" fmla="*/ 37 h 197"/>
                <a:gd name="T30" fmla="*/ 7 w 102"/>
                <a:gd name="T31" fmla="*/ 33 h 197"/>
                <a:gd name="T32" fmla="*/ 8 w 102"/>
                <a:gd name="T33" fmla="*/ 28 h 197"/>
                <a:gd name="T34" fmla="*/ 10 w 102"/>
                <a:gd name="T35" fmla="*/ 24 h 197"/>
                <a:gd name="T36" fmla="*/ 9 w 102"/>
                <a:gd name="T37" fmla="*/ 19 h 197"/>
                <a:gd name="T38" fmla="*/ 8 w 102"/>
                <a:gd name="T39" fmla="*/ 14 h 197"/>
                <a:gd name="T40" fmla="*/ 6 w 102"/>
                <a:gd name="T41" fmla="*/ 10 h 197"/>
                <a:gd name="T42" fmla="*/ 4 w 102"/>
                <a:gd name="T43" fmla="*/ 6 h 197"/>
                <a:gd name="T44" fmla="*/ 2 w 102"/>
                <a:gd name="T45" fmla="*/ 3 h 197"/>
                <a:gd name="T46" fmla="*/ 1 w 102"/>
                <a:gd name="T47" fmla="*/ 1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w="9525">
              <a:noFill/>
              <a:round/>
              <a:headEnd/>
              <a:tailEnd/>
            </a:ln>
          </p:spPr>
          <p:txBody>
            <a:bodyPr/>
            <a:lstStyle/>
            <a:p>
              <a:endParaRPr lang="en-US"/>
            </a:p>
          </p:txBody>
        </p:sp>
        <p:sp>
          <p:nvSpPr>
            <p:cNvPr id="18618" name="Freeform 48"/>
            <p:cNvSpPr>
              <a:spLocks/>
            </p:cNvSpPr>
            <p:nvPr/>
          </p:nvSpPr>
          <p:spPr bwMode="auto">
            <a:xfrm>
              <a:off x="2684" y="2652"/>
              <a:ext cx="90" cy="64"/>
            </a:xfrm>
            <a:custGeom>
              <a:avLst/>
              <a:gdLst>
                <a:gd name="T0" fmla="*/ 0 w 180"/>
                <a:gd name="T1" fmla="*/ 0 h 129"/>
                <a:gd name="T2" fmla="*/ 7 w 180"/>
                <a:gd name="T3" fmla="*/ 0 h 129"/>
                <a:gd name="T4" fmla="*/ 15 w 180"/>
                <a:gd name="T5" fmla="*/ 0 h 129"/>
                <a:gd name="T6" fmla="*/ 22 w 180"/>
                <a:gd name="T7" fmla="*/ 1 h 129"/>
                <a:gd name="T8" fmla="*/ 29 w 180"/>
                <a:gd name="T9" fmla="*/ 4 h 129"/>
                <a:gd name="T10" fmla="*/ 35 w 180"/>
                <a:gd name="T11" fmla="*/ 7 h 129"/>
                <a:gd name="T12" fmla="*/ 40 w 180"/>
                <a:gd name="T13" fmla="*/ 11 h 129"/>
                <a:gd name="T14" fmla="*/ 44 w 180"/>
                <a:gd name="T15" fmla="*/ 16 h 129"/>
                <a:gd name="T16" fmla="*/ 45 w 180"/>
                <a:gd name="T17" fmla="*/ 22 h 129"/>
                <a:gd name="T18" fmla="*/ 45 w 180"/>
                <a:gd name="T19" fmla="*/ 27 h 129"/>
                <a:gd name="T20" fmla="*/ 43 w 180"/>
                <a:gd name="T21" fmla="*/ 30 h 129"/>
                <a:gd name="T22" fmla="*/ 39 w 180"/>
                <a:gd name="T23" fmla="*/ 32 h 129"/>
                <a:gd name="T24" fmla="*/ 36 w 180"/>
                <a:gd name="T25" fmla="*/ 32 h 129"/>
                <a:gd name="T26" fmla="*/ 32 w 180"/>
                <a:gd name="T27" fmla="*/ 30 h 129"/>
                <a:gd name="T28" fmla="*/ 28 w 180"/>
                <a:gd name="T29" fmla="*/ 27 h 129"/>
                <a:gd name="T30" fmla="*/ 25 w 180"/>
                <a:gd name="T31" fmla="*/ 23 h 129"/>
                <a:gd name="T32" fmla="*/ 24 w 180"/>
                <a:gd name="T33" fmla="*/ 18 h 129"/>
                <a:gd name="T34" fmla="*/ 22 w 180"/>
                <a:gd name="T35" fmla="*/ 14 h 129"/>
                <a:gd name="T36" fmla="*/ 19 w 180"/>
                <a:gd name="T37" fmla="*/ 11 h 129"/>
                <a:gd name="T38" fmla="*/ 15 w 180"/>
                <a:gd name="T39" fmla="*/ 7 h 129"/>
                <a:gd name="T40" fmla="*/ 11 w 180"/>
                <a:gd name="T41" fmla="*/ 5 h 129"/>
                <a:gd name="T42" fmla="*/ 7 w 180"/>
                <a:gd name="T43" fmla="*/ 3 h 129"/>
                <a:gd name="T44" fmla="*/ 4 w 180"/>
                <a:gd name="T45" fmla="*/ 1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w="9525">
              <a:noFill/>
              <a:round/>
              <a:headEnd/>
              <a:tailEnd/>
            </a:ln>
          </p:spPr>
          <p:txBody>
            <a:bodyPr/>
            <a:lstStyle/>
            <a:p>
              <a:endParaRPr lang="en-US"/>
            </a:p>
          </p:txBody>
        </p:sp>
        <p:sp>
          <p:nvSpPr>
            <p:cNvPr id="18619" name="Freeform 49"/>
            <p:cNvSpPr>
              <a:spLocks/>
            </p:cNvSpPr>
            <p:nvPr/>
          </p:nvSpPr>
          <p:spPr bwMode="auto">
            <a:xfrm>
              <a:off x="2688" y="2614"/>
              <a:ext cx="103" cy="42"/>
            </a:xfrm>
            <a:custGeom>
              <a:avLst/>
              <a:gdLst>
                <a:gd name="T0" fmla="*/ 0 w 206"/>
                <a:gd name="T1" fmla="*/ 13 h 85"/>
                <a:gd name="T2" fmla="*/ 3 w 206"/>
                <a:gd name="T3" fmla="*/ 11 h 85"/>
                <a:gd name="T4" fmla="*/ 6 w 206"/>
                <a:gd name="T5" fmla="*/ 9 h 85"/>
                <a:gd name="T6" fmla="*/ 9 w 206"/>
                <a:gd name="T7" fmla="*/ 7 h 85"/>
                <a:gd name="T8" fmla="*/ 12 w 206"/>
                <a:gd name="T9" fmla="*/ 5 h 85"/>
                <a:gd name="T10" fmla="*/ 15 w 206"/>
                <a:gd name="T11" fmla="*/ 4 h 85"/>
                <a:gd name="T12" fmla="*/ 19 w 206"/>
                <a:gd name="T13" fmla="*/ 2 h 85"/>
                <a:gd name="T14" fmla="*/ 22 w 206"/>
                <a:gd name="T15" fmla="*/ 1 h 85"/>
                <a:gd name="T16" fmla="*/ 26 w 206"/>
                <a:gd name="T17" fmla="*/ 0 h 85"/>
                <a:gd name="T18" fmla="*/ 30 w 206"/>
                <a:gd name="T19" fmla="*/ 0 h 85"/>
                <a:gd name="T20" fmla="*/ 33 w 206"/>
                <a:gd name="T21" fmla="*/ 0 h 85"/>
                <a:gd name="T22" fmla="*/ 36 w 206"/>
                <a:gd name="T23" fmla="*/ 0 h 85"/>
                <a:gd name="T24" fmla="*/ 39 w 206"/>
                <a:gd name="T25" fmla="*/ 0 h 85"/>
                <a:gd name="T26" fmla="*/ 42 w 206"/>
                <a:gd name="T27" fmla="*/ 1 h 85"/>
                <a:gd name="T28" fmla="*/ 45 w 206"/>
                <a:gd name="T29" fmla="*/ 3 h 85"/>
                <a:gd name="T30" fmla="*/ 48 w 206"/>
                <a:gd name="T31" fmla="*/ 4 h 85"/>
                <a:gd name="T32" fmla="*/ 50 w 206"/>
                <a:gd name="T33" fmla="*/ 7 h 85"/>
                <a:gd name="T34" fmla="*/ 52 w 206"/>
                <a:gd name="T35" fmla="*/ 11 h 85"/>
                <a:gd name="T36" fmla="*/ 52 w 206"/>
                <a:gd name="T37" fmla="*/ 15 h 85"/>
                <a:gd name="T38" fmla="*/ 50 w 206"/>
                <a:gd name="T39" fmla="*/ 18 h 85"/>
                <a:gd name="T40" fmla="*/ 47 w 206"/>
                <a:gd name="T41" fmla="*/ 20 h 85"/>
                <a:gd name="T42" fmla="*/ 42 w 206"/>
                <a:gd name="T43" fmla="*/ 21 h 85"/>
                <a:gd name="T44" fmla="*/ 38 w 206"/>
                <a:gd name="T45" fmla="*/ 21 h 85"/>
                <a:gd name="T46" fmla="*/ 33 w 206"/>
                <a:gd name="T47" fmla="*/ 19 h 85"/>
                <a:gd name="T48" fmla="*/ 29 w 206"/>
                <a:gd name="T49" fmla="*/ 15 h 85"/>
                <a:gd name="T50" fmla="*/ 26 w 206"/>
                <a:gd name="T51" fmla="*/ 13 h 85"/>
                <a:gd name="T52" fmla="*/ 21 w 206"/>
                <a:gd name="T53" fmla="*/ 11 h 85"/>
                <a:gd name="T54" fmla="*/ 17 w 206"/>
                <a:gd name="T55" fmla="*/ 11 h 85"/>
                <a:gd name="T56" fmla="*/ 12 w 206"/>
                <a:gd name="T57" fmla="*/ 11 h 85"/>
                <a:gd name="T58" fmla="*/ 8 w 206"/>
                <a:gd name="T59" fmla="*/ 12 h 85"/>
                <a:gd name="T60" fmla="*/ 4 w 206"/>
                <a:gd name="T61" fmla="*/ 12 h 85"/>
                <a:gd name="T62" fmla="*/ 1 w 206"/>
                <a:gd name="T63" fmla="*/ 13 h 85"/>
                <a:gd name="T64" fmla="*/ 0 w 206"/>
                <a:gd name="T65" fmla="*/ 13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w="9525">
              <a:noFill/>
              <a:round/>
              <a:headEnd/>
              <a:tailEnd/>
            </a:ln>
          </p:spPr>
          <p:txBody>
            <a:bodyPr/>
            <a:lstStyle/>
            <a:p>
              <a:endParaRPr lang="en-US"/>
            </a:p>
          </p:txBody>
        </p:sp>
        <p:sp>
          <p:nvSpPr>
            <p:cNvPr id="18620" name="Freeform 50"/>
            <p:cNvSpPr>
              <a:spLocks/>
            </p:cNvSpPr>
            <p:nvPr/>
          </p:nvSpPr>
          <p:spPr bwMode="auto">
            <a:xfrm>
              <a:off x="2360" y="2408"/>
              <a:ext cx="74" cy="47"/>
            </a:xfrm>
            <a:custGeom>
              <a:avLst/>
              <a:gdLst>
                <a:gd name="T0" fmla="*/ 0 w 147"/>
                <a:gd name="T1" fmla="*/ 1 h 95"/>
                <a:gd name="T2" fmla="*/ 6 w 147"/>
                <a:gd name="T3" fmla="*/ 0 h 95"/>
                <a:gd name="T4" fmla="*/ 12 w 147"/>
                <a:gd name="T5" fmla="*/ 0 h 95"/>
                <a:gd name="T6" fmla="*/ 17 w 147"/>
                <a:gd name="T7" fmla="*/ 0 h 95"/>
                <a:gd name="T8" fmla="*/ 23 w 147"/>
                <a:gd name="T9" fmla="*/ 2 h 95"/>
                <a:gd name="T10" fmla="*/ 28 w 147"/>
                <a:gd name="T11" fmla="*/ 4 h 95"/>
                <a:gd name="T12" fmla="*/ 32 w 147"/>
                <a:gd name="T13" fmla="*/ 7 h 95"/>
                <a:gd name="T14" fmla="*/ 36 w 147"/>
                <a:gd name="T15" fmla="*/ 11 h 95"/>
                <a:gd name="T16" fmla="*/ 37 w 147"/>
                <a:gd name="T17" fmla="*/ 15 h 95"/>
                <a:gd name="T18" fmla="*/ 37 w 147"/>
                <a:gd name="T19" fmla="*/ 19 h 95"/>
                <a:gd name="T20" fmla="*/ 36 w 147"/>
                <a:gd name="T21" fmla="*/ 22 h 95"/>
                <a:gd name="T22" fmla="*/ 33 w 147"/>
                <a:gd name="T23" fmla="*/ 23 h 95"/>
                <a:gd name="T24" fmla="*/ 30 w 147"/>
                <a:gd name="T25" fmla="*/ 23 h 95"/>
                <a:gd name="T26" fmla="*/ 27 w 147"/>
                <a:gd name="T27" fmla="*/ 22 h 95"/>
                <a:gd name="T28" fmla="*/ 24 w 147"/>
                <a:gd name="T29" fmla="*/ 20 h 95"/>
                <a:gd name="T30" fmla="*/ 21 w 147"/>
                <a:gd name="T31" fmla="*/ 17 h 95"/>
                <a:gd name="T32" fmla="*/ 20 w 147"/>
                <a:gd name="T33" fmla="*/ 13 h 95"/>
                <a:gd name="T34" fmla="*/ 18 w 147"/>
                <a:gd name="T35" fmla="*/ 10 h 95"/>
                <a:gd name="T36" fmla="*/ 16 w 147"/>
                <a:gd name="T37" fmla="*/ 8 h 95"/>
                <a:gd name="T38" fmla="*/ 13 w 147"/>
                <a:gd name="T39" fmla="*/ 5 h 95"/>
                <a:gd name="T40" fmla="*/ 9 w 147"/>
                <a:gd name="T41" fmla="*/ 4 h 95"/>
                <a:gd name="T42" fmla="*/ 6 w 147"/>
                <a:gd name="T43" fmla="*/ 3 h 95"/>
                <a:gd name="T44" fmla="*/ 3 w 147"/>
                <a:gd name="T45" fmla="*/ 1 h 95"/>
                <a:gd name="T46" fmla="*/ 1 w 147"/>
                <a:gd name="T47" fmla="*/ 1 h 95"/>
                <a:gd name="T48" fmla="*/ 0 w 147"/>
                <a:gd name="T49" fmla="*/ 1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w="9525">
              <a:noFill/>
              <a:round/>
              <a:headEnd/>
              <a:tailEnd/>
            </a:ln>
          </p:spPr>
          <p:txBody>
            <a:bodyPr/>
            <a:lstStyle/>
            <a:p>
              <a:endParaRPr lang="en-US"/>
            </a:p>
          </p:txBody>
        </p:sp>
        <p:sp>
          <p:nvSpPr>
            <p:cNvPr id="18621" name="Freeform 51"/>
            <p:cNvSpPr>
              <a:spLocks/>
            </p:cNvSpPr>
            <p:nvPr/>
          </p:nvSpPr>
          <p:spPr bwMode="auto">
            <a:xfrm>
              <a:off x="2357" y="2414"/>
              <a:ext cx="43" cy="77"/>
            </a:xfrm>
            <a:custGeom>
              <a:avLst/>
              <a:gdLst>
                <a:gd name="T0" fmla="*/ 0 w 87"/>
                <a:gd name="T1" fmla="*/ 0 h 154"/>
                <a:gd name="T2" fmla="*/ 5 w 87"/>
                <a:gd name="T3" fmla="*/ 3 h 154"/>
                <a:gd name="T4" fmla="*/ 9 w 87"/>
                <a:gd name="T5" fmla="*/ 6 h 154"/>
                <a:gd name="T6" fmla="*/ 14 w 87"/>
                <a:gd name="T7" fmla="*/ 10 h 154"/>
                <a:gd name="T8" fmla="*/ 17 w 87"/>
                <a:gd name="T9" fmla="*/ 15 h 154"/>
                <a:gd name="T10" fmla="*/ 20 w 87"/>
                <a:gd name="T11" fmla="*/ 20 h 154"/>
                <a:gd name="T12" fmla="*/ 21 w 87"/>
                <a:gd name="T13" fmla="*/ 25 h 154"/>
                <a:gd name="T14" fmla="*/ 21 w 87"/>
                <a:gd name="T15" fmla="*/ 30 h 154"/>
                <a:gd name="T16" fmla="*/ 20 w 87"/>
                <a:gd name="T17" fmla="*/ 35 h 154"/>
                <a:gd name="T18" fmla="*/ 17 w 87"/>
                <a:gd name="T19" fmla="*/ 38 h 154"/>
                <a:gd name="T20" fmla="*/ 14 w 87"/>
                <a:gd name="T21" fmla="*/ 39 h 154"/>
                <a:gd name="T22" fmla="*/ 12 w 87"/>
                <a:gd name="T23" fmla="*/ 38 h 154"/>
                <a:gd name="T24" fmla="*/ 9 w 87"/>
                <a:gd name="T25" fmla="*/ 36 h 154"/>
                <a:gd name="T26" fmla="*/ 7 w 87"/>
                <a:gd name="T27" fmla="*/ 34 h 154"/>
                <a:gd name="T28" fmla="*/ 6 w 87"/>
                <a:gd name="T29" fmla="*/ 30 h 154"/>
                <a:gd name="T30" fmla="*/ 6 w 87"/>
                <a:gd name="T31" fmla="*/ 26 h 154"/>
                <a:gd name="T32" fmla="*/ 7 w 87"/>
                <a:gd name="T33" fmla="*/ 22 h 154"/>
                <a:gd name="T34" fmla="*/ 8 w 87"/>
                <a:gd name="T35" fmla="*/ 19 h 154"/>
                <a:gd name="T36" fmla="*/ 7 w 87"/>
                <a:gd name="T37" fmla="*/ 15 h 154"/>
                <a:gd name="T38" fmla="*/ 6 w 87"/>
                <a:gd name="T39" fmla="*/ 12 h 154"/>
                <a:gd name="T40" fmla="*/ 5 w 87"/>
                <a:gd name="T41" fmla="*/ 8 h 154"/>
                <a:gd name="T42" fmla="*/ 3 w 87"/>
                <a:gd name="T43" fmla="*/ 5 h 154"/>
                <a:gd name="T44" fmla="*/ 1 w 87"/>
                <a:gd name="T45" fmla="*/ 3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w="9525">
              <a:noFill/>
              <a:round/>
              <a:headEnd/>
              <a:tailEnd/>
            </a:ln>
          </p:spPr>
          <p:txBody>
            <a:bodyPr/>
            <a:lstStyle/>
            <a:p>
              <a:endParaRPr lang="en-US"/>
            </a:p>
          </p:txBody>
        </p:sp>
        <p:sp>
          <p:nvSpPr>
            <p:cNvPr id="18622" name="Freeform 52"/>
            <p:cNvSpPr>
              <a:spLocks/>
            </p:cNvSpPr>
            <p:nvPr/>
          </p:nvSpPr>
          <p:spPr bwMode="auto">
            <a:xfrm>
              <a:off x="2359" y="2373"/>
              <a:ext cx="81" cy="34"/>
            </a:xfrm>
            <a:custGeom>
              <a:avLst/>
              <a:gdLst>
                <a:gd name="T0" fmla="*/ 0 w 161"/>
                <a:gd name="T1" fmla="*/ 17 h 69"/>
                <a:gd name="T2" fmla="*/ 4 w 161"/>
                <a:gd name="T3" fmla="*/ 13 h 69"/>
                <a:gd name="T4" fmla="*/ 8 w 161"/>
                <a:gd name="T5" fmla="*/ 9 h 69"/>
                <a:gd name="T6" fmla="*/ 13 w 161"/>
                <a:gd name="T7" fmla="*/ 5 h 69"/>
                <a:gd name="T8" fmla="*/ 18 w 161"/>
                <a:gd name="T9" fmla="*/ 2 h 69"/>
                <a:gd name="T10" fmla="*/ 23 w 161"/>
                <a:gd name="T11" fmla="*/ 1 h 69"/>
                <a:gd name="T12" fmla="*/ 28 w 161"/>
                <a:gd name="T13" fmla="*/ 0 h 69"/>
                <a:gd name="T14" fmla="*/ 33 w 161"/>
                <a:gd name="T15" fmla="*/ 1 h 69"/>
                <a:gd name="T16" fmla="*/ 37 w 161"/>
                <a:gd name="T17" fmla="*/ 3 h 69"/>
                <a:gd name="T18" fmla="*/ 40 w 161"/>
                <a:gd name="T19" fmla="*/ 6 h 69"/>
                <a:gd name="T20" fmla="*/ 41 w 161"/>
                <a:gd name="T21" fmla="*/ 9 h 69"/>
                <a:gd name="T22" fmla="*/ 39 w 161"/>
                <a:gd name="T23" fmla="*/ 11 h 69"/>
                <a:gd name="T24" fmla="*/ 37 w 161"/>
                <a:gd name="T25" fmla="*/ 13 h 69"/>
                <a:gd name="T26" fmla="*/ 34 w 161"/>
                <a:gd name="T27" fmla="*/ 15 h 69"/>
                <a:gd name="T28" fmla="*/ 31 w 161"/>
                <a:gd name="T29" fmla="*/ 16 h 69"/>
                <a:gd name="T30" fmla="*/ 27 w 161"/>
                <a:gd name="T31" fmla="*/ 15 h 69"/>
                <a:gd name="T32" fmla="*/ 23 w 161"/>
                <a:gd name="T33" fmla="*/ 13 h 69"/>
                <a:gd name="T34" fmla="*/ 20 w 161"/>
                <a:gd name="T35" fmla="*/ 12 h 69"/>
                <a:gd name="T36" fmla="*/ 16 w 161"/>
                <a:gd name="T37" fmla="*/ 11 h 69"/>
                <a:gd name="T38" fmla="*/ 12 w 161"/>
                <a:gd name="T39" fmla="*/ 12 h 69"/>
                <a:gd name="T40" fmla="*/ 9 w 161"/>
                <a:gd name="T41" fmla="*/ 13 h 69"/>
                <a:gd name="T42" fmla="*/ 6 w 161"/>
                <a:gd name="T43" fmla="*/ 14 h 69"/>
                <a:gd name="T44" fmla="*/ 3 w 161"/>
                <a:gd name="T45" fmla="*/ 16 h 69"/>
                <a:gd name="T46" fmla="*/ 1 w 161"/>
                <a:gd name="T47" fmla="*/ 17 h 69"/>
                <a:gd name="T48" fmla="*/ 0 w 161"/>
                <a:gd name="T49" fmla="*/ 1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w="9525">
              <a:noFill/>
              <a:round/>
              <a:headEnd/>
              <a:tailEnd/>
            </a:ln>
          </p:spPr>
          <p:txBody>
            <a:bodyPr/>
            <a:lstStyle/>
            <a:p>
              <a:endParaRPr lang="en-US"/>
            </a:p>
          </p:txBody>
        </p:sp>
        <p:sp>
          <p:nvSpPr>
            <p:cNvPr id="18623" name="Freeform 53"/>
            <p:cNvSpPr>
              <a:spLocks/>
            </p:cNvSpPr>
            <p:nvPr/>
          </p:nvSpPr>
          <p:spPr bwMode="auto">
            <a:xfrm>
              <a:off x="2356" y="2338"/>
              <a:ext cx="57" cy="66"/>
            </a:xfrm>
            <a:custGeom>
              <a:avLst/>
              <a:gdLst>
                <a:gd name="T0" fmla="*/ 0 w 114"/>
                <a:gd name="T1" fmla="*/ 33 h 133"/>
                <a:gd name="T2" fmla="*/ 1 w 114"/>
                <a:gd name="T3" fmla="*/ 27 h 133"/>
                <a:gd name="T4" fmla="*/ 2 w 114"/>
                <a:gd name="T5" fmla="*/ 22 h 133"/>
                <a:gd name="T6" fmla="*/ 3 w 114"/>
                <a:gd name="T7" fmla="*/ 16 h 133"/>
                <a:gd name="T8" fmla="*/ 6 w 114"/>
                <a:gd name="T9" fmla="*/ 11 h 133"/>
                <a:gd name="T10" fmla="*/ 9 w 114"/>
                <a:gd name="T11" fmla="*/ 6 h 133"/>
                <a:gd name="T12" fmla="*/ 13 w 114"/>
                <a:gd name="T13" fmla="*/ 3 h 133"/>
                <a:gd name="T14" fmla="*/ 17 w 114"/>
                <a:gd name="T15" fmla="*/ 0 h 133"/>
                <a:gd name="T16" fmla="*/ 22 w 114"/>
                <a:gd name="T17" fmla="*/ 0 h 133"/>
                <a:gd name="T18" fmla="*/ 26 w 114"/>
                <a:gd name="T19" fmla="*/ 1 h 133"/>
                <a:gd name="T20" fmla="*/ 28 w 114"/>
                <a:gd name="T21" fmla="*/ 3 h 133"/>
                <a:gd name="T22" fmla="*/ 29 w 114"/>
                <a:gd name="T23" fmla="*/ 5 h 133"/>
                <a:gd name="T24" fmla="*/ 28 w 114"/>
                <a:gd name="T25" fmla="*/ 8 h 133"/>
                <a:gd name="T26" fmla="*/ 27 w 114"/>
                <a:gd name="T27" fmla="*/ 11 h 133"/>
                <a:gd name="T28" fmla="*/ 24 w 114"/>
                <a:gd name="T29" fmla="*/ 14 h 133"/>
                <a:gd name="T30" fmla="*/ 21 w 114"/>
                <a:gd name="T31" fmla="*/ 16 h 133"/>
                <a:gd name="T32" fmla="*/ 16 w 114"/>
                <a:gd name="T33" fmla="*/ 16 h 133"/>
                <a:gd name="T34" fmla="*/ 13 w 114"/>
                <a:gd name="T35" fmla="*/ 17 h 133"/>
                <a:gd name="T36" fmla="*/ 10 w 114"/>
                <a:gd name="T37" fmla="*/ 19 h 133"/>
                <a:gd name="T38" fmla="*/ 8 w 114"/>
                <a:gd name="T39" fmla="*/ 22 h 133"/>
                <a:gd name="T40" fmla="*/ 5 w 114"/>
                <a:gd name="T41" fmla="*/ 24 h 133"/>
                <a:gd name="T42" fmla="*/ 3 w 114"/>
                <a:gd name="T43" fmla="*/ 28 h 133"/>
                <a:gd name="T44" fmla="*/ 2 w 114"/>
                <a:gd name="T45" fmla="*/ 30 h 133"/>
                <a:gd name="T46" fmla="*/ 1 w 114"/>
                <a:gd name="T47" fmla="*/ 32 h 133"/>
                <a:gd name="T48" fmla="*/ 0 w 114"/>
                <a:gd name="T49" fmla="*/ 33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w="9525">
              <a:noFill/>
              <a:round/>
              <a:headEnd/>
              <a:tailEnd/>
            </a:ln>
          </p:spPr>
          <p:txBody>
            <a:bodyPr/>
            <a:lstStyle/>
            <a:p>
              <a:endParaRPr lang="en-US"/>
            </a:p>
          </p:txBody>
        </p:sp>
        <p:sp>
          <p:nvSpPr>
            <p:cNvPr id="18624" name="Freeform 54"/>
            <p:cNvSpPr>
              <a:spLocks/>
            </p:cNvSpPr>
            <p:nvPr/>
          </p:nvSpPr>
          <p:spPr bwMode="auto">
            <a:xfrm>
              <a:off x="2332" y="2318"/>
              <a:ext cx="35" cy="82"/>
            </a:xfrm>
            <a:custGeom>
              <a:avLst/>
              <a:gdLst>
                <a:gd name="T0" fmla="*/ 8 w 70"/>
                <a:gd name="T1" fmla="*/ 41 h 163"/>
                <a:gd name="T2" fmla="*/ 5 w 70"/>
                <a:gd name="T3" fmla="*/ 37 h 163"/>
                <a:gd name="T4" fmla="*/ 3 w 70"/>
                <a:gd name="T5" fmla="*/ 31 h 163"/>
                <a:gd name="T6" fmla="*/ 1 w 70"/>
                <a:gd name="T7" fmla="*/ 26 h 163"/>
                <a:gd name="T8" fmla="*/ 0 w 70"/>
                <a:gd name="T9" fmla="*/ 20 h 163"/>
                <a:gd name="T10" fmla="*/ 0 w 70"/>
                <a:gd name="T11" fmla="*/ 14 h 163"/>
                <a:gd name="T12" fmla="*/ 1 w 70"/>
                <a:gd name="T13" fmla="*/ 9 h 163"/>
                <a:gd name="T14" fmla="*/ 4 w 70"/>
                <a:gd name="T15" fmla="*/ 5 h 163"/>
                <a:gd name="T16" fmla="*/ 7 w 70"/>
                <a:gd name="T17" fmla="*/ 2 h 163"/>
                <a:gd name="T18" fmla="*/ 11 w 70"/>
                <a:gd name="T19" fmla="*/ 0 h 163"/>
                <a:gd name="T20" fmla="*/ 14 w 70"/>
                <a:gd name="T21" fmla="*/ 1 h 163"/>
                <a:gd name="T22" fmla="*/ 16 w 70"/>
                <a:gd name="T23" fmla="*/ 3 h 163"/>
                <a:gd name="T24" fmla="*/ 18 w 70"/>
                <a:gd name="T25" fmla="*/ 6 h 163"/>
                <a:gd name="T26" fmla="*/ 18 w 70"/>
                <a:gd name="T27" fmla="*/ 9 h 163"/>
                <a:gd name="T28" fmla="*/ 17 w 70"/>
                <a:gd name="T29" fmla="*/ 12 h 163"/>
                <a:gd name="T30" fmla="*/ 15 w 70"/>
                <a:gd name="T31" fmla="*/ 16 h 163"/>
                <a:gd name="T32" fmla="*/ 12 w 70"/>
                <a:gd name="T33" fmla="*/ 19 h 163"/>
                <a:gd name="T34" fmla="*/ 9 w 70"/>
                <a:gd name="T35" fmla="*/ 25 h 163"/>
                <a:gd name="T36" fmla="*/ 7 w 70"/>
                <a:gd name="T37" fmla="*/ 32 h 163"/>
                <a:gd name="T38" fmla="*/ 7 w 70"/>
                <a:gd name="T39" fmla="*/ 38 h 163"/>
                <a:gd name="T40" fmla="*/ 8 w 70"/>
                <a:gd name="T41" fmla="*/ 4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w="9525">
              <a:noFill/>
              <a:round/>
              <a:headEnd/>
              <a:tailEnd/>
            </a:ln>
          </p:spPr>
          <p:txBody>
            <a:bodyPr/>
            <a:lstStyle/>
            <a:p>
              <a:endParaRPr lang="en-US"/>
            </a:p>
          </p:txBody>
        </p:sp>
        <p:sp>
          <p:nvSpPr>
            <p:cNvPr id="18625" name="Freeform 55"/>
            <p:cNvSpPr>
              <a:spLocks/>
            </p:cNvSpPr>
            <p:nvPr/>
          </p:nvSpPr>
          <p:spPr bwMode="auto">
            <a:xfrm>
              <a:off x="2376" y="1599"/>
              <a:ext cx="180" cy="174"/>
            </a:xfrm>
            <a:custGeom>
              <a:avLst/>
              <a:gdLst>
                <a:gd name="T0" fmla="*/ 2 w 361"/>
                <a:gd name="T1" fmla="*/ 2 h 348"/>
                <a:gd name="T2" fmla="*/ 0 w 361"/>
                <a:gd name="T3" fmla="*/ 1 h 348"/>
                <a:gd name="T4" fmla="*/ 0 w 361"/>
                <a:gd name="T5" fmla="*/ 0 h 348"/>
                <a:gd name="T6" fmla="*/ 2 w 361"/>
                <a:gd name="T7" fmla="*/ 0 h 348"/>
                <a:gd name="T8" fmla="*/ 5 w 361"/>
                <a:gd name="T9" fmla="*/ 1 h 348"/>
                <a:gd name="T10" fmla="*/ 11 w 361"/>
                <a:gd name="T11" fmla="*/ 2 h 348"/>
                <a:gd name="T12" fmla="*/ 17 w 361"/>
                <a:gd name="T13" fmla="*/ 4 h 348"/>
                <a:gd name="T14" fmla="*/ 24 w 361"/>
                <a:gd name="T15" fmla="*/ 7 h 348"/>
                <a:gd name="T16" fmla="*/ 32 w 361"/>
                <a:gd name="T17" fmla="*/ 10 h 348"/>
                <a:gd name="T18" fmla="*/ 40 w 361"/>
                <a:gd name="T19" fmla="*/ 14 h 348"/>
                <a:gd name="T20" fmla="*/ 49 w 361"/>
                <a:gd name="T21" fmla="*/ 19 h 348"/>
                <a:gd name="T22" fmla="*/ 57 w 361"/>
                <a:gd name="T23" fmla="*/ 24 h 348"/>
                <a:gd name="T24" fmla="*/ 65 w 361"/>
                <a:gd name="T25" fmla="*/ 30 h 348"/>
                <a:gd name="T26" fmla="*/ 72 w 361"/>
                <a:gd name="T27" fmla="*/ 37 h 348"/>
                <a:gd name="T28" fmla="*/ 79 w 361"/>
                <a:gd name="T29" fmla="*/ 45 h 348"/>
                <a:gd name="T30" fmla="*/ 85 w 361"/>
                <a:gd name="T31" fmla="*/ 53 h 348"/>
                <a:gd name="T32" fmla="*/ 89 w 361"/>
                <a:gd name="T33" fmla="*/ 62 h 348"/>
                <a:gd name="T34" fmla="*/ 90 w 361"/>
                <a:gd name="T35" fmla="*/ 67 h 348"/>
                <a:gd name="T36" fmla="*/ 89 w 361"/>
                <a:gd name="T37" fmla="*/ 72 h 348"/>
                <a:gd name="T38" fmla="*/ 88 w 361"/>
                <a:gd name="T39" fmla="*/ 76 h 348"/>
                <a:gd name="T40" fmla="*/ 86 w 361"/>
                <a:gd name="T41" fmla="*/ 80 h 348"/>
                <a:gd name="T42" fmla="*/ 84 w 361"/>
                <a:gd name="T43" fmla="*/ 83 h 348"/>
                <a:gd name="T44" fmla="*/ 82 w 361"/>
                <a:gd name="T45" fmla="*/ 85 h 348"/>
                <a:gd name="T46" fmla="*/ 80 w 361"/>
                <a:gd name="T47" fmla="*/ 87 h 348"/>
                <a:gd name="T48" fmla="*/ 80 w 361"/>
                <a:gd name="T49" fmla="*/ 87 h 348"/>
                <a:gd name="T50" fmla="*/ 80 w 361"/>
                <a:gd name="T51" fmla="*/ 87 h 348"/>
                <a:gd name="T52" fmla="*/ 81 w 361"/>
                <a:gd name="T53" fmla="*/ 86 h 348"/>
                <a:gd name="T54" fmla="*/ 82 w 361"/>
                <a:gd name="T55" fmla="*/ 83 h 348"/>
                <a:gd name="T56" fmla="*/ 84 w 361"/>
                <a:gd name="T57" fmla="*/ 80 h 348"/>
                <a:gd name="T58" fmla="*/ 85 w 361"/>
                <a:gd name="T59" fmla="*/ 77 h 348"/>
                <a:gd name="T60" fmla="*/ 85 w 361"/>
                <a:gd name="T61" fmla="*/ 72 h 348"/>
                <a:gd name="T62" fmla="*/ 85 w 361"/>
                <a:gd name="T63" fmla="*/ 67 h 348"/>
                <a:gd name="T64" fmla="*/ 84 w 361"/>
                <a:gd name="T65" fmla="*/ 61 h 348"/>
                <a:gd name="T66" fmla="*/ 81 w 361"/>
                <a:gd name="T67" fmla="*/ 55 h 348"/>
                <a:gd name="T68" fmla="*/ 77 w 361"/>
                <a:gd name="T69" fmla="*/ 49 h 348"/>
                <a:gd name="T70" fmla="*/ 70 w 361"/>
                <a:gd name="T71" fmla="*/ 42 h 348"/>
                <a:gd name="T72" fmla="*/ 62 w 361"/>
                <a:gd name="T73" fmla="*/ 34 h 348"/>
                <a:gd name="T74" fmla="*/ 51 w 361"/>
                <a:gd name="T75" fmla="*/ 27 h 348"/>
                <a:gd name="T76" fmla="*/ 38 w 361"/>
                <a:gd name="T77" fmla="*/ 19 h 348"/>
                <a:gd name="T78" fmla="*/ 22 w 361"/>
                <a:gd name="T79" fmla="*/ 10 h 348"/>
                <a:gd name="T80" fmla="*/ 2 w 361"/>
                <a:gd name="T81" fmla="*/ 2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w="9525">
              <a:noFill/>
              <a:round/>
              <a:headEnd/>
              <a:tailEnd/>
            </a:ln>
          </p:spPr>
          <p:txBody>
            <a:bodyPr/>
            <a:lstStyle/>
            <a:p>
              <a:endParaRPr lang="en-US"/>
            </a:p>
          </p:txBody>
        </p:sp>
        <p:sp>
          <p:nvSpPr>
            <p:cNvPr id="18626" name="Freeform 56"/>
            <p:cNvSpPr>
              <a:spLocks/>
            </p:cNvSpPr>
            <p:nvPr/>
          </p:nvSpPr>
          <p:spPr bwMode="auto">
            <a:xfrm>
              <a:off x="2332" y="2439"/>
              <a:ext cx="63" cy="171"/>
            </a:xfrm>
            <a:custGeom>
              <a:avLst/>
              <a:gdLst>
                <a:gd name="T0" fmla="*/ 7 w 126"/>
                <a:gd name="T1" fmla="*/ 0 h 343"/>
                <a:gd name="T2" fmla="*/ 3 w 126"/>
                <a:gd name="T3" fmla="*/ 7 h 343"/>
                <a:gd name="T4" fmla="*/ 1 w 126"/>
                <a:gd name="T5" fmla="*/ 17 h 343"/>
                <a:gd name="T6" fmla="*/ 0 w 126"/>
                <a:gd name="T7" fmla="*/ 30 h 343"/>
                <a:gd name="T8" fmla="*/ 2 w 126"/>
                <a:gd name="T9" fmla="*/ 43 h 343"/>
                <a:gd name="T10" fmla="*/ 5 w 126"/>
                <a:gd name="T11" fmla="*/ 57 h 343"/>
                <a:gd name="T12" fmla="*/ 11 w 126"/>
                <a:gd name="T13" fmla="*/ 69 h 343"/>
                <a:gd name="T14" fmla="*/ 20 w 126"/>
                <a:gd name="T15" fmla="*/ 79 h 343"/>
                <a:gd name="T16" fmla="*/ 32 w 126"/>
                <a:gd name="T17" fmla="*/ 85 h 343"/>
                <a:gd name="T18" fmla="*/ 31 w 126"/>
                <a:gd name="T19" fmla="*/ 85 h 343"/>
                <a:gd name="T20" fmla="*/ 29 w 126"/>
                <a:gd name="T21" fmla="*/ 83 h 343"/>
                <a:gd name="T22" fmla="*/ 26 w 126"/>
                <a:gd name="T23" fmla="*/ 80 h 343"/>
                <a:gd name="T24" fmla="*/ 22 w 126"/>
                <a:gd name="T25" fmla="*/ 76 h 343"/>
                <a:gd name="T26" fmla="*/ 18 w 126"/>
                <a:gd name="T27" fmla="*/ 72 h 343"/>
                <a:gd name="T28" fmla="*/ 14 w 126"/>
                <a:gd name="T29" fmla="*/ 66 h 343"/>
                <a:gd name="T30" fmla="*/ 11 w 126"/>
                <a:gd name="T31" fmla="*/ 61 h 343"/>
                <a:gd name="T32" fmla="*/ 8 w 126"/>
                <a:gd name="T33" fmla="*/ 55 h 343"/>
                <a:gd name="T34" fmla="*/ 5 w 126"/>
                <a:gd name="T35" fmla="*/ 45 h 343"/>
                <a:gd name="T36" fmla="*/ 4 w 126"/>
                <a:gd name="T37" fmla="*/ 36 h 343"/>
                <a:gd name="T38" fmla="*/ 3 w 126"/>
                <a:gd name="T39" fmla="*/ 27 h 343"/>
                <a:gd name="T40" fmla="*/ 4 w 126"/>
                <a:gd name="T41" fmla="*/ 18 h 343"/>
                <a:gd name="T42" fmla="*/ 5 w 126"/>
                <a:gd name="T43" fmla="*/ 10 h 343"/>
                <a:gd name="T44" fmla="*/ 5 w 126"/>
                <a:gd name="T45" fmla="*/ 5 h 343"/>
                <a:gd name="T46" fmla="*/ 6 w 126"/>
                <a:gd name="T47" fmla="*/ 1 h 343"/>
                <a:gd name="T48" fmla="*/ 7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w="9525">
              <a:noFill/>
              <a:round/>
              <a:headEnd/>
              <a:tailEnd/>
            </a:ln>
          </p:spPr>
          <p:txBody>
            <a:bodyPr/>
            <a:lstStyle/>
            <a:p>
              <a:endParaRPr lang="en-US"/>
            </a:p>
          </p:txBody>
        </p:sp>
        <p:sp>
          <p:nvSpPr>
            <p:cNvPr id="18627" name="Freeform 57"/>
            <p:cNvSpPr>
              <a:spLocks/>
            </p:cNvSpPr>
            <p:nvPr/>
          </p:nvSpPr>
          <p:spPr bwMode="auto">
            <a:xfrm>
              <a:off x="2684" y="2480"/>
              <a:ext cx="165" cy="80"/>
            </a:xfrm>
            <a:custGeom>
              <a:avLst/>
              <a:gdLst>
                <a:gd name="T0" fmla="*/ 82 w 332"/>
                <a:gd name="T1" fmla="*/ 40 h 160"/>
                <a:gd name="T2" fmla="*/ 81 w 332"/>
                <a:gd name="T3" fmla="*/ 37 h 160"/>
                <a:gd name="T4" fmla="*/ 79 w 332"/>
                <a:gd name="T5" fmla="*/ 33 h 160"/>
                <a:gd name="T6" fmla="*/ 76 w 332"/>
                <a:gd name="T7" fmla="*/ 29 h 160"/>
                <a:gd name="T8" fmla="*/ 72 w 332"/>
                <a:gd name="T9" fmla="*/ 24 h 160"/>
                <a:gd name="T10" fmla="*/ 68 w 332"/>
                <a:gd name="T11" fmla="*/ 20 h 160"/>
                <a:gd name="T12" fmla="*/ 63 w 332"/>
                <a:gd name="T13" fmla="*/ 16 h 160"/>
                <a:gd name="T14" fmla="*/ 57 w 332"/>
                <a:gd name="T15" fmla="*/ 12 h 160"/>
                <a:gd name="T16" fmla="*/ 51 w 332"/>
                <a:gd name="T17" fmla="*/ 9 h 160"/>
                <a:gd name="T18" fmla="*/ 45 w 332"/>
                <a:gd name="T19" fmla="*/ 6 h 160"/>
                <a:gd name="T20" fmla="*/ 39 w 332"/>
                <a:gd name="T21" fmla="*/ 3 h 160"/>
                <a:gd name="T22" fmla="*/ 33 w 332"/>
                <a:gd name="T23" fmla="*/ 1 h 160"/>
                <a:gd name="T24" fmla="*/ 26 w 332"/>
                <a:gd name="T25" fmla="*/ 0 h 160"/>
                <a:gd name="T26" fmla="*/ 19 w 332"/>
                <a:gd name="T27" fmla="*/ 0 h 160"/>
                <a:gd name="T28" fmla="*/ 12 w 332"/>
                <a:gd name="T29" fmla="*/ 1 h 160"/>
                <a:gd name="T30" fmla="*/ 6 w 332"/>
                <a:gd name="T31" fmla="*/ 3 h 160"/>
                <a:gd name="T32" fmla="*/ 0 w 332"/>
                <a:gd name="T33" fmla="*/ 6 h 160"/>
                <a:gd name="T34" fmla="*/ 1 w 332"/>
                <a:gd name="T35" fmla="*/ 6 h 160"/>
                <a:gd name="T36" fmla="*/ 3 w 332"/>
                <a:gd name="T37" fmla="*/ 5 h 160"/>
                <a:gd name="T38" fmla="*/ 8 w 332"/>
                <a:gd name="T39" fmla="*/ 5 h 160"/>
                <a:gd name="T40" fmla="*/ 13 w 332"/>
                <a:gd name="T41" fmla="*/ 4 h 160"/>
                <a:gd name="T42" fmla="*/ 19 w 332"/>
                <a:gd name="T43" fmla="*/ 4 h 160"/>
                <a:gd name="T44" fmla="*/ 26 w 332"/>
                <a:gd name="T45" fmla="*/ 4 h 160"/>
                <a:gd name="T46" fmla="*/ 33 w 332"/>
                <a:gd name="T47" fmla="*/ 5 h 160"/>
                <a:gd name="T48" fmla="*/ 39 w 332"/>
                <a:gd name="T49" fmla="*/ 6 h 160"/>
                <a:gd name="T50" fmla="*/ 48 w 332"/>
                <a:gd name="T51" fmla="*/ 10 h 160"/>
                <a:gd name="T52" fmla="*/ 56 w 332"/>
                <a:gd name="T53" fmla="*/ 15 h 160"/>
                <a:gd name="T54" fmla="*/ 63 w 332"/>
                <a:gd name="T55" fmla="*/ 21 h 160"/>
                <a:gd name="T56" fmla="*/ 70 w 332"/>
                <a:gd name="T57" fmla="*/ 26 h 160"/>
                <a:gd name="T58" fmla="*/ 75 w 332"/>
                <a:gd name="T59" fmla="*/ 32 h 160"/>
                <a:gd name="T60" fmla="*/ 79 w 332"/>
                <a:gd name="T61" fmla="*/ 36 h 160"/>
                <a:gd name="T62" fmla="*/ 82 w 332"/>
                <a:gd name="T63" fmla="*/ 39 h 160"/>
                <a:gd name="T64" fmla="*/ 82 w 332"/>
                <a:gd name="T65" fmla="*/ 4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w="9525">
              <a:noFill/>
              <a:round/>
              <a:headEnd/>
              <a:tailEnd/>
            </a:ln>
          </p:spPr>
          <p:txBody>
            <a:bodyPr/>
            <a:lstStyle/>
            <a:p>
              <a:endParaRPr lang="en-US"/>
            </a:p>
          </p:txBody>
        </p:sp>
        <p:sp>
          <p:nvSpPr>
            <p:cNvPr id="18628" name="Freeform 58"/>
            <p:cNvSpPr>
              <a:spLocks/>
            </p:cNvSpPr>
            <p:nvPr/>
          </p:nvSpPr>
          <p:spPr bwMode="auto">
            <a:xfrm>
              <a:off x="2464" y="1984"/>
              <a:ext cx="186" cy="670"/>
            </a:xfrm>
            <a:custGeom>
              <a:avLst/>
              <a:gdLst>
                <a:gd name="T0" fmla="*/ 82 w 373"/>
                <a:gd name="T1" fmla="*/ 334 h 1340"/>
                <a:gd name="T2" fmla="*/ 60 w 373"/>
                <a:gd name="T3" fmla="*/ 331 h 1340"/>
                <a:gd name="T4" fmla="*/ 40 w 373"/>
                <a:gd name="T5" fmla="*/ 326 h 1340"/>
                <a:gd name="T6" fmla="*/ 24 w 373"/>
                <a:gd name="T7" fmla="*/ 317 h 1340"/>
                <a:gd name="T8" fmla="*/ 13 w 373"/>
                <a:gd name="T9" fmla="*/ 303 h 1340"/>
                <a:gd name="T10" fmla="*/ 10 w 373"/>
                <a:gd name="T11" fmla="*/ 283 h 1340"/>
                <a:gd name="T12" fmla="*/ 17 w 373"/>
                <a:gd name="T13" fmla="*/ 255 h 1340"/>
                <a:gd name="T14" fmla="*/ 35 w 373"/>
                <a:gd name="T15" fmla="*/ 217 h 1340"/>
                <a:gd name="T16" fmla="*/ 62 w 373"/>
                <a:gd name="T17" fmla="*/ 175 h 1340"/>
                <a:gd name="T18" fmla="*/ 79 w 373"/>
                <a:gd name="T19" fmla="*/ 139 h 1340"/>
                <a:gd name="T20" fmla="*/ 89 w 373"/>
                <a:gd name="T21" fmla="*/ 107 h 1340"/>
                <a:gd name="T22" fmla="*/ 92 w 373"/>
                <a:gd name="T23" fmla="*/ 78 h 1340"/>
                <a:gd name="T24" fmla="*/ 88 w 373"/>
                <a:gd name="T25" fmla="*/ 53 h 1340"/>
                <a:gd name="T26" fmla="*/ 80 w 373"/>
                <a:gd name="T27" fmla="*/ 33 h 1340"/>
                <a:gd name="T28" fmla="*/ 69 w 373"/>
                <a:gd name="T29" fmla="*/ 17 h 1340"/>
                <a:gd name="T30" fmla="*/ 54 w 373"/>
                <a:gd name="T31" fmla="*/ 6 h 1340"/>
                <a:gd name="T32" fmla="*/ 40 w 373"/>
                <a:gd name="T33" fmla="*/ 1 h 1340"/>
                <a:gd name="T34" fmla="*/ 29 w 373"/>
                <a:gd name="T35" fmla="*/ 1 h 1340"/>
                <a:gd name="T36" fmla="*/ 21 w 373"/>
                <a:gd name="T37" fmla="*/ 4 h 1340"/>
                <a:gd name="T38" fmla="*/ 14 w 373"/>
                <a:gd name="T39" fmla="*/ 9 h 1340"/>
                <a:gd name="T40" fmla="*/ 8 w 373"/>
                <a:gd name="T41" fmla="*/ 16 h 1340"/>
                <a:gd name="T42" fmla="*/ 4 w 373"/>
                <a:gd name="T43" fmla="*/ 22 h 1340"/>
                <a:gd name="T44" fmla="*/ 1 w 373"/>
                <a:gd name="T45" fmla="*/ 27 h 1340"/>
                <a:gd name="T46" fmla="*/ 0 w 373"/>
                <a:gd name="T47" fmla="*/ 31 h 1340"/>
                <a:gd name="T48" fmla="*/ 0 w 373"/>
                <a:gd name="T49" fmla="*/ 31 h 1340"/>
                <a:gd name="T50" fmla="*/ 2 w 373"/>
                <a:gd name="T51" fmla="*/ 28 h 1340"/>
                <a:gd name="T52" fmla="*/ 5 w 373"/>
                <a:gd name="T53" fmla="*/ 24 h 1340"/>
                <a:gd name="T54" fmla="*/ 11 w 373"/>
                <a:gd name="T55" fmla="*/ 19 h 1340"/>
                <a:gd name="T56" fmla="*/ 17 w 373"/>
                <a:gd name="T57" fmla="*/ 14 h 1340"/>
                <a:gd name="T58" fmla="*/ 24 w 373"/>
                <a:gd name="T59" fmla="*/ 10 h 1340"/>
                <a:gd name="T60" fmla="*/ 33 w 373"/>
                <a:gd name="T61" fmla="*/ 7 h 1340"/>
                <a:gd name="T62" fmla="*/ 42 w 373"/>
                <a:gd name="T63" fmla="*/ 7 h 1340"/>
                <a:gd name="T64" fmla="*/ 52 w 373"/>
                <a:gd name="T65" fmla="*/ 11 h 1340"/>
                <a:gd name="T66" fmla="*/ 63 w 373"/>
                <a:gd name="T67" fmla="*/ 18 h 1340"/>
                <a:gd name="T68" fmla="*/ 73 w 373"/>
                <a:gd name="T69" fmla="*/ 29 h 1340"/>
                <a:gd name="T70" fmla="*/ 81 w 373"/>
                <a:gd name="T71" fmla="*/ 43 h 1340"/>
                <a:gd name="T72" fmla="*/ 87 w 373"/>
                <a:gd name="T73" fmla="*/ 59 h 1340"/>
                <a:gd name="T74" fmla="*/ 90 w 373"/>
                <a:gd name="T75" fmla="*/ 79 h 1340"/>
                <a:gd name="T76" fmla="*/ 88 w 373"/>
                <a:gd name="T77" fmla="*/ 101 h 1340"/>
                <a:gd name="T78" fmla="*/ 80 w 373"/>
                <a:gd name="T79" fmla="*/ 126 h 1340"/>
                <a:gd name="T80" fmla="*/ 67 w 373"/>
                <a:gd name="T81" fmla="*/ 153 h 1340"/>
                <a:gd name="T82" fmla="*/ 51 w 373"/>
                <a:gd name="T83" fmla="*/ 179 h 1340"/>
                <a:gd name="T84" fmla="*/ 36 w 373"/>
                <a:gd name="T85" fmla="*/ 204 h 1340"/>
                <a:gd name="T86" fmla="*/ 23 w 373"/>
                <a:gd name="T87" fmla="*/ 226 h 1340"/>
                <a:gd name="T88" fmla="*/ 12 w 373"/>
                <a:gd name="T89" fmla="*/ 246 h 1340"/>
                <a:gd name="T90" fmla="*/ 4 w 373"/>
                <a:gd name="T91" fmla="*/ 265 h 1340"/>
                <a:gd name="T92" fmla="*/ 1 w 373"/>
                <a:gd name="T93" fmla="*/ 283 h 1340"/>
                <a:gd name="T94" fmla="*/ 4 w 373"/>
                <a:gd name="T95" fmla="*/ 299 h 1340"/>
                <a:gd name="T96" fmla="*/ 14 w 373"/>
                <a:gd name="T97" fmla="*/ 313 h 1340"/>
                <a:gd name="T98" fmla="*/ 26 w 373"/>
                <a:gd name="T99" fmla="*/ 323 h 1340"/>
                <a:gd name="T100" fmla="*/ 39 w 373"/>
                <a:gd name="T101" fmla="*/ 330 h 1340"/>
                <a:gd name="T102" fmla="*/ 53 w 373"/>
                <a:gd name="T103" fmla="*/ 333 h 1340"/>
                <a:gd name="T104" fmla="*/ 67 w 373"/>
                <a:gd name="T105" fmla="*/ 335 h 1340"/>
                <a:gd name="T106" fmla="*/ 79 w 373"/>
                <a:gd name="T107" fmla="*/ 335 h 1340"/>
                <a:gd name="T108" fmla="*/ 87 w 373"/>
                <a:gd name="T109" fmla="*/ 335 h 1340"/>
                <a:gd name="T110" fmla="*/ 92 w 373"/>
                <a:gd name="T111" fmla="*/ 334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w="9525">
              <a:noFill/>
              <a:round/>
              <a:headEnd/>
              <a:tailEnd/>
            </a:ln>
          </p:spPr>
          <p:txBody>
            <a:bodyPr/>
            <a:lstStyle/>
            <a:p>
              <a:endParaRPr lang="en-US"/>
            </a:p>
          </p:txBody>
        </p:sp>
        <p:sp>
          <p:nvSpPr>
            <p:cNvPr id="18629" name="Freeform 59"/>
            <p:cNvSpPr>
              <a:spLocks/>
            </p:cNvSpPr>
            <p:nvPr/>
          </p:nvSpPr>
          <p:spPr bwMode="auto">
            <a:xfrm>
              <a:off x="2886" y="2685"/>
              <a:ext cx="55" cy="62"/>
            </a:xfrm>
            <a:custGeom>
              <a:avLst/>
              <a:gdLst>
                <a:gd name="T0" fmla="*/ 25 w 110"/>
                <a:gd name="T1" fmla="*/ 16 h 123"/>
                <a:gd name="T2" fmla="*/ 27 w 110"/>
                <a:gd name="T3" fmla="*/ 14 h 123"/>
                <a:gd name="T4" fmla="*/ 28 w 110"/>
                <a:gd name="T5" fmla="*/ 12 h 123"/>
                <a:gd name="T6" fmla="*/ 28 w 110"/>
                <a:gd name="T7" fmla="*/ 10 h 123"/>
                <a:gd name="T8" fmla="*/ 27 w 110"/>
                <a:gd name="T9" fmla="*/ 8 h 123"/>
                <a:gd name="T10" fmla="*/ 26 w 110"/>
                <a:gd name="T11" fmla="*/ 7 h 123"/>
                <a:gd name="T12" fmla="*/ 24 w 110"/>
                <a:gd name="T13" fmla="*/ 6 h 123"/>
                <a:gd name="T14" fmla="*/ 22 w 110"/>
                <a:gd name="T15" fmla="*/ 5 h 123"/>
                <a:gd name="T16" fmla="*/ 20 w 110"/>
                <a:gd name="T17" fmla="*/ 6 h 123"/>
                <a:gd name="T18" fmla="*/ 19 w 110"/>
                <a:gd name="T19" fmla="*/ 4 h 123"/>
                <a:gd name="T20" fmla="*/ 18 w 110"/>
                <a:gd name="T21" fmla="*/ 2 h 123"/>
                <a:gd name="T22" fmla="*/ 16 w 110"/>
                <a:gd name="T23" fmla="*/ 1 h 123"/>
                <a:gd name="T24" fmla="*/ 14 w 110"/>
                <a:gd name="T25" fmla="*/ 0 h 123"/>
                <a:gd name="T26" fmla="*/ 12 w 110"/>
                <a:gd name="T27" fmla="*/ 1 h 123"/>
                <a:gd name="T28" fmla="*/ 11 w 110"/>
                <a:gd name="T29" fmla="*/ 2 h 123"/>
                <a:gd name="T30" fmla="*/ 9 w 110"/>
                <a:gd name="T31" fmla="*/ 4 h 123"/>
                <a:gd name="T32" fmla="*/ 9 w 110"/>
                <a:gd name="T33" fmla="*/ 6 h 123"/>
                <a:gd name="T34" fmla="*/ 7 w 110"/>
                <a:gd name="T35" fmla="*/ 5 h 123"/>
                <a:gd name="T36" fmla="*/ 5 w 110"/>
                <a:gd name="T37" fmla="*/ 5 h 123"/>
                <a:gd name="T38" fmla="*/ 3 w 110"/>
                <a:gd name="T39" fmla="*/ 6 h 123"/>
                <a:gd name="T40" fmla="*/ 1 w 110"/>
                <a:gd name="T41" fmla="*/ 8 h 123"/>
                <a:gd name="T42" fmla="*/ 1 w 110"/>
                <a:gd name="T43" fmla="*/ 10 h 123"/>
                <a:gd name="T44" fmla="*/ 1 w 110"/>
                <a:gd name="T45" fmla="*/ 12 h 123"/>
                <a:gd name="T46" fmla="*/ 1 w 110"/>
                <a:gd name="T47" fmla="*/ 14 h 123"/>
                <a:gd name="T48" fmla="*/ 3 w 110"/>
                <a:gd name="T49" fmla="*/ 16 h 123"/>
                <a:gd name="T50" fmla="*/ 1 w 110"/>
                <a:gd name="T51" fmla="*/ 17 h 123"/>
                <a:gd name="T52" fmla="*/ 0 w 110"/>
                <a:gd name="T53" fmla="*/ 19 h 123"/>
                <a:gd name="T54" fmla="*/ 0 w 110"/>
                <a:gd name="T55" fmla="*/ 21 h 123"/>
                <a:gd name="T56" fmla="*/ 1 w 110"/>
                <a:gd name="T57" fmla="*/ 23 h 123"/>
                <a:gd name="T58" fmla="*/ 2 w 110"/>
                <a:gd name="T59" fmla="*/ 25 h 123"/>
                <a:gd name="T60" fmla="*/ 4 w 110"/>
                <a:gd name="T61" fmla="*/ 26 h 123"/>
                <a:gd name="T62" fmla="*/ 6 w 110"/>
                <a:gd name="T63" fmla="*/ 26 h 123"/>
                <a:gd name="T64" fmla="*/ 9 w 110"/>
                <a:gd name="T65" fmla="*/ 25 h 123"/>
                <a:gd name="T66" fmla="*/ 9 w 110"/>
                <a:gd name="T67" fmla="*/ 28 h 123"/>
                <a:gd name="T68" fmla="*/ 10 w 110"/>
                <a:gd name="T69" fmla="*/ 29 h 123"/>
                <a:gd name="T70" fmla="*/ 12 w 110"/>
                <a:gd name="T71" fmla="*/ 31 h 123"/>
                <a:gd name="T72" fmla="*/ 14 w 110"/>
                <a:gd name="T73" fmla="*/ 31 h 123"/>
                <a:gd name="T74" fmla="*/ 16 w 110"/>
                <a:gd name="T75" fmla="*/ 31 h 123"/>
                <a:gd name="T76" fmla="*/ 18 w 110"/>
                <a:gd name="T77" fmla="*/ 29 h 123"/>
                <a:gd name="T78" fmla="*/ 19 w 110"/>
                <a:gd name="T79" fmla="*/ 28 h 123"/>
                <a:gd name="T80" fmla="*/ 19 w 110"/>
                <a:gd name="T81" fmla="*/ 26 h 123"/>
                <a:gd name="T82" fmla="*/ 22 w 110"/>
                <a:gd name="T83" fmla="*/ 26 h 123"/>
                <a:gd name="T84" fmla="*/ 24 w 110"/>
                <a:gd name="T85" fmla="*/ 26 h 123"/>
                <a:gd name="T86" fmla="*/ 26 w 110"/>
                <a:gd name="T87" fmla="*/ 25 h 123"/>
                <a:gd name="T88" fmla="*/ 27 w 110"/>
                <a:gd name="T89" fmla="*/ 24 h 123"/>
                <a:gd name="T90" fmla="*/ 28 w 110"/>
                <a:gd name="T91" fmla="*/ 22 h 123"/>
                <a:gd name="T92" fmla="*/ 28 w 110"/>
                <a:gd name="T93" fmla="*/ 20 h 123"/>
                <a:gd name="T94" fmla="*/ 27 w 110"/>
                <a:gd name="T95" fmla="*/ 18 h 123"/>
                <a:gd name="T96" fmla="*/ 25 w 110"/>
                <a:gd name="T97" fmla="*/ 16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w="9525">
              <a:noFill/>
              <a:round/>
              <a:headEnd/>
              <a:tailEnd/>
            </a:ln>
          </p:spPr>
          <p:txBody>
            <a:bodyPr/>
            <a:lstStyle/>
            <a:p>
              <a:endParaRPr lang="en-US"/>
            </a:p>
          </p:txBody>
        </p:sp>
        <p:sp>
          <p:nvSpPr>
            <p:cNvPr id="18630" name="Freeform 60"/>
            <p:cNvSpPr>
              <a:spLocks/>
            </p:cNvSpPr>
            <p:nvPr/>
          </p:nvSpPr>
          <p:spPr bwMode="auto">
            <a:xfrm>
              <a:off x="2905" y="2708"/>
              <a:ext cx="16" cy="16"/>
            </a:xfrm>
            <a:custGeom>
              <a:avLst/>
              <a:gdLst>
                <a:gd name="T0" fmla="*/ 4 w 31"/>
                <a:gd name="T1" fmla="*/ 8 h 33"/>
                <a:gd name="T2" fmla="*/ 3 w 31"/>
                <a:gd name="T3" fmla="*/ 8 h 33"/>
                <a:gd name="T4" fmla="*/ 1 w 31"/>
                <a:gd name="T5" fmla="*/ 7 h 33"/>
                <a:gd name="T6" fmla="*/ 1 w 31"/>
                <a:gd name="T7" fmla="*/ 6 h 33"/>
                <a:gd name="T8" fmla="*/ 0 w 31"/>
                <a:gd name="T9" fmla="*/ 4 h 33"/>
                <a:gd name="T10" fmla="*/ 1 w 31"/>
                <a:gd name="T11" fmla="*/ 2 h 33"/>
                <a:gd name="T12" fmla="*/ 1 w 31"/>
                <a:gd name="T13" fmla="*/ 1 h 33"/>
                <a:gd name="T14" fmla="*/ 3 w 31"/>
                <a:gd name="T15" fmla="*/ 0 h 33"/>
                <a:gd name="T16" fmla="*/ 4 w 31"/>
                <a:gd name="T17" fmla="*/ 0 h 33"/>
                <a:gd name="T18" fmla="*/ 6 w 31"/>
                <a:gd name="T19" fmla="*/ 0 h 33"/>
                <a:gd name="T20" fmla="*/ 7 w 31"/>
                <a:gd name="T21" fmla="*/ 1 h 33"/>
                <a:gd name="T22" fmla="*/ 8 w 31"/>
                <a:gd name="T23" fmla="*/ 2 h 33"/>
                <a:gd name="T24" fmla="*/ 8 w 31"/>
                <a:gd name="T25" fmla="*/ 4 h 33"/>
                <a:gd name="T26" fmla="*/ 8 w 31"/>
                <a:gd name="T27" fmla="*/ 6 h 33"/>
                <a:gd name="T28" fmla="*/ 7 w 31"/>
                <a:gd name="T29" fmla="*/ 7 h 33"/>
                <a:gd name="T30" fmla="*/ 6 w 31"/>
                <a:gd name="T31" fmla="*/ 8 h 33"/>
                <a:gd name="T32" fmla="*/ 4 w 31"/>
                <a:gd name="T33" fmla="*/ 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w="9525">
              <a:noFill/>
              <a:round/>
              <a:headEnd/>
              <a:tailEnd/>
            </a:ln>
          </p:spPr>
          <p:txBody>
            <a:bodyPr/>
            <a:lstStyle/>
            <a:p>
              <a:endParaRPr lang="en-US"/>
            </a:p>
          </p:txBody>
        </p:sp>
        <p:sp>
          <p:nvSpPr>
            <p:cNvPr id="18631" name="Freeform 61"/>
            <p:cNvSpPr>
              <a:spLocks/>
            </p:cNvSpPr>
            <p:nvPr/>
          </p:nvSpPr>
          <p:spPr bwMode="auto">
            <a:xfrm>
              <a:off x="2366" y="2699"/>
              <a:ext cx="56" cy="61"/>
            </a:xfrm>
            <a:custGeom>
              <a:avLst/>
              <a:gdLst>
                <a:gd name="T0" fmla="*/ 26 w 111"/>
                <a:gd name="T1" fmla="*/ 16 h 122"/>
                <a:gd name="T2" fmla="*/ 27 w 111"/>
                <a:gd name="T3" fmla="*/ 14 h 122"/>
                <a:gd name="T4" fmla="*/ 28 w 111"/>
                <a:gd name="T5" fmla="*/ 12 h 122"/>
                <a:gd name="T6" fmla="*/ 28 w 111"/>
                <a:gd name="T7" fmla="*/ 10 h 122"/>
                <a:gd name="T8" fmla="*/ 28 w 111"/>
                <a:gd name="T9" fmla="*/ 8 h 122"/>
                <a:gd name="T10" fmla="*/ 26 w 111"/>
                <a:gd name="T11" fmla="*/ 6 h 122"/>
                <a:gd name="T12" fmla="*/ 24 w 111"/>
                <a:gd name="T13" fmla="*/ 6 h 122"/>
                <a:gd name="T14" fmla="*/ 22 w 111"/>
                <a:gd name="T15" fmla="*/ 5 h 122"/>
                <a:gd name="T16" fmla="*/ 20 w 111"/>
                <a:gd name="T17" fmla="*/ 6 h 122"/>
                <a:gd name="T18" fmla="*/ 20 w 111"/>
                <a:gd name="T19" fmla="*/ 4 h 122"/>
                <a:gd name="T20" fmla="*/ 18 w 111"/>
                <a:gd name="T21" fmla="*/ 2 h 122"/>
                <a:gd name="T22" fmla="*/ 16 w 111"/>
                <a:gd name="T23" fmla="*/ 1 h 122"/>
                <a:gd name="T24" fmla="*/ 14 w 111"/>
                <a:gd name="T25" fmla="*/ 0 h 122"/>
                <a:gd name="T26" fmla="*/ 12 w 111"/>
                <a:gd name="T27" fmla="*/ 1 h 122"/>
                <a:gd name="T28" fmla="*/ 11 w 111"/>
                <a:gd name="T29" fmla="*/ 2 h 122"/>
                <a:gd name="T30" fmla="*/ 9 w 111"/>
                <a:gd name="T31" fmla="*/ 4 h 122"/>
                <a:gd name="T32" fmla="*/ 9 w 111"/>
                <a:gd name="T33" fmla="*/ 6 h 122"/>
                <a:gd name="T34" fmla="*/ 7 w 111"/>
                <a:gd name="T35" fmla="*/ 5 h 122"/>
                <a:gd name="T36" fmla="*/ 5 w 111"/>
                <a:gd name="T37" fmla="*/ 5 h 122"/>
                <a:gd name="T38" fmla="*/ 3 w 111"/>
                <a:gd name="T39" fmla="*/ 6 h 122"/>
                <a:gd name="T40" fmla="*/ 1 w 111"/>
                <a:gd name="T41" fmla="*/ 8 h 122"/>
                <a:gd name="T42" fmla="*/ 1 w 111"/>
                <a:gd name="T43" fmla="*/ 10 h 122"/>
                <a:gd name="T44" fmla="*/ 1 w 111"/>
                <a:gd name="T45" fmla="*/ 12 h 122"/>
                <a:gd name="T46" fmla="*/ 1 w 111"/>
                <a:gd name="T47" fmla="*/ 14 h 122"/>
                <a:gd name="T48" fmla="*/ 3 w 111"/>
                <a:gd name="T49" fmla="*/ 15 h 122"/>
                <a:gd name="T50" fmla="*/ 1 w 111"/>
                <a:gd name="T51" fmla="*/ 17 h 122"/>
                <a:gd name="T52" fmla="*/ 1 w 111"/>
                <a:gd name="T53" fmla="*/ 19 h 122"/>
                <a:gd name="T54" fmla="*/ 0 w 111"/>
                <a:gd name="T55" fmla="*/ 21 h 122"/>
                <a:gd name="T56" fmla="*/ 1 w 111"/>
                <a:gd name="T57" fmla="*/ 23 h 122"/>
                <a:gd name="T58" fmla="*/ 2 w 111"/>
                <a:gd name="T59" fmla="*/ 25 h 122"/>
                <a:gd name="T60" fmla="*/ 4 w 111"/>
                <a:gd name="T61" fmla="*/ 26 h 122"/>
                <a:gd name="T62" fmla="*/ 6 w 111"/>
                <a:gd name="T63" fmla="*/ 26 h 122"/>
                <a:gd name="T64" fmla="*/ 9 w 111"/>
                <a:gd name="T65" fmla="*/ 25 h 122"/>
                <a:gd name="T66" fmla="*/ 9 w 111"/>
                <a:gd name="T67" fmla="*/ 27 h 122"/>
                <a:gd name="T68" fmla="*/ 10 w 111"/>
                <a:gd name="T69" fmla="*/ 29 h 122"/>
                <a:gd name="T70" fmla="*/ 12 w 111"/>
                <a:gd name="T71" fmla="*/ 30 h 122"/>
                <a:gd name="T72" fmla="*/ 14 w 111"/>
                <a:gd name="T73" fmla="*/ 31 h 122"/>
                <a:gd name="T74" fmla="*/ 16 w 111"/>
                <a:gd name="T75" fmla="*/ 30 h 122"/>
                <a:gd name="T76" fmla="*/ 18 w 111"/>
                <a:gd name="T77" fmla="*/ 29 h 122"/>
                <a:gd name="T78" fmla="*/ 19 w 111"/>
                <a:gd name="T79" fmla="*/ 27 h 122"/>
                <a:gd name="T80" fmla="*/ 20 w 111"/>
                <a:gd name="T81" fmla="*/ 25 h 122"/>
                <a:gd name="T82" fmla="*/ 22 w 111"/>
                <a:gd name="T83" fmla="*/ 26 h 122"/>
                <a:gd name="T84" fmla="*/ 24 w 111"/>
                <a:gd name="T85" fmla="*/ 26 h 122"/>
                <a:gd name="T86" fmla="*/ 26 w 111"/>
                <a:gd name="T87" fmla="*/ 25 h 122"/>
                <a:gd name="T88" fmla="*/ 28 w 111"/>
                <a:gd name="T89" fmla="*/ 23 h 122"/>
                <a:gd name="T90" fmla="*/ 28 w 111"/>
                <a:gd name="T91" fmla="*/ 21 h 122"/>
                <a:gd name="T92" fmla="*/ 28 w 111"/>
                <a:gd name="T93" fmla="*/ 19 h 122"/>
                <a:gd name="T94" fmla="*/ 27 w 111"/>
                <a:gd name="T95" fmla="*/ 17 h 122"/>
                <a:gd name="T96" fmla="*/ 26 w 111"/>
                <a:gd name="T97" fmla="*/ 16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w="9525">
              <a:noFill/>
              <a:round/>
              <a:headEnd/>
              <a:tailEnd/>
            </a:ln>
          </p:spPr>
          <p:txBody>
            <a:bodyPr/>
            <a:lstStyle/>
            <a:p>
              <a:endParaRPr lang="en-US"/>
            </a:p>
          </p:txBody>
        </p:sp>
        <p:sp>
          <p:nvSpPr>
            <p:cNvPr id="18632" name="Freeform 62"/>
            <p:cNvSpPr>
              <a:spLocks/>
            </p:cNvSpPr>
            <p:nvPr/>
          </p:nvSpPr>
          <p:spPr bwMode="auto">
            <a:xfrm>
              <a:off x="2385" y="2721"/>
              <a:ext cx="16" cy="16"/>
            </a:xfrm>
            <a:custGeom>
              <a:avLst/>
              <a:gdLst>
                <a:gd name="T0" fmla="*/ 4 w 32"/>
                <a:gd name="T1" fmla="*/ 8 h 32"/>
                <a:gd name="T2" fmla="*/ 3 w 32"/>
                <a:gd name="T3" fmla="*/ 8 h 32"/>
                <a:gd name="T4" fmla="*/ 1 w 32"/>
                <a:gd name="T5" fmla="*/ 7 h 32"/>
                <a:gd name="T6" fmla="*/ 1 w 32"/>
                <a:gd name="T7" fmla="*/ 6 h 32"/>
                <a:gd name="T8" fmla="*/ 0 w 32"/>
                <a:gd name="T9" fmla="*/ 4 h 32"/>
                <a:gd name="T10" fmla="*/ 1 w 32"/>
                <a:gd name="T11" fmla="*/ 3 h 32"/>
                <a:gd name="T12" fmla="*/ 1 w 32"/>
                <a:gd name="T13" fmla="*/ 2 h 32"/>
                <a:gd name="T14" fmla="*/ 3 w 32"/>
                <a:gd name="T15" fmla="*/ 1 h 32"/>
                <a:gd name="T16" fmla="*/ 4 w 32"/>
                <a:gd name="T17" fmla="*/ 0 h 32"/>
                <a:gd name="T18" fmla="*/ 6 w 32"/>
                <a:gd name="T19" fmla="*/ 1 h 32"/>
                <a:gd name="T20" fmla="*/ 7 w 32"/>
                <a:gd name="T21" fmla="*/ 2 h 32"/>
                <a:gd name="T22" fmla="*/ 8 w 32"/>
                <a:gd name="T23" fmla="*/ 3 h 32"/>
                <a:gd name="T24" fmla="*/ 8 w 32"/>
                <a:gd name="T25" fmla="*/ 4 h 32"/>
                <a:gd name="T26" fmla="*/ 8 w 32"/>
                <a:gd name="T27" fmla="*/ 6 h 32"/>
                <a:gd name="T28" fmla="*/ 7 w 32"/>
                <a:gd name="T29" fmla="*/ 7 h 32"/>
                <a:gd name="T30" fmla="*/ 6 w 32"/>
                <a:gd name="T31" fmla="*/ 8 h 32"/>
                <a:gd name="T32" fmla="*/ 4 w 32"/>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w="9525">
              <a:noFill/>
              <a:round/>
              <a:headEnd/>
              <a:tailEnd/>
            </a:ln>
          </p:spPr>
          <p:txBody>
            <a:bodyPr/>
            <a:lstStyle/>
            <a:p>
              <a:endParaRPr lang="en-US"/>
            </a:p>
          </p:txBody>
        </p:sp>
        <p:sp>
          <p:nvSpPr>
            <p:cNvPr id="18633" name="Freeform 63"/>
            <p:cNvSpPr>
              <a:spLocks/>
            </p:cNvSpPr>
            <p:nvPr/>
          </p:nvSpPr>
          <p:spPr bwMode="auto">
            <a:xfrm>
              <a:off x="2400" y="1686"/>
              <a:ext cx="68" cy="74"/>
            </a:xfrm>
            <a:custGeom>
              <a:avLst/>
              <a:gdLst>
                <a:gd name="T0" fmla="*/ 33 w 136"/>
                <a:gd name="T1" fmla="*/ 16 h 149"/>
                <a:gd name="T2" fmla="*/ 34 w 136"/>
                <a:gd name="T3" fmla="*/ 11 h 149"/>
                <a:gd name="T4" fmla="*/ 33 w 136"/>
                <a:gd name="T5" fmla="*/ 8 h 149"/>
                <a:gd name="T6" fmla="*/ 31 w 136"/>
                <a:gd name="T7" fmla="*/ 7 h 149"/>
                <a:gd name="T8" fmla="*/ 28 w 136"/>
                <a:gd name="T9" fmla="*/ 6 h 149"/>
                <a:gd name="T10" fmla="*/ 26 w 136"/>
                <a:gd name="T11" fmla="*/ 6 h 149"/>
                <a:gd name="T12" fmla="*/ 24 w 136"/>
                <a:gd name="T13" fmla="*/ 4 h 149"/>
                <a:gd name="T14" fmla="*/ 20 w 136"/>
                <a:gd name="T15" fmla="*/ 0 h 149"/>
                <a:gd name="T16" fmla="*/ 15 w 136"/>
                <a:gd name="T17" fmla="*/ 0 h 149"/>
                <a:gd name="T18" fmla="*/ 11 w 136"/>
                <a:gd name="T19" fmla="*/ 4 h 149"/>
                <a:gd name="T20" fmla="*/ 9 w 136"/>
                <a:gd name="T21" fmla="*/ 6 h 149"/>
                <a:gd name="T22" fmla="*/ 7 w 136"/>
                <a:gd name="T23" fmla="*/ 6 h 149"/>
                <a:gd name="T24" fmla="*/ 4 w 136"/>
                <a:gd name="T25" fmla="*/ 6 h 149"/>
                <a:gd name="T26" fmla="*/ 2 w 136"/>
                <a:gd name="T27" fmla="*/ 8 h 149"/>
                <a:gd name="T28" fmla="*/ 0 w 136"/>
                <a:gd name="T29" fmla="*/ 11 h 149"/>
                <a:gd name="T30" fmla="*/ 2 w 136"/>
                <a:gd name="T31" fmla="*/ 16 h 149"/>
                <a:gd name="T32" fmla="*/ 2 w 136"/>
                <a:gd name="T33" fmla="*/ 20 h 149"/>
                <a:gd name="T34" fmla="*/ 0 w 136"/>
                <a:gd name="T35" fmla="*/ 25 h 149"/>
                <a:gd name="T36" fmla="*/ 2 w 136"/>
                <a:gd name="T37" fmla="*/ 28 h 149"/>
                <a:gd name="T38" fmla="*/ 4 w 136"/>
                <a:gd name="T39" fmla="*/ 30 h 149"/>
                <a:gd name="T40" fmla="*/ 7 w 136"/>
                <a:gd name="T41" fmla="*/ 30 h 149"/>
                <a:gd name="T42" fmla="*/ 9 w 136"/>
                <a:gd name="T43" fmla="*/ 30 h 149"/>
                <a:gd name="T44" fmla="*/ 11 w 136"/>
                <a:gd name="T45" fmla="*/ 33 h 149"/>
                <a:gd name="T46" fmla="*/ 15 w 136"/>
                <a:gd name="T47" fmla="*/ 36 h 149"/>
                <a:gd name="T48" fmla="*/ 20 w 136"/>
                <a:gd name="T49" fmla="*/ 36 h 149"/>
                <a:gd name="T50" fmla="*/ 23 w 136"/>
                <a:gd name="T51" fmla="*/ 33 h 149"/>
                <a:gd name="T52" fmla="*/ 25 w 136"/>
                <a:gd name="T53" fmla="*/ 30 h 149"/>
                <a:gd name="T54" fmla="*/ 28 w 136"/>
                <a:gd name="T55" fmla="*/ 31 h 149"/>
                <a:gd name="T56" fmla="*/ 30 w 136"/>
                <a:gd name="T57" fmla="*/ 30 h 149"/>
                <a:gd name="T58" fmla="*/ 32 w 136"/>
                <a:gd name="T59" fmla="*/ 29 h 149"/>
                <a:gd name="T60" fmla="*/ 34 w 136"/>
                <a:gd name="T61" fmla="*/ 25 h 149"/>
                <a:gd name="T62" fmla="*/ 33 w 136"/>
                <a:gd name="T63" fmla="*/ 2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w="9525">
              <a:noFill/>
              <a:round/>
              <a:headEnd/>
              <a:tailEnd/>
            </a:ln>
          </p:spPr>
          <p:txBody>
            <a:bodyPr/>
            <a:lstStyle/>
            <a:p>
              <a:endParaRPr lang="en-US"/>
            </a:p>
          </p:txBody>
        </p:sp>
        <p:sp>
          <p:nvSpPr>
            <p:cNvPr id="18634" name="Freeform 64"/>
            <p:cNvSpPr>
              <a:spLocks/>
            </p:cNvSpPr>
            <p:nvPr/>
          </p:nvSpPr>
          <p:spPr bwMode="auto">
            <a:xfrm>
              <a:off x="2423" y="1713"/>
              <a:ext cx="20" cy="20"/>
            </a:xfrm>
            <a:custGeom>
              <a:avLst/>
              <a:gdLst>
                <a:gd name="T0" fmla="*/ 5 w 39"/>
                <a:gd name="T1" fmla="*/ 10 h 40"/>
                <a:gd name="T2" fmla="*/ 3 w 39"/>
                <a:gd name="T3" fmla="*/ 10 h 40"/>
                <a:gd name="T4" fmla="*/ 2 w 39"/>
                <a:gd name="T5" fmla="*/ 9 h 40"/>
                <a:gd name="T6" fmla="*/ 1 w 39"/>
                <a:gd name="T7" fmla="*/ 7 h 40"/>
                <a:gd name="T8" fmla="*/ 0 w 39"/>
                <a:gd name="T9" fmla="*/ 5 h 40"/>
                <a:gd name="T10" fmla="*/ 1 w 39"/>
                <a:gd name="T11" fmla="*/ 3 h 40"/>
                <a:gd name="T12" fmla="*/ 2 w 39"/>
                <a:gd name="T13" fmla="*/ 2 h 40"/>
                <a:gd name="T14" fmla="*/ 3 w 39"/>
                <a:gd name="T15" fmla="*/ 1 h 40"/>
                <a:gd name="T16" fmla="*/ 5 w 39"/>
                <a:gd name="T17" fmla="*/ 0 h 40"/>
                <a:gd name="T18" fmla="*/ 7 w 39"/>
                <a:gd name="T19" fmla="*/ 1 h 40"/>
                <a:gd name="T20" fmla="*/ 9 w 39"/>
                <a:gd name="T21" fmla="*/ 2 h 40"/>
                <a:gd name="T22" fmla="*/ 10 w 39"/>
                <a:gd name="T23" fmla="*/ 3 h 40"/>
                <a:gd name="T24" fmla="*/ 10 w 39"/>
                <a:gd name="T25" fmla="*/ 5 h 40"/>
                <a:gd name="T26" fmla="*/ 10 w 39"/>
                <a:gd name="T27" fmla="*/ 7 h 40"/>
                <a:gd name="T28" fmla="*/ 9 w 39"/>
                <a:gd name="T29" fmla="*/ 9 h 40"/>
                <a:gd name="T30" fmla="*/ 7 w 39"/>
                <a:gd name="T31" fmla="*/ 10 h 40"/>
                <a:gd name="T32" fmla="*/ 5 w 39"/>
                <a:gd name="T33" fmla="*/ 1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w="9525">
              <a:noFill/>
              <a:round/>
              <a:headEnd/>
              <a:tailEnd/>
            </a:ln>
          </p:spPr>
          <p:txBody>
            <a:bodyPr/>
            <a:lstStyle/>
            <a:p>
              <a:endParaRPr lang="en-US"/>
            </a:p>
          </p:txBody>
        </p:sp>
        <p:sp>
          <p:nvSpPr>
            <p:cNvPr id="18635" name="Freeform 65"/>
            <p:cNvSpPr>
              <a:spLocks/>
            </p:cNvSpPr>
            <p:nvPr/>
          </p:nvSpPr>
          <p:spPr bwMode="auto">
            <a:xfrm>
              <a:off x="3282" y="2529"/>
              <a:ext cx="64" cy="90"/>
            </a:xfrm>
            <a:custGeom>
              <a:avLst/>
              <a:gdLst>
                <a:gd name="T0" fmla="*/ 0 w 129"/>
                <a:gd name="T1" fmla="*/ 45 h 181"/>
                <a:gd name="T2" fmla="*/ 6 w 129"/>
                <a:gd name="T3" fmla="*/ 43 h 181"/>
                <a:gd name="T4" fmla="*/ 13 w 129"/>
                <a:gd name="T5" fmla="*/ 39 h 181"/>
                <a:gd name="T6" fmla="*/ 19 w 129"/>
                <a:gd name="T7" fmla="*/ 35 h 181"/>
                <a:gd name="T8" fmla="*/ 24 w 129"/>
                <a:gd name="T9" fmla="*/ 30 h 181"/>
                <a:gd name="T10" fmla="*/ 28 w 129"/>
                <a:gd name="T11" fmla="*/ 24 h 181"/>
                <a:gd name="T12" fmla="*/ 31 w 129"/>
                <a:gd name="T13" fmla="*/ 18 h 181"/>
                <a:gd name="T14" fmla="*/ 32 w 129"/>
                <a:gd name="T15" fmla="*/ 12 h 181"/>
                <a:gd name="T16" fmla="*/ 31 w 129"/>
                <a:gd name="T17" fmla="*/ 6 h 181"/>
                <a:gd name="T18" fmla="*/ 28 w 129"/>
                <a:gd name="T19" fmla="*/ 2 h 181"/>
                <a:gd name="T20" fmla="*/ 25 w 129"/>
                <a:gd name="T21" fmla="*/ 0 h 181"/>
                <a:gd name="T22" fmla="*/ 21 w 129"/>
                <a:gd name="T23" fmla="*/ 0 h 181"/>
                <a:gd name="T24" fmla="*/ 18 w 129"/>
                <a:gd name="T25" fmla="*/ 2 h 181"/>
                <a:gd name="T26" fmla="*/ 15 w 129"/>
                <a:gd name="T27" fmla="*/ 5 h 181"/>
                <a:gd name="T28" fmla="*/ 13 w 129"/>
                <a:gd name="T29" fmla="*/ 9 h 181"/>
                <a:gd name="T30" fmla="*/ 12 w 129"/>
                <a:gd name="T31" fmla="*/ 14 h 181"/>
                <a:gd name="T32" fmla="*/ 13 w 129"/>
                <a:gd name="T33" fmla="*/ 19 h 181"/>
                <a:gd name="T34" fmla="*/ 13 w 129"/>
                <a:gd name="T35" fmla="*/ 23 h 181"/>
                <a:gd name="T36" fmla="*/ 12 w 129"/>
                <a:gd name="T37" fmla="*/ 28 h 181"/>
                <a:gd name="T38" fmla="*/ 10 w 129"/>
                <a:gd name="T39" fmla="*/ 32 h 181"/>
                <a:gd name="T40" fmla="*/ 7 w 129"/>
                <a:gd name="T41" fmla="*/ 36 h 181"/>
                <a:gd name="T42" fmla="*/ 4 w 129"/>
                <a:gd name="T43" fmla="*/ 40 h 181"/>
                <a:gd name="T44" fmla="*/ 2 w 129"/>
                <a:gd name="T45" fmla="*/ 42 h 181"/>
                <a:gd name="T46" fmla="*/ 0 w 129"/>
                <a:gd name="T47" fmla="*/ 44 h 181"/>
                <a:gd name="T48" fmla="*/ 0 w 129"/>
                <a:gd name="T49" fmla="*/ 45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w="9525">
              <a:noFill/>
              <a:round/>
              <a:headEnd/>
              <a:tailEnd/>
            </a:ln>
          </p:spPr>
          <p:txBody>
            <a:bodyPr/>
            <a:lstStyle/>
            <a:p>
              <a:endParaRPr lang="en-US"/>
            </a:p>
          </p:txBody>
        </p:sp>
        <p:sp>
          <p:nvSpPr>
            <p:cNvPr id="18636" name="Freeform 66"/>
            <p:cNvSpPr>
              <a:spLocks/>
            </p:cNvSpPr>
            <p:nvPr/>
          </p:nvSpPr>
          <p:spPr bwMode="auto">
            <a:xfrm>
              <a:off x="3251" y="2513"/>
              <a:ext cx="45" cy="103"/>
            </a:xfrm>
            <a:custGeom>
              <a:avLst/>
              <a:gdLst>
                <a:gd name="T0" fmla="*/ 13 w 90"/>
                <a:gd name="T1" fmla="*/ 52 h 206"/>
                <a:gd name="T2" fmla="*/ 17 w 90"/>
                <a:gd name="T3" fmla="*/ 46 h 206"/>
                <a:gd name="T4" fmla="*/ 20 w 90"/>
                <a:gd name="T5" fmla="*/ 40 h 206"/>
                <a:gd name="T6" fmla="*/ 22 w 90"/>
                <a:gd name="T7" fmla="*/ 32 h 206"/>
                <a:gd name="T8" fmla="*/ 23 w 90"/>
                <a:gd name="T9" fmla="*/ 25 h 206"/>
                <a:gd name="T10" fmla="*/ 22 w 90"/>
                <a:gd name="T11" fmla="*/ 18 h 206"/>
                <a:gd name="T12" fmla="*/ 21 w 90"/>
                <a:gd name="T13" fmla="*/ 12 h 206"/>
                <a:gd name="T14" fmla="*/ 18 w 90"/>
                <a:gd name="T15" fmla="*/ 6 h 206"/>
                <a:gd name="T16" fmla="*/ 13 w 90"/>
                <a:gd name="T17" fmla="*/ 2 h 206"/>
                <a:gd name="T18" fmla="*/ 9 w 90"/>
                <a:gd name="T19" fmla="*/ 0 h 206"/>
                <a:gd name="T20" fmla="*/ 5 w 90"/>
                <a:gd name="T21" fmla="*/ 1 h 206"/>
                <a:gd name="T22" fmla="*/ 2 w 90"/>
                <a:gd name="T23" fmla="*/ 3 h 206"/>
                <a:gd name="T24" fmla="*/ 1 w 90"/>
                <a:gd name="T25" fmla="*/ 7 h 206"/>
                <a:gd name="T26" fmla="*/ 0 w 90"/>
                <a:gd name="T27" fmla="*/ 11 h 206"/>
                <a:gd name="T28" fmla="*/ 1 w 90"/>
                <a:gd name="T29" fmla="*/ 16 h 206"/>
                <a:gd name="T30" fmla="*/ 3 w 90"/>
                <a:gd name="T31" fmla="*/ 20 h 206"/>
                <a:gd name="T32" fmla="*/ 7 w 90"/>
                <a:gd name="T33" fmla="*/ 24 h 206"/>
                <a:gd name="T34" fmla="*/ 10 w 90"/>
                <a:gd name="T35" fmla="*/ 27 h 206"/>
                <a:gd name="T36" fmla="*/ 12 w 90"/>
                <a:gd name="T37" fmla="*/ 31 h 206"/>
                <a:gd name="T38" fmla="*/ 13 w 90"/>
                <a:gd name="T39" fmla="*/ 36 h 206"/>
                <a:gd name="T40" fmla="*/ 14 w 90"/>
                <a:gd name="T41" fmla="*/ 40 h 206"/>
                <a:gd name="T42" fmla="*/ 14 w 90"/>
                <a:gd name="T43" fmla="*/ 45 h 206"/>
                <a:gd name="T44" fmla="*/ 14 w 90"/>
                <a:gd name="T45" fmla="*/ 49 h 206"/>
                <a:gd name="T46" fmla="*/ 13 w 90"/>
                <a:gd name="T47" fmla="*/ 51 h 206"/>
                <a:gd name="T48" fmla="*/ 13 w 90"/>
                <a:gd name="T49" fmla="*/ 5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w="9525">
              <a:noFill/>
              <a:round/>
              <a:headEnd/>
              <a:tailEnd/>
            </a:ln>
          </p:spPr>
          <p:txBody>
            <a:bodyPr/>
            <a:lstStyle/>
            <a:p>
              <a:endParaRPr lang="en-US"/>
            </a:p>
          </p:txBody>
        </p:sp>
        <p:sp>
          <p:nvSpPr>
            <p:cNvPr id="18637" name="Freeform 67"/>
            <p:cNvSpPr>
              <a:spLocks/>
            </p:cNvSpPr>
            <p:nvPr/>
          </p:nvSpPr>
          <p:spPr bwMode="auto">
            <a:xfrm>
              <a:off x="3283" y="2583"/>
              <a:ext cx="100" cy="50"/>
            </a:xfrm>
            <a:custGeom>
              <a:avLst/>
              <a:gdLst>
                <a:gd name="T0" fmla="*/ 0 w 201"/>
                <a:gd name="T1" fmla="*/ 20 h 99"/>
                <a:gd name="T2" fmla="*/ 3 w 201"/>
                <a:gd name="T3" fmla="*/ 21 h 99"/>
                <a:gd name="T4" fmla="*/ 6 w 201"/>
                <a:gd name="T5" fmla="*/ 22 h 99"/>
                <a:gd name="T6" fmla="*/ 9 w 201"/>
                <a:gd name="T7" fmla="*/ 23 h 99"/>
                <a:gd name="T8" fmla="*/ 13 w 201"/>
                <a:gd name="T9" fmla="*/ 24 h 99"/>
                <a:gd name="T10" fmla="*/ 17 w 201"/>
                <a:gd name="T11" fmla="*/ 25 h 99"/>
                <a:gd name="T12" fmla="*/ 20 w 201"/>
                <a:gd name="T13" fmla="*/ 25 h 99"/>
                <a:gd name="T14" fmla="*/ 24 w 201"/>
                <a:gd name="T15" fmla="*/ 25 h 99"/>
                <a:gd name="T16" fmla="*/ 28 w 201"/>
                <a:gd name="T17" fmla="*/ 25 h 99"/>
                <a:gd name="T18" fmla="*/ 31 w 201"/>
                <a:gd name="T19" fmla="*/ 24 h 99"/>
                <a:gd name="T20" fmla="*/ 35 w 201"/>
                <a:gd name="T21" fmla="*/ 24 h 99"/>
                <a:gd name="T22" fmla="*/ 38 w 201"/>
                <a:gd name="T23" fmla="*/ 23 h 99"/>
                <a:gd name="T24" fmla="*/ 41 w 201"/>
                <a:gd name="T25" fmla="*/ 21 h 99"/>
                <a:gd name="T26" fmla="*/ 43 w 201"/>
                <a:gd name="T27" fmla="*/ 20 h 99"/>
                <a:gd name="T28" fmla="*/ 46 w 201"/>
                <a:gd name="T29" fmla="*/ 17 h 99"/>
                <a:gd name="T30" fmla="*/ 47 w 201"/>
                <a:gd name="T31" fmla="*/ 15 h 99"/>
                <a:gd name="T32" fmla="*/ 49 w 201"/>
                <a:gd name="T33" fmla="*/ 12 h 99"/>
                <a:gd name="T34" fmla="*/ 50 w 201"/>
                <a:gd name="T35" fmla="*/ 7 h 99"/>
                <a:gd name="T36" fmla="*/ 49 w 201"/>
                <a:gd name="T37" fmla="*/ 3 h 99"/>
                <a:gd name="T38" fmla="*/ 46 w 201"/>
                <a:gd name="T39" fmla="*/ 1 h 99"/>
                <a:gd name="T40" fmla="*/ 42 w 201"/>
                <a:gd name="T41" fmla="*/ 0 h 99"/>
                <a:gd name="T42" fmla="*/ 38 w 201"/>
                <a:gd name="T43" fmla="*/ 1 h 99"/>
                <a:gd name="T44" fmla="*/ 34 w 201"/>
                <a:gd name="T45" fmla="*/ 3 h 99"/>
                <a:gd name="T46" fmla="*/ 30 w 201"/>
                <a:gd name="T47" fmla="*/ 5 h 99"/>
                <a:gd name="T48" fmla="*/ 27 w 201"/>
                <a:gd name="T49" fmla="*/ 10 h 99"/>
                <a:gd name="T50" fmla="*/ 24 w 201"/>
                <a:gd name="T51" fmla="*/ 13 h 99"/>
                <a:gd name="T52" fmla="*/ 20 w 201"/>
                <a:gd name="T53" fmla="*/ 16 h 99"/>
                <a:gd name="T54" fmla="*/ 16 w 201"/>
                <a:gd name="T55" fmla="*/ 18 h 99"/>
                <a:gd name="T56" fmla="*/ 11 w 201"/>
                <a:gd name="T57" fmla="*/ 19 h 99"/>
                <a:gd name="T58" fmla="*/ 7 w 201"/>
                <a:gd name="T59" fmla="*/ 19 h 99"/>
                <a:gd name="T60" fmla="*/ 3 w 201"/>
                <a:gd name="T61" fmla="*/ 20 h 99"/>
                <a:gd name="T62" fmla="*/ 1 w 201"/>
                <a:gd name="T63" fmla="*/ 20 h 99"/>
                <a:gd name="T64" fmla="*/ 0 w 201"/>
                <a:gd name="T65" fmla="*/ 2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w="9525">
              <a:noFill/>
              <a:round/>
              <a:headEnd/>
              <a:tailEnd/>
            </a:ln>
          </p:spPr>
          <p:txBody>
            <a:bodyPr/>
            <a:lstStyle/>
            <a:p>
              <a:endParaRPr lang="en-US"/>
            </a:p>
          </p:txBody>
        </p:sp>
        <p:sp>
          <p:nvSpPr>
            <p:cNvPr id="18638" name="Freeform 68"/>
            <p:cNvSpPr>
              <a:spLocks/>
            </p:cNvSpPr>
            <p:nvPr/>
          </p:nvSpPr>
          <p:spPr bwMode="auto">
            <a:xfrm>
              <a:off x="3281" y="2628"/>
              <a:ext cx="99" cy="50"/>
            </a:xfrm>
            <a:custGeom>
              <a:avLst/>
              <a:gdLst>
                <a:gd name="T0" fmla="*/ 0 w 198"/>
                <a:gd name="T1" fmla="*/ 0 h 100"/>
                <a:gd name="T2" fmla="*/ 4 w 198"/>
                <a:gd name="T3" fmla="*/ 6 h 100"/>
                <a:gd name="T4" fmla="*/ 9 w 198"/>
                <a:gd name="T5" fmla="*/ 11 h 100"/>
                <a:gd name="T6" fmla="*/ 14 w 198"/>
                <a:gd name="T7" fmla="*/ 17 h 100"/>
                <a:gd name="T8" fmla="*/ 20 w 198"/>
                <a:gd name="T9" fmla="*/ 21 h 100"/>
                <a:gd name="T10" fmla="*/ 27 w 198"/>
                <a:gd name="T11" fmla="*/ 24 h 100"/>
                <a:gd name="T12" fmla="*/ 33 w 198"/>
                <a:gd name="T13" fmla="*/ 25 h 100"/>
                <a:gd name="T14" fmla="*/ 39 w 198"/>
                <a:gd name="T15" fmla="*/ 25 h 100"/>
                <a:gd name="T16" fmla="*/ 45 w 198"/>
                <a:gd name="T17" fmla="*/ 23 h 100"/>
                <a:gd name="T18" fmla="*/ 48 w 198"/>
                <a:gd name="T19" fmla="*/ 19 h 100"/>
                <a:gd name="T20" fmla="*/ 50 w 198"/>
                <a:gd name="T21" fmla="*/ 16 h 100"/>
                <a:gd name="T22" fmla="*/ 49 w 198"/>
                <a:gd name="T23" fmla="*/ 12 h 100"/>
                <a:gd name="T24" fmla="*/ 46 w 198"/>
                <a:gd name="T25" fmla="*/ 9 h 100"/>
                <a:gd name="T26" fmla="*/ 43 w 198"/>
                <a:gd name="T27" fmla="*/ 7 h 100"/>
                <a:gd name="T28" fmla="*/ 38 w 198"/>
                <a:gd name="T29" fmla="*/ 6 h 100"/>
                <a:gd name="T30" fmla="*/ 33 w 198"/>
                <a:gd name="T31" fmla="*/ 6 h 100"/>
                <a:gd name="T32" fmla="*/ 28 w 198"/>
                <a:gd name="T33" fmla="*/ 8 h 100"/>
                <a:gd name="T34" fmla="*/ 24 w 198"/>
                <a:gd name="T35" fmla="*/ 9 h 100"/>
                <a:gd name="T36" fmla="*/ 20 w 198"/>
                <a:gd name="T37" fmla="*/ 9 h 100"/>
                <a:gd name="T38" fmla="*/ 15 w 198"/>
                <a:gd name="T39" fmla="*/ 8 h 100"/>
                <a:gd name="T40" fmla="*/ 11 w 198"/>
                <a:gd name="T41" fmla="*/ 6 h 100"/>
                <a:gd name="T42" fmla="*/ 7 w 198"/>
                <a:gd name="T43" fmla="*/ 4 h 100"/>
                <a:gd name="T44" fmla="*/ 3 w 198"/>
                <a:gd name="T45" fmla="*/ 2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w="9525">
              <a:noFill/>
              <a:round/>
              <a:headEnd/>
              <a:tailEnd/>
            </a:ln>
          </p:spPr>
          <p:txBody>
            <a:bodyPr/>
            <a:lstStyle/>
            <a:p>
              <a:endParaRPr lang="en-US"/>
            </a:p>
          </p:txBody>
        </p:sp>
        <p:sp>
          <p:nvSpPr>
            <p:cNvPr id="18639" name="Freeform 69"/>
            <p:cNvSpPr>
              <a:spLocks/>
            </p:cNvSpPr>
            <p:nvPr/>
          </p:nvSpPr>
          <p:spPr bwMode="auto">
            <a:xfrm>
              <a:off x="3273" y="2637"/>
              <a:ext cx="68" cy="87"/>
            </a:xfrm>
            <a:custGeom>
              <a:avLst/>
              <a:gdLst>
                <a:gd name="T0" fmla="*/ 0 w 136"/>
                <a:gd name="T1" fmla="*/ 0 h 174"/>
                <a:gd name="T2" fmla="*/ 0 w 136"/>
                <a:gd name="T3" fmla="*/ 7 h 174"/>
                <a:gd name="T4" fmla="*/ 1 w 136"/>
                <a:gd name="T5" fmla="*/ 14 h 174"/>
                <a:gd name="T6" fmla="*/ 3 w 136"/>
                <a:gd name="T7" fmla="*/ 22 h 174"/>
                <a:gd name="T8" fmla="*/ 5 w 136"/>
                <a:gd name="T9" fmla="*/ 29 h 174"/>
                <a:gd name="T10" fmla="*/ 9 w 136"/>
                <a:gd name="T11" fmla="*/ 35 h 174"/>
                <a:gd name="T12" fmla="*/ 14 w 136"/>
                <a:gd name="T13" fmla="*/ 40 h 174"/>
                <a:gd name="T14" fmla="*/ 19 w 136"/>
                <a:gd name="T15" fmla="*/ 43 h 174"/>
                <a:gd name="T16" fmla="*/ 25 w 136"/>
                <a:gd name="T17" fmla="*/ 44 h 174"/>
                <a:gd name="T18" fmla="*/ 30 w 136"/>
                <a:gd name="T19" fmla="*/ 43 h 174"/>
                <a:gd name="T20" fmla="*/ 33 w 136"/>
                <a:gd name="T21" fmla="*/ 41 h 174"/>
                <a:gd name="T22" fmla="*/ 34 w 136"/>
                <a:gd name="T23" fmla="*/ 37 h 174"/>
                <a:gd name="T24" fmla="*/ 34 w 136"/>
                <a:gd name="T25" fmla="*/ 33 h 174"/>
                <a:gd name="T26" fmla="*/ 32 w 136"/>
                <a:gd name="T27" fmla="*/ 29 h 174"/>
                <a:gd name="T28" fmla="*/ 29 w 136"/>
                <a:gd name="T29" fmla="*/ 26 h 174"/>
                <a:gd name="T30" fmla="*/ 24 w 136"/>
                <a:gd name="T31" fmla="*/ 23 h 174"/>
                <a:gd name="T32" fmla="*/ 20 w 136"/>
                <a:gd name="T33" fmla="*/ 22 h 174"/>
                <a:gd name="T34" fmla="*/ 16 w 136"/>
                <a:gd name="T35" fmla="*/ 21 h 174"/>
                <a:gd name="T36" fmla="*/ 12 w 136"/>
                <a:gd name="T37" fmla="*/ 19 h 174"/>
                <a:gd name="T38" fmla="*/ 8 w 136"/>
                <a:gd name="T39" fmla="*/ 15 h 174"/>
                <a:gd name="T40" fmla="*/ 6 w 136"/>
                <a:gd name="T41" fmla="*/ 11 h 174"/>
                <a:gd name="T42" fmla="*/ 3 w 136"/>
                <a:gd name="T43" fmla="*/ 7 h 174"/>
                <a:gd name="T44" fmla="*/ 2 w 136"/>
                <a:gd name="T45" fmla="*/ 4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w="9525">
              <a:noFill/>
              <a:round/>
              <a:headEnd/>
              <a:tailEnd/>
            </a:ln>
          </p:spPr>
          <p:txBody>
            <a:bodyPr/>
            <a:lstStyle/>
            <a:p>
              <a:endParaRPr lang="en-US"/>
            </a:p>
          </p:txBody>
        </p:sp>
        <p:sp>
          <p:nvSpPr>
            <p:cNvPr id="18640" name="Freeform 70"/>
            <p:cNvSpPr>
              <a:spLocks/>
            </p:cNvSpPr>
            <p:nvPr/>
          </p:nvSpPr>
          <p:spPr bwMode="auto">
            <a:xfrm>
              <a:off x="3028" y="2593"/>
              <a:ext cx="234" cy="81"/>
            </a:xfrm>
            <a:custGeom>
              <a:avLst/>
              <a:gdLst>
                <a:gd name="T0" fmla="*/ 2 w 469"/>
                <a:gd name="T1" fmla="*/ 1 h 163"/>
                <a:gd name="T2" fmla="*/ 0 w 469"/>
                <a:gd name="T3" fmla="*/ 0 h 163"/>
                <a:gd name="T4" fmla="*/ 0 w 469"/>
                <a:gd name="T5" fmla="*/ 0 h 163"/>
                <a:gd name="T6" fmla="*/ 1 w 469"/>
                <a:gd name="T7" fmla="*/ 2 h 163"/>
                <a:gd name="T8" fmla="*/ 4 w 469"/>
                <a:gd name="T9" fmla="*/ 4 h 163"/>
                <a:gd name="T10" fmla="*/ 8 w 469"/>
                <a:gd name="T11" fmla="*/ 8 h 163"/>
                <a:gd name="T12" fmla="*/ 13 w 469"/>
                <a:gd name="T13" fmla="*/ 12 h 163"/>
                <a:gd name="T14" fmla="*/ 19 w 469"/>
                <a:gd name="T15" fmla="*/ 16 h 163"/>
                <a:gd name="T16" fmla="*/ 26 w 469"/>
                <a:gd name="T17" fmla="*/ 21 h 163"/>
                <a:gd name="T18" fmla="*/ 34 w 469"/>
                <a:gd name="T19" fmla="*/ 26 h 163"/>
                <a:gd name="T20" fmla="*/ 43 w 469"/>
                <a:gd name="T21" fmla="*/ 30 h 163"/>
                <a:gd name="T22" fmla="*/ 52 w 469"/>
                <a:gd name="T23" fmla="*/ 34 h 163"/>
                <a:gd name="T24" fmla="*/ 62 w 469"/>
                <a:gd name="T25" fmla="*/ 37 h 163"/>
                <a:gd name="T26" fmla="*/ 71 w 469"/>
                <a:gd name="T27" fmla="*/ 39 h 163"/>
                <a:gd name="T28" fmla="*/ 81 w 469"/>
                <a:gd name="T29" fmla="*/ 40 h 163"/>
                <a:gd name="T30" fmla="*/ 91 w 469"/>
                <a:gd name="T31" fmla="*/ 40 h 163"/>
                <a:gd name="T32" fmla="*/ 101 w 469"/>
                <a:gd name="T33" fmla="*/ 38 h 163"/>
                <a:gd name="T34" fmla="*/ 106 w 469"/>
                <a:gd name="T35" fmla="*/ 36 h 163"/>
                <a:gd name="T36" fmla="*/ 110 w 469"/>
                <a:gd name="T37" fmla="*/ 33 h 163"/>
                <a:gd name="T38" fmla="*/ 112 w 469"/>
                <a:gd name="T39" fmla="*/ 30 h 163"/>
                <a:gd name="T40" fmla="*/ 115 w 469"/>
                <a:gd name="T41" fmla="*/ 26 h 163"/>
                <a:gd name="T42" fmla="*/ 116 w 469"/>
                <a:gd name="T43" fmla="*/ 22 h 163"/>
                <a:gd name="T44" fmla="*/ 117 w 469"/>
                <a:gd name="T45" fmla="*/ 20 h 163"/>
                <a:gd name="T46" fmla="*/ 117 w 469"/>
                <a:gd name="T47" fmla="*/ 18 h 163"/>
                <a:gd name="T48" fmla="*/ 117 w 469"/>
                <a:gd name="T49" fmla="*/ 17 h 163"/>
                <a:gd name="T50" fmla="*/ 117 w 469"/>
                <a:gd name="T51" fmla="*/ 17 h 163"/>
                <a:gd name="T52" fmla="*/ 116 w 469"/>
                <a:gd name="T53" fmla="*/ 19 h 163"/>
                <a:gd name="T54" fmla="*/ 115 w 469"/>
                <a:gd name="T55" fmla="*/ 21 h 163"/>
                <a:gd name="T56" fmla="*/ 113 w 469"/>
                <a:gd name="T57" fmla="*/ 24 h 163"/>
                <a:gd name="T58" fmla="*/ 111 w 469"/>
                <a:gd name="T59" fmla="*/ 27 h 163"/>
                <a:gd name="T60" fmla="*/ 108 w 469"/>
                <a:gd name="T61" fmla="*/ 30 h 163"/>
                <a:gd name="T62" fmla="*/ 103 w 469"/>
                <a:gd name="T63" fmla="*/ 32 h 163"/>
                <a:gd name="T64" fmla="*/ 98 w 469"/>
                <a:gd name="T65" fmla="*/ 34 h 163"/>
                <a:gd name="T66" fmla="*/ 91 w 469"/>
                <a:gd name="T67" fmla="*/ 36 h 163"/>
                <a:gd name="T68" fmla="*/ 83 w 469"/>
                <a:gd name="T69" fmla="*/ 36 h 163"/>
                <a:gd name="T70" fmla="*/ 74 w 469"/>
                <a:gd name="T71" fmla="*/ 35 h 163"/>
                <a:gd name="T72" fmla="*/ 63 w 469"/>
                <a:gd name="T73" fmla="*/ 32 h 163"/>
                <a:gd name="T74" fmla="*/ 51 w 469"/>
                <a:gd name="T75" fmla="*/ 28 h 163"/>
                <a:gd name="T76" fmla="*/ 36 w 469"/>
                <a:gd name="T77" fmla="*/ 21 h 163"/>
                <a:gd name="T78" fmla="*/ 20 w 469"/>
                <a:gd name="T79" fmla="*/ 12 h 163"/>
                <a:gd name="T80" fmla="*/ 2 w 469"/>
                <a:gd name="T81" fmla="*/ 1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w="9525">
              <a:noFill/>
              <a:round/>
              <a:headEnd/>
              <a:tailEnd/>
            </a:ln>
          </p:spPr>
          <p:txBody>
            <a:bodyPr/>
            <a:lstStyle/>
            <a:p>
              <a:endParaRPr lang="en-US"/>
            </a:p>
          </p:txBody>
        </p:sp>
        <p:sp>
          <p:nvSpPr>
            <p:cNvPr id="18641" name="Freeform 71"/>
            <p:cNvSpPr>
              <a:spLocks/>
            </p:cNvSpPr>
            <p:nvPr/>
          </p:nvSpPr>
          <p:spPr bwMode="auto">
            <a:xfrm>
              <a:off x="3125" y="2508"/>
              <a:ext cx="71" cy="73"/>
            </a:xfrm>
            <a:custGeom>
              <a:avLst/>
              <a:gdLst>
                <a:gd name="T0" fmla="*/ 22 w 142"/>
                <a:gd name="T1" fmla="*/ 34 h 145"/>
                <a:gd name="T2" fmla="*/ 17 w 142"/>
                <a:gd name="T3" fmla="*/ 37 h 145"/>
                <a:gd name="T4" fmla="*/ 12 w 142"/>
                <a:gd name="T5" fmla="*/ 35 h 145"/>
                <a:gd name="T6" fmla="*/ 10 w 142"/>
                <a:gd name="T7" fmla="*/ 31 h 145"/>
                <a:gd name="T8" fmla="*/ 8 w 142"/>
                <a:gd name="T9" fmla="*/ 29 h 145"/>
                <a:gd name="T10" fmla="*/ 5 w 142"/>
                <a:gd name="T11" fmla="*/ 29 h 145"/>
                <a:gd name="T12" fmla="*/ 3 w 142"/>
                <a:gd name="T13" fmla="*/ 27 h 145"/>
                <a:gd name="T14" fmla="*/ 1 w 142"/>
                <a:gd name="T15" fmla="*/ 26 h 145"/>
                <a:gd name="T16" fmla="*/ 0 w 142"/>
                <a:gd name="T17" fmla="*/ 22 h 145"/>
                <a:gd name="T18" fmla="*/ 3 w 142"/>
                <a:gd name="T19" fmla="*/ 17 h 145"/>
                <a:gd name="T20" fmla="*/ 3 w 142"/>
                <a:gd name="T21" fmla="*/ 14 h 145"/>
                <a:gd name="T22" fmla="*/ 3 w 142"/>
                <a:gd name="T23" fmla="*/ 8 h 145"/>
                <a:gd name="T24" fmla="*/ 5 w 142"/>
                <a:gd name="T25" fmla="*/ 5 h 145"/>
                <a:gd name="T26" fmla="*/ 7 w 142"/>
                <a:gd name="T27" fmla="*/ 4 h 145"/>
                <a:gd name="T28" fmla="*/ 10 w 142"/>
                <a:gd name="T29" fmla="*/ 4 h 145"/>
                <a:gd name="T30" fmla="*/ 13 w 142"/>
                <a:gd name="T31" fmla="*/ 5 h 145"/>
                <a:gd name="T32" fmla="*/ 15 w 142"/>
                <a:gd name="T33" fmla="*/ 3 h 145"/>
                <a:gd name="T34" fmla="*/ 19 w 142"/>
                <a:gd name="T35" fmla="*/ 0 h 145"/>
                <a:gd name="T36" fmla="*/ 24 w 142"/>
                <a:gd name="T37" fmla="*/ 1 h 145"/>
                <a:gd name="T38" fmla="*/ 27 w 142"/>
                <a:gd name="T39" fmla="*/ 6 h 145"/>
                <a:gd name="T40" fmla="*/ 28 w 142"/>
                <a:gd name="T41" fmla="*/ 8 h 145"/>
                <a:gd name="T42" fmla="*/ 31 w 142"/>
                <a:gd name="T43" fmla="*/ 8 h 145"/>
                <a:gd name="T44" fmla="*/ 34 w 142"/>
                <a:gd name="T45" fmla="*/ 9 h 145"/>
                <a:gd name="T46" fmla="*/ 35 w 142"/>
                <a:gd name="T47" fmla="*/ 11 h 145"/>
                <a:gd name="T48" fmla="*/ 36 w 142"/>
                <a:gd name="T49" fmla="*/ 15 h 145"/>
                <a:gd name="T50" fmla="*/ 34 w 142"/>
                <a:gd name="T51" fmla="*/ 19 h 145"/>
                <a:gd name="T52" fmla="*/ 33 w 142"/>
                <a:gd name="T53" fmla="*/ 23 h 145"/>
                <a:gd name="T54" fmla="*/ 33 w 142"/>
                <a:gd name="T55" fmla="*/ 28 h 145"/>
                <a:gd name="T56" fmla="*/ 31 w 142"/>
                <a:gd name="T57" fmla="*/ 31 h 145"/>
                <a:gd name="T58" fmla="*/ 29 w 142"/>
                <a:gd name="T59" fmla="*/ 33 h 145"/>
                <a:gd name="T60" fmla="*/ 26 w 142"/>
                <a:gd name="T61" fmla="*/ 33 h 145"/>
                <a:gd name="T62" fmla="*/ 24 w 142"/>
                <a:gd name="T63" fmla="*/ 32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w="9525">
              <a:noFill/>
              <a:round/>
              <a:headEnd/>
              <a:tailEnd/>
            </a:ln>
          </p:spPr>
          <p:txBody>
            <a:bodyPr/>
            <a:lstStyle/>
            <a:p>
              <a:endParaRPr lang="en-US"/>
            </a:p>
          </p:txBody>
        </p:sp>
        <p:sp>
          <p:nvSpPr>
            <p:cNvPr id="18642" name="Freeform 72"/>
            <p:cNvSpPr>
              <a:spLocks/>
            </p:cNvSpPr>
            <p:nvPr/>
          </p:nvSpPr>
          <p:spPr bwMode="auto">
            <a:xfrm>
              <a:off x="3149" y="2534"/>
              <a:ext cx="21" cy="20"/>
            </a:xfrm>
            <a:custGeom>
              <a:avLst/>
              <a:gdLst>
                <a:gd name="T0" fmla="*/ 11 w 40"/>
                <a:gd name="T1" fmla="*/ 4 h 39"/>
                <a:gd name="T2" fmla="*/ 10 w 40"/>
                <a:gd name="T3" fmla="*/ 2 h 39"/>
                <a:gd name="T4" fmla="*/ 8 w 40"/>
                <a:gd name="T5" fmla="*/ 1 h 39"/>
                <a:gd name="T6" fmla="*/ 6 w 40"/>
                <a:gd name="T7" fmla="*/ 0 h 39"/>
                <a:gd name="T8" fmla="*/ 4 w 40"/>
                <a:gd name="T9" fmla="*/ 1 h 39"/>
                <a:gd name="T10" fmla="*/ 2 w 40"/>
                <a:gd name="T11" fmla="*/ 1 h 39"/>
                <a:gd name="T12" fmla="*/ 1 w 40"/>
                <a:gd name="T13" fmla="*/ 3 h 39"/>
                <a:gd name="T14" fmla="*/ 0 w 40"/>
                <a:gd name="T15" fmla="*/ 5 h 39"/>
                <a:gd name="T16" fmla="*/ 1 w 40"/>
                <a:gd name="T17" fmla="*/ 7 h 39"/>
                <a:gd name="T18" fmla="*/ 2 w 40"/>
                <a:gd name="T19" fmla="*/ 8 h 39"/>
                <a:gd name="T20" fmla="*/ 3 w 40"/>
                <a:gd name="T21" fmla="*/ 10 h 39"/>
                <a:gd name="T22" fmla="*/ 5 w 40"/>
                <a:gd name="T23" fmla="*/ 10 h 39"/>
                <a:gd name="T24" fmla="*/ 7 w 40"/>
                <a:gd name="T25" fmla="*/ 10 h 39"/>
                <a:gd name="T26" fmla="*/ 9 w 40"/>
                <a:gd name="T27" fmla="*/ 9 h 39"/>
                <a:gd name="T28" fmla="*/ 11 w 40"/>
                <a:gd name="T29" fmla="*/ 8 h 39"/>
                <a:gd name="T30" fmla="*/ 11 w 40"/>
                <a:gd name="T31" fmla="*/ 6 h 39"/>
                <a:gd name="T32" fmla="*/ 11 w 40"/>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w="9525">
              <a:noFill/>
              <a:round/>
              <a:headEnd/>
              <a:tailEnd/>
            </a:ln>
          </p:spPr>
          <p:txBody>
            <a:bodyPr/>
            <a:lstStyle/>
            <a:p>
              <a:endParaRPr lang="en-US"/>
            </a:p>
          </p:txBody>
        </p:sp>
        <p:sp>
          <p:nvSpPr>
            <p:cNvPr id="18643" name="Freeform 73"/>
            <p:cNvSpPr>
              <a:spLocks/>
            </p:cNvSpPr>
            <p:nvPr/>
          </p:nvSpPr>
          <p:spPr bwMode="auto">
            <a:xfrm>
              <a:off x="2944" y="2499"/>
              <a:ext cx="26" cy="26"/>
            </a:xfrm>
            <a:custGeom>
              <a:avLst/>
              <a:gdLst>
                <a:gd name="T0" fmla="*/ 7 w 52"/>
                <a:gd name="T1" fmla="*/ 14 h 50"/>
                <a:gd name="T2" fmla="*/ 10 w 52"/>
                <a:gd name="T3" fmla="*/ 13 h 50"/>
                <a:gd name="T4" fmla="*/ 12 w 52"/>
                <a:gd name="T5" fmla="*/ 11 h 50"/>
                <a:gd name="T6" fmla="*/ 13 w 52"/>
                <a:gd name="T7" fmla="*/ 9 h 50"/>
                <a:gd name="T8" fmla="*/ 13 w 52"/>
                <a:gd name="T9" fmla="*/ 7 h 50"/>
                <a:gd name="T10" fmla="*/ 13 w 52"/>
                <a:gd name="T11" fmla="*/ 4 h 50"/>
                <a:gd name="T12" fmla="*/ 12 w 52"/>
                <a:gd name="T13" fmla="*/ 2 h 50"/>
                <a:gd name="T14" fmla="*/ 10 w 52"/>
                <a:gd name="T15" fmla="*/ 1 h 50"/>
                <a:gd name="T16" fmla="*/ 7 w 52"/>
                <a:gd name="T17" fmla="*/ 0 h 50"/>
                <a:gd name="T18" fmla="*/ 4 w 52"/>
                <a:gd name="T19" fmla="*/ 1 h 50"/>
                <a:gd name="T20" fmla="*/ 2 w 52"/>
                <a:gd name="T21" fmla="*/ 2 h 50"/>
                <a:gd name="T22" fmla="*/ 1 w 52"/>
                <a:gd name="T23" fmla="*/ 4 h 50"/>
                <a:gd name="T24" fmla="*/ 0 w 52"/>
                <a:gd name="T25" fmla="*/ 7 h 50"/>
                <a:gd name="T26" fmla="*/ 1 w 52"/>
                <a:gd name="T27" fmla="*/ 9 h 50"/>
                <a:gd name="T28" fmla="*/ 2 w 52"/>
                <a:gd name="T29" fmla="*/ 11 h 50"/>
                <a:gd name="T30" fmla="*/ 4 w 52"/>
                <a:gd name="T31" fmla="*/ 13 h 50"/>
                <a:gd name="T32" fmla="*/ 7 w 52"/>
                <a:gd name="T33" fmla="*/ 14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w="9525">
              <a:noFill/>
              <a:round/>
              <a:headEnd/>
              <a:tailEnd/>
            </a:ln>
          </p:spPr>
          <p:txBody>
            <a:bodyPr/>
            <a:lstStyle/>
            <a:p>
              <a:endParaRPr lang="en-US"/>
            </a:p>
          </p:txBody>
        </p:sp>
        <p:sp>
          <p:nvSpPr>
            <p:cNvPr id="18644" name="Freeform 74"/>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7 h 156"/>
                <a:gd name="T10" fmla="*/ 1 w 113"/>
                <a:gd name="T11" fmla="*/ 20 h 156"/>
                <a:gd name="T12" fmla="*/ 0 w 113"/>
                <a:gd name="T13" fmla="*/ 13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3 h 156"/>
                <a:gd name="T26" fmla="*/ 26 w 113"/>
                <a:gd name="T27" fmla="*/ 20 h 156"/>
                <a:gd name="T28" fmla="*/ 24 w 113"/>
                <a:gd name="T29" fmla="*/ 27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a:lstStyle/>
            <a:p>
              <a:endParaRPr lang="en-US"/>
            </a:p>
          </p:txBody>
        </p:sp>
        <p:sp>
          <p:nvSpPr>
            <p:cNvPr id="18645" name="Freeform 75"/>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7 h 156"/>
                <a:gd name="T10" fmla="*/ 1 w 113"/>
                <a:gd name="T11" fmla="*/ 20 h 156"/>
                <a:gd name="T12" fmla="*/ 0 w 113"/>
                <a:gd name="T13" fmla="*/ 13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3 h 156"/>
                <a:gd name="T26" fmla="*/ 26 w 113"/>
                <a:gd name="T27" fmla="*/ 20 h 156"/>
                <a:gd name="T28" fmla="*/ 24 w 113"/>
                <a:gd name="T29" fmla="*/ 27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a:lstStyle/>
            <a:p>
              <a:endParaRPr lang="en-US"/>
            </a:p>
          </p:txBody>
        </p:sp>
        <p:sp>
          <p:nvSpPr>
            <p:cNvPr id="18646" name="Freeform 76"/>
            <p:cNvSpPr>
              <a:spLocks/>
            </p:cNvSpPr>
            <p:nvPr/>
          </p:nvSpPr>
          <p:spPr bwMode="auto">
            <a:xfrm>
              <a:off x="2972" y="2447"/>
              <a:ext cx="76" cy="61"/>
            </a:xfrm>
            <a:custGeom>
              <a:avLst/>
              <a:gdLst>
                <a:gd name="T0" fmla="*/ 4 w 152"/>
                <a:gd name="T1" fmla="*/ 30 h 123"/>
                <a:gd name="T2" fmla="*/ 0 w 152"/>
                <a:gd name="T3" fmla="*/ 25 h 123"/>
                <a:gd name="T4" fmla="*/ 1 w 152"/>
                <a:gd name="T5" fmla="*/ 23 h 123"/>
                <a:gd name="T6" fmla="*/ 4 w 152"/>
                <a:gd name="T7" fmla="*/ 18 h 123"/>
                <a:gd name="T8" fmla="*/ 8 w 152"/>
                <a:gd name="T9" fmla="*/ 13 h 123"/>
                <a:gd name="T10" fmla="*/ 12 w 152"/>
                <a:gd name="T11" fmla="*/ 6 h 123"/>
                <a:gd name="T12" fmla="*/ 18 w 152"/>
                <a:gd name="T13" fmla="*/ 2 h 123"/>
                <a:gd name="T14" fmla="*/ 24 w 152"/>
                <a:gd name="T15" fmla="*/ 0 h 123"/>
                <a:gd name="T16" fmla="*/ 30 w 152"/>
                <a:gd name="T17" fmla="*/ 1 h 123"/>
                <a:gd name="T18" fmla="*/ 36 w 152"/>
                <a:gd name="T19" fmla="*/ 8 h 123"/>
                <a:gd name="T20" fmla="*/ 38 w 152"/>
                <a:gd name="T21" fmla="*/ 12 h 123"/>
                <a:gd name="T22" fmla="*/ 38 w 152"/>
                <a:gd name="T23" fmla="*/ 16 h 123"/>
                <a:gd name="T24" fmla="*/ 38 w 152"/>
                <a:gd name="T25" fmla="*/ 19 h 123"/>
                <a:gd name="T26" fmla="*/ 37 w 152"/>
                <a:gd name="T27" fmla="*/ 22 h 123"/>
                <a:gd name="T28" fmla="*/ 35 w 152"/>
                <a:gd name="T29" fmla="*/ 24 h 123"/>
                <a:gd name="T30" fmla="*/ 32 w 152"/>
                <a:gd name="T31" fmla="*/ 26 h 123"/>
                <a:gd name="T32" fmla="*/ 29 w 152"/>
                <a:gd name="T33" fmla="*/ 28 h 123"/>
                <a:gd name="T34" fmla="*/ 25 w 152"/>
                <a:gd name="T35" fmla="*/ 29 h 123"/>
                <a:gd name="T36" fmla="*/ 21 w 152"/>
                <a:gd name="T37" fmla="*/ 30 h 123"/>
                <a:gd name="T38" fmla="*/ 18 w 152"/>
                <a:gd name="T39" fmla="*/ 30 h 123"/>
                <a:gd name="T40" fmla="*/ 14 w 152"/>
                <a:gd name="T41" fmla="*/ 30 h 123"/>
                <a:gd name="T42" fmla="*/ 11 w 152"/>
                <a:gd name="T43" fmla="*/ 30 h 123"/>
                <a:gd name="T44" fmla="*/ 8 w 152"/>
                <a:gd name="T45" fmla="*/ 30 h 123"/>
                <a:gd name="T46" fmla="*/ 6 w 152"/>
                <a:gd name="T47" fmla="*/ 30 h 123"/>
                <a:gd name="T48" fmla="*/ 4 w 152"/>
                <a:gd name="T49" fmla="*/ 30 h 123"/>
                <a:gd name="T50" fmla="*/ 4 w 152"/>
                <a:gd name="T51" fmla="*/ 3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w="9525">
              <a:noFill/>
              <a:round/>
              <a:headEnd/>
              <a:tailEnd/>
            </a:ln>
          </p:spPr>
          <p:txBody>
            <a:bodyPr/>
            <a:lstStyle/>
            <a:p>
              <a:endParaRPr lang="en-US"/>
            </a:p>
          </p:txBody>
        </p:sp>
        <p:sp>
          <p:nvSpPr>
            <p:cNvPr id="18647" name="Freeform 77"/>
            <p:cNvSpPr>
              <a:spLocks/>
            </p:cNvSpPr>
            <p:nvPr/>
          </p:nvSpPr>
          <p:spPr bwMode="auto">
            <a:xfrm>
              <a:off x="2972" y="2517"/>
              <a:ext cx="76" cy="61"/>
            </a:xfrm>
            <a:custGeom>
              <a:avLst/>
              <a:gdLst>
                <a:gd name="T0" fmla="*/ 0 w 153"/>
                <a:gd name="T1" fmla="*/ 6 h 122"/>
                <a:gd name="T2" fmla="*/ 3 w 153"/>
                <a:gd name="T3" fmla="*/ 1 h 122"/>
                <a:gd name="T4" fmla="*/ 3 w 153"/>
                <a:gd name="T5" fmla="*/ 1 h 122"/>
                <a:gd name="T6" fmla="*/ 5 w 153"/>
                <a:gd name="T7" fmla="*/ 1 h 122"/>
                <a:gd name="T8" fmla="*/ 7 w 153"/>
                <a:gd name="T9" fmla="*/ 0 h 122"/>
                <a:gd name="T10" fmla="*/ 10 w 153"/>
                <a:gd name="T11" fmla="*/ 0 h 122"/>
                <a:gd name="T12" fmla="*/ 13 w 153"/>
                <a:gd name="T13" fmla="*/ 1 h 122"/>
                <a:gd name="T14" fmla="*/ 17 w 153"/>
                <a:gd name="T15" fmla="*/ 1 h 122"/>
                <a:gd name="T16" fmla="*/ 21 w 153"/>
                <a:gd name="T17" fmla="*/ 1 h 122"/>
                <a:gd name="T18" fmla="*/ 24 w 153"/>
                <a:gd name="T19" fmla="*/ 2 h 122"/>
                <a:gd name="T20" fmla="*/ 28 w 153"/>
                <a:gd name="T21" fmla="*/ 3 h 122"/>
                <a:gd name="T22" fmla="*/ 31 w 153"/>
                <a:gd name="T23" fmla="*/ 4 h 122"/>
                <a:gd name="T24" fmla="*/ 34 w 153"/>
                <a:gd name="T25" fmla="*/ 6 h 122"/>
                <a:gd name="T26" fmla="*/ 36 w 153"/>
                <a:gd name="T27" fmla="*/ 8 h 122"/>
                <a:gd name="T28" fmla="*/ 38 w 153"/>
                <a:gd name="T29" fmla="*/ 11 h 122"/>
                <a:gd name="T30" fmla="*/ 38 w 153"/>
                <a:gd name="T31" fmla="*/ 14 h 122"/>
                <a:gd name="T32" fmla="*/ 37 w 153"/>
                <a:gd name="T33" fmla="*/ 18 h 122"/>
                <a:gd name="T34" fmla="*/ 35 w 153"/>
                <a:gd name="T35" fmla="*/ 23 h 122"/>
                <a:gd name="T36" fmla="*/ 29 w 153"/>
                <a:gd name="T37" fmla="*/ 29 h 122"/>
                <a:gd name="T38" fmla="*/ 23 w 153"/>
                <a:gd name="T39" fmla="*/ 31 h 122"/>
                <a:gd name="T40" fmla="*/ 17 w 153"/>
                <a:gd name="T41" fmla="*/ 29 h 122"/>
                <a:gd name="T42" fmla="*/ 12 w 153"/>
                <a:gd name="T43" fmla="*/ 24 h 122"/>
                <a:gd name="T44" fmla="*/ 7 w 153"/>
                <a:gd name="T45" fmla="*/ 18 h 122"/>
                <a:gd name="T46" fmla="*/ 3 w 153"/>
                <a:gd name="T47" fmla="*/ 12 h 122"/>
                <a:gd name="T48" fmla="*/ 1 w 153"/>
                <a:gd name="T49" fmla="*/ 8 h 122"/>
                <a:gd name="T50" fmla="*/ 0 w 153"/>
                <a:gd name="T51" fmla="*/ 6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w="9525">
              <a:noFill/>
              <a:round/>
              <a:headEnd/>
              <a:tailEnd/>
            </a:ln>
          </p:spPr>
          <p:txBody>
            <a:bodyPr/>
            <a:lstStyle/>
            <a:p>
              <a:endParaRPr lang="en-US"/>
            </a:p>
          </p:txBody>
        </p:sp>
        <p:sp>
          <p:nvSpPr>
            <p:cNvPr id="18648" name="Freeform 78"/>
            <p:cNvSpPr>
              <a:spLocks/>
            </p:cNvSpPr>
            <p:nvPr/>
          </p:nvSpPr>
          <p:spPr bwMode="auto">
            <a:xfrm>
              <a:off x="2930" y="2532"/>
              <a:ext cx="55" cy="78"/>
            </a:xfrm>
            <a:custGeom>
              <a:avLst/>
              <a:gdLst>
                <a:gd name="T0" fmla="*/ 10 w 112"/>
                <a:gd name="T1" fmla="*/ 0 h 156"/>
                <a:gd name="T2" fmla="*/ 16 w 112"/>
                <a:gd name="T3" fmla="*/ 0 h 156"/>
                <a:gd name="T4" fmla="*/ 18 w 112"/>
                <a:gd name="T5" fmla="*/ 2 h 156"/>
                <a:gd name="T6" fmla="*/ 20 w 112"/>
                <a:gd name="T7" fmla="*/ 6 h 156"/>
                <a:gd name="T8" fmla="*/ 23 w 112"/>
                <a:gd name="T9" fmla="*/ 13 h 156"/>
                <a:gd name="T10" fmla="*/ 26 w 112"/>
                <a:gd name="T11" fmla="*/ 20 h 156"/>
                <a:gd name="T12" fmla="*/ 27 w 112"/>
                <a:gd name="T13" fmla="*/ 27 h 156"/>
                <a:gd name="T14" fmla="*/ 26 w 112"/>
                <a:gd name="T15" fmla="*/ 33 h 156"/>
                <a:gd name="T16" fmla="*/ 22 w 112"/>
                <a:gd name="T17" fmla="*/ 38 h 156"/>
                <a:gd name="T18" fmla="*/ 14 w 112"/>
                <a:gd name="T19" fmla="*/ 39 h 156"/>
                <a:gd name="T20" fmla="*/ 5 w 112"/>
                <a:gd name="T21" fmla="*/ 38 h 156"/>
                <a:gd name="T22" fmla="*/ 1 w 112"/>
                <a:gd name="T23" fmla="*/ 33 h 156"/>
                <a:gd name="T24" fmla="*/ 0 w 112"/>
                <a:gd name="T25" fmla="*/ 27 h 156"/>
                <a:gd name="T26" fmla="*/ 1 w 112"/>
                <a:gd name="T27" fmla="*/ 20 h 156"/>
                <a:gd name="T28" fmla="*/ 3 w 112"/>
                <a:gd name="T29" fmla="*/ 13 h 156"/>
                <a:gd name="T30" fmla="*/ 7 w 112"/>
                <a:gd name="T31" fmla="*/ 6 h 156"/>
                <a:gd name="T32" fmla="*/ 9 w 112"/>
                <a:gd name="T33" fmla="*/ 2 h 156"/>
                <a:gd name="T34" fmla="*/ 1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w="9525">
              <a:noFill/>
              <a:round/>
              <a:headEnd/>
              <a:tailEnd/>
            </a:ln>
          </p:spPr>
          <p:txBody>
            <a:bodyPr/>
            <a:lstStyle/>
            <a:p>
              <a:endParaRPr lang="en-US"/>
            </a:p>
          </p:txBody>
        </p:sp>
        <p:sp>
          <p:nvSpPr>
            <p:cNvPr id="18649" name="Freeform 79"/>
            <p:cNvSpPr>
              <a:spLocks/>
            </p:cNvSpPr>
            <p:nvPr/>
          </p:nvSpPr>
          <p:spPr bwMode="auto">
            <a:xfrm>
              <a:off x="2868" y="2515"/>
              <a:ext cx="75" cy="62"/>
            </a:xfrm>
            <a:custGeom>
              <a:avLst/>
              <a:gdLst>
                <a:gd name="T0" fmla="*/ 34 w 151"/>
                <a:gd name="T1" fmla="*/ 1 h 123"/>
                <a:gd name="T2" fmla="*/ 37 w 151"/>
                <a:gd name="T3" fmla="*/ 6 h 123"/>
                <a:gd name="T4" fmla="*/ 36 w 151"/>
                <a:gd name="T5" fmla="*/ 8 h 123"/>
                <a:gd name="T6" fmla="*/ 34 w 151"/>
                <a:gd name="T7" fmla="*/ 12 h 123"/>
                <a:gd name="T8" fmla="*/ 30 w 151"/>
                <a:gd name="T9" fmla="*/ 18 h 123"/>
                <a:gd name="T10" fmla="*/ 25 w 151"/>
                <a:gd name="T11" fmla="*/ 24 h 123"/>
                <a:gd name="T12" fmla="*/ 20 w 151"/>
                <a:gd name="T13" fmla="*/ 29 h 123"/>
                <a:gd name="T14" fmla="*/ 14 w 151"/>
                <a:gd name="T15" fmla="*/ 31 h 123"/>
                <a:gd name="T16" fmla="*/ 8 w 151"/>
                <a:gd name="T17" fmla="*/ 30 h 123"/>
                <a:gd name="T18" fmla="*/ 2 w 151"/>
                <a:gd name="T19" fmla="*/ 23 h 123"/>
                <a:gd name="T20" fmla="*/ 0 w 151"/>
                <a:gd name="T21" fmla="*/ 18 h 123"/>
                <a:gd name="T22" fmla="*/ 0 w 151"/>
                <a:gd name="T23" fmla="*/ 15 h 123"/>
                <a:gd name="T24" fmla="*/ 0 w 151"/>
                <a:gd name="T25" fmla="*/ 11 h 123"/>
                <a:gd name="T26" fmla="*/ 1 w 151"/>
                <a:gd name="T27" fmla="*/ 8 h 123"/>
                <a:gd name="T28" fmla="*/ 3 w 151"/>
                <a:gd name="T29" fmla="*/ 6 h 123"/>
                <a:gd name="T30" fmla="*/ 6 w 151"/>
                <a:gd name="T31" fmla="*/ 4 h 123"/>
                <a:gd name="T32" fmla="*/ 9 w 151"/>
                <a:gd name="T33" fmla="*/ 3 h 123"/>
                <a:gd name="T34" fmla="*/ 13 w 151"/>
                <a:gd name="T35" fmla="*/ 2 h 123"/>
                <a:gd name="T36" fmla="*/ 16 w 151"/>
                <a:gd name="T37" fmla="*/ 1 h 123"/>
                <a:gd name="T38" fmla="*/ 20 w 151"/>
                <a:gd name="T39" fmla="*/ 1 h 123"/>
                <a:gd name="T40" fmla="*/ 24 w 151"/>
                <a:gd name="T41" fmla="*/ 1 h 123"/>
                <a:gd name="T42" fmla="*/ 27 w 151"/>
                <a:gd name="T43" fmla="*/ 0 h 123"/>
                <a:gd name="T44" fmla="*/ 30 w 151"/>
                <a:gd name="T45" fmla="*/ 0 h 123"/>
                <a:gd name="T46" fmla="*/ 32 w 151"/>
                <a:gd name="T47" fmla="*/ 1 h 123"/>
                <a:gd name="T48" fmla="*/ 34 w 151"/>
                <a:gd name="T49" fmla="*/ 1 h 123"/>
                <a:gd name="T50" fmla="*/ 34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w="9525">
              <a:noFill/>
              <a:round/>
              <a:headEnd/>
              <a:tailEnd/>
            </a:ln>
          </p:spPr>
          <p:txBody>
            <a:bodyPr/>
            <a:lstStyle/>
            <a:p>
              <a:endParaRPr lang="en-US"/>
            </a:p>
          </p:txBody>
        </p:sp>
        <p:sp>
          <p:nvSpPr>
            <p:cNvPr id="18650" name="Freeform 80"/>
            <p:cNvSpPr>
              <a:spLocks/>
            </p:cNvSpPr>
            <p:nvPr/>
          </p:nvSpPr>
          <p:spPr bwMode="auto">
            <a:xfrm>
              <a:off x="2867" y="2446"/>
              <a:ext cx="76" cy="62"/>
            </a:xfrm>
            <a:custGeom>
              <a:avLst/>
              <a:gdLst>
                <a:gd name="T0" fmla="*/ 38 w 152"/>
                <a:gd name="T1" fmla="*/ 25 h 123"/>
                <a:gd name="T2" fmla="*/ 35 w 152"/>
                <a:gd name="T3" fmla="*/ 31 h 123"/>
                <a:gd name="T4" fmla="*/ 35 w 152"/>
                <a:gd name="T5" fmla="*/ 31 h 123"/>
                <a:gd name="T6" fmla="*/ 33 w 152"/>
                <a:gd name="T7" fmla="*/ 31 h 123"/>
                <a:gd name="T8" fmla="*/ 31 w 152"/>
                <a:gd name="T9" fmla="*/ 31 h 123"/>
                <a:gd name="T10" fmla="*/ 28 w 152"/>
                <a:gd name="T11" fmla="*/ 31 h 123"/>
                <a:gd name="T12" fmla="*/ 25 w 152"/>
                <a:gd name="T13" fmla="*/ 31 h 123"/>
                <a:gd name="T14" fmla="*/ 21 w 152"/>
                <a:gd name="T15" fmla="*/ 31 h 123"/>
                <a:gd name="T16" fmla="*/ 17 w 152"/>
                <a:gd name="T17" fmla="*/ 30 h 123"/>
                <a:gd name="T18" fmla="*/ 14 w 152"/>
                <a:gd name="T19" fmla="*/ 29 h 123"/>
                <a:gd name="T20" fmla="*/ 10 w 152"/>
                <a:gd name="T21" fmla="*/ 28 h 123"/>
                <a:gd name="T22" fmla="*/ 7 w 152"/>
                <a:gd name="T23" fmla="*/ 27 h 123"/>
                <a:gd name="T24" fmla="*/ 4 w 152"/>
                <a:gd name="T25" fmla="*/ 25 h 123"/>
                <a:gd name="T26" fmla="*/ 2 w 152"/>
                <a:gd name="T27" fmla="*/ 23 h 123"/>
                <a:gd name="T28" fmla="*/ 1 w 152"/>
                <a:gd name="T29" fmla="*/ 20 h 123"/>
                <a:gd name="T30" fmla="*/ 0 w 152"/>
                <a:gd name="T31" fmla="*/ 17 h 123"/>
                <a:gd name="T32" fmla="*/ 1 w 152"/>
                <a:gd name="T33" fmla="*/ 13 h 123"/>
                <a:gd name="T34" fmla="*/ 3 w 152"/>
                <a:gd name="T35" fmla="*/ 9 h 123"/>
                <a:gd name="T36" fmla="*/ 9 w 152"/>
                <a:gd name="T37" fmla="*/ 2 h 123"/>
                <a:gd name="T38" fmla="*/ 15 w 152"/>
                <a:gd name="T39" fmla="*/ 0 h 123"/>
                <a:gd name="T40" fmla="*/ 21 w 152"/>
                <a:gd name="T41" fmla="*/ 2 h 123"/>
                <a:gd name="T42" fmla="*/ 26 w 152"/>
                <a:gd name="T43" fmla="*/ 7 h 123"/>
                <a:gd name="T44" fmla="*/ 31 w 152"/>
                <a:gd name="T45" fmla="*/ 13 h 123"/>
                <a:gd name="T46" fmla="*/ 35 w 152"/>
                <a:gd name="T47" fmla="*/ 19 h 123"/>
                <a:gd name="T48" fmla="*/ 37 w 152"/>
                <a:gd name="T49" fmla="*/ 23 h 123"/>
                <a:gd name="T50" fmla="*/ 38 w 152"/>
                <a:gd name="T51" fmla="*/ 25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w="9525">
              <a:noFill/>
              <a:round/>
              <a:headEnd/>
              <a:tailEnd/>
            </a:ln>
          </p:spPr>
          <p:txBody>
            <a:bodyPr/>
            <a:lstStyle/>
            <a:p>
              <a:endParaRPr lang="en-US"/>
            </a:p>
          </p:txBody>
        </p:sp>
        <p:sp>
          <p:nvSpPr>
            <p:cNvPr id="18651" name="Freeform 81"/>
            <p:cNvSpPr>
              <a:spLocks/>
            </p:cNvSpPr>
            <p:nvPr/>
          </p:nvSpPr>
          <p:spPr bwMode="auto">
            <a:xfrm>
              <a:off x="2555" y="2447"/>
              <a:ext cx="68" cy="74"/>
            </a:xfrm>
            <a:custGeom>
              <a:avLst/>
              <a:gdLst>
                <a:gd name="T0" fmla="*/ 2 w 136"/>
                <a:gd name="T1" fmla="*/ 17 h 148"/>
                <a:gd name="T2" fmla="*/ 0 w 136"/>
                <a:gd name="T3" fmla="*/ 12 h 148"/>
                <a:gd name="T4" fmla="*/ 2 w 136"/>
                <a:gd name="T5" fmla="*/ 9 h 148"/>
                <a:gd name="T6" fmla="*/ 4 w 136"/>
                <a:gd name="T7" fmla="*/ 7 h 148"/>
                <a:gd name="T8" fmla="*/ 6 w 136"/>
                <a:gd name="T9" fmla="*/ 7 h 148"/>
                <a:gd name="T10" fmla="*/ 9 w 136"/>
                <a:gd name="T11" fmla="*/ 7 h 148"/>
                <a:gd name="T12" fmla="*/ 11 w 136"/>
                <a:gd name="T13" fmla="*/ 4 h 148"/>
                <a:gd name="T14" fmla="*/ 15 w 136"/>
                <a:gd name="T15" fmla="*/ 1 h 148"/>
                <a:gd name="T16" fmla="*/ 20 w 136"/>
                <a:gd name="T17" fmla="*/ 1 h 148"/>
                <a:gd name="T18" fmla="*/ 23 w 136"/>
                <a:gd name="T19" fmla="*/ 4 h 148"/>
                <a:gd name="T20" fmla="*/ 25 w 136"/>
                <a:gd name="T21" fmla="*/ 6 h 148"/>
                <a:gd name="T22" fmla="*/ 28 w 136"/>
                <a:gd name="T23" fmla="*/ 6 h 148"/>
                <a:gd name="T24" fmla="*/ 31 w 136"/>
                <a:gd name="T25" fmla="*/ 7 h 148"/>
                <a:gd name="T26" fmla="*/ 33 w 136"/>
                <a:gd name="T27" fmla="*/ 8 h 148"/>
                <a:gd name="T28" fmla="*/ 34 w 136"/>
                <a:gd name="T29" fmla="*/ 12 h 148"/>
                <a:gd name="T30" fmla="*/ 33 w 136"/>
                <a:gd name="T31" fmla="*/ 17 h 148"/>
                <a:gd name="T32" fmla="*/ 33 w 136"/>
                <a:gd name="T33" fmla="*/ 20 h 148"/>
                <a:gd name="T34" fmla="*/ 34 w 136"/>
                <a:gd name="T35" fmla="*/ 25 h 148"/>
                <a:gd name="T36" fmla="*/ 33 w 136"/>
                <a:gd name="T37" fmla="*/ 29 h 148"/>
                <a:gd name="T38" fmla="*/ 31 w 136"/>
                <a:gd name="T39" fmla="*/ 31 h 148"/>
                <a:gd name="T40" fmla="*/ 28 w 136"/>
                <a:gd name="T41" fmla="*/ 31 h 148"/>
                <a:gd name="T42" fmla="*/ 26 w 136"/>
                <a:gd name="T43" fmla="*/ 31 h 148"/>
                <a:gd name="T44" fmla="*/ 24 w 136"/>
                <a:gd name="T45" fmla="*/ 33 h 148"/>
                <a:gd name="T46" fmla="*/ 20 w 136"/>
                <a:gd name="T47" fmla="*/ 37 h 148"/>
                <a:gd name="T48" fmla="*/ 15 w 136"/>
                <a:gd name="T49" fmla="*/ 37 h 148"/>
                <a:gd name="T50" fmla="*/ 12 w 136"/>
                <a:gd name="T51" fmla="*/ 33 h 148"/>
                <a:gd name="T52" fmla="*/ 9 w 136"/>
                <a:gd name="T53" fmla="*/ 31 h 148"/>
                <a:gd name="T54" fmla="*/ 7 w 136"/>
                <a:gd name="T55" fmla="*/ 31 h 148"/>
                <a:gd name="T56" fmla="*/ 4 w 136"/>
                <a:gd name="T57" fmla="*/ 31 h 148"/>
                <a:gd name="T58" fmla="*/ 2 w 136"/>
                <a:gd name="T59" fmla="*/ 29 h 148"/>
                <a:gd name="T60" fmla="*/ 1 w 136"/>
                <a:gd name="T61" fmla="*/ 26 h 148"/>
                <a:gd name="T62" fmla="*/ 2 w 136"/>
                <a:gd name="T63" fmla="*/ 2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w="9525">
              <a:noFill/>
              <a:round/>
              <a:headEnd/>
              <a:tailEnd/>
            </a:ln>
          </p:spPr>
          <p:txBody>
            <a:bodyPr/>
            <a:lstStyle/>
            <a:p>
              <a:endParaRPr lang="en-US"/>
            </a:p>
          </p:txBody>
        </p:sp>
        <p:sp>
          <p:nvSpPr>
            <p:cNvPr id="18652" name="Freeform 82"/>
            <p:cNvSpPr>
              <a:spLocks/>
            </p:cNvSpPr>
            <p:nvPr/>
          </p:nvSpPr>
          <p:spPr bwMode="auto">
            <a:xfrm>
              <a:off x="2579" y="2473"/>
              <a:ext cx="20" cy="21"/>
            </a:xfrm>
            <a:custGeom>
              <a:avLst/>
              <a:gdLst>
                <a:gd name="T0" fmla="*/ 5 w 39"/>
                <a:gd name="T1" fmla="*/ 11 h 40"/>
                <a:gd name="T2" fmla="*/ 7 w 39"/>
                <a:gd name="T3" fmla="*/ 11 h 40"/>
                <a:gd name="T4" fmla="*/ 9 w 39"/>
                <a:gd name="T5" fmla="*/ 9 h 40"/>
                <a:gd name="T6" fmla="*/ 10 w 39"/>
                <a:gd name="T7" fmla="*/ 7 h 40"/>
                <a:gd name="T8" fmla="*/ 10 w 39"/>
                <a:gd name="T9" fmla="*/ 6 h 40"/>
                <a:gd name="T10" fmla="*/ 10 w 39"/>
                <a:gd name="T11" fmla="*/ 3 h 40"/>
                <a:gd name="T12" fmla="*/ 9 w 39"/>
                <a:gd name="T13" fmla="*/ 2 h 40"/>
                <a:gd name="T14" fmla="*/ 7 w 39"/>
                <a:gd name="T15" fmla="*/ 1 h 40"/>
                <a:gd name="T16" fmla="*/ 5 w 39"/>
                <a:gd name="T17" fmla="*/ 0 h 40"/>
                <a:gd name="T18" fmla="*/ 3 w 39"/>
                <a:gd name="T19" fmla="*/ 1 h 40"/>
                <a:gd name="T20" fmla="*/ 2 w 39"/>
                <a:gd name="T21" fmla="*/ 2 h 40"/>
                <a:gd name="T22" fmla="*/ 1 w 39"/>
                <a:gd name="T23" fmla="*/ 3 h 40"/>
                <a:gd name="T24" fmla="*/ 0 w 39"/>
                <a:gd name="T25" fmla="*/ 6 h 40"/>
                <a:gd name="T26" fmla="*/ 1 w 39"/>
                <a:gd name="T27" fmla="*/ 7 h 40"/>
                <a:gd name="T28" fmla="*/ 2 w 39"/>
                <a:gd name="T29" fmla="*/ 9 h 40"/>
                <a:gd name="T30" fmla="*/ 3 w 39"/>
                <a:gd name="T31" fmla="*/ 11 h 40"/>
                <a:gd name="T32" fmla="*/ 5 w 39"/>
                <a:gd name="T33" fmla="*/ 1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w="9525">
              <a:noFill/>
              <a:round/>
              <a:headEnd/>
              <a:tailEnd/>
            </a:ln>
          </p:spPr>
          <p:txBody>
            <a:bodyPr/>
            <a:lstStyle/>
            <a:p>
              <a:endParaRPr lang="en-US"/>
            </a:p>
          </p:txBody>
        </p:sp>
        <p:sp>
          <p:nvSpPr>
            <p:cNvPr id="18653" name="Freeform 83"/>
            <p:cNvSpPr>
              <a:spLocks/>
            </p:cNvSpPr>
            <p:nvPr/>
          </p:nvSpPr>
          <p:spPr bwMode="auto">
            <a:xfrm>
              <a:off x="2642" y="1923"/>
              <a:ext cx="68" cy="74"/>
            </a:xfrm>
            <a:custGeom>
              <a:avLst/>
              <a:gdLst>
                <a:gd name="T0" fmla="*/ 2 w 136"/>
                <a:gd name="T1" fmla="*/ 17 h 147"/>
                <a:gd name="T2" fmla="*/ 0 w 136"/>
                <a:gd name="T3" fmla="*/ 12 h 147"/>
                <a:gd name="T4" fmla="*/ 2 w 136"/>
                <a:gd name="T5" fmla="*/ 9 h 147"/>
                <a:gd name="T6" fmla="*/ 4 w 136"/>
                <a:gd name="T7" fmla="*/ 7 h 147"/>
                <a:gd name="T8" fmla="*/ 7 w 136"/>
                <a:gd name="T9" fmla="*/ 6 h 147"/>
                <a:gd name="T10" fmla="*/ 9 w 136"/>
                <a:gd name="T11" fmla="*/ 7 h 147"/>
                <a:gd name="T12" fmla="*/ 11 w 136"/>
                <a:gd name="T13" fmla="*/ 4 h 147"/>
                <a:gd name="T14" fmla="*/ 15 w 136"/>
                <a:gd name="T15" fmla="*/ 1 h 147"/>
                <a:gd name="T16" fmla="*/ 20 w 136"/>
                <a:gd name="T17" fmla="*/ 1 h 147"/>
                <a:gd name="T18" fmla="*/ 23 w 136"/>
                <a:gd name="T19" fmla="*/ 4 h 147"/>
                <a:gd name="T20" fmla="*/ 26 w 136"/>
                <a:gd name="T21" fmla="*/ 6 h 147"/>
                <a:gd name="T22" fmla="*/ 28 w 136"/>
                <a:gd name="T23" fmla="*/ 6 h 147"/>
                <a:gd name="T24" fmla="*/ 31 w 136"/>
                <a:gd name="T25" fmla="*/ 7 h 147"/>
                <a:gd name="T26" fmla="*/ 33 w 136"/>
                <a:gd name="T27" fmla="*/ 8 h 147"/>
                <a:gd name="T28" fmla="*/ 34 w 136"/>
                <a:gd name="T29" fmla="*/ 12 h 147"/>
                <a:gd name="T30" fmla="*/ 33 w 136"/>
                <a:gd name="T31" fmla="*/ 17 h 147"/>
                <a:gd name="T32" fmla="*/ 33 w 136"/>
                <a:gd name="T33" fmla="*/ 20 h 147"/>
                <a:gd name="T34" fmla="*/ 34 w 136"/>
                <a:gd name="T35" fmla="*/ 25 h 147"/>
                <a:gd name="T36" fmla="*/ 33 w 136"/>
                <a:gd name="T37" fmla="*/ 29 h 147"/>
                <a:gd name="T38" fmla="*/ 31 w 136"/>
                <a:gd name="T39" fmla="*/ 31 h 147"/>
                <a:gd name="T40" fmla="*/ 28 w 136"/>
                <a:gd name="T41" fmla="*/ 31 h 147"/>
                <a:gd name="T42" fmla="*/ 26 w 136"/>
                <a:gd name="T43" fmla="*/ 31 h 147"/>
                <a:gd name="T44" fmla="*/ 24 w 136"/>
                <a:gd name="T45" fmla="*/ 33 h 147"/>
                <a:gd name="T46" fmla="*/ 20 w 136"/>
                <a:gd name="T47" fmla="*/ 37 h 147"/>
                <a:gd name="T48" fmla="*/ 15 w 136"/>
                <a:gd name="T49" fmla="*/ 37 h 147"/>
                <a:gd name="T50" fmla="*/ 12 w 136"/>
                <a:gd name="T51" fmla="*/ 33 h 147"/>
                <a:gd name="T52" fmla="*/ 9 w 136"/>
                <a:gd name="T53" fmla="*/ 31 h 147"/>
                <a:gd name="T54" fmla="*/ 7 w 136"/>
                <a:gd name="T55" fmla="*/ 31 h 147"/>
                <a:gd name="T56" fmla="*/ 4 w 136"/>
                <a:gd name="T57" fmla="*/ 31 h 147"/>
                <a:gd name="T58" fmla="*/ 2 w 136"/>
                <a:gd name="T59" fmla="*/ 29 h 147"/>
                <a:gd name="T60" fmla="*/ 1 w 136"/>
                <a:gd name="T61" fmla="*/ 26 h 147"/>
                <a:gd name="T62" fmla="*/ 2 w 136"/>
                <a:gd name="T63" fmla="*/ 2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w="9525">
              <a:noFill/>
              <a:round/>
              <a:headEnd/>
              <a:tailEnd/>
            </a:ln>
          </p:spPr>
          <p:txBody>
            <a:bodyPr/>
            <a:lstStyle/>
            <a:p>
              <a:endParaRPr lang="en-US"/>
            </a:p>
          </p:txBody>
        </p:sp>
        <p:sp>
          <p:nvSpPr>
            <p:cNvPr id="18654" name="Freeform 84"/>
            <p:cNvSpPr>
              <a:spLocks/>
            </p:cNvSpPr>
            <p:nvPr/>
          </p:nvSpPr>
          <p:spPr bwMode="auto">
            <a:xfrm>
              <a:off x="2667" y="1949"/>
              <a:ext cx="20" cy="20"/>
            </a:xfrm>
            <a:custGeom>
              <a:avLst/>
              <a:gdLst>
                <a:gd name="T0" fmla="*/ 5 w 39"/>
                <a:gd name="T1" fmla="*/ 10 h 39"/>
                <a:gd name="T2" fmla="*/ 7 w 39"/>
                <a:gd name="T3" fmla="*/ 10 h 39"/>
                <a:gd name="T4" fmla="*/ 9 w 39"/>
                <a:gd name="T5" fmla="*/ 9 h 39"/>
                <a:gd name="T6" fmla="*/ 10 w 39"/>
                <a:gd name="T7" fmla="*/ 7 h 39"/>
                <a:gd name="T8" fmla="*/ 10 w 39"/>
                <a:gd name="T9" fmla="*/ 5 h 39"/>
                <a:gd name="T10" fmla="*/ 10 w 39"/>
                <a:gd name="T11" fmla="*/ 3 h 39"/>
                <a:gd name="T12" fmla="*/ 9 w 39"/>
                <a:gd name="T13" fmla="*/ 2 h 39"/>
                <a:gd name="T14" fmla="*/ 7 w 39"/>
                <a:gd name="T15" fmla="*/ 1 h 39"/>
                <a:gd name="T16" fmla="*/ 5 w 39"/>
                <a:gd name="T17" fmla="*/ 0 h 39"/>
                <a:gd name="T18" fmla="*/ 4 w 39"/>
                <a:gd name="T19" fmla="*/ 1 h 39"/>
                <a:gd name="T20" fmla="*/ 2 w 39"/>
                <a:gd name="T21" fmla="*/ 2 h 39"/>
                <a:gd name="T22" fmla="*/ 1 w 39"/>
                <a:gd name="T23" fmla="*/ 3 h 39"/>
                <a:gd name="T24" fmla="*/ 0 w 39"/>
                <a:gd name="T25" fmla="*/ 5 h 39"/>
                <a:gd name="T26" fmla="*/ 1 w 39"/>
                <a:gd name="T27" fmla="*/ 7 h 39"/>
                <a:gd name="T28" fmla="*/ 2 w 39"/>
                <a:gd name="T29" fmla="*/ 9 h 39"/>
                <a:gd name="T30" fmla="*/ 4 w 39"/>
                <a:gd name="T31" fmla="*/ 10 h 39"/>
                <a:gd name="T32" fmla="*/ 5 w 39"/>
                <a:gd name="T33" fmla="*/ 1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w="9525">
              <a:noFill/>
              <a:round/>
              <a:headEnd/>
              <a:tailEnd/>
            </a:ln>
          </p:spPr>
          <p:txBody>
            <a:bodyPr/>
            <a:lstStyle/>
            <a:p>
              <a:endParaRPr lang="en-US"/>
            </a:p>
          </p:txBody>
        </p:sp>
        <p:sp>
          <p:nvSpPr>
            <p:cNvPr id="18655" name="Freeform 85"/>
            <p:cNvSpPr>
              <a:spLocks/>
            </p:cNvSpPr>
            <p:nvPr/>
          </p:nvSpPr>
          <p:spPr bwMode="auto">
            <a:xfrm>
              <a:off x="2593" y="1695"/>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w="9525">
              <a:noFill/>
              <a:round/>
              <a:headEnd/>
              <a:tailEnd/>
            </a:ln>
          </p:spPr>
          <p:txBody>
            <a:bodyPr/>
            <a:lstStyle/>
            <a:p>
              <a:endParaRPr lang="en-US"/>
            </a:p>
          </p:txBody>
        </p:sp>
        <p:sp>
          <p:nvSpPr>
            <p:cNvPr id="18656" name="Freeform 86"/>
            <p:cNvSpPr>
              <a:spLocks/>
            </p:cNvSpPr>
            <p:nvPr/>
          </p:nvSpPr>
          <p:spPr bwMode="auto">
            <a:xfrm>
              <a:off x="2601" y="1702"/>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18657" name="Freeform 87"/>
            <p:cNvSpPr>
              <a:spLocks/>
            </p:cNvSpPr>
            <p:nvPr/>
          </p:nvSpPr>
          <p:spPr bwMode="auto">
            <a:xfrm>
              <a:off x="2352" y="1812"/>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1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w="9525">
              <a:noFill/>
              <a:round/>
              <a:headEnd/>
              <a:tailEnd/>
            </a:ln>
          </p:spPr>
          <p:txBody>
            <a:bodyPr/>
            <a:lstStyle/>
            <a:p>
              <a:endParaRPr lang="en-US"/>
            </a:p>
          </p:txBody>
        </p:sp>
        <p:sp>
          <p:nvSpPr>
            <p:cNvPr id="18658" name="Freeform 88"/>
            <p:cNvSpPr>
              <a:spLocks/>
            </p:cNvSpPr>
            <p:nvPr/>
          </p:nvSpPr>
          <p:spPr bwMode="auto">
            <a:xfrm>
              <a:off x="2359" y="1819"/>
              <a:ext cx="15" cy="15"/>
            </a:xfrm>
            <a:custGeom>
              <a:avLst/>
              <a:gdLst>
                <a:gd name="T0" fmla="*/ 4 w 29"/>
                <a:gd name="T1" fmla="*/ 8 h 30"/>
                <a:gd name="T2" fmla="*/ 3 w 29"/>
                <a:gd name="T3" fmla="*/ 8 h 30"/>
                <a:gd name="T4" fmla="*/ 3 w 29"/>
                <a:gd name="T5" fmla="*/ 8 h 30"/>
                <a:gd name="T6" fmla="*/ 2 w 29"/>
                <a:gd name="T7" fmla="*/ 7 h 30"/>
                <a:gd name="T8" fmla="*/ 1 w 29"/>
                <a:gd name="T9" fmla="*/ 7 h 30"/>
                <a:gd name="T10" fmla="*/ 1 w 29"/>
                <a:gd name="T11" fmla="*/ 6 h 30"/>
                <a:gd name="T12" fmla="*/ 1 w 29"/>
                <a:gd name="T13" fmla="*/ 6 h 30"/>
                <a:gd name="T14" fmla="*/ 0 w 29"/>
                <a:gd name="T15" fmla="*/ 5 h 30"/>
                <a:gd name="T16" fmla="*/ 0 w 29"/>
                <a:gd name="T17" fmla="*/ 4 h 30"/>
                <a:gd name="T18" fmla="*/ 0 w 29"/>
                <a:gd name="T19" fmla="*/ 4 h 30"/>
                <a:gd name="T20" fmla="*/ 1 w 29"/>
                <a:gd name="T21" fmla="*/ 3 h 30"/>
                <a:gd name="T22" fmla="*/ 1 w 29"/>
                <a:gd name="T23" fmla="*/ 2 h 30"/>
                <a:gd name="T24" fmla="*/ 1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4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18659" name="Freeform 89"/>
            <p:cNvSpPr>
              <a:spLocks/>
            </p:cNvSpPr>
            <p:nvPr/>
          </p:nvSpPr>
          <p:spPr bwMode="auto">
            <a:xfrm>
              <a:off x="2336" y="1607"/>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w="9525">
              <a:noFill/>
              <a:round/>
              <a:headEnd/>
              <a:tailEnd/>
            </a:ln>
          </p:spPr>
          <p:txBody>
            <a:bodyPr/>
            <a:lstStyle/>
            <a:p>
              <a:endParaRPr lang="en-US"/>
            </a:p>
          </p:txBody>
        </p:sp>
        <p:sp>
          <p:nvSpPr>
            <p:cNvPr id="18660" name="Freeform 90"/>
            <p:cNvSpPr>
              <a:spLocks/>
            </p:cNvSpPr>
            <p:nvPr/>
          </p:nvSpPr>
          <p:spPr bwMode="auto">
            <a:xfrm>
              <a:off x="2343" y="1614"/>
              <a:ext cx="15" cy="15"/>
            </a:xfrm>
            <a:custGeom>
              <a:avLst/>
              <a:gdLst>
                <a:gd name="T0" fmla="*/ 4 w 30"/>
                <a:gd name="T1" fmla="*/ 8 h 29"/>
                <a:gd name="T2" fmla="*/ 3 w 30"/>
                <a:gd name="T3" fmla="*/ 8 h 29"/>
                <a:gd name="T4" fmla="*/ 3 w 30"/>
                <a:gd name="T5" fmla="*/ 7 h 29"/>
                <a:gd name="T6" fmla="*/ 2 w 30"/>
                <a:gd name="T7" fmla="*/ 7 h 29"/>
                <a:gd name="T8" fmla="*/ 1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3 h 29"/>
                <a:gd name="T46" fmla="*/ 8 w 30"/>
                <a:gd name="T47" fmla="*/ 3 h 29"/>
                <a:gd name="T48" fmla="*/ 8 w 30"/>
                <a:gd name="T49" fmla="*/ 4 h 29"/>
                <a:gd name="T50" fmla="*/ 7 w 30"/>
                <a:gd name="T51" fmla="*/ 6 h 29"/>
                <a:gd name="T52" fmla="*/ 7 w 30"/>
                <a:gd name="T53" fmla="*/ 7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w="9525">
              <a:noFill/>
              <a:round/>
              <a:headEnd/>
              <a:tailEnd/>
            </a:ln>
          </p:spPr>
          <p:txBody>
            <a:bodyPr/>
            <a:lstStyle/>
            <a:p>
              <a:endParaRPr lang="en-US"/>
            </a:p>
          </p:txBody>
        </p:sp>
        <p:sp>
          <p:nvSpPr>
            <p:cNvPr id="18661" name="Freeform 91"/>
            <p:cNvSpPr>
              <a:spLocks/>
            </p:cNvSpPr>
            <p:nvPr/>
          </p:nvSpPr>
          <p:spPr bwMode="auto">
            <a:xfrm>
              <a:off x="2456" y="1929"/>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18662" name="Freeform 92"/>
            <p:cNvSpPr>
              <a:spLocks/>
            </p:cNvSpPr>
            <p:nvPr/>
          </p:nvSpPr>
          <p:spPr bwMode="auto">
            <a:xfrm>
              <a:off x="2463" y="193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18663" name="Freeform 93"/>
            <p:cNvSpPr>
              <a:spLocks/>
            </p:cNvSpPr>
            <p:nvPr/>
          </p:nvSpPr>
          <p:spPr bwMode="auto">
            <a:xfrm>
              <a:off x="2357" y="1988"/>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8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8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w="9525">
              <a:noFill/>
              <a:round/>
              <a:headEnd/>
              <a:tailEnd/>
            </a:ln>
          </p:spPr>
          <p:txBody>
            <a:bodyPr/>
            <a:lstStyle/>
            <a:p>
              <a:endParaRPr lang="en-US"/>
            </a:p>
          </p:txBody>
        </p:sp>
        <p:sp>
          <p:nvSpPr>
            <p:cNvPr id="18664" name="Freeform 94"/>
            <p:cNvSpPr>
              <a:spLocks/>
            </p:cNvSpPr>
            <p:nvPr/>
          </p:nvSpPr>
          <p:spPr bwMode="auto">
            <a:xfrm>
              <a:off x="2365" y="1995"/>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w="9525">
              <a:noFill/>
              <a:round/>
              <a:headEnd/>
              <a:tailEnd/>
            </a:ln>
          </p:spPr>
          <p:txBody>
            <a:bodyPr/>
            <a:lstStyle/>
            <a:p>
              <a:endParaRPr lang="en-US"/>
            </a:p>
          </p:txBody>
        </p:sp>
        <p:sp>
          <p:nvSpPr>
            <p:cNvPr id="18665" name="Freeform 95"/>
            <p:cNvSpPr>
              <a:spLocks/>
            </p:cNvSpPr>
            <p:nvPr/>
          </p:nvSpPr>
          <p:spPr bwMode="auto">
            <a:xfrm>
              <a:off x="2658" y="2044"/>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w="9525">
              <a:noFill/>
              <a:round/>
              <a:headEnd/>
              <a:tailEnd/>
            </a:ln>
          </p:spPr>
          <p:txBody>
            <a:bodyPr/>
            <a:lstStyle/>
            <a:p>
              <a:endParaRPr lang="en-US"/>
            </a:p>
          </p:txBody>
        </p:sp>
        <p:sp>
          <p:nvSpPr>
            <p:cNvPr id="18666" name="Freeform 96"/>
            <p:cNvSpPr>
              <a:spLocks/>
            </p:cNvSpPr>
            <p:nvPr/>
          </p:nvSpPr>
          <p:spPr bwMode="auto">
            <a:xfrm>
              <a:off x="2666" y="2051"/>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2 h 30"/>
                <a:gd name="T42" fmla="*/ 7 w 30"/>
                <a:gd name="T43" fmla="*/ 2 h 30"/>
                <a:gd name="T44" fmla="*/ 7 w 30"/>
                <a:gd name="T45" fmla="*/ 3 h 30"/>
                <a:gd name="T46" fmla="*/ 8 w 30"/>
                <a:gd name="T47" fmla="*/ 3 h 30"/>
                <a:gd name="T48" fmla="*/ 8 w 30"/>
                <a:gd name="T49" fmla="*/ 4 h 30"/>
                <a:gd name="T50" fmla="*/ 7 w 30"/>
                <a:gd name="T51" fmla="*/ 6 h 30"/>
                <a:gd name="T52" fmla="*/ 7 w 30"/>
                <a:gd name="T53" fmla="*/ 7 h 30"/>
                <a:gd name="T54" fmla="*/ 5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w="9525">
              <a:noFill/>
              <a:round/>
              <a:headEnd/>
              <a:tailEnd/>
            </a:ln>
          </p:spPr>
          <p:txBody>
            <a:bodyPr/>
            <a:lstStyle/>
            <a:p>
              <a:endParaRPr lang="en-US"/>
            </a:p>
          </p:txBody>
        </p:sp>
        <p:sp>
          <p:nvSpPr>
            <p:cNvPr id="18667" name="Freeform 97"/>
            <p:cNvSpPr>
              <a:spLocks/>
            </p:cNvSpPr>
            <p:nvPr/>
          </p:nvSpPr>
          <p:spPr bwMode="auto">
            <a:xfrm>
              <a:off x="2674" y="1787"/>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w="9525">
              <a:noFill/>
              <a:round/>
              <a:headEnd/>
              <a:tailEnd/>
            </a:ln>
          </p:spPr>
          <p:txBody>
            <a:bodyPr/>
            <a:lstStyle/>
            <a:p>
              <a:endParaRPr lang="en-US"/>
            </a:p>
          </p:txBody>
        </p:sp>
        <p:sp>
          <p:nvSpPr>
            <p:cNvPr id="18668" name="Freeform 98"/>
            <p:cNvSpPr>
              <a:spLocks/>
            </p:cNvSpPr>
            <p:nvPr/>
          </p:nvSpPr>
          <p:spPr bwMode="auto">
            <a:xfrm>
              <a:off x="2682" y="1795"/>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w="9525">
              <a:noFill/>
              <a:round/>
              <a:headEnd/>
              <a:tailEnd/>
            </a:ln>
          </p:spPr>
          <p:txBody>
            <a:bodyPr/>
            <a:lstStyle/>
            <a:p>
              <a:endParaRPr lang="en-US"/>
            </a:p>
          </p:txBody>
        </p:sp>
        <p:sp>
          <p:nvSpPr>
            <p:cNvPr id="18669" name="Freeform 99"/>
            <p:cNvSpPr>
              <a:spLocks/>
            </p:cNvSpPr>
            <p:nvPr/>
          </p:nvSpPr>
          <p:spPr bwMode="auto">
            <a:xfrm>
              <a:off x="2677" y="2164"/>
              <a:ext cx="30" cy="29"/>
            </a:xfrm>
            <a:custGeom>
              <a:avLst/>
              <a:gdLst>
                <a:gd name="T0" fmla="*/ 16 w 58"/>
                <a:gd name="T1" fmla="*/ 7 h 60"/>
                <a:gd name="T2" fmla="*/ 16 w 58"/>
                <a:gd name="T3" fmla="*/ 6 h 60"/>
                <a:gd name="T4" fmla="*/ 15 w 58"/>
                <a:gd name="T5" fmla="*/ 4 h 60"/>
                <a:gd name="T6" fmla="*/ 14 w 58"/>
                <a:gd name="T7" fmla="*/ 3 h 60"/>
                <a:gd name="T8" fmla="*/ 13 w 58"/>
                <a:gd name="T9" fmla="*/ 2 h 60"/>
                <a:gd name="T10" fmla="*/ 12 w 58"/>
                <a:gd name="T11" fmla="*/ 1 h 60"/>
                <a:gd name="T12" fmla="*/ 11 w 58"/>
                <a:gd name="T13" fmla="*/ 0 h 60"/>
                <a:gd name="T14" fmla="*/ 9 w 58"/>
                <a:gd name="T15" fmla="*/ 0 h 60"/>
                <a:gd name="T16" fmla="*/ 7 w 58"/>
                <a:gd name="T17" fmla="*/ 0 h 60"/>
                <a:gd name="T18" fmla="*/ 5 w 58"/>
                <a:gd name="T19" fmla="*/ 0 h 60"/>
                <a:gd name="T20" fmla="*/ 2 w 58"/>
                <a:gd name="T21" fmla="*/ 2 h 60"/>
                <a:gd name="T22" fmla="*/ 1 w 58"/>
                <a:gd name="T23" fmla="*/ 4 h 60"/>
                <a:gd name="T24" fmla="*/ 0 w 58"/>
                <a:gd name="T25" fmla="*/ 7 h 60"/>
                <a:gd name="T26" fmla="*/ 0 w 58"/>
                <a:gd name="T27" fmla="*/ 8 h 60"/>
                <a:gd name="T28" fmla="*/ 1 w 58"/>
                <a:gd name="T29" fmla="*/ 10 h 60"/>
                <a:gd name="T30" fmla="*/ 1 w 58"/>
                <a:gd name="T31" fmla="*/ 11 h 60"/>
                <a:gd name="T32" fmla="*/ 2 w 58"/>
                <a:gd name="T33" fmla="*/ 12 h 60"/>
                <a:gd name="T34" fmla="*/ 3 w 58"/>
                <a:gd name="T35" fmla="*/ 13 h 60"/>
                <a:gd name="T36" fmla="*/ 5 w 58"/>
                <a:gd name="T37" fmla="*/ 14 h 60"/>
                <a:gd name="T38" fmla="*/ 6 w 58"/>
                <a:gd name="T39" fmla="*/ 14 h 60"/>
                <a:gd name="T40" fmla="*/ 7 w 58"/>
                <a:gd name="T41" fmla="*/ 14 h 60"/>
                <a:gd name="T42" fmla="*/ 9 w 58"/>
                <a:gd name="T43" fmla="*/ 14 h 60"/>
                <a:gd name="T44" fmla="*/ 11 w 58"/>
                <a:gd name="T45" fmla="*/ 14 h 60"/>
                <a:gd name="T46" fmla="*/ 12 w 58"/>
                <a:gd name="T47" fmla="*/ 13 h 60"/>
                <a:gd name="T48" fmla="*/ 13 w 58"/>
                <a:gd name="T49" fmla="*/ 12 h 60"/>
                <a:gd name="T50" fmla="*/ 14 w 58"/>
                <a:gd name="T51" fmla="*/ 11 h 60"/>
                <a:gd name="T52" fmla="*/ 15 w 58"/>
                <a:gd name="T53" fmla="*/ 10 h 60"/>
                <a:gd name="T54" fmla="*/ 16 w 58"/>
                <a:gd name="T55" fmla="*/ 8 h 60"/>
                <a:gd name="T56" fmla="*/ 16 w 58"/>
                <a:gd name="T57" fmla="*/ 7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w="9525">
              <a:noFill/>
              <a:round/>
              <a:headEnd/>
              <a:tailEnd/>
            </a:ln>
          </p:spPr>
          <p:txBody>
            <a:bodyPr/>
            <a:lstStyle/>
            <a:p>
              <a:endParaRPr lang="en-US"/>
            </a:p>
          </p:txBody>
        </p:sp>
        <p:sp>
          <p:nvSpPr>
            <p:cNvPr id="18670" name="Freeform 100"/>
            <p:cNvSpPr>
              <a:spLocks/>
            </p:cNvSpPr>
            <p:nvPr/>
          </p:nvSpPr>
          <p:spPr bwMode="auto">
            <a:xfrm>
              <a:off x="2685" y="2171"/>
              <a:ext cx="14" cy="15"/>
            </a:xfrm>
            <a:custGeom>
              <a:avLst/>
              <a:gdLst>
                <a:gd name="T0" fmla="*/ 4 w 28"/>
                <a:gd name="T1" fmla="*/ 8 h 30"/>
                <a:gd name="T2" fmla="*/ 3 w 28"/>
                <a:gd name="T3" fmla="*/ 8 h 30"/>
                <a:gd name="T4" fmla="*/ 3 w 28"/>
                <a:gd name="T5" fmla="*/ 8 h 30"/>
                <a:gd name="T6" fmla="*/ 2 w 28"/>
                <a:gd name="T7" fmla="*/ 7 h 30"/>
                <a:gd name="T8" fmla="*/ 1 w 28"/>
                <a:gd name="T9" fmla="*/ 7 h 30"/>
                <a:gd name="T10" fmla="*/ 1 w 28"/>
                <a:gd name="T11" fmla="*/ 6 h 30"/>
                <a:gd name="T12" fmla="*/ 1 w 28"/>
                <a:gd name="T13" fmla="*/ 6 h 30"/>
                <a:gd name="T14" fmla="*/ 0 w 28"/>
                <a:gd name="T15" fmla="*/ 5 h 30"/>
                <a:gd name="T16" fmla="*/ 0 w 28"/>
                <a:gd name="T17" fmla="*/ 4 h 30"/>
                <a:gd name="T18" fmla="*/ 0 w 28"/>
                <a:gd name="T19" fmla="*/ 4 h 30"/>
                <a:gd name="T20" fmla="*/ 1 w 28"/>
                <a:gd name="T21" fmla="*/ 3 h 30"/>
                <a:gd name="T22" fmla="*/ 1 w 28"/>
                <a:gd name="T23" fmla="*/ 2 h 30"/>
                <a:gd name="T24" fmla="*/ 1 w 28"/>
                <a:gd name="T25" fmla="*/ 2 h 30"/>
                <a:gd name="T26" fmla="*/ 2 w 28"/>
                <a:gd name="T27" fmla="*/ 1 h 30"/>
                <a:gd name="T28" fmla="*/ 3 w 28"/>
                <a:gd name="T29" fmla="*/ 1 h 30"/>
                <a:gd name="T30" fmla="*/ 3 w 28"/>
                <a:gd name="T31" fmla="*/ 0 h 30"/>
                <a:gd name="T32" fmla="*/ 4 w 28"/>
                <a:gd name="T33" fmla="*/ 0 h 30"/>
                <a:gd name="T34" fmla="*/ 5 w 28"/>
                <a:gd name="T35" fmla="*/ 0 h 30"/>
                <a:gd name="T36" fmla="*/ 5 w 28"/>
                <a:gd name="T37" fmla="*/ 1 h 30"/>
                <a:gd name="T38" fmla="*/ 6 w 28"/>
                <a:gd name="T39" fmla="*/ 1 h 30"/>
                <a:gd name="T40" fmla="*/ 7 w 28"/>
                <a:gd name="T41" fmla="*/ 2 h 30"/>
                <a:gd name="T42" fmla="*/ 7 w 28"/>
                <a:gd name="T43" fmla="*/ 2 h 30"/>
                <a:gd name="T44" fmla="*/ 7 w 28"/>
                <a:gd name="T45" fmla="*/ 3 h 30"/>
                <a:gd name="T46" fmla="*/ 7 w 28"/>
                <a:gd name="T47" fmla="*/ 4 h 30"/>
                <a:gd name="T48" fmla="*/ 7 w 28"/>
                <a:gd name="T49" fmla="*/ 4 h 30"/>
                <a:gd name="T50" fmla="*/ 7 w 28"/>
                <a:gd name="T51" fmla="*/ 6 h 30"/>
                <a:gd name="T52" fmla="*/ 7 w 28"/>
                <a:gd name="T53" fmla="*/ 7 h 30"/>
                <a:gd name="T54" fmla="*/ 5 w 28"/>
                <a:gd name="T55" fmla="*/ 8 h 30"/>
                <a:gd name="T56" fmla="*/ 4 w 28"/>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w="9525">
              <a:noFill/>
              <a:round/>
              <a:headEnd/>
              <a:tailEnd/>
            </a:ln>
          </p:spPr>
          <p:txBody>
            <a:bodyPr/>
            <a:lstStyle/>
            <a:p>
              <a:endParaRPr lang="en-US"/>
            </a:p>
          </p:txBody>
        </p:sp>
        <p:sp>
          <p:nvSpPr>
            <p:cNvPr id="18671" name="Freeform 101"/>
            <p:cNvSpPr>
              <a:spLocks/>
            </p:cNvSpPr>
            <p:nvPr/>
          </p:nvSpPr>
          <p:spPr bwMode="auto">
            <a:xfrm>
              <a:off x="2539" y="2259"/>
              <a:ext cx="29" cy="30"/>
            </a:xfrm>
            <a:custGeom>
              <a:avLst/>
              <a:gdLst>
                <a:gd name="T0" fmla="*/ 14 w 60"/>
                <a:gd name="T1" fmla="*/ 8 h 60"/>
                <a:gd name="T2" fmla="*/ 14 w 60"/>
                <a:gd name="T3" fmla="*/ 6 h 60"/>
                <a:gd name="T4" fmla="*/ 14 w 60"/>
                <a:gd name="T5" fmla="*/ 5 h 60"/>
                <a:gd name="T6" fmla="*/ 13 w 60"/>
                <a:gd name="T7" fmla="*/ 4 h 60"/>
                <a:gd name="T8" fmla="*/ 12 w 60"/>
                <a:gd name="T9" fmla="*/ 2 h 60"/>
                <a:gd name="T10" fmla="*/ 11 w 60"/>
                <a:gd name="T11" fmla="*/ 2 h 60"/>
                <a:gd name="T12" fmla="*/ 10 w 60"/>
                <a:gd name="T13" fmla="*/ 1 h 60"/>
                <a:gd name="T14" fmla="*/ 8 w 60"/>
                <a:gd name="T15" fmla="*/ 1 h 60"/>
                <a:gd name="T16" fmla="*/ 7 w 60"/>
                <a:gd name="T17" fmla="*/ 0 h 60"/>
                <a:gd name="T18" fmla="*/ 4 w 60"/>
                <a:gd name="T19" fmla="*/ 1 h 60"/>
                <a:gd name="T20" fmla="*/ 2 w 60"/>
                <a:gd name="T21" fmla="*/ 2 h 60"/>
                <a:gd name="T22" fmla="*/ 0 w 60"/>
                <a:gd name="T23" fmla="*/ 5 h 60"/>
                <a:gd name="T24" fmla="*/ 0 w 60"/>
                <a:gd name="T25" fmla="*/ 8 h 60"/>
                <a:gd name="T26" fmla="*/ 0 w 60"/>
                <a:gd name="T27" fmla="*/ 9 h 60"/>
                <a:gd name="T28" fmla="*/ 0 w 60"/>
                <a:gd name="T29" fmla="*/ 11 h 60"/>
                <a:gd name="T30" fmla="*/ 1 w 60"/>
                <a:gd name="T31" fmla="*/ 12 h 60"/>
                <a:gd name="T32" fmla="*/ 2 w 60"/>
                <a:gd name="T33" fmla="*/ 13 h 60"/>
                <a:gd name="T34" fmla="*/ 3 w 60"/>
                <a:gd name="T35" fmla="*/ 14 h 60"/>
                <a:gd name="T36" fmla="*/ 4 w 60"/>
                <a:gd name="T37" fmla="*/ 15 h 60"/>
                <a:gd name="T38" fmla="*/ 6 w 60"/>
                <a:gd name="T39" fmla="*/ 15 h 60"/>
                <a:gd name="T40" fmla="*/ 7 w 60"/>
                <a:gd name="T41" fmla="*/ 15 h 60"/>
                <a:gd name="T42" fmla="*/ 8 w 60"/>
                <a:gd name="T43" fmla="*/ 15 h 60"/>
                <a:gd name="T44" fmla="*/ 10 w 60"/>
                <a:gd name="T45" fmla="*/ 15 h 60"/>
                <a:gd name="T46" fmla="*/ 11 w 60"/>
                <a:gd name="T47" fmla="*/ 14 h 60"/>
                <a:gd name="T48" fmla="*/ 12 w 60"/>
                <a:gd name="T49" fmla="*/ 13 h 60"/>
                <a:gd name="T50" fmla="*/ 13 w 60"/>
                <a:gd name="T51" fmla="*/ 12 h 60"/>
                <a:gd name="T52" fmla="*/ 14 w 60"/>
                <a:gd name="T53" fmla="*/ 11 h 60"/>
                <a:gd name="T54" fmla="*/ 14 w 60"/>
                <a:gd name="T55" fmla="*/ 9 h 60"/>
                <a:gd name="T56" fmla="*/ 14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18672" name="Freeform 102"/>
            <p:cNvSpPr>
              <a:spLocks/>
            </p:cNvSpPr>
            <p:nvPr/>
          </p:nvSpPr>
          <p:spPr bwMode="auto">
            <a:xfrm>
              <a:off x="2546" y="226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18673" name="Freeform 103"/>
            <p:cNvSpPr>
              <a:spLocks/>
            </p:cNvSpPr>
            <p:nvPr/>
          </p:nvSpPr>
          <p:spPr bwMode="auto">
            <a:xfrm>
              <a:off x="2416" y="229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1 w 60"/>
                <a:gd name="T31" fmla="*/ 12 h 59"/>
                <a:gd name="T32" fmla="*/ 2 w 60"/>
                <a:gd name="T33" fmla="*/ 13 h 59"/>
                <a:gd name="T34" fmla="*/ 3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w="9525">
              <a:noFill/>
              <a:round/>
              <a:headEnd/>
              <a:tailEnd/>
            </a:ln>
          </p:spPr>
          <p:txBody>
            <a:bodyPr/>
            <a:lstStyle/>
            <a:p>
              <a:endParaRPr lang="en-US"/>
            </a:p>
          </p:txBody>
        </p:sp>
        <p:sp>
          <p:nvSpPr>
            <p:cNvPr id="18674" name="Freeform 104"/>
            <p:cNvSpPr>
              <a:spLocks/>
            </p:cNvSpPr>
            <p:nvPr/>
          </p:nvSpPr>
          <p:spPr bwMode="auto">
            <a:xfrm>
              <a:off x="2423" y="2298"/>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1 h 30"/>
                <a:gd name="T42" fmla="*/ 7 w 30"/>
                <a:gd name="T43" fmla="*/ 2 h 30"/>
                <a:gd name="T44" fmla="*/ 7 w 30"/>
                <a:gd name="T45" fmla="*/ 3 h 30"/>
                <a:gd name="T46" fmla="*/ 8 w 30"/>
                <a:gd name="T47" fmla="*/ 3 h 30"/>
                <a:gd name="T48" fmla="*/ 8 w 30"/>
                <a:gd name="T49" fmla="*/ 4 h 30"/>
                <a:gd name="T50" fmla="*/ 7 w 30"/>
                <a:gd name="T51" fmla="*/ 5 h 30"/>
                <a:gd name="T52" fmla="*/ 7 w 30"/>
                <a:gd name="T53" fmla="*/ 7 h 30"/>
                <a:gd name="T54" fmla="*/ 5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w="9525">
              <a:noFill/>
              <a:round/>
              <a:headEnd/>
              <a:tailEnd/>
            </a:ln>
          </p:spPr>
          <p:txBody>
            <a:bodyPr/>
            <a:lstStyle/>
            <a:p>
              <a:endParaRPr lang="en-US"/>
            </a:p>
          </p:txBody>
        </p:sp>
        <p:sp>
          <p:nvSpPr>
            <p:cNvPr id="18675" name="Freeform 105"/>
            <p:cNvSpPr>
              <a:spLocks/>
            </p:cNvSpPr>
            <p:nvPr/>
          </p:nvSpPr>
          <p:spPr bwMode="auto">
            <a:xfrm>
              <a:off x="2344" y="2212"/>
              <a:ext cx="30" cy="29"/>
            </a:xfrm>
            <a:custGeom>
              <a:avLst/>
              <a:gdLst>
                <a:gd name="T0" fmla="*/ 15 w 60"/>
                <a:gd name="T1" fmla="*/ 7 h 57"/>
                <a:gd name="T2" fmla="*/ 15 w 60"/>
                <a:gd name="T3" fmla="*/ 6 h 57"/>
                <a:gd name="T4" fmla="*/ 15 w 60"/>
                <a:gd name="T5" fmla="*/ 5 h 57"/>
                <a:gd name="T6" fmla="*/ 14 w 60"/>
                <a:gd name="T7" fmla="*/ 3 h 57"/>
                <a:gd name="T8" fmla="*/ 13 w 60"/>
                <a:gd name="T9" fmla="*/ 2 h 57"/>
                <a:gd name="T10" fmla="*/ 12 w 60"/>
                <a:gd name="T11" fmla="*/ 1 h 57"/>
                <a:gd name="T12" fmla="*/ 11 w 60"/>
                <a:gd name="T13" fmla="*/ 1 h 57"/>
                <a:gd name="T14" fmla="*/ 9 w 60"/>
                <a:gd name="T15" fmla="*/ 0 h 57"/>
                <a:gd name="T16" fmla="*/ 8 w 60"/>
                <a:gd name="T17" fmla="*/ 0 h 57"/>
                <a:gd name="T18" fmla="*/ 5 w 60"/>
                <a:gd name="T19" fmla="*/ 1 h 57"/>
                <a:gd name="T20" fmla="*/ 3 w 60"/>
                <a:gd name="T21" fmla="*/ 2 h 57"/>
                <a:gd name="T22" fmla="*/ 1 w 60"/>
                <a:gd name="T23" fmla="*/ 5 h 57"/>
                <a:gd name="T24" fmla="*/ 0 w 60"/>
                <a:gd name="T25" fmla="*/ 7 h 57"/>
                <a:gd name="T26" fmla="*/ 1 w 60"/>
                <a:gd name="T27" fmla="*/ 9 h 57"/>
                <a:gd name="T28" fmla="*/ 1 w 60"/>
                <a:gd name="T29" fmla="*/ 10 h 57"/>
                <a:gd name="T30" fmla="*/ 1 w 60"/>
                <a:gd name="T31" fmla="*/ 12 h 57"/>
                <a:gd name="T32" fmla="*/ 2 w 60"/>
                <a:gd name="T33" fmla="*/ 13 h 57"/>
                <a:gd name="T34" fmla="*/ 3 w 60"/>
                <a:gd name="T35" fmla="*/ 14 h 57"/>
                <a:gd name="T36" fmla="*/ 5 w 60"/>
                <a:gd name="T37" fmla="*/ 14 h 57"/>
                <a:gd name="T38" fmla="*/ 6 w 60"/>
                <a:gd name="T39" fmla="*/ 15 h 57"/>
                <a:gd name="T40" fmla="*/ 8 w 60"/>
                <a:gd name="T41" fmla="*/ 15 h 57"/>
                <a:gd name="T42" fmla="*/ 9 w 60"/>
                <a:gd name="T43" fmla="*/ 15 h 57"/>
                <a:gd name="T44" fmla="*/ 11 w 60"/>
                <a:gd name="T45" fmla="*/ 14 h 57"/>
                <a:gd name="T46" fmla="*/ 12 w 60"/>
                <a:gd name="T47" fmla="*/ 14 h 57"/>
                <a:gd name="T48" fmla="*/ 13 w 60"/>
                <a:gd name="T49" fmla="*/ 13 h 57"/>
                <a:gd name="T50" fmla="*/ 14 w 60"/>
                <a:gd name="T51" fmla="*/ 12 h 57"/>
                <a:gd name="T52" fmla="*/ 15 w 60"/>
                <a:gd name="T53" fmla="*/ 10 h 57"/>
                <a:gd name="T54" fmla="*/ 15 w 60"/>
                <a:gd name="T55" fmla="*/ 9 h 57"/>
                <a:gd name="T56" fmla="*/ 15 w 60"/>
                <a:gd name="T57" fmla="*/ 7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w="9525">
              <a:noFill/>
              <a:round/>
              <a:headEnd/>
              <a:tailEnd/>
            </a:ln>
          </p:spPr>
          <p:txBody>
            <a:bodyPr/>
            <a:lstStyle/>
            <a:p>
              <a:endParaRPr lang="en-US"/>
            </a:p>
          </p:txBody>
        </p:sp>
        <p:sp>
          <p:nvSpPr>
            <p:cNvPr id="18676" name="Freeform 106"/>
            <p:cNvSpPr>
              <a:spLocks/>
            </p:cNvSpPr>
            <p:nvPr/>
          </p:nvSpPr>
          <p:spPr bwMode="auto">
            <a:xfrm>
              <a:off x="2351" y="2219"/>
              <a:ext cx="15" cy="14"/>
            </a:xfrm>
            <a:custGeom>
              <a:avLst/>
              <a:gdLst>
                <a:gd name="T0" fmla="*/ 4 w 30"/>
                <a:gd name="T1" fmla="*/ 7 h 27"/>
                <a:gd name="T2" fmla="*/ 3 w 30"/>
                <a:gd name="T3" fmla="*/ 7 h 27"/>
                <a:gd name="T4" fmla="*/ 3 w 30"/>
                <a:gd name="T5" fmla="*/ 7 h 27"/>
                <a:gd name="T6" fmla="*/ 2 w 30"/>
                <a:gd name="T7" fmla="*/ 7 h 27"/>
                <a:gd name="T8" fmla="*/ 1 w 30"/>
                <a:gd name="T9" fmla="*/ 6 h 27"/>
                <a:gd name="T10" fmla="*/ 1 w 30"/>
                <a:gd name="T11" fmla="*/ 6 h 27"/>
                <a:gd name="T12" fmla="*/ 1 w 30"/>
                <a:gd name="T13" fmla="*/ 5 h 27"/>
                <a:gd name="T14" fmla="*/ 0 w 30"/>
                <a:gd name="T15" fmla="*/ 4 h 27"/>
                <a:gd name="T16" fmla="*/ 0 w 30"/>
                <a:gd name="T17" fmla="*/ 3 h 27"/>
                <a:gd name="T18" fmla="*/ 0 w 30"/>
                <a:gd name="T19" fmla="*/ 3 h 27"/>
                <a:gd name="T20" fmla="*/ 1 w 30"/>
                <a:gd name="T21" fmla="*/ 2 h 27"/>
                <a:gd name="T22" fmla="*/ 1 w 30"/>
                <a:gd name="T23" fmla="*/ 1 h 27"/>
                <a:gd name="T24" fmla="*/ 1 w 30"/>
                <a:gd name="T25" fmla="*/ 1 h 27"/>
                <a:gd name="T26" fmla="*/ 2 w 30"/>
                <a:gd name="T27" fmla="*/ 1 h 27"/>
                <a:gd name="T28" fmla="*/ 3 w 30"/>
                <a:gd name="T29" fmla="*/ 0 h 27"/>
                <a:gd name="T30" fmla="*/ 3 w 30"/>
                <a:gd name="T31" fmla="*/ 0 h 27"/>
                <a:gd name="T32" fmla="*/ 4 w 30"/>
                <a:gd name="T33" fmla="*/ 0 h 27"/>
                <a:gd name="T34" fmla="*/ 5 w 30"/>
                <a:gd name="T35" fmla="*/ 0 h 27"/>
                <a:gd name="T36" fmla="*/ 5 w 30"/>
                <a:gd name="T37" fmla="*/ 0 h 27"/>
                <a:gd name="T38" fmla="*/ 6 w 30"/>
                <a:gd name="T39" fmla="*/ 1 h 27"/>
                <a:gd name="T40" fmla="*/ 7 w 30"/>
                <a:gd name="T41" fmla="*/ 1 h 27"/>
                <a:gd name="T42" fmla="*/ 7 w 30"/>
                <a:gd name="T43" fmla="*/ 1 h 27"/>
                <a:gd name="T44" fmla="*/ 8 w 30"/>
                <a:gd name="T45" fmla="*/ 2 h 27"/>
                <a:gd name="T46" fmla="*/ 8 w 30"/>
                <a:gd name="T47" fmla="*/ 3 h 27"/>
                <a:gd name="T48" fmla="*/ 8 w 30"/>
                <a:gd name="T49" fmla="*/ 3 h 27"/>
                <a:gd name="T50" fmla="*/ 8 w 30"/>
                <a:gd name="T51" fmla="*/ 5 h 27"/>
                <a:gd name="T52" fmla="*/ 7 w 30"/>
                <a:gd name="T53" fmla="*/ 6 h 27"/>
                <a:gd name="T54" fmla="*/ 5 w 30"/>
                <a:gd name="T55" fmla="*/ 7 h 27"/>
                <a:gd name="T56" fmla="*/ 4 w 30"/>
                <a:gd name="T57" fmla="*/ 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w="9525">
              <a:noFill/>
              <a:round/>
              <a:headEnd/>
              <a:tailEnd/>
            </a:ln>
          </p:spPr>
          <p:txBody>
            <a:bodyPr/>
            <a:lstStyle/>
            <a:p>
              <a:endParaRPr lang="en-US"/>
            </a:p>
          </p:txBody>
        </p:sp>
        <p:sp>
          <p:nvSpPr>
            <p:cNvPr id="18677" name="Freeform 107"/>
            <p:cNvSpPr>
              <a:spLocks/>
            </p:cNvSpPr>
            <p:nvPr/>
          </p:nvSpPr>
          <p:spPr bwMode="auto">
            <a:xfrm>
              <a:off x="2458" y="2403"/>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18678" name="Freeform 108"/>
            <p:cNvSpPr>
              <a:spLocks/>
            </p:cNvSpPr>
            <p:nvPr/>
          </p:nvSpPr>
          <p:spPr bwMode="auto">
            <a:xfrm>
              <a:off x="2466" y="2411"/>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18679" name="Freeform 109"/>
            <p:cNvSpPr>
              <a:spLocks/>
            </p:cNvSpPr>
            <p:nvPr/>
          </p:nvSpPr>
          <p:spPr bwMode="auto">
            <a:xfrm>
              <a:off x="2403" y="2539"/>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a:lstStyle/>
            <a:p>
              <a:endParaRPr lang="en-US"/>
            </a:p>
          </p:txBody>
        </p:sp>
        <p:sp>
          <p:nvSpPr>
            <p:cNvPr id="18680" name="Freeform 110"/>
            <p:cNvSpPr>
              <a:spLocks/>
            </p:cNvSpPr>
            <p:nvPr/>
          </p:nvSpPr>
          <p:spPr bwMode="auto">
            <a:xfrm>
              <a:off x="2410" y="2546"/>
              <a:ext cx="15" cy="15"/>
            </a:xfrm>
            <a:custGeom>
              <a:avLst/>
              <a:gdLst>
                <a:gd name="T0" fmla="*/ 4 w 29"/>
                <a:gd name="T1" fmla="*/ 8 h 30"/>
                <a:gd name="T2" fmla="*/ 3 w 29"/>
                <a:gd name="T3" fmla="*/ 8 h 30"/>
                <a:gd name="T4" fmla="*/ 3 w 29"/>
                <a:gd name="T5" fmla="*/ 8 h 30"/>
                <a:gd name="T6" fmla="*/ 2 w 29"/>
                <a:gd name="T7" fmla="*/ 7 h 30"/>
                <a:gd name="T8" fmla="*/ 2 w 29"/>
                <a:gd name="T9" fmla="*/ 7 h 30"/>
                <a:gd name="T10" fmla="*/ 1 w 29"/>
                <a:gd name="T11" fmla="*/ 6 h 30"/>
                <a:gd name="T12" fmla="*/ 1 w 29"/>
                <a:gd name="T13" fmla="*/ 6 h 30"/>
                <a:gd name="T14" fmla="*/ 0 w 29"/>
                <a:gd name="T15" fmla="*/ 5 h 30"/>
                <a:gd name="T16" fmla="*/ 0 w 29"/>
                <a:gd name="T17" fmla="*/ 4 h 30"/>
                <a:gd name="T18" fmla="*/ 0 w 29"/>
                <a:gd name="T19" fmla="*/ 3 h 30"/>
                <a:gd name="T20" fmla="*/ 1 w 29"/>
                <a:gd name="T21" fmla="*/ 3 h 30"/>
                <a:gd name="T22" fmla="*/ 1 w 29"/>
                <a:gd name="T23" fmla="*/ 2 h 30"/>
                <a:gd name="T24" fmla="*/ 2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3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w="9525">
              <a:noFill/>
              <a:round/>
              <a:headEnd/>
              <a:tailEnd/>
            </a:ln>
          </p:spPr>
          <p:txBody>
            <a:bodyPr/>
            <a:lstStyle/>
            <a:p>
              <a:endParaRPr lang="en-US"/>
            </a:p>
          </p:txBody>
        </p:sp>
        <p:sp>
          <p:nvSpPr>
            <p:cNvPr id="18681" name="Freeform 111"/>
            <p:cNvSpPr>
              <a:spLocks/>
            </p:cNvSpPr>
            <p:nvPr/>
          </p:nvSpPr>
          <p:spPr bwMode="auto">
            <a:xfrm>
              <a:off x="2480" y="2665"/>
              <a:ext cx="30" cy="29"/>
            </a:xfrm>
            <a:custGeom>
              <a:avLst/>
              <a:gdLst>
                <a:gd name="T0" fmla="*/ 15 w 59"/>
                <a:gd name="T1" fmla="*/ 7 h 59"/>
                <a:gd name="T2" fmla="*/ 15 w 59"/>
                <a:gd name="T3" fmla="*/ 5 h 59"/>
                <a:gd name="T4" fmla="*/ 15 w 59"/>
                <a:gd name="T5" fmla="*/ 4 h 59"/>
                <a:gd name="T6" fmla="*/ 14 w 59"/>
                <a:gd name="T7" fmla="*/ 3 h 59"/>
                <a:gd name="T8" fmla="*/ 13 w 59"/>
                <a:gd name="T9" fmla="*/ 2 h 59"/>
                <a:gd name="T10" fmla="*/ 12 w 59"/>
                <a:gd name="T11" fmla="*/ 1 h 59"/>
                <a:gd name="T12" fmla="*/ 11 w 59"/>
                <a:gd name="T13" fmla="*/ 0 h 59"/>
                <a:gd name="T14" fmla="*/ 9 w 59"/>
                <a:gd name="T15" fmla="*/ 0 h 59"/>
                <a:gd name="T16" fmla="*/ 8 w 59"/>
                <a:gd name="T17" fmla="*/ 0 h 59"/>
                <a:gd name="T18" fmla="*/ 5 w 59"/>
                <a:gd name="T19" fmla="*/ 0 h 59"/>
                <a:gd name="T20" fmla="*/ 3 w 59"/>
                <a:gd name="T21" fmla="*/ 2 h 59"/>
                <a:gd name="T22" fmla="*/ 1 w 59"/>
                <a:gd name="T23" fmla="*/ 4 h 59"/>
                <a:gd name="T24" fmla="*/ 0 w 59"/>
                <a:gd name="T25" fmla="*/ 7 h 59"/>
                <a:gd name="T26" fmla="*/ 1 w 59"/>
                <a:gd name="T27" fmla="*/ 8 h 59"/>
                <a:gd name="T28" fmla="*/ 1 w 59"/>
                <a:gd name="T29" fmla="*/ 10 h 59"/>
                <a:gd name="T30" fmla="*/ 2 w 59"/>
                <a:gd name="T31" fmla="*/ 11 h 59"/>
                <a:gd name="T32" fmla="*/ 3 w 59"/>
                <a:gd name="T33" fmla="*/ 12 h 59"/>
                <a:gd name="T34" fmla="*/ 4 w 59"/>
                <a:gd name="T35" fmla="*/ 13 h 59"/>
                <a:gd name="T36" fmla="*/ 5 w 59"/>
                <a:gd name="T37" fmla="*/ 14 h 59"/>
                <a:gd name="T38" fmla="*/ 6 w 59"/>
                <a:gd name="T39" fmla="*/ 14 h 59"/>
                <a:gd name="T40" fmla="*/ 8 w 59"/>
                <a:gd name="T41" fmla="*/ 14 h 59"/>
                <a:gd name="T42" fmla="*/ 9 w 59"/>
                <a:gd name="T43" fmla="*/ 14 h 59"/>
                <a:gd name="T44" fmla="*/ 11 w 59"/>
                <a:gd name="T45" fmla="*/ 14 h 59"/>
                <a:gd name="T46" fmla="*/ 12 w 59"/>
                <a:gd name="T47" fmla="*/ 13 h 59"/>
                <a:gd name="T48" fmla="*/ 13 w 59"/>
                <a:gd name="T49" fmla="*/ 12 h 59"/>
                <a:gd name="T50" fmla="*/ 14 w 59"/>
                <a:gd name="T51" fmla="*/ 11 h 59"/>
                <a:gd name="T52" fmla="*/ 15 w 59"/>
                <a:gd name="T53" fmla="*/ 10 h 59"/>
                <a:gd name="T54" fmla="*/ 15 w 59"/>
                <a:gd name="T55" fmla="*/ 8 h 59"/>
                <a:gd name="T56" fmla="*/ 15 w 59"/>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w="9525">
              <a:noFill/>
              <a:round/>
              <a:headEnd/>
              <a:tailEnd/>
            </a:ln>
          </p:spPr>
          <p:txBody>
            <a:bodyPr/>
            <a:lstStyle/>
            <a:p>
              <a:endParaRPr lang="en-US"/>
            </a:p>
          </p:txBody>
        </p:sp>
        <p:sp>
          <p:nvSpPr>
            <p:cNvPr id="18682" name="Freeform 112"/>
            <p:cNvSpPr>
              <a:spLocks/>
            </p:cNvSpPr>
            <p:nvPr/>
          </p:nvSpPr>
          <p:spPr bwMode="auto">
            <a:xfrm>
              <a:off x="2487" y="2672"/>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w="9525">
              <a:noFill/>
              <a:round/>
              <a:headEnd/>
              <a:tailEnd/>
            </a:ln>
          </p:spPr>
          <p:txBody>
            <a:bodyPr/>
            <a:lstStyle/>
            <a:p>
              <a:endParaRPr lang="en-US"/>
            </a:p>
          </p:txBody>
        </p:sp>
        <p:sp>
          <p:nvSpPr>
            <p:cNvPr id="18683" name="Freeform 113"/>
            <p:cNvSpPr>
              <a:spLocks/>
            </p:cNvSpPr>
            <p:nvPr/>
          </p:nvSpPr>
          <p:spPr bwMode="auto">
            <a:xfrm>
              <a:off x="2624" y="2585"/>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7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w="9525">
              <a:noFill/>
              <a:round/>
              <a:headEnd/>
              <a:tailEnd/>
            </a:ln>
          </p:spPr>
          <p:txBody>
            <a:bodyPr/>
            <a:lstStyle/>
            <a:p>
              <a:endParaRPr lang="en-US"/>
            </a:p>
          </p:txBody>
        </p:sp>
        <p:sp>
          <p:nvSpPr>
            <p:cNvPr id="18684" name="Freeform 114"/>
            <p:cNvSpPr>
              <a:spLocks/>
            </p:cNvSpPr>
            <p:nvPr/>
          </p:nvSpPr>
          <p:spPr bwMode="auto">
            <a:xfrm>
              <a:off x="2631" y="2592"/>
              <a:ext cx="15" cy="14"/>
            </a:xfrm>
            <a:custGeom>
              <a:avLst/>
              <a:gdLst>
                <a:gd name="T0" fmla="*/ 4 w 30"/>
                <a:gd name="T1" fmla="*/ 7 h 29"/>
                <a:gd name="T2" fmla="*/ 3 w 30"/>
                <a:gd name="T3" fmla="*/ 7 h 29"/>
                <a:gd name="T4" fmla="*/ 3 w 30"/>
                <a:gd name="T5" fmla="*/ 7 h 29"/>
                <a:gd name="T6" fmla="*/ 2 w 30"/>
                <a:gd name="T7" fmla="*/ 6 h 29"/>
                <a:gd name="T8" fmla="*/ 2 w 30"/>
                <a:gd name="T9" fmla="*/ 6 h 29"/>
                <a:gd name="T10" fmla="*/ 1 w 30"/>
                <a:gd name="T11" fmla="*/ 5 h 29"/>
                <a:gd name="T12" fmla="*/ 1 w 30"/>
                <a:gd name="T13" fmla="*/ 5 h 29"/>
                <a:gd name="T14" fmla="*/ 0 w 30"/>
                <a:gd name="T15" fmla="*/ 4 h 29"/>
                <a:gd name="T16" fmla="*/ 0 w 30"/>
                <a:gd name="T17" fmla="*/ 3 h 29"/>
                <a:gd name="T18" fmla="*/ 0 w 30"/>
                <a:gd name="T19" fmla="*/ 2 h 29"/>
                <a:gd name="T20" fmla="*/ 1 w 30"/>
                <a:gd name="T21" fmla="*/ 2 h 29"/>
                <a:gd name="T22" fmla="*/ 1 w 30"/>
                <a:gd name="T23" fmla="*/ 1 h 29"/>
                <a:gd name="T24" fmla="*/ 2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2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w="9525">
              <a:noFill/>
              <a:round/>
              <a:headEnd/>
              <a:tailEnd/>
            </a:ln>
          </p:spPr>
          <p:txBody>
            <a:bodyPr/>
            <a:lstStyle/>
            <a:p>
              <a:endParaRPr lang="en-US"/>
            </a:p>
          </p:txBody>
        </p:sp>
        <p:sp>
          <p:nvSpPr>
            <p:cNvPr id="18685" name="Freeform 115"/>
            <p:cNvSpPr>
              <a:spLocks/>
            </p:cNvSpPr>
            <p:nvPr/>
          </p:nvSpPr>
          <p:spPr bwMode="auto">
            <a:xfrm>
              <a:off x="2621" y="233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w="9525">
              <a:noFill/>
              <a:round/>
              <a:headEnd/>
              <a:tailEnd/>
            </a:ln>
          </p:spPr>
          <p:txBody>
            <a:bodyPr/>
            <a:lstStyle/>
            <a:p>
              <a:endParaRPr lang="en-US"/>
            </a:p>
          </p:txBody>
        </p:sp>
        <p:sp>
          <p:nvSpPr>
            <p:cNvPr id="18686" name="Freeform 116"/>
            <p:cNvSpPr>
              <a:spLocks/>
            </p:cNvSpPr>
            <p:nvPr/>
          </p:nvSpPr>
          <p:spPr bwMode="auto">
            <a:xfrm>
              <a:off x="2628" y="2341"/>
              <a:ext cx="15" cy="15"/>
            </a:xfrm>
            <a:custGeom>
              <a:avLst/>
              <a:gdLst>
                <a:gd name="T0" fmla="*/ 4 w 30"/>
                <a:gd name="T1" fmla="*/ 8 h 29"/>
                <a:gd name="T2" fmla="*/ 3 w 30"/>
                <a:gd name="T3" fmla="*/ 8 h 29"/>
                <a:gd name="T4" fmla="*/ 3 w 30"/>
                <a:gd name="T5" fmla="*/ 7 h 29"/>
                <a:gd name="T6" fmla="*/ 2 w 30"/>
                <a:gd name="T7" fmla="*/ 7 h 29"/>
                <a:gd name="T8" fmla="*/ 1 w 30"/>
                <a:gd name="T9" fmla="*/ 6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2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2 h 29"/>
                <a:gd name="T46" fmla="*/ 8 w 30"/>
                <a:gd name="T47" fmla="*/ 3 h 29"/>
                <a:gd name="T48" fmla="*/ 8 w 30"/>
                <a:gd name="T49" fmla="*/ 4 h 29"/>
                <a:gd name="T50" fmla="*/ 7 w 30"/>
                <a:gd name="T51" fmla="*/ 5 h 29"/>
                <a:gd name="T52" fmla="*/ 7 w 30"/>
                <a:gd name="T53" fmla="*/ 6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w="9525">
              <a:noFill/>
              <a:round/>
              <a:headEnd/>
              <a:tailEnd/>
            </a:ln>
          </p:spPr>
          <p:txBody>
            <a:bodyPr/>
            <a:lstStyle/>
            <a:p>
              <a:endParaRPr lang="en-US"/>
            </a:p>
          </p:txBody>
        </p:sp>
        <p:sp>
          <p:nvSpPr>
            <p:cNvPr id="18687" name="Freeform 117"/>
            <p:cNvSpPr>
              <a:spLocks/>
            </p:cNvSpPr>
            <p:nvPr/>
          </p:nvSpPr>
          <p:spPr bwMode="auto">
            <a:xfrm>
              <a:off x="2709" y="2526"/>
              <a:ext cx="30" cy="30"/>
            </a:xfrm>
            <a:custGeom>
              <a:avLst/>
              <a:gdLst>
                <a:gd name="T0" fmla="*/ 15 w 60"/>
                <a:gd name="T1" fmla="*/ 8 h 59"/>
                <a:gd name="T2" fmla="*/ 15 w 60"/>
                <a:gd name="T3" fmla="*/ 6 h 59"/>
                <a:gd name="T4" fmla="*/ 15 w 60"/>
                <a:gd name="T5" fmla="*/ 5 h 59"/>
                <a:gd name="T6" fmla="*/ 14 w 60"/>
                <a:gd name="T7" fmla="*/ 3 h 59"/>
                <a:gd name="T8" fmla="*/ 13 w 60"/>
                <a:gd name="T9" fmla="*/ 2 h 59"/>
                <a:gd name="T10" fmla="*/ 12 w 60"/>
                <a:gd name="T11" fmla="*/ 1 h 59"/>
                <a:gd name="T12" fmla="*/ 11 w 60"/>
                <a:gd name="T13" fmla="*/ 1 h 59"/>
                <a:gd name="T14" fmla="*/ 9 w 60"/>
                <a:gd name="T15" fmla="*/ 1 h 59"/>
                <a:gd name="T16" fmla="*/ 8 w 60"/>
                <a:gd name="T17" fmla="*/ 0 h 59"/>
                <a:gd name="T18" fmla="*/ 5 w 60"/>
                <a:gd name="T19" fmla="*/ 1 h 59"/>
                <a:gd name="T20" fmla="*/ 3 w 60"/>
                <a:gd name="T21" fmla="*/ 2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w="9525">
              <a:noFill/>
              <a:round/>
              <a:headEnd/>
              <a:tailEnd/>
            </a:ln>
          </p:spPr>
          <p:txBody>
            <a:bodyPr/>
            <a:lstStyle/>
            <a:p>
              <a:endParaRPr lang="en-US"/>
            </a:p>
          </p:txBody>
        </p:sp>
        <p:sp>
          <p:nvSpPr>
            <p:cNvPr id="18688" name="Freeform 118"/>
            <p:cNvSpPr>
              <a:spLocks/>
            </p:cNvSpPr>
            <p:nvPr/>
          </p:nvSpPr>
          <p:spPr bwMode="auto">
            <a:xfrm>
              <a:off x="2716" y="2533"/>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18689" name="Freeform 119"/>
            <p:cNvSpPr>
              <a:spLocks/>
            </p:cNvSpPr>
            <p:nvPr/>
          </p:nvSpPr>
          <p:spPr bwMode="auto">
            <a:xfrm>
              <a:off x="2821" y="2427"/>
              <a:ext cx="30" cy="30"/>
            </a:xfrm>
            <a:custGeom>
              <a:avLst/>
              <a:gdLst>
                <a:gd name="T0" fmla="*/ 16 w 58"/>
                <a:gd name="T1" fmla="*/ 7 h 58"/>
                <a:gd name="T2" fmla="*/ 16 w 58"/>
                <a:gd name="T3" fmla="*/ 6 h 58"/>
                <a:gd name="T4" fmla="*/ 15 w 58"/>
                <a:gd name="T5" fmla="*/ 5 h 58"/>
                <a:gd name="T6" fmla="*/ 14 w 58"/>
                <a:gd name="T7" fmla="*/ 3 h 58"/>
                <a:gd name="T8" fmla="*/ 13 w 58"/>
                <a:gd name="T9" fmla="*/ 2 h 58"/>
                <a:gd name="T10" fmla="*/ 12 w 58"/>
                <a:gd name="T11" fmla="*/ 1 h 58"/>
                <a:gd name="T12" fmla="*/ 11 w 58"/>
                <a:gd name="T13" fmla="*/ 1 h 58"/>
                <a:gd name="T14" fmla="*/ 9 w 58"/>
                <a:gd name="T15" fmla="*/ 0 h 58"/>
                <a:gd name="T16" fmla="*/ 7 w 58"/>
                <a:gd name="T17" fmla="*/ 0 h 58"/>
                <a:gd name="T18" fmla="*/ 5 w 58"/>
                <a:gd name="T19" fmla="*/ 1 h 58"/>
                <a:gd name="T20" fmla="*/ 2 w 58"/>
                <a:gd name="T21" fmla="*/ 2 h 58"/>
                <a:gd name="T22" fmla="*/ 1 w 58"/>
                <a:gd name="T23" fmla="*/ 5 h 58"/>
                <a:gd name="T24" fmla="*/ 0 w 58"/>
                <a:gd name="T25" fmla="*/ 7 h 58"/>
                <a:gd name="T26" fmla="*/ 0 w 58"/>
                <a:gd name="T27" fmla="*/ 9 h 58"/>
                <a:gd name="T28" fmla="*/ 1 w 58"/>
                <a:gd name="T29" fmla="*/ 11 h 58"/>
                <a:gd name="T30" fmla="*/ 1 w 58"/>
                <a:gd name="T31" fmla="*/ 12 h 58"/>
                <a:gd name="T32" fmla="*/ 2 w 58"/>
                <a:gd name="T33" fmla="*/ 13 h 58"/>
                <a:gd name="T34" fmla="*/ 3 w 58"/>
                <a:gd name="T35" fmla="*/ 14 h 58"/>
                <a:gd name="T36" fmla="*/ 5 w 58"/>
                <a:gd name="T37" fmla="*/ 15 h 58"/>
                <a:gd name="T38" fmla="*/ 6 w 58"/>
                <a:gd name="T39" fmla="*/ 16 h 58"/>
                <a:gd name="T40" fmla="*/ 7 w 58"/>
                <a:gd name="T41" fmla="*/ 16 h 58"/>
                <a:gd name="T42" fmla="*/ 9 w 58"/>
                <a:gd name="T43" fmla="*/ 16 h 58"/>
                <a:gd name="T44" fmla="*/ 11 w 58"/>
                <a:gd name="T45" fmla="*/ 15 h 58"/>
                <a:gd name="T46" fmla="*/ 12 w 58"/>
                <a:gd name="T47" fmla="*/ 14 h 58"/>
                <a:gd name="T48" fmla="*/ 13 w 58"/>
                <a:gd name="T49" fmla="*/ 13 h 58"/>
                <a:gd name="T50" fmla="*/ 14 w 58"/>
                <a:gd name="T51" fmla="*/ 12 h 58"/>
                <a:gd name="T52" fmla="*/ 15 w 58"/>
                <a:gd name="T53" fmla="*/ 11 h 58"/>
                <a:gd name="T54" fmla="*/ 16 w 58"/>
                <a:gd name="T55" fmla="*/ 9 h 58"/>
                <a:gd name="T56" fmla="*/ 16 w 58"/>
                <a:gd name="T57" fmla="*/ 7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w="9525">
              <a:noFill/>
              <a:round/>
              <a:headEnd/>
              <a:tailEnd/>
            </a:ln>
          </p:spPr>
          <p:txBody>
            <a:bodyPr/>
            <a:lstStyle/>
            <a:p>
              <a:endParaRPr lang="en-US"/>
            </a:p>
          </p:txBody>
        </p:sp>
        <p:sp>
          <p:nvSpPr>
            <p:cNvPr id="18690" name="Freeform 120"/>
            <p:cNvSpPr>
              <a:spLocks/>
            </p:cNvSpPr>
            <p:nvPr/>
          </p:nvSpPr>
          <p:spPr bwMode="auto">
            <a:xfrm>
              <a:off x="2829" y="2435"/>
              <a:ext cx="14" cy="14"/>
            </a:xfrm>
            <a:custGeom>
              <a:avLst/>
              <a:gdLst>
                <a:gd name="T0" fmla="*/ 3 w 29"/>
                <a:gd name="T1" fmla="*/ 7 h 28"/>
                <a:gd name="T2" fmla="*/ 3 w 29"/>
                <a:gd name="T3" fmla="*/ 7 h 28"/>
                <a:gd name="T4" fmla="*/ 2 w 29"/>
                <a:gd name="T5" fmla="*/ 7 h 28"/>
                <a:gd name="T6" fmla="*/ 1 w 29"/>
                <a:gd name="T7" fmla="*/ 7 h 28"/>
                <a:gd name="T8" fmla="*/ 1 w 29"/>
                <a:gd name="T9" fmla="*/ 6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2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6 w 29"/>
                <a:gd name="T39" fmla="*/ 1 h 28"/>
                <a:gd name="T40" fmla="*/ 6 w 29"/>
                <a:gd name="T41" fmla="*/ 1 h 28"/>
                <a:gd name="T42" fmla="*/ 6 w 29"/>
                <a:gd name="T43" fmla="*/ 2 h 28"/>
                <a:gd name="T44" fmla="*/ 7 w 29"/>
                <a:gd name="T45" fmla="*/ 2 h 28"/>
                <a:gd name="T46" fmla="*/ 7 w 29"/>
                <a:gd name="T47" fmla="*/ 3 h 28"/>
                <a:gd name="T48" fmla="*/ 7 w 29"/>
                <a:gd name="T49" fmla="*/ 4 h 28"/>
                <a:gd name="T50" fmla="*/ 7 w 29"/>
                <a:gd name="T51" fmla="*/ 5 h 28"/>
                <a:gd name="T52" fmla="*/ 6 w 29"/>
                <a:gd name="T53" fmla="*/ 6 h 28"/>
                <a:gd name="T54" fmla="*/ 5 w 29"/>
                <a:gd name="T55" fmla="*/ 7 h 28"/>
                <a:gd name="T56" fmla="*/ 3 w 29"/>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w="9525">
              <a:noFill/>
              <a:round/>
              <a:headEnd/>
              <a:tailEnd/>
            </a:ln>
          </p:spPr>
          <p:txBody>
            <a:bodyPr/>
            <a:lstStyle/>
            <a:p>
              <a:endParaRPr lang="en-US"/>
            </a:p>
          </p:txBody>
        </p:sp>
        <p:sp>
          <p:nvSpPr>
            <p:cNvPr id="18691" name="Freeform 121"/>
            <p:cNvSpPr>
              <a:spLocks/>
            </p:cNvSpPr>
            <p:nvPr/>
          </p:nvSpPr>
          <p:spPr bwMode="auto">
            <a:xfrm>
              <a:off x="2818" y="2606"/>
              <a:ext cx="30" cy="30"/>
            </a:xfrm>
            <a:custGeom>
              <a:avLst/>
              <a:gdLst>
                <a:gd name="T0" fmla="*/ 15 w 60"/>
                <a:gd name="T1" fmla="*/ 8 h 60"/>
                <a:gd name="T2" fmla="*/ 15 w 60"/>
                <a:gd name="T3" fmla="*/ 6 h 60"/>
                <a:gd name="T4" fmla="*/ 15 w 60"/>
                <a:gd name="T5" fmla="*/ 5 h 60"/>
                <a:gd name="T6" fmla="*/ 14 w 60"/>
                <a:gd name="T7" fmla="*/ 3 h 60"/>
                <a:gd name="T8" fmla="*/ 13 w 60"/>
                <a:gd name="T9" fmla="*/ 2 h 60"/>
                <a:gd name="T10" fmla="*/ 12 w 60"/>
                <a:gd name="T11" fmla="*/ 1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w="9525">
              <a:noFill/>
              <a:round/>
              <a:headEnd/>
              <a:tailEnd/>
            </a:ln>
          </p:spPr>
          <p:txBody>
            <a:bodyPr/>
            <a:lstStyle/>
            <a:p>
              <a:endParaRPr lang="en-US"/>
            </a:p>
          </p:txBody>
        </p:sp>
        <p:sp>
          <p:nvSpPr>
            <p:cNvPr id="18692" name="Freeform 122"/>
            <p:cNvSpPr>
              <a:spLocks/>
            </p:cNvSpPr>
            <p:nvPr/>
          </p:nvSpPr>
          <p:spPr bwMode="auto">
            <a:xfrm>
              <a:off x="2826" y="2613"/>
              <a:ext cx="15" cy="15"/>
            </a:xfrm>
            <a:custGeom>
              <a:avLst/>
              <a:gdLst>
                <a:gd name="T0" fmla="*/ 4 w 30"/>
                <a:gd name="T1" fmla="*/ 8 h 28"/>
                <a:gd name="T2" fmla="*/ 3 w 30"/>
                <a:gd name="T3" fmla="*/ 8 h 28"/>
                <a:gd name="T4" fmla="*/ 3 w 30"/>
                <a:gd name="T5" fmla="*/ 8 h 28"/>
                <a:gd name="T6" fmla="*/ 2 w 30"/>
                <a:gd name="T7" fmla="*/ 8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5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6 h 28"/>
                <a:gd name="T52" fmla="*/ 7 w 30"/>
                <a:gd name="T53" fmla="*/ 7 h 28"/>
                <a:gd name="T54" fmla="*/ 5 w 30"/>
                <a:gd name="T55" fmla="*/ 8 h 28"/>
                <a:gd name="T56" fmla="*/ 4 w 30"/>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w="9525">
              <a:noFill/>
              <a:round/>
              <a:headEnd/>
              <a:tailEnd/>
            </a:ln>
          </p:spPr>
          <p:txBody>
            <a:bodyPr/>
            <a:lstStyle/>
            <a:p>
              <a:endParaRPr lang="en-US"/>
            </a:p>
          </p:txBody>
        </p:sp>
        <p:sp>
          <p:nvSpPr>
            <p:cNvPr id="18693" name="Freeform 123"/>
            <p:cNvSpPr>
              <a:spLocks/>
            </p:cNvSpPr>
            <p:nvPr/>
          </p:nvSpPr>
          <p:spPr bwMode="auto">
            <a:xfrm>
              <a:off x="2802" y="2723"/>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w="9525">
              <a:noFill/>
              <a:round/>
              <a:headEnd/>
              <a:tailEnd/>
            </a:ln>
          </p:spPr>
          <p:txBody>
            <a:bodyPr/>
            <a:lstStyle/>
            <a:p>
              <a:endParaRPr lang="en-US"/>
            </a:p>
          </p:txBody>
        </p:sp>
        <p:sp>
          <p:nvSpPr>
            <p:cNvPr id="18694" name="Freeform 124"/>
            <p:cNvSpPr>
              <a:spLocks/>
            </p:cNvSpPr>
            <p:nvPr/>
          </p:nvSpPr>
          <p:spPr bwMode="auto">
            <a:xfrm>
              <a:off x="2810" y="273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18695" name="Freeform 125"/>
            <p:cNvSpPr>
              <a:spLocks/>
            </p:cNvSpPr>
            <p:nvPr/>
          </p:nvSpPr>
          <p:spPr bwMode="auto">
            <a:xfrm>
              <a:off x="3018" y="2652"/>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a:lstStyle/>
            <a:p>
              <a:endParaRPr lang="en-US"/>
            </a:p>
          </p:txBody>
        </p:sp>
        <p:sp>
          <p:nvSpPr>
            <p:cNvPr id="18696" name="Freeform 126"/>
            <p:cNvSpPr>
              <a:spLocks/>
            </p:cNvSpPr>
            <p:nvPr/>
          </p:nvSpPr>
          <p:spPr bwMode="auto">
            <a:xfrm>
              <a:off x="3025" y="266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w="9525">
              <a:noFill/>
              <a:round/>
              <a:headEnd/>
              <a:tailEnd/>
            </a:ln>
          </p:spPr>
          <p:txBody>
            <a:bodyPr/>
            <a:lstStyle/>
            <a:p>
              <a:endParaRPr lang="en-US"/>
            </a:p>
          </p:txBody>
        </p:sp>
        <p:sp>
          <p:nvSpPr>
            <p:cNvPr id="18697" name="Freeform 127"/>
            <p:cNvSpPr>
              <a:spLocks/>
            </p:cNvSpPr>
            <p:nvPr/>
          </p:nvSpPr>
          <p:spPr bwMode="auto">
            <a:xfrm>
              <a:off x="3124" y="273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w="9525">
              <a:noFill/>
              <a:round/>
              <a:headEnd/>
              <a:tailEnd/>
            </a:ln>
          </p:spPr>
          <p:txBody>
            <a:bodyPr/>
            <a:lstStyle/>
            <a:p>
              <a:endParaRPr lang="en-US"/>
            </a:p>
          </p:txBody>
        </p:sp>
        <p:sp>
          <p:nvSpPr>
            <p:cNvPr id="18698" name="Freeform 128"/>
            <p:cNvSpPr>
              <a:spLocks/>
            </p:cNvSpPr>
            <p:nvPr/>
          </p:nvSpPr>
          <p:spPr bwMode="auto">
            <a:xfrm>
              <a:off x="3132" y="2738"/>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w="9525">
              <a:noFill/>
              <a:round/>
              <a:headEnd/>
              <a:tailEnd/>
            </a:ln>
          </p:spPr>
          <p:txBody>
            <a:bodyPr/>
            <a:lstStyle/>
            <a:p>
              <a:endParaRPr lang="en-US"/>
            </a:p>
          </p:txBody>
        </p:sp>
        <p:sp>
          <p:nvSpPr>
            <p:cNvPr id="18699" name="Freeform 129"/>
            <p:cNvSpPr>
              <a:spLocks/>
            </p:cNvSpPr>
            <p:nvPr/>
          </p:nvSpPr>
          <p:spPr bwMode="auto">
            <a:xfrm>
              <a:off x="3079" y="2462"/>
              <a:ext cx="30" cy="30"/>
            </a:xfrm>
            <a:custGeom>
              <a:avLst/>
              <a:gdLst>
                <a:gd name="T0" fmla="*/ 15 w 59"/>
                <a:gd name="T1" fmla="*/ 8 h 60"/>
                <a:gd name="T2" fmla="*/ 15 w 59"/>
                <a:gd name="T3" fmla="*/ 6 h 60"/>
                <a:gd name="T4" fmla="*/ 15 w 59"/>
                <a:gd name="T5" fmla="*/ 5 h 60"/>
                <a:gd name="T6" fmla="*/ 14 w 59"/>
                <a:gd name="T7" fmla="*/ 3 h 60"/>
                <a:gd name="T8" fmla="*/ 13 w 59"/>
                <a:gd name="T9" fmla="*/ 2 h 60"/>
                <a:gd name="T10" fmla="*/ 12 w 59"/>
                <a:gd name="T11" fmla="*/ 1 h 60"/>
                <a:gd name="T12" fmla="*/ 11 w 59"/>
                <a:gd name="T13" fmla="*/ 1 h 60"/>
                <a:gd name="T14" fmla="*/ 9 w 59"/>
                <a:gd name="T15" fmla="*/ 0 h 60"/>
                <a:gd name="T16" fmla="*/ 8 w 59"/>
                <a:gd name="T17" fmla="*/ 0 h 60"/>
                <a:gd name="T18" fmla="*/ 5 w 59"/>
                <a:gd name="T19" fmla="*/ 1 h 60"/>
                <a:gd name="T20" fmla="*/ 3 w 59"/>
                <a:gd name="T21" fmla="*/ 2 h 60"/>
                <a:gd name="T22" fmla="*/ 1 w 59"/>
                <a:gd name="T23" fmla="*/ 5 h 60"/>
                <a:gd name="T24" fmla="*/ 0 w 59"/>
                <a:gd name="T25" fmla="*/ 8 h 60"/>
                <a:gd name="T26" fmla="*/ 0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7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w="9525">
              <a:noFill/>
              <a:round/>
              <a:headEnd/>
              <a:tailEnd/>
            </a:ln>
          </p:spPr>
          <p:txBody>
            <a:bodyPr/>
            <a:lstStyle/>
            <a:p>
              <a:endParaRPr lang="en-US"/>
            </a:p>
          </p:txBody>
        </p:sp>
        <p:sp>
          <p:nvSpPr>
            <p:cNvPr id="18700" name="Freeform 130"/>
            <p:cNvSpPr>
              <a:spLocks/>
            </p:cNvSpPr>
            <p:nvPr/>
          </p:nvSpPr>
          <p:spPr bwMode="auto">
            <a:xfrm>
              <a:off x="3087" y="2469"/>
              <a:ext cx="14" cy="15"/>
            </a:xfrm>
            <a:custGeom>
              <a:avLst/>
              <a:gdLst>
                <a:gd name="T0" fmla="*/ 3 w 29"/>
                <a:gd name="T1" fmla="*/ 8 h 28"/>
                <a:gd name="T2" fmla="*/ 3 w 29"/>
                <a:gd name="T3" fmla="*/ 8 h 28"/>
                <a:gd name="T4" fmla="*/ 2 w 29"/>
                <a:gd name="T5" fmla="*/ 8 h 28"/>
                <a:gd name="T6" fmla="*/ 1 w 29"/>
                <a:gd name="T7" fmla="*/ 8 h 28"/>
                <a:gd name="T8" fmla="*/ 1 w 29"/>
                <a:gd name="T9" fmla="*/ 7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3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5 w 29"/>
                <a:gd name="T39" fmla="*/ 1 h 28"/>
                <a:gd name="T40" fmla="*/ 6 w 29"/>
                <a:gd name="T41" fmla="*/ 1 h 28"/>
                <a:gd name="T42" fmla="*/ 6 w 29"/>
                <a:gd name="T43" fmla="*/ 2 h 28"/>
                <a:gd name="T44" fmla="*/ 7 w 29"/>
                <a:gd name="T45" fmla="*/ 3 h 28"/>
                <a:gd name="T46" fmla="*/ 7 w 29"/>
                <a:gd name="T47" fmla="*/ 3 h 28"/>
                <a:gd name="T48" fmla="*/ 7 w 29"/>
                <a:gd name="T49" fmla="*/ 4 h 28"/>
                <a:gd name="T50" fmla="*/ 7 w 29"/>
                <a:gd name="T51" fmla="*/ 6 h 28"/>
                <a:gd name="T52" fmla="*/ 6 w 29"/>
                <a:gd name="T53" fmla="*/ 7 h 28"/>
                <a:gd name="T54" fmla="*/ 5 w 29"/>
                <a:gd name="T55" fmla="*/ 8 h 28"/>
                <a:gd name="T56" fmla="*/ 3 w 29"/>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w="9525">
              <a:noFill/>
              <a:round/>
              <a:headEnd/>
              <a:tailEnd/>
            </a:ln>
          </p:spPr>
          <p:txBody>
            <a:bodyPr/>
            <a:lstStyle/>
            <a:p>
              <a:endParaRPr lang="en-US"/>
            </a:p>
          </p:txBody>
        </p:sp>
        <p:sp>
          <p:nvSpPr>
            <p:cNvPr id="18701" name="Freeform 131"/>
            <p:cNvSpPr>
              <a:spLocks/>
            </p:cNvSpPr>
            <p:nvPr/>
          </p:nvSpPr>
          <p:spPr bwMode="auto">
            <a:xfrm>
              <a:off x="3234" y="244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w="9525">
              <a:noFill/>
              <a:round/>
              <a:headEnd/>
              <a:tailEnd/>
            </a:ln>
          </p:spPr>
          <p:txBody>
            <a:bodyPr/>
            <a:lstStyle/>
            <a:p>
              <a:endParaRPr lang="en-US"/>
            </a:p>
          </p:txBody>
        </p:sp>
        <p:sp>
          <p:nvSpPr>
            <p:cNvPr id="18702" name="Freeform 132"/>
            <p:cNvSpPr>
              <a:spLocks/>
            </p:cNvSpPr>
            <p:nvPr/>
          </p:nvSpPr>
          <p:spPr bwMode="auto">
            <a:xfrm>
              <a:off x="3241" y="2450"/>
              <a:ext cx="15" cy="15"/>
            </a:xfrm>
            <a:custGeom>
              <a:avLst/>
              <a:gdLst>
                <a:gd name="T0" fmla="*/ 4 w 30"/>
                <a:gd name="T1" fmla="*/ 8 h 30"/>
                <a:gd name="T2" fmla="*/ 4 w 30"/>
                <a:gd name="T3" fmla="*/ 8 h 30"/>
                <a:gd name="T4" fmla="*/ 3 w 30"/>
                <a:gd name="T5" fmla="*/ 7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a:lstStyle/>
            <a:p>
              <a:endParaRPr lang="en-US"/>
            </a:p>
          </p:txBody>
        </p:sp>
        <p:sp>
          <p:nvSpPr>
            <p:cNvPr id="18703" name="Freeform 133"/>
            <p:cNvSpPr>
              <a:spLocks/>
            </p:cNvSpPr>
            <p:nvPr/>
          </p:nvSpPr>
          <p:spPr bwMode="auto">
            <a:xfrm>
              <a:off x="3207" y="2590"/>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18704" name="Freeform 134"/>
            <p:cNvSpPr>
              <a:spLocks/>
            </p:cNvSpPr>
            <p:nvPr/>
          </p:nvSpPr>
          <p:spPr bwMode="auto">
            <a:xfrm>
              <a:off x="3215" y="259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18705" name="Freeform 135"/>
            <p:cNvSpPr>
              <a:spLocks/>
            </p:cNvSpPr>
            <p:nvPr/>
          </p:nvSpPr>
          <p:spPr bwMode="auto">
            <a:xfrm>
              <a:off x="3231" y="2715"/>
              <a:ext cx="30" cy="30"/>
            </a:xfrm>
            <a:custGeom>
              <a:avLst/>
              <a:gdLst>
                <a:gd name="T0" fmla="*/ 16 w 58"/>
                <a:gd name="T1" fmla="*/ 8 h 59"/>
                <a:gd name="T2" fmla="*/ 16 w 58"/>
                <a:gd name="T3" fmla="*/ 6 h 59"/>
                <a:gd name="T4" fmla="*/ 15 w 58"/>
                <a:gd name="T5" fmla="*/ 5 h 59"/>
                <a:gd name="T6" fmla="*/ 14 w 58"/>
                <a:gd name="T7" fmla="*/ 4 h 59"/>
                <a:gd name="T8" fmla="*/ 13 w 58"/>
                <a:gd name="T9" fmla="*/ 3 h 59"/>
                <a:gd name="T10" fmla="*/ 12 w 58"/>
                <a:gd name="T11" fmla="*/ 2 h 59"/>
                <a:gd name="T12" fmla="*/ 11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1 w 58"/>
                <a:gd name="T45" fmla="*/ 15 h 59"/>
                <a:gd name="T46" fmla="*/ 12 w 58"/>
                <a:gd name="T47" fmla="*/ 14 h 59"/>
                <a:gd name="T48" fmla="*/ 13 w 58"/>
                <a:gd name="T49" fmla="*/ 13 h 59"/>
                <a:gd name="T50" fmla="*/ 14 w 58"/>
                <a:gd name="T51" fmla="*/ 12 h 59"/>
                <a:gd name="T52" fmla="*/ 15 w 58"/>
                <a:gd name="T53" fmla="*/ 11 h 59"/>
                <a:gd name="T54" fmla="*/ 16 w 58"/>
                <a:gd name="T55" fmla="*/ 9 h 59"/>
                <a:gd name="T56" fmla="*/ 16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a:lstStyle/>
            <a:p>
              <a:endParaRPr lang="en-US"/>
            </a:p>
          </p:txBody>
        </p:sp>
        <p:sp>
          <p:nvSpPr>
            <p:cNvPr id="18706" name="Freeform 136"/>
            <p:cNvSpPr>
              <a:spLocks/>
            </p:cNvSpPr>
            <p:nvPr/>
          </p:nvSpPr>
          <p:spPr bwMode="auto">
            <a:xfrm>
              <a:off x="3239" y="2723"/>
              <a:ext cx="14" cy="14"/>
            </a:xfrm>
            <a:custGeom>
              <a:avLst/>
              <a:gdLst>
                <a:gd name="T0" fmla="*/ 4 w 28"/>
                <a:gd name="T1" fmla="*/ 7 h 29"/>
                <a:gd name="T2" fmla="*/ 3 w 28"/>
                <a:gd name="T3" fmla="*/ 7 h 29"/>
                <a:gd name="T4" fmla="*/ 3 w 28"/>
                <a:gd name="T5" fmla="*/ 7 h 29"/>
                <a:gd name="T6" fmla="*/ 2 w 28"/>
                <a:gd name="T7" fmla="*/ 6 h 29"/>
                <a:gd name="T8" fmla="*/ 1 w 28"/>
                <a:gd name="T9" fmla="*/ 6 h 29"/>
                <a:gd name="T10" fmla="*/ 1 w 28"/>
                <a:gd name="T11" fmla="*/ 5 h 29"/>
                <a:gd name="T12" fmla="*/ 1 w 28"/>
                <a:gd name="T13" fmla="*/ 5 h 29"/>
                <a:gd name="T14" fmla="*/ 0 w 28"/>
                <a:gd name="T15" fmla="*/ 4 h 29"/>
                <a:gd name="T16" fmla="*/ 0 w 28"/>
                <a:gd name="T17" fmla="*/ 3 h 29"/>
                <a:gd name="T18" fmla="*/ 0 w 28"/>
                <a:gd name="T19" fmla="*/ 3 h 29"/>
                <a:gd name="T20" fmla="*/ 1 w 28"/>
                <a:gd name="T21" fmla="*/ 2 h 29"/>
                <a:gd name="T22" fmla="*/ 1 w 28"/>
                <a:gd name="T23" fmla="*/ 1 h 29"/>
                <a:gd name="T24" fmla="*/ 1 w 28"/>
                <a:gd name="T25" fmla="*/ 1 h 29"/>
                <a:gd name="T26" fmla="*/ 2 w 28"/>
                <a:gd name="T27" fmla="*/ 0 h 29"/>
                <a:gd name="T28" fmla="*/ 3 w 28"/>
                <a:gd name="T29" fmla="*/ 0 h 29"/>
                <a:gd name="T30" fmla="*/ 3 w 28"/>
                <a:gd name="T31" fmla="*/ 0 h 29"/>
                <a:gd name="T32" fmla="*/ 4 w 28"/>
                <a:gd name="T33" fmla="*/ 0 h 29"/>
                <a:gd name="T34" fmla="*/ 5 w 28"/>
                <a:gd name="T35" fmla="*/ 0 h 29"/>
                <a:gd name="T36" fmla="*/ 5 w 28"/>
                <a:gd name="T37" fmla="*/ 0 h 29"/>
                <a:gd name="T38" fmla="*/ 6 w 28"/>
                <a:gd name="T39" fmla="*/ 0 h 29"/>
                <a:gd name="T40" fmla="*/ 7 w 28"/>
                <a:gd name="T41" fmla="*/ 1 h 29"/>
                <a:gd name="T42" fmla="*/ 7 w 28"/>
                <a:gd name="T43" fmla="*/ 1 h 29"/>
                <a:gd name="T44" fmla="*/ 7 w 28"/>
                <a:gd name="T45" fmla="*/ 2 h 29"/>
                <a:gd name="T46" fmla="*/ 7 w 28"/>
                <a:gd name="T47" fmla="*/ 3 h 29"/>
                <a:gd name="T48" fmla="*/ 7 w 28"/>
                <a:gd name="T49" fmla="*/ 3 h 29"/>
                <a:gd name="T50" fmla="*/ 7 w 28"/>
                <a:gd name="T51" fmla="*/ 5 h 29"/>
                <a:gd name="T52" fmla="*/ 7 w 28"/>
                <a:gd name="T53" fmla="*/ 6 h 29"/>
                <a:gd name="T54" fmla="*/ 5 w 28"/>
                <a:gd name="T55" fmla="*/ 7 h 29"/>
                <a:gd name="T56" fmla="*/ 4 w 28"/>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w="9525">
              <a:noFill/>
              <a:round/>
              <a:headEnd/>
              <a:tailEnd/>
            </a:ln>
          </p:spPr>
          <p:txBody>
            <a:bodyPr/>
            <a:lstStyle/>
            <a:p>
              <a:endParaRPr lang="en-US"/>
            </a:p>
          </p:txBody>
        </p:sp>
        <p:sp>
          <p:nvSpPr>
            <p:cNvPr id="18707" name="Freeform 137"/>
            <p:cNvSpPr>
              <a:spLocks/>
            </p:cNvSpPr>
            <p:nvPr/>
          </p:nvSpPr>
          <p:spPr bwMode="auto">
            <a:xfrm>
              <a:off x="3380" y="2742"/>
              <a:ext cx="30" cy="30"/>
            </a:xfrm>
            <a:custGeom>
              <a:avLst/>
              <a:gdLst>
                <a:gd name="T0" fmla="*/ 15 w 60"/>
                <a:gd name="T1" fmla="*/ 8 h 58"/>
                <a:gd name="T2" fmla="*/ 15 w 60"/>
                <a:gd name="T3" fmla="*/ 6 h 58"/>
                <a:gd name="T4" fmla="*/ 15 w 60"/>
                <a:gd name="T5" fmla="*/ 5 h 58"/>
                <a:gd name="T6" fmla="*/ 14 w 60"/>
                <a:gd name="T7" fmla="*/ 3 h 58"/>
                <a:gd name="T8" fmla="*/ 13 w 60"/>
                <a:gd name="T9" fmla="*/ 2 h 58"/>
                <a:gd name="T10" fmla="*/ 12 w 60"/>
                <a:gd name="T11" fmla="*/ 1 h 58"/>
                <a:gd name="T12" fmla="*/ 11 w 60"/>
                <a:gd name="T13" fmla="*/ 1 h 58"/>
                <a:gd name="T14" fmla="*/ 9 w 60"/>
                <a:gd name="T15" fmla="*/ 0 h 58"/>
                <a:gd name="T16" fmla="*/ 8 w 60"/>
                <a:gd name="T17" fmla="*/ 0 h 58"/>
                <a:gd name="T18" fmla="*/ 5 w 60"/>
                <a:gd name="T19" fmla="*/ 1 h 58"/>
                <a:gd name="T20" fmla="*/ 2 w 60"/>
                <a:gd name="T21" fmla="*/ 2 h 58"/>
                <a:gd name="T22" fmla="*/ 1 w 60"/>
                <a:gd name="T23" fmla="*/ 5 h 58"/>
                <a:gd name="T24" fmla="*/ 0 w 60"/>
                <a:gd name="T25" fmla="*/ 8 h 58"/>
                <a:gd name="T26" fmla="*/ 1 w 60"/>
                <a:gd name="T27" fmla="*/ 9 h 58"/>
                <a:gd name="T28" fmla="*/ 1 w 60"/>
                <a:gd name="T29" fmla="*/ 11 h 58"/>
                <a:gd name="T30" fmla="*/ 1 w 60"/>
                <a:gd name="T31" fmla="*/ 12 h 58"/>
                <a:gd name="T32" fmla="*/ 2 w 60"/>
                <a:gd name="T33" fmla="*/ 13 h 58"/>
                <a:gd name="T34" fmla="*/ 3 w 60"/>
                <a:gd name="T35" fmla="*/ 14 h 58"/>
                <a:gd name="T36" fmla="*/ 5 w 60"/>
                <a:gd name="T37" fmla="*/ 15 h 58"/>
                <a:gd name="T38" fmla="*/ 6 w 60"/>
                <a:gd name="T39" fmla="*/ 16 h 58"/>
                <a:gd name="T40" fmla="*/ 8 w 60"/>
                <a:gd name="T41" fmla="*/ 16 h 58"/>
                <a:gd name="T42" fmla="*/ 9 w 60"/>
                <a:gd name="T43" fmla="*/ 16 h 58"/>
                <a:gd name="T44" fmla="*/ 11 w 60"/>
                <a:gd name="T45" fmla="*/ 15 h 58"/>
                <a:gd name="T46" fmla="*/ 12 w 60"/>
                <a:gd name="T47" fmla="*/ 14 h 58"/>
                <a:gd name="T48" fmla="*/ 13 w 60"/>
                <a:gd name="T49" fmla="*/ 13 h 58"/>
                <a:gd name="T50" fmla="*/ 14 w 60"/>
                <a:gd name="T51" fmla="*/ 12 h 58"/>
                <a:gd name="T52" fmla="*/ 15 w 60"/>
                <a:gd name="T53" fmla="*/ 11 h 58"/>
                <a:gd name="T54" fmla="*/ 15 w 60"/>
                <a:gd name="T55" fmla="*/ 9 h 58"/>
                <a:gd name="T56" fmla="*/ 15 w 60"/>
                <a:gd name="T57" fmla="*/ 8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w="9525">
              <a:noFill/>
              <a:round/>
              <a:headEnd/>
              <a:tailEnd/>
            </a:ln>
          </p:spPr>
          <p:txBody>
            <a:bodyPr/>
            <a:lstStyle/>
            <a:p>
              <a:endParaRPr lang="en-US"/>
            </a:p>
          </p:txBody>
        </p:sp>
        <p:sp>
          <p:nvSpPr>
            <p:cNvPr id="18708" name="Freeform 138"/>
            <p:cNvSpPr>
              <a:spLocks/>
            </p:cNvSpPr>
            <p:nvPr/>
          </p:nvSpPr>
          <p:spPr bwMode="auto">
            <a:xfrm>
              <a:off x="3388" y="2750"/>
              <a:ext cx="15" cy="14"/>
            </a:xfrm>
            <a:custGeom>
              <a:avLst/>
              <a:gdLst>
                <a:gd name="T0" fmla="*/ 4 w 30"/>
                <a:gd name="T1" fmla="*/ 7 h 28"/>
                <a:gd name="T2" fmla="*/ 3 w 30"/>
                <a:gd name="T3" fmla="*/ 7 h 28"/>
                <a:gd name="T4" fmla="*/ 3 w 30"/>
                <a:gd name="T5" fmla="*/ 7 h 28"/>
                <a:gd name="T6" fmla="*/ 2 w 30"/>
                <a:gd name="T7" fmla="*/ 7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6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5 h 28"/>
                <a:gd name="T52" fmla="*/ 7 w 30"/>
                <a:gd name="T53" fmla="*/ 7 h 28"/>
                <a:gd name="T54" fmla="*/ 6 w 30"/>
                <a:gd name="T55" fmla="*/ 7 h 28"/>
                <a:gd name="T56" fmla="*/ 4 w 30"/>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w="9525">
              <a:noFill/>
              <a:round/>
              <a:headEnd/>
              <a:tailEnd/>
            </a:ln>
          </p:spPr>
          <p:txBody>
            <a:bodyPr/>
            <a:lstStyle/>
            <a:p>
              <a:endParaRPr lang="en-US"/>
            </a:p>
          </p:txBody>
        </p:sp>
        <p:sp>
          <p:nvSpPr>
            <p:cNvPr id="18709" name="Freeform 139"/>
            <p:cNvSpPr>
              <a:spLocks/>
            </p:cNvSpPr>
            <p:nvPr/>
          </p:nvSpPr>
          <p:spPr bwMode="auto">
            <a:xfrm>
              <a:off x="3407" y="2643"/>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0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w="9525">
              <a:noFill/>
              <a:round/>
              <a:headEnd/>
              <a:tailEnd/>
            </a:ln>
          </p:spPr>
          <p:txBody>
            <a:bodyPr/>
            <a:lstStyle/>
            <a:p>
              <a:endParaRPr lang="en-US"/>
            </a:p>
          </p:txBody>
        </p:sp>
        <p:sp>
          <p:nvSpPr>
            <p:cNvPr id="18710" name="Freeform 140"/>
            <p:cNvSpPr>
              <a:spLocks/>
            </p:cNvSpPr>
            <p:nvPr/>
          </p:nvSpPr>
          <p:spPr bwMode="auto">
            <a:xfrm>
              <a:off x="3414" y="2651"/>
              <a:ext cx="15" cy="14"/>
            </a:xfrm>
            <a:custGeom>
              <a:avLst/>
              <a:gdLst>
                <a:gd name="T0" fmla="*/ 4 w 30"/>
                <a:gd name="T1" fmla="*/ 7 h 29"/>
                <a:gd name="T2" fmla="*/ 3 w 30"/>
                <a:gd name="T3" fmla="*/ 7 h 29"/>
                <a:gd name="T4" fmla="*/ 3 w 30"/>
                <a:gd name="T5" fmla="*/ 7 h 29"/>
                <a:gd name="T6" fmla="*/ 2 w 30"/>
                <a:gd name="T7" fmla="*/ 6 h 29"/>
                <a:gd name="T8" fmla="*/ 1 w 30"/>
                <a:gd name="T9" fmla="*/ 6 h 29"/>
                <a:gd name="T10" fmla="*/ 1 w 30"/>
                <a:gd name="T11" fmla="*/ 5 h 29"/>
                <a:gd name="T12" fmla="*/ 1 w 30"/>
                <a:gd name="T13" fmla="*/ 5 h 29"/>
                <a:gd name="T14" fmla="*/ 0 w 30"/>
                <a:gd name="T15" fmla="*/ 4 h 29"/>
                <a:gd name="T16" fmla="*/ 0 w 30"/>
                <a:gd name="T17" fmla="*/ 3 h 29"/>
                <a:gd name="T18" fmla="*/ 0 w 30"/>
                <a:gd name="T19" fmla="*/ 3 h 29"/>
                <a:gd name="T20" fmla="*/ 1 w 30"/>
                <a:gd name="T21" fmla="*/ 2 h 29"/>
                <a:gd name="T22" fmla="*/ 1 w 30"/>
                <a:gd name="T23" fmla="*/ 1 h 29"/>
                <a:gd name="T24" fmla="*/ 1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3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w="9525">
              <a:noFill/>
              <a:round/>
              <a:headEnd/>
              <a:tailEnd/>
            </a:ln>
          </p:spPr>
          <p:txBody>
            <a:bodyPr/>
            <a:lstStyle/>
            <a:p>
              <a:endParaRPr lang="en-US"/>
            </a:p>
          </p:txBody>
        </p:sp>
        <p:sp>
          <p:nvSpPr>
            <p:cNvPr id="18711" name="Freeform 141"/>
            <p:cNvSpPr>
              <a:spLocks/>
            </p:cNvSpPr>
            <p:nvPr/>
          </p:nvSpPr>
          <p:spPr bwMode="auto">
            <a:xfrm>
              <a:off x="3407" y="2515"/>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w="9525">
              <a:noFill/>
              <a:round/>
              <a:headEnd/>
              <a:tailEnd/>
            </a:ln>
          </p:spPr>
          <p:txBody>
            <a:bodyPr/>
            <a:lstStyle/>
            <a:p>
              <a:endParaRPr lang="en-US"/>
            </a:p>
          </p:txBody>
        </p:sp>
        <p:sp>
          <p:nvSpPr>
            <p:cNvPr id="18712" name="Freeform 142"/>
            <p:cNvSpPr>
              <a:spLocks/>
            </p:cNvSpPr>
            <p:nvPr/>
          </p:nvSpPr>
          <p:spPr bwMode="auto">
            <a:xfrm>
              <a:off x="3414" y="2522"/>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a:lstStyle/>
            <a:p>
              <a:endParaRPr lang="en-US"/>
            </a:p>
          </p:txBody>
        </p:sp>
        <p:sp>
          <p:nvSpPr>
            <p:cNvPr id="18713" name="Freeform 143"/>
            <p:cNvSpPr>
              <a:spLocks/>
            </p:cNvSpPr>
            <p:nvPr/>
          </p:nvSpPr>
          <p:spPr bwMode="auto">
            <a:xfrm>
              <a:off x="2347" y="2643"/>
              <a:ext cx="29" cy="30"/>
            </a:xfrm>
            <a:custGeom>
              <a:avLst/>
              <a:gdLst>
                <a:gd name="T0" fmla="*/ 15 w 58"/>
                <a:gd name="T1" fmla="*/ 8 h 59"/>
                <a:gd name="T2" fmla="*/ 15 w 58"/>
                <a:gd name="T3" fmla="*/ 6 h 59"/>
                <a:gd name="T4" fmla="*/ 14 w 58"/>
                <a:gd name="T5" fmla="*/ 5 h 59"/>
                <a:gd name="T6" fmla="*/ 14 w 58"/>
                <a:gd name="T7" fmla="*/ 4 h 59"/>
                <a:gd name="T8" fmla="*/ 13 w 58"/>
                <a:gd name="T9" fmla="*/ 3 h 59"/>
                <a:gd name="T10" fmla="*/ 12 w 58"/>
                <a:gd name="T11" fmla="*/ 2 h 59"/>
                <a:gd name="T12" fmla="*/ 10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0 w 58"/>
                <a:gd name="T45" fmla="*/ 15 h 59"/>
                <a:gd name="T46" fmla="*/ 12 w 58"/>
                <a:gd name="T47" fmla="*/ 14 h 59"/>
                <a:gd name="T48" fmla="*/ 13 w 58"/>
                <a:gd name="T49" fmla="*/ 13 h 59"/>
                <a:gd name="T50" fmla="*/ 14 w 58"/>
                <a:gd name="T51" fmla="*/ 12 h 59"/>
                <a:gd name="T52" fmla="*/ 14 w 58"/>
                <a:gd name="T53" fmla="*/ 11 h 59"/>
                <a:gd name="T54" fmla="*/ 15 w 58"/>
                <a:gd name="T55" fmla="*/ 9 h 59"/>
                <a:gd name="T56" fmla="*/ 15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a:lstStyle/>
            <a:p>
              <a:endParaRPr lang="en-US"/>
            </a:p>
          </p:txBody>
        </p:sp>
        <p:sp>
          <p:nvSpPr>
            <p:cNvPr id="18714" name="Freeform 144"/>
            <p:cNvSpPr>
              <a:spLocks/>
            </p:cNvSpPr>
            <p:nvPr/>
          </p:nvSpPr>
          <p:spPr bwMode="auto">
            <a:xfrm>
              <a:off x="2354" y="2651"/>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w="9525">
              <a:noFill/>
              <a:round/>
              <a:headEnd/>
              <a:tailEnd/>
            </a:ln>
          </p:spPr>
          <p:txBody>
            <a:bodyPr/>
            <a:lstStyle/>
            <a:p>
              <a:endParaRPr lang="en-US"/>
            </a:p>
          </p:txBody>
        </p:sp>
        <p:sp>
          <p:nvSpPr>
            <p:cNvPr id="18715" name="Freeform 145"/>
            <p:cNvSpPr>
              <a:spLocks/>
            </p:cNvSpPr>
            <p:nvPr/>
          </p:nvSpPr>
          <p:spPr bwMode="auto">
            <a:xfrm>
              <a:off x="2485" y="1569"/>
              <a:ext cx="30" cy="30"/>
            </a:xfrm>
            <a:custGeom>
              <a:avLst/>
              <a:gdLst>
                <a:gd name="T0" fmla="*/ 15 w 60"/>
                <a:gd name="T1" fmla="*/ 8 h 60"/>
                <a:gd name="T2" fmla="*/ 15 w 60"/>
                <a:gd name="T3" fmla="*/ 7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18716" name="Freeform 146"/>
            <p:cNvSpPr>
              <a:spLocks/>
            </p:cNvSpPr>
            <p:nvPr/>
          </p:nvSpPr>
          <p:spPr bwMode="auto">
            <a:xfrm>
              <a:off x="2492" y="157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grpSp>
      <p:grpSp>
        <p:nvGrpSpPr>
          <p:cNvPr id="18437" name="Group 147"/>
          <p:cNvGrpSpPr>
            <a:grpSpLocks/>
          </p:cNvGrpSpPr>
          <p:nvPr/>
        </p:nvGrpSpPr>
        <p:grpSpPr bwMode="auto">
          <a:xfrm>
            <a:off x="-3175" y="5029200"/>
            <a:ext cx="2790825" cy="1828800"/>
            <a:chOff x="2332" y="1554"/>
            <a:chExt cx="1105" cy="1218"/>
          </a:xfrm>
        </p:grpSpPr>
        <p:sp>
          <p:nvSpPr>
            <p:cNvPr id="18439" name="Freeform 148"/>
            <p:cNvSpPr>
              <a:spLocks/>
            </p:cNvSpPr>
            <p:nvPr/>
          </p:nvSpPr>
          <p:spPr bwMode="auto">
            <a:xfrm>
              <a:off x="2450" y="2113"/>
              <a:ext cx="30" cy="30"/>
            </a:xfrm>
            <a:custGeom>
              <a:avLst/>
              <a:gdLst>
                <a:gd name="T0" fmla="*/ 7 w 61"/>
                <a:gd name="T1" fmla="*/ 15 h 60"/>
                <a:gd name="T2" fmla="*/ 4 w 61"/>
                <a:gd name="T3" fmla="*/ 15 h 60"/>
                <a:gd name="T4" fmla="*/ 2 w 61"/>
                <a:gd name="T5" fmla="*/ 13 h 60"/>
                <a:gd name="T6" fmla="*/ 0 w 61"/>
                <a:gd name="T7" fmla="*/ 11 h 60"/>
                <a:gd name="T8" fmla="*/ 0 w 61"/>
                <a:gd name="T9" fmla="*/ 8 h 60"/>
                <a:gd name="T10" fmla="*/ 0 w 61"/>
                <a:gd name="T11" fmla="*/ 5 h 60"/>
                <a:gd name="T12" fmla="*/ 2 w 61"/>
                <a:gd name="T13" fmla="*/ 2 h 60"/>
                <a:gd name="T14" fmla="*/ 4 w 61"/>
                <a:gd name="T15" fmla="*/ 1 h 60"/>
                <a:gd name="T16" fmla="*/ 7 w 61"/>
                <a:gd name="T17" fmla="*/ 0 h 60"/>
                <a:gd name="T18" fmla="*/ 10 w 61"/>
                <a:gd name="T19" fmla="*/ 1 h 60"/>
                <a:gd name="T20" fmla="*/ 13 w 61"/>
                <a:gd name="T21" fmla="*/ 2 h 60"/>
                <a:gd name="T22" fmla="*/ 14 w 61"/>
                <a:gd name="T23" fmla="*/ 5 h 60"/>
                <a:gd name="T24" fmla="*/ 15 w 61"/>
                <a:gd name="T25" fmla="*/ 8 h 60"/>
                <a:gd name="T26" fmla="*/ 14 w 61"/>
                <a:gd name="T27" fmla="*/ 11 h 60"/>
                <a:gd name="T28" fmla="*/ 13 w 61"/>
                <a:gd name="T29" fmla="*/ 13 h 60"/>
                <a:gd name="T30" fmla="*/ 10 w 61"/>
                <a:gd name="T31" fmla="*/ 15 h 60"/>
                <a:gd name="T32" fmla="*/ 7 w 61"/>
                <a:gd name="T33" fmla="*/ 15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w="9525">
              <a:noFill/>
              <a:round/>
              <a:headEnd/>
              <a:tailEnd/>
            </a:ln>
          </p:spPr>
          <p:txBody>
            <a:bodyPr/>
            <a:lstStyle/>
            <a:p>
              <a:endParaRPr lang="en-US"/>
            </a:p>
          </p:txBody>
        </p:sp>
        <p:sp>
          <p:nvSpPr>
            <p:cNvPr id="18440" name="Freeform 149"/>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2 h 182"/>
                <a:gd name="T10" fmla="*/ 32 w 132"/>
                <a:gd name="T11" fmla="*/ 23 h 182"/>
                <a:gd name="T12" fmla="*/ 34 w 132"/>
                <a:gd name="T13" fmla="*/ 15 h 182"/>
                <a:gd name="T14" fmla="*/ 33 w 132"/>
                <a:gd name="T15" fmla="*/ 8 h 182"/>
                <a:gd name="T16" fmla="*/ 27 w 132"/>
                <a:gd name="T17" fmla="*/ 3 h 182"/>
                <a:gd name="T18" fmla="*/ 17 w 132"/>
                <a:gd name="T19" fmla="*/ 0 h 182"/>
                <a:gd name="T20" fmla="*/ 7 w 132"/>
                <a:gd name="T21" fmla="*/ 3 h 182"/>
                <a:gd name="T22" fmla="*/ 1 w 132"/>
                <a:gd name="T23" fmla="*/ 8 h 182"/>
                <a:gd name="T24" fmla="*/ 0 w 132"/>
                <a:gd name="T25" fmla="*/ 15 h 182"/>
                <a:gd name="T26" fmla="*/ 2 w 132"/>
                <a:gd name="T27" fmla="*/ 23 h 182"/>
                <a:gd name="T28" fmla="*/ 5 w 132"/>
                <a:gd name="T29" fmla="*/ 32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a:lstStyle/>
            <a:p>
              <a:endParaRPr lang="en-US"/>
            </a:p>
          </p:txBody>
        </p:sp>
        <p:sp>
          <p:nvSpPr>
            <p:cNvPr id="18441" name="Freeform 150"/>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2 h 182"/>
                <a:gd name="T10" fmla="*/ 32 w 132"/>
                <a:gd name="T11" fmla="*/ 23 h 182"/>
                <a:gd name="T12" fmla="*/ 34 w 132"/>
                <a:gd name="T13" fmla="*/ 15 h 182"/>
                <a:gd name="T14" fmla="*/ 33 w 132"/>
                <a:gd name="T15" fmla="*/ 8 h 182"/>
                <a:gd name="T16" fmla="*/ 27 w 132"/>
                <a:gd name="T17" fmla="*/ 3 h 182"/>
                <a:gd name="T18" fmla="*/ 17 w 132"/>
                <a:gd name="T19" fmla="*/ 0 h 182"/>
                <a:gd name="T20" fmla="*/ 7 w 132"/>
                <a:gd name="T21" fmla="*/ 3 h 182"/>
                <a:gd name="T22" fmla="*/ 1 w 132"/>
                <a:gd name="T23" fmla="*/ 8 h 182"/>
                <a:gd name="T24" fmla="*/ 0 w 132"/>
                <a:gd name="T25" fmla="*/ 15 h 182"/>
                <a:gd name="T26" fmla="*/ 2 w 132"/>
                <a:gd name="T27" fmla="*/ 23 h 182"/>
                <a:gd name="T28" fmla="*/ 5 w 132"/>
                <a:gd name="T29" fmla="*/ 32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a:lstStyle/>
            <a:p>
              <a:endParaRPr lang="en-US"/>
            </a:p>
          </p:txBody>
        </p:sp>
        <p:sp>
          <p:nvSpPr>
            <p:cNvPr id="18442" name="Freeform 151"/>
            <p:cNvSpPr>
              <a:spLocks/>
            </p:cNvSpPr>
            <p:nvPr/>
          </p:nvSpPr>
          <p:spPr bwMode="auto">
            <a:xfrm>
              <a:off x="2359" y="2051"/>
              <a:ext cx="89" cy="73"/>
            </a:xfrm>
            <a:custGeom>
              <a:avLst/>
              <a:gdLst>
                <a:gd name="T0" fmla="*/ 41 w 177"/>
                <a:gd name="T1" fmla="*/ 36 h 146"/>
                <a:gd name="T2" fmla="*/ 45 w 177"/>
                <a:gd name="T3" fmla="*/ 30 h 146"/>
                <a:gd name="T4" fmla="*/ 43 w 177"/>
                <a:gd name="T5" fmla="*/ 28 h 146"/>
                <a:gd name="T6" fmla="*/ 41 w 177"/>
                <a:gd name="T7" fmla="*/ 23 h 146"/>
                <a:gd name="T8" fmla="*/ 36 w 177"/>
                <a:gd name="T9" fmla="*/ 16 h 146"/>
                <a:gd name="T10" fmla="*/ 31 w 177"/>
                <a:gd name="T11" fmla="*/ 9 h 146"/>
                <a:gd name="T12" fmla="*/ 24 w 177"/>
                <a:gd name="T13" fmla="*/ 3 h 146"/>
                <a:gd name="T14" fmla="*/ 18 w 177"/>
                <a:gd name="T15" fmla="*/ 0 h 146"/>
                <a:gd name="T16" fmla="*/ 10 w 177"/>
                <a:gd name="T17" fmla="*/ 2 h 146"/>
                <a:gd name="T18" fmla="*/ 4 w 177"/>
                <a:gd name="T19" fmla="*/ 10 h 146"/>
                <a:gd name="T20" fmla="*/ 1 w 177"/>
                <a:gd name="T21" fmla="*/ 15 h 146"/>
                <a:gd name="T22" fmla="*/ 0 w 177"/>
                <a:gd name="T23" fmla="*/ 20 h 146"/>
                <a:gd name="T24" fmla="*/ 1 w 177"/>
                <a:gd name="T25" fmla="*/ 24 h 146"/>
                <a:gd name="T26" fmla="*/ 2 w 177"/>
                <a:gd name="T27" fmla="*/ 27 h 146"/>
                <a:gd name="T28" fmla="*/ 5 w 177"/>
                <a:gd name="T29" fmla="*/ 30 h 146"/>
                <a:gd name="T30" fmla="*/ 8 w 177"/>
                <a:gd name="T31" fmla="*/ 32 h 146"/>
                <a:gd name="T32" fmla="*/ 12 w 177"/>
                <a:gd name="T33" fmla="*/ 33 h 146"/>
                <a:gd name="T34" fmla="*/ 16 w 177"/>
                <a:gd name="T35" fmla="*/ 35 h 146"/>
                <a:gd name="T36" fmla="*/ 20 w 177"/>
                <a:gd name="T37" fmla="*/ 36 h 146"/>
                <a:gd name="T38" fmla="*/ 25 w 177"/>
                <a:gd name="T39" fmla="*/ 36 h 146"/>
                <a:gd name="T40" fmla="*/ 29 w 177"/>
                <a:gd name="T41" fmla="*/ 36 h 146"/>
                <a:gd name="T42" fmla="*/ 33 w 177"/>
                <a:gd name="T43" fmla="*/ 37 h 146"/>
                <a:gd name="T44" fmla="*/ 36 w 177"/>
                <a:gd name="T45" fmla="*/ 37 h 146"/>
                <a:gd name="T46" fmla="*/ 39 w 177"/>
                <a:gd name="T47" fmla="*/ 36 h 146"/>
                <a:gd name="T48" fmla="*/ 41 w 177"/>
                <a:gd name="T49" fmla="*/ 36 h 146"/>
                <a:gd name="T50" fmla="*/ 41 w 177"/>
                <a:gd name="T51" fmla="*/ 36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w="9525">
              <a:noFill/>
              <a:round/>
              <a:headEnd/>
              <a:tailEnd/>
            </a:ln>
          </p:spPr>
          <p:txBody>
            <a:bodyPr/>
            <a:lstStyle/>
            <a:p>
              <a:endParaRPr lang="en-US"/>
            </a:p>
          </p:txBody>
        </p:sp>
        <p:sp>
          <p:nvSpPr>
            <p:cNvPr id="18443" name="Freeform 152"/>
            <p:cNvSpPr>
              <a:spLocks/>
            </p:cNvSpPr>
            <p:nvPr/>
          </p:nvSpPr>
          <p:spPr bwMode="auto">
            <a:xfrm>
              <a:off x="2359" y="2133"/>
              <a:ext cx="89" cy="71"/>
            </a:xfrm>
            <a:custGeom>
              <a:avLst/>
              <a:gdLst>
                <a:gd name="T0" fmla="*/ 45 w 178"/>
                <a:gd name="T1" fmla="*/ 6 h 143"/>
                <a:gd name="T2" fmla="*/ 41 w 178"/>
                <a:gd name="T3" fmla="*/ 0 h 143"/>
                <a:gd name="T4" fmla="*/ 41 w 178"/>
                <a:gd name="T5" fmla="*/ 0 h 143"/>
                <a:gd name="T6" fmla="*/ 39 w 178"/>
                <a:gd name="T7" fmla="*/ 0 h 143"/>
                <a:gd name="T8" fmla="*/ 37 w 178"/>
                <a:gd name="T9" fmla="*/ 0 h 143"/>
                <a:gd name="T10" fmla="*/ 33 w 178"/>
                <a:gd name="T11" fmla="*/ 0 h 143"/>
                <a:gd name="T12" fmla="*/ 29 w 178"/>
                <a:gd name="T13" fmla="*/ 0 h 143"/>
                <a:gd name="T14" fmla="*/ 25 w 178"/>
                <a:gd name="T15" fmla="*/ 0 h 143"/>
                <a:gd name="T16" fmla="*/ 20 w 178"/>
                <a:gd name="T17" fmla="*/ 1 h 143"/>
                <a:gd name="T18" fmla="*/ 16 w 178"/>
                <a:gd name="T19" fmla="*/ 1 h 143"/>
                <a:gd name="T20" fmla="*/ 12 w 178"/>
                <a:gd name="T21" fmla="*/ 3 h 143"/>
                <a:gd name="T22" fmla="*/ 8 w 178"/>
                <a:gd name="T23" fmla="*/ 4 h 143"/>
                <a:gd name="T24" fmla="*/ 5 w 178"/>
                <a:gd name="T25" fmla="*/ 6 h 143"/>
                <a:gd name="T26" fmla="*/ 2 w 178"/>
                <a:gd name="T27" fmla="*/ 9 h 143"/>
                <a:gd name="T28" fmla="*/ 1 w 178"/>
                <a:gd name="T29" fmla="*/ 12 h 143"/>
                <a:gd name="T30" fmla="*/ 0 w 178"/>
                <a:gd name="T31" fmla="*/ 16 h 143"/>
                <a:gd name="T32" fmla="*/ 1 w 178"/>
                <a:gd name="T33" fmla="*/ 20 h 143"/>
                <a:gd name="T34" fmla="*/ 4 w 178"/>
                <a:gd name="T35" fmla="*/ 26 h 143"/>
                <a:gd name="T36" fmla="*/ 11 w 178"/>
                <a:gd name="T37" fmla="*/ 33 h 143"/>
                <a:gd name="T38" fmla="*/ 18 w 178"/>
                <a:gd name="T39" fmla="*/ 35 h 143"/>
                <a:gd name="T40" fmla="*/ 24 w 178"/>
                <a:gd name="T41" fmla="*/ 33 h 143"/>
                <a:gd name="T42" fmla="*/ 31 w 178"/>
                <a:gd name="T43" fmla="*/ 27 h 143"/>
                <a:gd name="T44" fmla="*/ 37 w 178"/>
                <a:gd name="T45" fmla="*/ 20 h 143"/>
                <a:gd name="T46" fmla="*/ 41 w 178"/>
                <a:gd name="T47" fmla="*/ 13 h 143"/>
                <a:gd name="T48" fmla="*/ 44 w 178"/>
                <a:gd name="T49" fmla="*/ 8 h 143"/>
                <a:gd name="T50" fmla="*/ 45 w 178"/>
                <a:gd name="T51" fmla="*/ 6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w="9525">
              <a:noFill/>
              <a:round/>
              <a:headEnd/>
              <a:tailEnd/>
            </a:ln>
          </p:spPr>
          <p:txBody>
            <a:bodyPr/>
            <a:lstStyle/>
            <a:p>
              <a:endParaRPr lang="en-US"/>
            </a:p>
          </p:txBody>
        </p:sp>
        <p:sp>
          <p:nvSpPr>
            <p:cNvPr id="18444" name="Freeform 153"/>
            <p:cNvSpPr>
              <a:spLocks/>
            </p:cNvSpPr>
            <p:nvPr/>
          </p:nvSpPr>
          <p:spPr bwMode="auto">
            <a:xfrm>
              <a:off x="2432" y="2151"/>
              <a:ext cx="66" cy="90"/>
            </a:xfrm>
            <a:custGeom>
              <a:avLst/>
              <a:gdLst>
                <a:gd name="T0" fmla="*/ 21 w 132"/>
                <a:gd name="T1" fmla="*/ 0 h 181"/>
                <a:gd name="T2" fmla="*/ 13 w 132"/>
                <a:gd name="T3" fmla="*/ 0 h 181"/>
                <a:gd name="T4" fmla="*/ 12 w 132"/>
                <a:gd name="T5" fmla="*/ 2 h 181"/>
                <a:gd name="T6" fmla="*/ 9 w 132"/>
                <a:gd name="T7" fmla="*/ 7 h 181"/>
                <a:gd name="T8" fmla="*/ 5 w 132"/>
                <a:gd name="T9" fmla="*/ 14 h 181"/>
                <a:gd name="T10" fmla="*/ 2 w 132"/>
                <a:gd name="T11" fmla="*/ 22 h 181"/>
                <a:gd name="T12" fmla="*/ 0 w 132"/>
                <a:gd name="T13" fmla="*/ 30 h 181"/>
                <a:gd name="T14" fmla="*/ 2 w 132"/>
                <a:gd name="T15" fmla="*/ 38 h 181"/>
                <a:gd name="T16" fmla="*/ 6 w 132"/>
                <a:gd name="T17" fmla="*/ 43 h 181"/>
                <a:gd name="T18" fmla="*/ 16 w 132"/>
                <a:gd name="T19" fmla="*/ 45 h 181"/>
                <a:gd name="T20" fmla="*/ 27 w 132"/>
                <a:gd name="T21" fmla="*/ 43 h 181"/>
                <a:gd name="T22" fmla="*/ 32 w 132"/>
                <a:gd name="T23" fmla="*/ 38 h 181"/>
                <a:gd name="T24" fmla="*/ 33 w 132"/>
                <a:gd name="T25" fmla="*/ 30 h 181"/>
                <a:gd name="T26" fmla="*/ 32 w 132"/>
                <a:gd name="T27" fmla="*/ 22 h 181"/>
                <a:gd name="T28" fmla="*/ 29 w 132"/>
                <a:gd name="T29" fmla="*/ 14 h 181"/>
                <a:gd name="T30" fmla="*/ 25 w 132"/>
                <a:gd name="T31" fmla="*/ 7 h 181"/>
                <a:gd name="T32" fmla="*/ 22 w 132"/>
                <a:gd name="T33" fmla="*/ 2 h 181"/>
                <a:gd name="T34" fmla="*/ 2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w="9525">
              <a:noFill/>
              <a:round/>
              <a:headEnd/>
              <a:tailEnd/>
            </a:ln>
          </p:spPr>
          <p:txBody>
            <a:bodyPr/>
            <a:lstStyle/>
            <a:p>
              <a:endParaRPr lang="en-US"/>
            </a:p>
          </p:txBody>
        </p:sp>
        <p:sp>
          <p:nvSpPr>
            <p:cNvPr id="18445" name="Freeform 154"/>
            <p:cNvSpPr>
              <a:spLocks/>
            </p:cNvSpPr>
            <p:nvPr/>
          </p:nvSpPr>
          <p:spPr bwMode="auto">
            <a:xfrm>
              <a:off x="2482" y="2132"/>
              <a:ext cx="88" cy="72"/>
            </a:xfrm>
            <a:custGeom>
              <a:avLst/>
              <a:gdLst>
                <a:gd name="T0" fmla="*/ 3 w 177"/>
                <a:gd name="T1" fmla="*/ 1 h 144"/>
                <a:gd name="T2" fmla="*/ 0 w 177"/>
                <a:gd name="T3" fmla="*/ 7 h 144"/>
                <a:gd name="T4" fmla="*/ 1 w 177"/>
                <a:gd name="T5" fmla="*/ 9 h 144"/>
                <a:gd name="T6" fmla="*/ 4 w 177"/>
                <a:gd name="T7" fmla="*/ 14 h 144"/>
                <a:gd name="T8" fmla="*/ 8 w 177"/>
                <a:gd name="T9" fmla="*/ 21 h 144"/>
                <a:gd name="T10" fmla="*/ 14 w 177"/>
                <a:gd name="T11" fmla="*/ 28 h 144"/>
                <a:gd name="T12" fmla="*/ 20 w 177"/>
                <a:gd name="T13" fmla="*/ 33 h 144"/>
                <a:gd name="T14" fmla="*/ 27 w 177"/>
                <a:gd name="T15" fmla="*/ 36 h 144"/>
                <a:gd name="T16" fmla="*/ 34 w 177"/>
                <a:gd name="T17" fmla="*/ 35 h 144"/>
                <a:gd name="T18" fmla="*/ 41 w 177"/>
                <a:gd name="T19" fmla="*/ 27 h 144"/>
                <a:gd name="T20" fmla="*/ 43 w 177"/>
                <a:gd name="T21" fmla="*/ 22 h 144"/>
                <a:gd name="T22" fmla="*/ 44 w 177"/>
                <a:gd name="T23" fmla="*/ 17 h 144"/>
                <a:gd name="T24" fmla="*/ 44 w 177"/>
                <a:gd name="T25" fmla="*/ 13 h 144"/>
                <a:gd name="T26" fmla="*/ 42 w 177"/>
                <a:gd name="T27" fmla="*/ 10 h 144"/>
                <a:gd name="T28" fmla="*/ 40 w 177"/>
                <a:gd name="T29" fmla="*/ 7 h 144"/>
                <a:gd name="T30" fmla="*/ 36 w 177"/>
                <a:gd name="T31" fmla="*/ 5 h 144"/>
                <a:gd name="T32" fmla="*/ 33 w 177"/>
                <a:gd name="T33" fmla="*/ 3 h 144"/>
                <a:gd name="T34" fmla="*/ 29 w 177"/>
                <a:gd name="T35" fmla="*/ 2 h 144"/>
                <a:gd name="T36" fmla="*/ 24 w 177"/>
                <a:gd name="T37" fmla="*/ 1 h 144"/>
                <a:gd name="T38" fmla="*/ 20 w 177"/>
                <a:gd name="T39" fmla="*/ 1 h 144"/>
                <a:gd name="T40" fmla="*/ 15 w 177"/>
                <a:gd name="T41" fmla="*/ 1 h 144"/>
                <a:gd name="T42" fmla="*/ 12 w 177"/>
                <a:gd name="T43" fmla="*/ 0 h 144"/>
                <a:gd name="T44" fmla="*/ 8 w 177"/>
                <a:gd name="T45" fmla="*/ 0 h 144"/>
                <a:gd name="T46" fmla="*/ 6 w 177"/>
                <a:gd name="T47" fmla="*/ 1 h 144"/>
                <a:gd name="T48" fmla="*/ 4 w 177"/>
                <a:gd name="T49" fmla="*/ 1 h 144"/>
                <a:gd name="T50" fmla="*/ 3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w="9525">
              <a:noFill/>
              <a:round/>
              <a:headEnd/>
              <a:tailEnd/>
            </a:ln>
          </p:spPr>
          <p:txBody>
            <a:bodyPr/>
            <a:lstStyle/>
            <a:p>
              <a:endParaRPr lang="en-US"/>
            </a:p>
          </p:txBody>
        </p:sp>
        <p:sp>
          <p:nvSpPr>
            <p:cNvPr id="18446" name="Freeform 155"/>
            <p:cNvSpPr>
              <a:spLocks/>
            </p:cNvSpPr>
            <p:nvPr/>
          </p:nvSpPr>
          <p:spPr bwMode="auto">
            <a:xfrm>
              <a:off x="2481" y="2051"/>
              <a:ext cx="90" cy="72"/>
            </a:xfrm>
            <a:custGeom>
              <a:avLst/>
              <a:gdLst>
                <a:gd name="T0" fmla="*/ 0 w 180"/>
                <a:gd name="T1" fmla="*/ 29 h 143"/>
                <a:gd name="T2" fmla="*/ 4 w 180"/>
                <a:gd name="T3" fmla="*/ 36 h 143"/>
                <a:gd name="T4" fmla="*/ 5 w 180"/>
                <a:gd name="T5" fmla="*/ 36 h 143"/>
                <a:gd name="T6" fmla="*/ 6 w 180"/>
                <a:gd name="T7" fmla="*/ 36 h 143"/>
                <a:gd name="T8" fmla="*/ 9 w 180"/>
                <a:gd name="T9" fmla="*/ 36 h 143"/>
                <a:gd name="T10" fmla="*/ 12 w 180"/>
                <a:gd name="T11" fmla="*/ 36 h 143"/>
                <a:gd name="T12" fmla="*/ 16 w 180"/>
                <a:gd name="T13" fmla="*/ 36 h 143"/>
                <a:gd name="T14" fmla="*/ 20 w 180"/>
                <a:gd name="T15" fmla="*/ 36 h 143"/>
                <a:gd name="T16" fmla="*/ 25 w 180"/>
                <a:gd name="T17" fmla="*/ 35 h 143"/>
                <a:gd name="T18" fmla="*/ 29 w 180"/>
                <a:gd name="T19" fmla="*/ 34 h 143"/>
                <a:gd name="T20" fmla="*/ 34 w 180"/>
                <a:gd name="T21" fmla="*/ 33 h 143"/>
                <a:gd name="T22" fmla="*/ 37 w 180"/>
                <a:gd name="T23" fmla="*/ 32 h 143"/>
                <a:gd name="T24" fmla="*/ 41 w 180"/>
                <a:gd name="T25" fmla="*/ 30 h 143"/>
                <a:gd name="T26" fmla="*/ 43 w 180"/>
                <a:gd name="T27" fmla="*/ 27 h 143"/>
                <a:gd name="T28" fmla="*/ 45 w 180"/>
                <a:gd name="T29" fmla="*/ 24 h 143"/>
                <a:gd name="T30" fmla="*/ 45 w 180"/>
                <a:gd name="T31" fmla="*/ 20 h 143"/>
                <a:gd name="T32" fmla="*/ 44 w 180"/>
                <a:gd name="T33" fmla="*/ 15 h 143"/>
                <a:gd name="T34" fmla="*/ 42 w 180"/>
                <a:gd name="T35" fmla="*/ 10 h 143"/>
                <a:gd name="T36" fmla="*/ 35 w 180"/>
                <a:gd name="T37" fmla="*/ 2 h 143"/>
                <a:gd name="T38" fmla="*/ 28 w 180"/>
                <a:gd name="T39" fmla="*/ 0 h 143"/>
                <a:gd name="T40" fmla="*/ 21 w 180"/>
                <a:gd name="T41" fmla="*/ 3 h 143"/>
                <a:gd name="T42" fmla="*/ 14 w 180"/>
                <a:gd name="T43" fmla="*/ 8 h 143"/>
                <a:gd name="T44" fmla="*/ 9 w 180"/>
                <a:gd name="T45" fmla="*/ 15 h 143"/>
                <a:gd name="T46" fmla="*/ 4 w 180"/>
                <a:gd name="T47" fmla="*/ 22 h 143"/>
                <a:gd name="T48" fmla="*/ 1 w 180"/>
                <a:gd name="T49" fmla="*/ 27 h 143"/>
                <a:gd name="T50" fmla="*/ 0 w 180"/>
                <a:gd name="T51" fmla="*/ 29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w="9525">
              <a:noFill/>
              <a:round/>
              <a:headEnd/>
              <a:tailEnd/>
            </a:ln>
          </p:spPr>
          <p:txBody>
            <a:bodyPr/>
            <a:lstStyle/>
            <a:p>
              <a:endParaRPr lang="en-US"/>
            </a:p>
          </p:txBody>
        </p:sp>
        <p:sp>
          <p:nvSpPr>
            <p:cNvPr id="18447" name="Freeform 156"/>
            <p:cNvSpPr>
              <a:spLocks/>
            </p:cNvSpPr>
            <p:nvPr/>
          </p:nvSpPr>
          <p:spPr bwMode="auto">
            <a:xfrm>
              <a:off x="2654" y="1594"/>
              <a:ext cx="12" cy="12"/>
            </a:xfrm>
            <a:custGeom>
              <a:avLst/>
              <a:gdLst>
                <a:gd name="T0" fmla="*/ 3 w 24"/>
                <a:gd name="T1" fmla="*/ 6 h 24"/>
                <a:gd name="T2" fmla="*/ 2 w 24"/>
                <a:gd name="T3" fmla="*/ 6 h 24"/>
                <a:gd name="T4" fmla="*/ 1 w 24"/>
                <a:gd name="T5" fmla="*/ 6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5 w 24"/>
                <a:gd name="T19" fmla="*/ 1 h 24"/>
                <a:gd name="T20" fmla="*/ 5 w 24"/>
                <a:gd name="T21" fmla="*/ 1 h 24"/>
                <a:gd name="T22" fmla="*/ 6 w 24"/>
                <a:gd name="T23" fmla="*/ 2 h 24"/>
                <a:gd name="T24" fmla="*/ 6 w 24"/>
                <a:gd name="T25" fmla="*/ 3 h 24"/>
                <a:gd name="T26" fmla="*/ 6 w 24"/>
                <a:gd name="T27" fmla="*/ 4 h 24"/>
                <a:gd name="T28" fmla="*/ 5 w 24"/>
                <a:gd name="T29" fmla="*/ 6 h 24"/>
                <a:gd name="T30" fmla="*/ 5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w="9525">
              <a:noFill/>
              <a:round/>
              <a:headEnd/>
              <a:tailEnd/>
            </a:ln>
          </p:spPr>
          <p:txBody>
            <a:bodyPr/>
            <a:lstStyle/>
            <a:p>
              <a:endParaRPr lang="en-US"/>
            </a:p>
          </p:txBody>
        </p:sp>
        <p:sp>
          <p:nvSpPr>
            <p:cNvPr id="18448" name="Freeform 157"/>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a:lstStyle/>
            <a:p>
              <a:endParaRPr lang="en-US"/>
            </a:p>
          </p:txBody>
        </p:sp>
        <p:sp>
          <p:nvSpPr>
            <p:cNvPr id="18449" name="Freeform 158"/>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a:lstStyle/>
            <a:p>
              <a:endParaRPr lang="en-US"/>
            </a:p>
          </p:txBody>
        </p:sp>
        <p:sp>
          <p:nvSpPr>
            <p:cNvPr id="18450" name="Freeform 159"/>
            <p:cNvSpPr>
              <a:spLocks/>
            </p:cNvSpPr>
            <p:nvPr/>
          </p:nvSpPr>
          <p:spPr bwMode="auto">
            <a:xfrm>
              <a:off x="2618" y="1569"/>
              <a:ext cx="36" cy="29"/>
            </a:xfrm>
            <a:custGeom>
              <a:avLst/>
              <a:gdLst>
                <a:gd name="T0" fmla="*/ 17 w 71"/>
                <a:gd name="T1" fmla="*/ 15 h 58"/>
                <a:gd name="T2" fmla="*/ 18 w 71"/>
                <a:gd name="T3" fmla="*/ 12 h 58"/>
                <a:gd name="T4" fmla="*/ 18 w 71"/>
                <a:gd name="T5" fmla="*/ 11 h 58"/>
                <a:gd name="T6" fmla="*/ 16 w 71"/>
                <a:gd name="T7" fmla="*/ 9 h 58"/>
                <a:gd name="T8" fmla="*/ 15 w 71"/>
                <a:gd name="T9" fmla="*/ 7 h 58"/>
                <a:gd name="T10" fmla="*/ 13 w 71"/>
                <a:gd name="T11" fmla="*/ 4 h 58"/>
                <a:gd name="T12" fmla="*/ 10 w 71"/>
                <a:gd name="T13" fmla="*/ 2 h 58"/>
                <a:gd name="T14" fmla="*/ 7 w 71"/>
                <a:gd name="T15" fmla="*/ 0 h 58"/>
                <a:gd name="T16" fmla="*/ 4 w 71"/>
                <a:gd name="T17" fmla="*/ 1 h 58"/>
                <a:gd name="T18" fmla="*/ 2 w 71"/>
                <a:gd name="T19" fmla="*/ 5 h 58"/>
                <a:gd name="T20" fmla="*/ 0 w 71"/>
                <a:gd name="T21" fmla="*/ 9 h 58"/>
                <a:gd name="T22" fmla="*/ 1 w 71"/>
                <a:gd name="T23" fmla="*/ 11 h 58"/>
                <a:gd name="T24" fmla="*/ 3 w 71"/>
                <a:gd name="T25" fmla="*/ 13 h 58"/>
                <a:gd name="T26" fmla="*/ 7 w 71"/>
                <a:gd name="T27" fmla="*/ 14 h 58"/>
                <a:gd name="T28" fmla="*/ 10 w 71"/>
                <a:gd name="T29" fmla="*/ 15 h 58"/>
                <a:gd name="T30" fmla="*/ 13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w="9525">
              <a:noFill/>
              <a:round/>
              <a:headEnd/>
              <a:tailEnd/>
            </a:ln>
          </p:spPr>
          <p:txBody>
            <a:bodyPr/>
            <a:lstStyle/>
            <a:p>
              <a:endParaRPr lang="en-US"/>
            </a:p>
          </p:txBody>
        </p:sp>
        <p:sp>
          <p:nvSpPr>
            <p:cNvPr id="18451" name="Freeform 160"/>
            <p:cNvSpPr>
              <a:spLocks/>
            </p:cNvSpPr>
            <p:nvPr/>
          </p:nvSpPr>
          <p:spPr bwMode="auto">
            <a:xfrm>
              <a:off x="2618" y="1602"/>
              <a:ext cx="36" cy="28"/>
            </a:xfrm>
            <a:custGeom>
              <a:avLst/>
              <a:gdLst>
                <a:gd name="T0" fmla="*/ 18 w 71"/>
                <a:gd name="T1" fmla="*/ 2 h 57"/>
                <a:gd name="T2" fmla="*/ 17 w 71"/>
                <a:gd name="T3" fmla="*/ 0 h 57"/>
                <a:gd name="T4" fmla="*/ 16 w 71"/>
                <a:gd name="T5" fmla="*/ 0 h 57"/>
                <a:gd name="T6" fmla="*/ 14 w 71"/>
                <a:gd name="T7" fmla="*/ 0 h 57"/>
                <a:gd name="T8" fmla="*/ 10 w 71"/>
                <a:gd name="T9" fmla="*/ 0 h 57"/>
                <a:gd name="T10" fmla="*/ 7 w 71"/>
                <a:gd name="T11" fmla="*/ 0 h 57"/>
                <a:gd name="T12" fmla="*/ 4 w 71"/>
                <a:gd name="T13" fmla="*/ 1 h 57"/>
                <a:gd name="T14" fmla="*/ 1 w 71"/>
                <a:gd name="T15" fmla="*/ 3 h 57"/>
                <a:gd name="T16" fmla="*/ 0 w 71"/>
                <a:gd name="T17" fmla="*/ 6 h 57"/>
                <a:gd name="T18" fmla="*/ 2 w 71"/>
                <a:gd name="T19" fmla="*/ 10 h 57"/>
                <a:gd name="T20" fmla="*/ 4 w 71"/>
                <a:gd name="T21" fmla="*/ 13 h 57"/>
                <a:gd name="T22" fmla="*/ 7 w 71"/>
                <a:gd name="T23" fmla="*/ 14 h 57"/>
                <a:gd name="T24" fmla="*/ 10 w 71"/>
                <a:gd name="T25" fmla="*/ 13 h 57"/>
                <a:gd name="T26" fmla="*/ 13 w 71"/>
                <a:gd name="T27" fmla="*/ 11 h 57"/>
                <a:gd name="T28" fmla="*/ 15 w 71"/>
                <a:gd name="T29" fmla="*/ 8 h 57"/>
                <a:gd name="T30" fmla="*/ 16 w 71"/>
                <a:gd name="T31" fmla="*/ 5 h 57"/>
                <a:gd name="T32" fmla="*/ 18 w 71"/>
                <a:gd name="T33" fmla="*/ 3 h 57"/>
                <a:gd name="T34" fmla="*/ 18 w 71"/>
                <a:gd name="T35" fmla="*/ 2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w="9525">
              <a:noFill/>
              <a:round/>
              <a:headEnd/>
              <a:tailEnd/>
            </a:ln>
          </p:spPr>
          <p:txBody>
            <a:bodyPr/>
            <a:lstStyle/>
            <a:p>
              <a:endParaRPr lang="en-US"/>
            </a:p>
          </p:txBody>
        </p:sp>
        <p:sp>
          <p:nvSpPr>
            <p:cNvPr id="18452" name="Freeform 161"/>
            <p:cNvSpPr>
              <a:spLocks/>
            </p:cNvSpPr>
            <p:nvPr/>
          </p:nvSpPr>
          <p:spPr bwMode="auto">
            <a:xfrm>
              <a:off x="2647" y="1610"/>
              <a:ext cx="26" cy="36"/>
            </a:xfrm>
            <a:custGeom>
              <a:avLst/>
              <a:gdLst>
                <a:gd name="T0" fmla="*/ 8 w 52"/>
                <a:gd name="T1" fmla="*/ 0 h 73"/>
                <a:gd name="T2" fmla="*/ 5 w 52"/>
                <a:gd name="T3" fmla="*/ 0 h 73"/>
                <a:gd name="T4" fmla="*/ 5 w 52"/>
                <a:gd name="T5" fmla="*/ 1 h 73"/>
                <a:gd name="T6" fmla="*/ 4 w 52"/>
                <a:gd name="T7" fmla="*/ 3 h 73"/>
                <a:gd name="T8" fmla="*/ 2 w 52"/>
                <a:gd name="T9" fmla="*/ 5 h 73"/>
                <a:gd name="T10" fmla="*/ 1 w 52"/>
                <a:gd name="T11" fmla="*/ 9 h 73"/>
                <a:gd name="T12" fmla="*/ 0 w 52"/>
                <a:gd name="T13" fmla="*/ 12 h 73"/>
                <a:gd name="T14" fmla="*/ 1 w 52"/>
                <a:gd name="T15" fmla="*/ 15 h 73"/>
                <a:gd name="T16" fmla="*/ 3 w 52"/>
                <a:gd name="T17" fmla="*/ 17 h 73"/>
                <a:gd name="T18" fmla="*/ 7 w 52"/>
                <a:gd name="T19" fmla="*/ 18 h 73"/>
                <a:gd name="T20" fmla="*/ 11 w 52"/>
                <a:gd name="T21" fmla="*/ 17 h 73"/>
                <a:gd name="T22" fmla="*/ 13 w 52"/>
                <a:gd name="T23" fmla="*/ 15 h 73"/>
                <a:gd name="T24" fmla="*/ 13 w 52"/>
                <a:gd name="T25" fmla="*/ 12 h 73"/>
                <a:gd name="T26" fmla="*/ 13 w 52"/>
                <a:gd name="T27" fmla="*/ 9 h 73"/>
                <a:gd name="T28" fmla="*/ 12 w 52"/>
                <a:gd name="T29" fmla="*/ 5 h 73"/>
                <a:gd name="T30" fmla="*/ 10 w 52"/>
                <a:gd name="T31" fmla="*/ 3 h 73"/>
                <a:gd name="T32" fmla="*/ 9 w 52"/>
                <a:gd name="T33" fmla="*/ 1 h 73"/>
                <a:gd name="T34" fmla="*/ 8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w="9525">
              <a:noFill/>
              <a:round/>
              <a:headEnd/>
              <a:tailEnd/>
            </a:ln>
          </p:spPr>
          <p:txBody>
            <a:bodyPr/>
            <a:lstStyle/>
            <a:p>
              <a:endParaRPr lang="en-US"/>
            </a:p>
          </p:txBody>
        </p:sp>
        <p:sp>
          <p:nvSpPr>
            <p:cNvPr id="18453" name="Freeform 162"/>
            <p:cNvSpPr>
              <a:spLocks/>
            </p:cNvSpPr>
            <p:nvPr/>
          </p:nvSpPr>
          <p:spPr bwMode="auto">
            <a:xfrm>
              <a:off x="2667" y="1602"/>
              <a:ext cx="36" cy="28"/>
            </a:xfrm>
            <a:custGeom>
              <a:avLst/>
              <a:gdLst>
                <a:gd name="T0" fmla="*/ 2 w 71"/>
                <a:gd name="T1" fmla="*/ 0 h 57"/>
                <a:gd name="T2" fmla="*/ 0 w 71"/>
                <a:gd name="T3" fmla="*/ 2 h 57"/>
                <a:gd name="T4" fmla="*/ 1 w 71"/>
                <a:gd name="T5" fmla="*/ 3 h 57"/>
                <a:gd name="T6" fmla="*/ 2 w 71"/>
                <a:gd name="T7" fmla="*/ 5 h 57"/>
                <a:gd name="T8" fmla="*/ 4 w 71"/>
                <a:gd name="T9" fmla="*/ 8 h 57"/>
                <a:gd name="T10" fmla="*/ 6 w 71"/>
                <a:gd name="T11" fmla="*/ 11 h 57"/>
                <a:gd name="T12" fmla="*/ 8 w 71"/>
                <a:gd name="T13" fmla="*/ 13 h 57"/>
                <a:gd name="T14" fmla="*/ 11 w 71"/>
                <a:gd name="T15" fmla="*/ 14 h 57"/>
                <a:gd name="T16" fmla="*/ 14 w 71"/>
                <a:gd name="T17" fmla="*/ 13 h 57"/>
                <a:gd name="T18" fmla="*/ 17 w 71"/>
                <a:gd name="T19" fmla="*/ 10 h 57"/>
                <a:gd name="T20" fmla="*/ 18 w 71"/>
                <a:gd name="T21" fmla="*/ 6 h 57"/>
                <a:gd name="T22" fmla="*/ 17 w 71"/>
                <a:gd name="T23" fmla="*/ 3 h 57"/>
                <a:gd name="T24" fmla="*/ 15 w 71"/>
                <a:gd name="T25" fmla="*/ 1 h 57"/>
                <a:gd name="T26" fmla="*/ 12 w 71"/>
                <a:gd name="T27" fmla="*/ 0 h 57"/>
                <a:gd name="T28" fmla="*/ 8 w 71"/>
                <a:gd name="T29" fmla="*/ 0 h 57"/>
                <a:gd name="T30" fmla="*/ 5 w 71"/>
                <a:gd name="T31" fmla="*/ 0 h 57"/>
                <a:gd name="T32" fmla="*/ 3 w 71"/>
                <a:gd name="T33" fmla="*/ 0 h 57"/>
                <a:gd name="T34" fmla="*/ 2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w="9525">
              <a:noFill/>
              <a:round/>
              <a:headEnd/>
              <a:tailEnd/>
            </a:ln>
          </p:spPr>
          <p:txBody>
            <a:bodyPr/>
            <a:lstStyle/>
            <a:p>
              <a:endParaRPr lang="en-US"/>
            </a:p>
          </p:txBody>
        </p:sp>
        <p:sp>
          <p:nvSpPr>
            <p:cNvPr id="18454" name="Freeform 163"/>
            <p:cNvSpPr>
              <a:spLocks/>
            </p:cNvSpPr>
            <p:nvPr/>
          </p:nvSpPr>
          <p:spPr bwMode="auto">
            <a:xfrm>
              <a:off x="2667" y="1569"/>
              <a:ext cx="36" cy="28"/>
            </a:xfrm>
            <a:custGeom>
              <a:avLst/>
              <a:gdLst>
                <a:gd name="T0" fmla="*/ 0 w 71"/>
                <a:gd name="T1" fmla="*/ 11 h 57"/>
                <a:gd name="T2" fmla="*/ 2 w 71"/>
                <a:gd name="T3" fmla="*/ 14 h 57"/>
                <a:gd name="T4" fmla="*/ 3 w 71"/>
                <a:gd name="T5" fmla="*/ 14 h 57"/>
                <a:gd name="T6" fmla="*/ 5 w 71"/>
                <a:gd name="T7" fmla="*/ 14 h 57"/>
                <a:gd name="T8" fmla="*/ 8 w 71"/>
                <a:gd name="T9" fmla="*/ 14 h 57"/>
                <a:gd name="T10" fmla="*/ 12 w 71"/>
                <a:gd name="T11" fmla="*/ 13 h 57"/>
                <a:gd name="T12" fmla="*/ 15 w 71"/>
                <a:gd name="T13" fmla="*/ 12 h 57"/>
                <a:gd name="T14" fmla="*/ 17 w 71"/>
                <a:gd name="T15" fmla="*/ 10 h 57"/>
                <a:gd name="T16" fmla="*/ 18 w 71"/>
                <a:gd name="T17" fmla="*/ 8 h 57"/>
                <a:gd name="T18" fmla="*/ 17 w 71"/>
                <a:gd name="T19" fmla="*/ 4 h 57"/>
                <a:gd name="T20" fmla="*/ 14 w 71"/>
                <a:gd name="T21" fmla="*/ 1 h 57"/>
                <a:gd name="T22" fmla="*/ 11 w 71"/>
                <a:gd name="T23" fmla="*/ 0 h 57"/>
                <a:gd name="T24" fmla="*/ 8 w 71"/>
                <a:gd name="T25" fmla="*/ 1 h 57"/>
                <a:gd name="T26" fmla="*/ 6 w 71"/>
                <a:gd name="T27" fmla="*/ 3 h 57"/>
                <a:gd name="T28" fmla="*/ 4 w 71"/>
                <a:gd name="T29" fmla="*/ 5 h 57"/>
                <a:gd name="T30" fmla="*/ 2 w 71"/>
                <a:gd name="T31" fmla="*/ 8 h 57"/>
                <a:gd name="T32" fmla="*/ 1 w 71"/>
                <a:gd name="T33" fmla="*/ 10 h 57"/>
                <a:gd name="T34" fmla="*/ 0 w 71"/>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w="9525">
              <a:noFill/>
              <a:round/>
              <a:headEnd/>
              <a:tailEnd/>
            </a:ln>
          </p:spPr>
          <p:txBody>
            <a:bodyPr/>
            <a:lstStyle/>
            <a:p>
              <a:endParaRPr lang="en-US"/>
            </a:p>
          </p:txBody>
        </p:sp>
        <p:sp>
          <p:nvSpPr>
            <p:cNvPr id="18455" name="Freeform 164"/>
            <p:cNvSpPr>
              <a:spLocks/>
            </p:cNvSpPr>
            <p:nvPr/>
          </p:nvSpPr>
          <p:spPr bwMode="auto">
            <a:xfrm>
              <a:off x="3368" y="2439"/>
              <a:ext cx="12" cy="12"/>
            </a:xfrm>
            <a:custGeom>
              <a:avLst/>
              <a:gdLst>
                <a:gd name="T0" fmla="*/ 3 w 24"/>
                <a:gd name="T1" fmla="*/ 6 h 24"/>
                <a:gd name="T2" fmla="*/ 2 w 24"/>
                <a:gd name="T3" fmla="*/ 6 h 24"/>
                <a:gd name="T4" fmla="*/ 1 w 24"/>
                <a:gd name="T5" fmla="*/ 5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4 w 24"/>
                <a:gd name="T19" fmla="*/ 1 h 24"/>
                <a:gd name="T20" fmla="*/ 5 w 24"/>
                <a:gd name="T21" fmla="*/ 1 h 24"/>
                <a:gd name="T22" fmla="*/ 6 w 24"/>
                <a:gd name="T23" fmla="*/ 2 h 24"/>
                <a:gd name="T24" fmla="*/ 6 w 24"/>
                <a:gd name="T25" fmla="*/ 3 h 24"/>
                <a:gd name="T26" fmla="*/ 6 w 24"/>
                <a:gd name="T27" fmla="*/ 4 h 24"/>
                <a:gd name="T28" fmla="*/ 5 w 24"/>
                <a:gd name="T29" fmla="*/ 5 h 24"/>
                <a:gd name="T30" fmla="*/ 4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w="9525">
              <a:noFill/>
              <a:round/>
              <a:headEnd/>
              <a:tailEnd/>
            </a:ln>
          </p:spPr>
          <p:txBody>
            <a:bodyPr/>
            <a:lstStyle/>
            <a:p>
              <a:endParaRPr lang="en-US"/>
            </a:p>
          </p:txBody>
        </p:sp>
        <p:sp>
          <p:nvSpPr>
            <p:cNvPr id="18456" name="Freeform 165"/>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a:lstStyle/>
            <a:p>
              <a:endParaRPr lang="en-US"/>
            </a:p>
          </p:txBody>
        </p:sp>
        <p:sp>
          <p:nvSpPr>
            <p:cNvPr id="18457" name="Freeform 166"/>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a:lstStyle/>
            <a:p>
              <a:endParaRPr lang="en-US"/>
            </a:p>
          </p:txBody>
        </p:sp>
        <p:sp>
          <p:nvSpPr>
            <p:cNvPr id="18458" name="Freeform 167"/>
            <p:cNvSpPr>
              <a:spLocks/>
            </p:cNvSpPr>
            <p:nvPr/>
          </p:nvSpPr>
          <p:spPr bwMode="auto">
            <a:xfrm>
              <a:off x="3331" y="2414"/>
              <a:ext cx="36" cy="29"/>
            </a:xfrm>
            <a:custGeom>
              <a:avLst/>
              <a:gdLst>
                <a:gd name="T0" fmla="*/ 17 w 71"/>
                <a:gd name="T1" fmla="*/ 15 h 58"/>
                <a:gd name="T2" fmla="*/ 18 w 71"/>
                <a:gd name="T3" fmla="*/ 12 h 58"/>
                <a:gd name="T4" fmla="*/ 18 w 71"/>
                <a:gd name="T5" fmla="*/ 11 h 58"/>
                <a:gd name="T6" fmla="*/ 16 w 71"/>
                <a:gd name="T7" fmla="*/ 9 h 58"/>
                <a:gd name="T8" fmla="*/ 15 w 71"/>
                <a:gd name="T9" fmla="*/ 6 h 58"/>
                <a:gd name="T10" fmla="*/ 13 w 71"/>
                <a:gd name="T11" fmla="*/ 4 h 58"/>
                <a:gd name="T12" fmla="*/ 10 w 71"/>
                <a:gd name="T13" fmla="*/ 2 h 58"/>
                <a:gd name="T14" fmla="*/ 7 w 71"/>
                <a:gd name="T15" fmla="*/ 0 h 58"/>
                <a:gd name="T16" fmla="*/ 4 w 71"/>
                <a:gd name="T17" fmla="*/ 1 h 58"/>
                <a:gd name="T18" fmla="*/ 2 w 71"/>
                <a:gd name="T19" fmla="*/ 4 h 58"/>
                <a:gd name="T20" fmla="*/ 0 w 71"/>
                <a:gd name="T21" fmla="*/ 8 h 58"/>
                <a:gd name="T22" fmla="*/ 1 w 71"/>
                <a:gd name="T23" fmla="*/ 11 h 58"/>
                <a:gd name="T24" fmla="*/ 4 w 71"/>
                <a:gd name="T25" fmla="*/ 13 h 58"/>
                <a:gd name="T26" fmla="*/ 7 w 71"/>
                <a:gd name="T27" fmla="*/ 14 h 58"/>
                <a:gd name="T28" fmla="*/ 10 w 71"/>
                <a:gd name="T29" fmla="*/ 15 h 58"/>
                <a:gd name="T30" fmla="*/ 14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w="9525">
              <a:noFill/>
              <a:round/>
              <a:headEnd/>
              <a:tailEnd/>
            </a:ln>
          </p:spPr>
          <p:txBody>
            <a:bodyPr/>
            <a:lstStyle/>
            <a:p>
              <a:endParaRPr lang="en-US"/>
            </a:p>
          </p:txBody>
        </p:sp>
        <p:sp>
          <p:nvSpPr>
            <p:cNvPr id="18459" name="Freeform 168"/>
            <p:cNvSpPr>
              <a:spLocks/>
            </p:cNvSpPr>
            <p:nvPr/>
          </p:nvSpPr>
          <p:spPr bwMode="auto">
            <a:xfrm>
              <a:off x="3331" y="2447"/>
              <a:ext cx="37" cy="28"/>
            </a:xfrm>
            <a:custGeom>
              <a:avLst/>
              <a:gdLst>
                <a:gd name="T0" fmla="*/ 19 w 72"/>
                <a:gd name="T1" fmla="*/ 3 h 56"/>
                <a:gd name="T2" fmla="*/ 17 w 72"/>
                <a:gd name="T3" fmla="*/ 0 h 56"/>
                <a:gd name="T4" fmla="*/ 16 w 72"/>
                <a:gd name="T5" fmla="*/ 0 h 56"/>
                <a:gd name="T6" fmla="*/ 14 w 72"/>
                <a:gd name="T7" fmla="*/ 0 h 56"/>
                <a:gd name="T8" fmla="*/ 11 w 72"/>
                <a:gd name="T9" fmla="*/ 0 h 56"/>
                <a:gd name="T10" fmla="*/ 7 w 72"/>
                <a:gd name="T11" fmla="*/ 1 h 56"/>
                <a:gd name="T12" fmla="*/ 4 w 72"/>
                <a:gd name="T13" fmla="*/ 2 h 56"/>
                <a:gd name="T14" fmla="*/ 1 w 72"/>
                <a:gd name="T15" fmla="*/ 4 h 56"/>
                <a:gd name="T16" fmla="*/ 0 w 72"/>
                <a:gd name="T17" fmla="*/ 7 h 56"/>
                <a:gd name="T18" fmla="*/ 2 w 72"/>
                <a:gd name="T19" fmla="*/ 11 h 56"/>
                <a:gd name="T20" fmla="*/ 5 w 72"/>
                <a:gd name="T21" fmla="*/ 14 h 56"/>
                <a:gd name="T22" fmla="*/ 8 w 72"/>
                <a:gd name="T23" fmla="*/ 14 h 56"/>
                <a:gd name="T24" fmla="*/ 10 w 72"/>
                <a:gd name="T25" fmla="*/ 14 h 56"/>
                <a:gd name="T26" fmla="*/ 13 w 72"/>
                <a:gd name="T27" fmla="*/ 11 h 56"/>
                <a:gd name="T28" fmla="*/ 15 w 72"/>
                <a:gd name="T29" fmla="*/ 9 h 56"/>
                <a:gd name="T30" fmla="*/ 17 w 72"/>
                <a:gd name="T31" fmla="*/ 6 h 56"/>
                <a:gd name="T32" fmla="*/ 19 w 72"/>
                <a:gd name="T33" fmla="*/ 4 h 56"/>
                <a:gd name="T34" fmla="*/ 19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w="9525">
              <a:noFill/>
              <a:round/>
              <a:headEnd/>
              <a:tailEnd/>
            </a:ln>
          </p:spPr>
          <p:txBody>
            <a:bodyPr/>
            <a:lstStyle/>
            <a:p>
              <a:endParaRPr lang="en-US"/>
            </a:p>
          </p:txBody>
        </p:sp>
        <p:sp>
          <p:nvSpPr>
            <p:cNvPr id="18460" name="Freeform 169"/>
            <p:cNvSpPr>
              <a:spLocks/>
            </p:cNvSpPr>
            <p:nvPr/>
          </p:nvSpPr>
          <p:spPr bwMode="auto">
            <a:xfrm>
              <a:off x="3361" y="2454"/>
              <a:ext cx="26" cy="37"/>
            </a:xfrm>
            <a:custGeom>
              <a:avLst/>
              <a:gdLst>
                <a:gd name="T0" fmla="*/ 8 w 53"/>
                <a:gd name="T1" fmla="*/ 0 h 72"/>
                <a:gd name="T2" fmla="*/ 5 w 53"/>
                <a:gd name="T3" fmla="*/ 0 h 72"/>
                <a:gd name="T4" fmla="*/ 4 w 53"/>
                <a:gd name="T5" fmla="*/ 1 h 72"/>
                <a:gd name="T6" fmla="*/ 3 w 53"/>
                <a:gd name="T7" fmla="*/ 3 h 72"/>
                <a:gd name="T8" fmla="*/ 2 w 53"/>
                <a:gd name="T9" fmla="*/ 6 h 72"/>
                <a:gd name="T10" fmla="*/ 0 w 53"/>
                <a:gd name="T11" fmla="*/ 9 h 72"/>
                <a:gd name="T12" fmla="*/ 0 w 53"/>
                <a:gd name="T13" fmla="*/ 13 h 72"/>
                <a:gd name="T14" fmla="*/ 0 w 53"/>
                <a:gd name="T15" fmla="*/ 16 h 72"/>
                <a:gd name="T16" fmla="*/ 2 w 53"/>
                <a:gd name="T17" fmla="*/ 18 h 72"/>
                <a:gd name="T18" fmla="*/ 6 w 53"/>
                <a:gd name="T19" fmla="*/ 19 h 72"/>
                <a:gd name="T20" fmla="*/ 10 w 53"/>
                <a:gd name="T21" fmla="*/ 18 h 72"/>
                <a:gd name="T22" fmla="*/ 12 w 53"/>
                <a:gd name="T23" fmla="*/ 16 h 72"/>
                <a:gd name="T24" fmla="*/ 13 w 53"/>
                <a:gd name="T25" fmla="*/ 13 h 72"/>
                <a:gd name="T26" fmla="*/ 12 w 53"/>
                <a:gd name="T27" fmla="*/ 9 h 72"/>
                <a:gd name="T28" fmla="*/ 11 w 53"/>
                <a:gd name="T29" fmla="*/ 6 h 72"/>
                <a:gd name="T30" fmla="*/ 10 w 53"/>
                <a:gd name="T31" fmla="*/ 3 h 72"/>
                <a:gd name="T32" fmla="*/ 8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w="9525">
              <a:noFill/>
              <a:round/>
              <a:headEnd/>
              <a:tailEnd/>
            </a:ln>
          </p:spPr>
          <p:txBody>
            <a:bodyPr/>
            <a:lstStyle/>
            <a:p>
              <a:endParaRPr lang="en-US"/>
            </a:p>
          </p:txBody>
        </p:sp>
        <p:sp>
          <p:nvSpPr>
            <p:cNvPr id="18461" name="Freeform 170"/>
            <p:cNvSpPr>
              <a:spLocks/>
            </p:cNvSpPr>
            <p:nvPr/>
          </p:nvSpPr>
          <p:spPr bwMode="auto">
            <a:xfrm>
              <a:off x="3381" y="2447"/>
              <a:ext cx="36" cy="28"/>
            </a:xfrm>
            <a:custGeom>
              <a:avLst/>
              <a:gdLst>
                <a:gd name="T0" fmla="*/ 2 w 71"/>
                <a:gd name="T1" fmla="*/ 0 h 56"/>
                <a:gd name="T2" fmla="*/ 0 w 71"/>
                <a:gd name="T3" fmla="*/ 3 h 56"/>
                <a:gd name="T4" fmla="*/ 1 w 71"/>
                <a:gd name="T5" fmla="*/ 4 h 56"/>
                <a:gd name="T6" fmla="*/ 2 w 71"/>
                <a:gd name="T7" fmla="*/ 6 h 56"/>
                <a:gd name="T8" fmla="*/ 4 w 71"/>
                <a:gd name="T9" fmla="*/ 9 h 56"/>
                <a:gd name="T10" fmla="*/ 6 w 71"/>
                <a:gd name="T11" fmla="*/ 11 h 56"/>
                <a:gd name="T12" fmla="*/ 8 w 71"/>
                <a:gd name="T13" fmla="*/ 14 h 56"/>
                <a:gd name="T14" fmla="*/ 11 w 71"/>
                <a:gd name="T15" fmla="*/ 14 h 56"/>
                <a:gd name="T16" fmla="*/ 14 w 71"/>
                <a:gd name="T17" fmla="*/ 14 h 56"/>
                <a:gd name="T18" fmla="*/ 17 w 71"/>
                <a:gd name="T19" fmla="*/ 11 h 56"/>
                <a:gd name="T20" fmla="*/ 18 w 71"/>
                <a:gd name="T21" fmla="*/ 7 h 56"/>
                <a:gd name="T22" fmla="*/ 17 w 71"/>
                <a:gd name="T23" fmla="*/ 4 h 56"/>
                <a:gd name="T24" fmla="*/ 15 w 71"/>
                <a:gd name="T25" fmla="*/ 2 h 56"/>
                <a:gd name="T26" fmla="*/ 12 w 71"/>
                <a:gd name="T27" fmla="*/ 1 h 56"/>
                <a:gd name="T28" fmla="*/ 8 w 71"/>
                <a:gd name="T29" fmla="*/ 0 h 56"/>
                <a:gd name="T30" fmla="*/ 5 w 71"/>
                <a:gd name="T31" fmla="*/ 0 h 56"/>
                <a:gd name="T32" fmla="*/ 3 w 71"/>
                <a:gd name="T33" fmla="*/ 0 h 56"/>
                <a:gd name="T34" fmla="*/ 2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w="9525">
              <a:noFill/>
              <a:round/>
              <a:headEnd/>
              <a:tailEnd/>
            </a:ln>
          </p:spPr>
          <p:txBody>
            <a:bodyPr/>
            <a:lstStyle/>
            <a:p>
              <a:endParaRPr lang="en-US"/>
            </a:p>
          </p:txBody>
        </p:sp>
        <p:sp>
          <p:nvSpPr>
            <p:cNvPr id="18462" name="Freeform 171"/>
            <p:cNvSpPr>
              <a:spLocks/>
            </p:cNvSpPr>
            <p:nvPr/>
          </p:nvSpPr>
          <p:spPr bwMode="auto">
            <a:xfrm>
              <a:off x="3380" y="2414"/>
              <a:ext cx="37" cy="28"/>
            </a:xfrm>
            <a:custGeom>
              <a:avLst/>
              <a:gdLst>
                <a:gd name="T0" fmla="*/ 0 w 72"/>
                <a:gd name="T1" fmla="*/ 11 h 57"/>
                <a:gd name="T2" fmla="*/ 2 w 72"/>
                <a:gd name="T3" fmla="*/ 14 h 57"/>
                <a:gd name="T4" fmla="*/ 3 w 72"/>
                <a:gd name="T5" fmla="*/ 14 h 57"/>
                <a:gd name="T6" fmla="*/ 5 w 72"/>
                <a:gd name="T7" fmla="*/ 14 h 57"/>
                <a:gd name="T8" fmla="*/ 8 w 72"/>
                <a:gd name="T9" fmla="*/ 14 h 57"/>
                <a:gd name="T10" fmla="*/ 12 w 72"/>
                <a:gd name="T11" fmla="*/ 13 h 57"/>
                <a:gd name="T12" fmla="*/ 16 w 72"/>
                <a:gd name="T13" fmla="*/ 12 h 57"/>
                <a:gd name="T14" fmla="*/ 18 w 72"/>
                <a:gd name="T15" fmla="*/ 10 h 57"/>
                <a:gd name="T16" fmla="*/ 19 w 72"/>
                <a:gd name="T17" fmla="*/ 7 h 57"/>
                <a:gd name="T18" fmla="*/ 17 w 72"/>
                <a:gd name="T19" fmla="*/ 4 h 57"/>
                <a:gd name="T20" fmla="*/ 14 w 72"/>
                <a:gd name="T21" fmla="*/ 1 h 57"/>
                <a:gd name="T22" fmla="*/ 12 w 72"/>
                <a:gd name="T23" fmla="*/ 0 h 57"/>
                <a:gd name="T24" fmla="*/ 9 w 72"/>
                <a:gd name="T25" fmla="*/ 1 h 57"/>
                <a:gd name="T26" fmla="*/ 6 w 72"/>
                <a:gd name="T27" fmla="*/ 3 h 57"/>
                <a:gd name="T28" fmla="*/ 4 w 72"/>
                <a:gd name="T29" fmla="*/ 5 h 57"/>
                <a:gd name="T30" fmla="*/ 2 w 72"/>
                <a:gd name="T31" fmla="*/ 8 h 57"/>
                <a:gd name="T32" fmla="*/ 1 w 72"/>
                <a:gd name="T33" fmla="*/ 10 h 57"/>
                <a:gd name="T34" fmla="*/ 0 w 72"/>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w="9525">
              <a:noFill/>
              <a:round/>
              <a:headEnd/>
              <a:tailEnd/>
            </a:ln>
          </p:spPr>
          <p:txBody>
            <a:bodyPr/>
            <a:lstStyle/>
            <a:p>
              <a:endParaRPr lang="en-US"/>
            </a:p>
          </p:txBody>
        </p:sp>
        <p:sp>
          <p:nvSpPr>
            <p:cNvPr id="18463" name="Freeform 172"/>
            <p:cNvSpPr>
              <a:spLocks/>
            </p:cNvSpPr>
            <p:nvPr/>
          </p:nvSpPr>
          <p:spPr bwMode="auto">
            <a:xfrm>
              <a:off x="2672" y="2420"/>
              <a:ext cx="11" cy="12"/>
            </a:xfrm>
            <a:custGeom>
              <a:avLst/>
              <a:gdLst>
                <a:gd name="T0" fmla="*/ 3 w 23"/>
                <a:gd name="T1" fmla="*/ 6 h 24"/>
                <a:gd name="T2" fmla="*/ 1 w 23"/>
                <a:gd name="T3" fmla="*/ 6 h 24"/>
                <a:gd name="T4" fmla="*/ 1 w 23"/>
                <a:gd name="T5" fmla="*/ 5 h 24"/>
                <a:gd name="T6" fmla="*/ 0 w 23"/>
                <a:gd name="T7" fmla="*/ 5 h 24"/>
                <a:gd name="T8" fmla="*/ 0 w 23"/>
                <a:gd name="T9" fmla="*/ 3 h 24"/>
                <a:gd name="T10" fmla="*/ 0 w 23"/>
                <a:gd name="T11" fmla="*/ 2 h 24"/>
                <a:gd name="T12" fmla="*/ 1 w 23"/>
                <a:gd name="T13" fmla="*/ 1 h 24"/>
                <a:gd name="T14" fmla="*/ 1 w 23"/>
                <a:gd name="T15" fmla="*/ 1 h 24"/>
                <a:gd name="T16" fmla="*/ 3 w 23"/>
                <a:gd name="T17" fmla="*/ 0 h 24"/>
                <a:gd name="T18" fmla="*/ 4 w 23"/>
                <a:gd name="T19" fmla="*/ 1 h 24"/>
                <a:gd name="T20" fmla="*/ 5 w 23"/>
                <a:gd name="T21" fmla="*/ 1 h 24"/>
                <a:gd name="T22" fmla="*/ 5 w 23"/>
                <a:gd name="T23" fmla="*/ 2 h 24"/>
                <a:gd name="T24" fmla="*/ 5 w 23"/>
                <a:gd name="T25" fmla="*/ 3 h 24"/>
                <a:gd name="T26" fmla="*/ 5 w 23"/>
                <a:gd name="T27" fmla="*/ 5 h 24"/>
                <a:gd name="T28" fmla="*/ 5 w 23"/>
                <a:gd name="T29" fmla="*/ 5 h 24"/>
                <a:gd name="T30" fmla="*/ 4 w 23"/>
                <a:gd name="T31" fmla="*/ 6 h 24"/>
                <a:gd name="T32" fmla="*/ 3 w 23"/>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w="9525">
              <a:noFill/>
              <a:round/>
              <a:headEnd/>
              <a:tailEnd/>
            </a:ln>
          </p:spPr>
          <p:txBody>
            <a:bodyPr/>
            <a:lstStyle/>
            <a:p>
              <a:endParaRPr lang="en-US"/>
            </a:p>
          </p:txBody>
        </p:sp>
        <p:sp>
          <p:nvSpPr>
            <p:cNvPr id="18464" name="Freeform 173"/>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4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a:lstStyle/>
            <a:p>
              <a:endParaRPr lang="en-US"/>
            </a:p>
          </p:txBody>
        </p:sp>
        <p:sp>
          <p:nvSpPr>
            <p:cNvPr id="18465" name="Freeform 174"/>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4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a:lstStyle/>
            <a:p>
              <a:endParaRPr lang="en-US"/>
            </a:p>
          </p:txBody>
        </p:sp>
        <p:sp>
          <p:nvSpPr>
            <p:cNvPr id="18466" name="Freeform 175"/>
            <p:cNvSpPr>
              <a:spLocks/>
            </p:cNvSpPr>
            <p:nvPr/>
          </p:nvSpPr>
          <p:spPr bwMode="auto">
            <a:xfrm>
              <a:off x="2635" y="2396"/>
              <a:ext cx="35" cy="28"/>
            </a:xfrm>
            <a:custGeom>
              <a:avLst/>
              <a:gdLst>
                <a:gd name="T0" fmla="*/ 16 w 72"/>
                <a:gd name="T1" fmla="*/ 14 h 58"/>
                <a:gd name="T2" fmla="*/ 17 w 72"/>
                <a:gd name="T3" fmla="*/ 11 h 58"/>
                <a:gd name="T4" fmla="*/ 17 w 72"/>
                <a:gd name="T5" fmla="*/ 10 h 58"/>
                <a:gd name="T6" fmla="*/ 16 w 72"/>
                <a:gd name="T7" fmla="*/ 8 h 58"/>
                <a:gd name="T8" fmla="*/ 14 w 72"/>
                <a:gd name="T9" fmla="*/ 6 h 58"/>
                <a:gd name="T10" fmla="*/ 12 w 72"/>
                <a:gd name="T11" fmla="*/ 3 h 58"/>
                <a:gd name="T12" fmla="*/ 9 w 72"/>
                <a:gd name="T13" fmla="*/ 1 h 58"/>
                <a:gd name="T14" fmla="*/ 7 w 72"/>
                <a:gd name="T15" fmla="*/ 0 h 58"/>
                <a:gd name="T16" fmla="*/ 4 w 72"/>
                <a:gd name="T17" fmla="*/ 0 h 58"/>
                <a:gd name="T18" fmla="*/ 1 w 72"/>
                <a:gd name="T19" fmla="*/ 3 h 58"/>
                <a:gd name="T20" fmla="*/ 0 w 72"/>
                <a:gd name="T21" fmla="*/ 7 h 58"/>
                <a:gd name="T22" fmla="*/ 1 w 72"/>
                <a:gd name="T23" fmla="*/ 10 h 58"/>
                <a:gd name="T24" fmla="*/ 3 w 72"/>
                <a:gd name="T25" fmla="*/ 12 h 58"/>
                <a:gd name="T26" fmla="*/ 6 w 72"/>
                <a:gd name="T27" fmla="*/ 13 h 58"/>
                <a:gd name="T28" fmla="*/ 9 w 72"/>
                <a:gd name="T29" fmla="*/ 14 h 58"/>
                <a:gd name="T30" fmla="*/ 12 w 72"/>
                <a:gd name="T31" fmla="*/ 14 h 58"/>
                <a:gd name="T32" fmla="*/ 15 w 72"/>
                <a:gd name="T33" fmla="*/ 14 h 58"/>
                <a:gd name="T34" fmla="*/ 16 w 72"/>
                <a:gd name="T35" fmla="*/ 14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w="9525">
              <a:noFill/>
              <a:round/>
              <a:headEnd/>
              <a:tailEnd/>
            </a:ln>
          </p:spPr>
          <p:txBody>
            <a:bodyPr/>
            <a:lstStyle/>
            <a:p>
              <a:endParaRPr lang="en-US"/>
            </a:p>
          </p:txBody>
        </p:sp>
        <p:sp>
          <p:nvSpPr>
            <p:cNvPr id="18467" name="Freeform 176"/>
            <p:cNvSpPr>
              <a:spLocks/>
            </p:cNvSpPr>
            <p:nvPr/>
          </p:nvSpPr>
          <p:spPr bwMode="auto">
            <a:xfrm>
              <a:off x="2635" y="2428"/>
              <a:ext cx="35" cy="29"/>
            </a:xfrm>
            <a:custGeom>
              <a:avLst/>
              <a:gdLst>
                <a:gd name="T0" fmla="*/ 17 w 72"/>
                <a:gd name="T1" fmla="*/ 3 h 56"/>
                <a:gd name="T2" fmla="*/ 16 w 72"/>
                <a:gd name="T3" fmla="*/ 0 h 56"/>
                <a:gd name="T4" fmla="*/ 15 w 72"/>
                <a:gd name="T5" fmla="*/ 0 h 56"/>
                <a:gd name="T6" fmla="*/ 13 w 72"/>
                <a:gd name="T7" fmla="*/ 0 h 56"/>
                <a:gd name="T8" fmla="*/ 9 w 72"/>
                <a:gd name="T9" fmla="*/ 0 h 56"/>
                <a:gd name="T10" fmla="*/ 6 w 72"/>
                <a:gd name="T11" fmla="*/ 1 h 56"/>
                <a:gd name="T12" fmla="*/ 3 w 72"/>
                <a:gd name="T13" fmla="*/ 2 h 56"/>
                <a:gd name="T14" fmla="*/ 1 w 72"/>
                <a:gd name="T15" fmla="*/ 4 h 56"/>
                <a:gd name="T16" fmla="*/ 0 w 72"/>
                <a:gd name="T17" fmla="*/ 7 h 56"/>
                <a:gd name="T18" fmla="*/ 1 w 72"/>
                <a:gd name="T19" fmla="*/ 11 h 56"/>
                <a:gd name="T20" fmla="*/ 4 w 72"/>
                <a:gd name="T21" fmla="*/ 14 h 56"/>
                <a:gd name="T22" fmla="*/ 7 w 72"/>
                <a:gd name="T23" fmla="*/ 15 h 56"/>
                <a:gd name="T24" fmla="*/ 9 w 72"/>
                <a:gd name="T25" fmla="*/ 14 h 56"/>
                <a:gd name="T26" fmla="*/ 12 w 72"/>
                <a:gd name="T27" fmla="*/ 12 h 56"/>
                <a:gd name="T28" fmla="*/ 14 w 72"/>
                <a:gd name="T29" fmla="*/ 9 h 56"/>
                <a:gd name="T30" fmla="*/ 16 w 72"/>
                <a:gd name="T31" fmla="*/ 6 h 56"/>
                <a:gd name="T32" fmla="*/ 17 w 72"/>
                <a:gd name="T33" fmla="*/ 4 h 56"/>
                <a:gd name="T34" fmla="*/ 17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w="9525">
              <a:noFill/>
              <a:round/>
              <a:headEnd/>
              <a:tailEnd/>
            </a:ln>
          </p:spPr>
          <p:txBody>
            <a:bodyPr/>
            <a:lstStyle/>
            <a:p>
              <a:endParaRPr lang="en-US"/>
            </a:p>
          </p:txBody>
        </p:sp>
        <p:sp>
          <p:nvSpPr>
            <p:cNvPr id="18468" name="Freeform 177"/>
            <p:cNvSpPr>
              <a:spLocks/>
            </p:cNvSpPr>
            <p:nvPr/>
          </p:nvSpPr>
          <p:spPr bwMode="auto">
            <a:xfrm>
              <a:off x="2664" y="2435"/>
              <a:ext cx="27" cy="37"/>
            </a:xfrm>
            <a:custGeom>
              <a:avLst/>
              <a:gdLst>
                <a:gd name="T0" fmla="*/ 8 w 53"/>
                <a:gd name="T1" fmla="*/ 0 h 72"/>
                <a:gd name="T2" fmla="*/ 6 w 53"/>
                <a:gd name="T3" fmla="*/ 0 h 72"/>
                <a:gd name="T4" fmla="*/ 5 w 53"/>
                <a:gd name="T5" fmla="*/ 1 h 72"/>
                <a:gd name="T6" fmla="*/ 4 w 53"/>
                <a:gd name="T7" fmla="*/ 3 h 72"/>
                <a:gd name="T8" fmla="*/ 2 w 53"/>
                <a:gd name="T9" fmla="*/ 6 h 72"/>
                <a:gd name="T10" fmla="*/ 1 w 53"/>
                <a:gd name="T11" fmla="*/ 9 h 72"/>
                <a:gd name="T12" fmla="*/ 0 w 53"/>
                <a:gd name="T13" fmla="*/ 13 h 72"/>
                <a:gd name="T14" fmla="*/ 1 w 53"/>
                <a:gd name="T15" fmla="*/ 16 h 72"/>
                <a:gd name="T16" fmla="*/ 3 w 53"/>
                <a:gd name="T17" fmla="*/ 18 h 72"/>
                <a:gd name="T18" fmla="*/ 7 w 53"/>
                <a:gd name="T19" fmla="*/ 19 h 72"/>
                <a:gd name="T20" fmla="*/ 11 w 53"/>
                <a:gd name="T21" fmla="*/ 18 h 72"/>
                <a:gd name="T22" fmla="*/ 13 w 53"/>
                <a:gd name="T23" fmla="*/ 16 h 72"/>
                <a:gd name="T24" fmla="*/ 14 w 53"/>
                <a:gd name="T25" fmla="*/ 13 h 72"/>
                <a:gd name="T26" fmla="*/ 13 w 53"/>
                <a:gd name="T27" fmla="*/ 9 h 72"/>
                <a:gd name="T28" fmla="*/ 12 w 53"/>
                <a:gd name="T29" fmla="*/ 6 h 72"/>
                <a:gd name="T30" fmla="*/ 10 w 53"/>
                <a:gd name="T31" fmla="*/ 3 h 72"/>
                <a:gd name="T32" fmla="*/ 9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w="9525">
              <a:noFill/>
              <a:round/>
              <a:headEnd/>
              <a:tailEnd/>
            </a:ln>
          </p:spPr>
          <p:txBody>
            <a:bodyPr/>
            <a:lstStyle/>
            <a:p>
              <a:endParaRPr lang="en-US"/>
            </a:p>
          </p:txBody>
        </p:sp>
        <p:sp>
          <p:nvSpPr>
            <p:cNvPr id="18469" name="Freeform 178"/>
            <p:cNvSpPr>
              <a:spLocks/>
            </p:cNvSpPr>
            <p:nvPr/>
          </p:nvSpPr>
          <p:spPr bwMode="auto">
            <a:xfrm>
              <a:off x="2684" y="2428"/>
              <a:ext cx="35" cy="29"/>
            </a:xfrm>
            <a:custGeom>
              <a:avLst/>
              <a:gdLst>
                <a:gd name="T0" fmla="*/ 1 w 72"/>
                <a:gd name="T1" fmla="*/ 0 h 57"/>
                <a:gd name="T2" fmla="*/ 0 w 72"/>
                <a:gd name="T3" fmla="*/ 3 h 57"/>
                <a:gd name="T4" fmla="*/ 0 w 72"/>
                <a:gd name="T5" fmla="*/ 4 h 57"/>
                <a:gd name="T6" fmla="*/ 1 w 72"/>
                <a:gd name="T7" fmla="*/ 6 h 57"/>
                <a:gd name="T8" fmla="*/ 3 w 72"/>
                <a:gd name="T9" fmla="*/ 9 h 57"/>
                <a:gd name="T10" fmla="*/ 5 w 72"/>
                <a:gd name="T11" fmla="*/ 11 h 57"/>
                <a:gd name="T12" fmla="*/ 8 w 72"/>
                <a:gd name="T13" fmla="*/ 14 h 57"/>
                <a:gd name="T14" fmla="*/ 10 w 72"/>
                <a:gd name="T15" fmla="*/ 15 h 57"/>
                <a:gd name="T16" fmla="*/ 13 w 72"/>
                <a:gd name="T17" fmla="*/ 14 h 57"/>
                <a:gd name="T18" fmla="*/ 16 w 72"/>
                <a:gd name="T19" fmla="*/ 11 h 57"/>
                <a:gd name="T20" fmla="*/ 17 w 72"/>
                <a:gd name="T21" fmla="*/ 7 h 57"/>
                <a:gd name="T22" fmla="*/ 16 w 72"/>
                <a:gd name="T23" fmla="*/ 4 h 57"/>
                <a:gd name="T24" fmla="*/ 14 w 72"/>
                <a:gd name="T25" fmla="*/ 2 h 57"/>
                <a:gd name="T26" fmla="*/ 11 w 72"/>
                <a:gd name="T27" fmla="*/ 1 h 57"/>
                <a:gd name="T28" fmla="*/ 8 w 72"/>
                <a:gd name="T29" fmla="*/ 0 h 57"/>
                <a:gd name="T30" fmla="*/ 5 w 72"/>
                <a:gd name="T31" fmla="*/ 0 h 57"/>
                <a:gd name="T32" fmla="*/ 2 w 72"/>
                <a:gd name="T33" fmla="*/ 0 h 57"/>
                <a:gd name="T34" fmla="*/ 1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w="9525">
              <a:noFill/>
              <a:round/>
              <a:headEnd/>
              <a:tailEnd/>
            </a:ln>
          </p:spPr>
          <p:txBody>
            <a:bodyPr/>
            <a:lstStyle/>
            <a:p>
              <a:endParaRPr lang="en-US"/>
            </a:p>
          </p:txBody>
        </p:sp>
        <p:sp>
          <p:nvSpPr>
            <p:cNvPr id="18470" name="Freeform 179"/>
            <p:cNvSpPr>
              <a:spLocks/>
            </p:cNvSpPr>
            <p:nvPr/>
          </p:nvSpPr>
          <p:spPr bwMode="auto">
            <a:xfrm>
              <a:off x="2684" y="2395"/>
              <a:ext cx="35" cy="29"/>
            </a:xfrm>
            <a:custGeom>
              <a:avLst/>
              <a:gdLst>
                <a:gd name="T0" fmla="*/ 0 w 72"/>
                <a:gd name="T1" fmla="*/ 12 h 58"/>
                <a:gd name="T2" fmla="*/ 1 w 72"/>
                <a:gd name="T3" fmla="*/ 15 h 58"/>
                <a:gd name="T4" fmla="*/ 2 w 72"/>
                <a:gd name="T5" fmla="*/ 15 h 58"/>
                <a:gd name="T6" fmla="*/ 5 w 72"/>
                <a:gd name="T7" fmla="*/ 15 h 58"/>
                <a:gd name="T8" fmla="*/ 8 w 72"/>
                <a:gd name="T9" fmla="*/ 15 h 58"/>
                <a:gd name="T10" fmla="*/ 11 w 72"/>
                <a:gd name="T11" fmla="*/ 14 h 58"/>
                <a:gd name="T12" fmla="*/ 14 w 72"/>
                <a:gd name="T13" fmla="*/ 13 h 58"/>
                <a:gd name="T14" fmla="*/ 16 w 72"/>
                <a:gd name="T15" fmla="*/ 11 h 58"/>
                <a:gd name="T16" fmla="*/ 17 w 72"/>
                <a:gd name="T17" fmla="*/ 8 h 58"/>
                <a:gd name="T18" fmla="*/ 16 w 72"/>
                <a:gd name="T19" fmla="*/ 4 h 58"/>
                <a:gd name="T20" fmla="*/ 13 w 72"/>
                <a:gd name="T21" fmla="*/ 1 h 58"/>
                <a:gd name="T22" fmla="*/ 10 w 72"/>
                <a:gd name="T23" fmla="*/ 0 h 58"/>
                <a:gd name="T24" fmla="*/ 8 w 72"/>
                <a:gd name="T25" fmla="*/ 2 h 58"/>
                <a:gd name="T26" fmla="*/ 5 w 72"/>
                <a:gd name="T27" fmla="*/ 4 h 58"/>
                <a:gd name="T28" fmla="*/ 3 w 72"/>
                <a:gd name="T29" fmla="*/ 6 h 58"/>
                <a:gd name="T30" fmla="*/ 1 w 72"/>
                <a:gd name="T31" fmla="*/ 9 h 58"/>
                <a:gd name="T32" fmla="*/ 0 w 72"/>
                <a:gd name="T33" fmla="*/ 11 h 58"/>
                <a:gd name="T34" fmla="*/ 0 w 72"/>
                <a:gd name="T35" fmla="*/ 12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w="9525">
              <a:noFill/>
              <a:round/>
              <a:headEnd/>
              <a:tailEnd/>
            </a:ln>
          </p:spPr>
          <p:txBody>
            <a:bodyPr/>
            <a:lstStyle/>
            <a:p>
              <a:endParaRPr lang="en-US"/>
            </a:p>
          </p:txBody>
        </p:sp>
        <p:sp>
          <p:nvSpPr>
            <p:cNvPr id="18471" name="Freeform 180"/>
            <p:cNvSpPr>
              <a:spLocks/>
            </p:cNvSpPr>
            <p:nvPr/>
          </p:nvSpPr>
          <p:spPr bwMode="auto">
            <a:xfrm>
              <a:off x="2471" y="1815"/>
              <a:ext cx="72" cy="84"/>
            </a:xfrm>
            <a:custGeom>
              <a:avLst/>
              <a:gdLst>
                <a:gd name="T0" fmla="*/ 36 w 144"/>
                <a:gd name="T1" fmla="*/ 0 h 167"/>
                <a:gd name="T2" fmla="*/ 36 w 144"/>
                <a:gd name="T3" fmla="*/ 7 h 167"/>
                <a:gd name="T4" fmla="*/ 35 w 144"/>
                <a:gd name="T5" fmla="*/ 15 h 167"/>
                <a:gd name="T6" fmla="*/ 33 w 144"/>
                <a:gd name="T7" fmla="*/ 21 h 167"/>
                <a:gd name="T8" fmla="*/ 29 w 144"/>
                <a:gd name="T9" fmla="*/ 28 h 167"/>
                <a:gd name="T10" fmla="*/ 25 w 144"/>
                <a:gd name="T11" fmla="*/ 34 h 167"/>
                <a:gd name="T12" fmla="*/ 21 w 144"/>
                <a:gd name="T13" fmla="*/ 38 h 167"/>
                <a:gd name="T14" fmla="*/ 15 w 144"/>
                <a:gd name="T15" fmla="*/ 41 h 167"/>
                <a:gd name="T16" fmla="*/ 9 w 144"/>
                <a:gd name="T17" fmla="*/ 42 h 167"/>
                <a:gd name="T18" fmla="*/ 4 w 144"/>
                <a:gd name="T19" fmla="*/ 41 h 167"/>
                <a:gd name="T20" fmla="*/ 2 w 144"/>
                <a:gd name="T21" fmla="*/ 38 h 167"/>
                <a:gd name="T22" fmla="*/ 0 w 144"/>
                <a:gd name="T23" fmla="*/ 35 h 167"/>
                <a:gd name="T24" fmla="*/ 1 w 144"/>
                <a:gd name="T25" fmla="*/ 31 h 167"/>
                <a:gd name="T26" fmla="*/ 3 w 144"/>
                <a:gd name="T27" fmla="*/ 28 h 167"/>
                <a:gd name="T28" fmla="*/ 6 w 144"/>
                <a:gd name="T29" fmla="*/ 24 h 167"/>
                <a:gd name="T30" fmla="*/ 11 w 144"/>
                <a:gd name="T31" fmla="*/ 22 h 167"/>
                <a:gd name="T32" fmla="*/ 16 w 144"/>
                <a:gd name="T33" fmla="*/ 21 h 167"/>
                <a:gd name="T34" fmla="*/ 20 w 144"/>
                <a:gd name="T35" fmla="*/ 20 h 167"/>
                <a:gd name="T36" fmla="*/ 24 w 144"/>
                <a:gd name="T37" fmla="*/ 18 h 167"/>
                <a:gd name="T38" fmla="*/ 27 w 144"/>
                <a:gd name="T39" fmla="*/ 15 h 167"/>
                <a:gd name="T40" fmla="*/ 31 w 144"/>
                <a:gd name="T41" fmla="*/ 11 h 167"/>
                <a:gd name="T42" fmla="*/ 33 w 144"/>
                <a:gd name="T43" fmla="*/ 7 h 167"/>
                <a:gd name="T44" fmla="*/ 35 w 144"/>
                <a:gd name="T45" fmla="*/ 4 h 167"/>
                <a:gd name="T46" fmla="*/ 36 w 144"/>
                <a:gd name="T47" fmla="*/ 1 h 167"/>
                <a:gd name="T48" fmla="*/ 36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w="9525">
              <a:noFill/>
              <a:round/>
              <a:headEnd/>
              <a:tailEnd/>
            </a:ln>
          </p:spPr>
          <p:txBody>
            <a:bodyPr/>
            <a:lstStyle/>
            <a:p>
              <a:endParaRPr lang="en-US"/>
            </a:p>
          </p:txBody>
        </p:sp>
        <p:sp>
          <p:nvSpPr>
            <p:cNvPr id="18472" name="Freeform 181"/>
            <p:cNvSpPr>
              <a:spLocks/>
            </p:cNvSpPr>
            <p:nvPr/>
          </p:nvSpPr>
          <p:spPr bwMode="auto">
            <a:xfrm>
              <a:off x="2436" y="1811"/>
              <a:ext cx="102" cy="40"/>
            </a:xfrm>
            <a:custGeom>
              <a:avLst/>
              <a:gdLst>
                <a:gd name="T0" fmla="*/ 51 w 204"/>
                <a:gd name="T1" fmla="*/ 0 h 82"/>
                <a:gd name="T2" fmla="*/ 49 w 204"/>
                <a:gd name="T3" fmla="*/ 2 h 82"/>
                <a:gd name="T4" fmla="*/ 47 w 204"/>
                <a:gd name="T5" fmla="*/ 5 h 82"/>
                <a:gd name="T6" fmla="*/ 44 w 204"/>
                <a:gd name="T7" fmla="*/ 7 h 82"/>
                <a:gd name="T8" fmla="*/ 42 w 204"/>
                <a:gd name="T9" fmla="*/ 10 h 82"/>
                <a:gd name="T10" fmla="*/ 38 w 204"/>
                <a:gd name="T11" fmla="*/ 12 h 82"/>
                <a:gd name="T12" fmla="*/ 35 w 204"/>
                <a:gd name="T13" fmla="*/ 14 h 82"/>
                <a:gd name="T14" fmla="*/ 32 w 204"/>
                <a:gd name="T15" fmla="*/ 16 h 82"/>
                <a:gd name="T16" fmla="*/ 29 w 204"/>
                <a:gd name="T17" fmla="*/ 17 h 82"/>
                <a:gd name="T18" fmla="*/ 25 w 204"/>
                <a:gd name="T19" fmla="*/ 18 h 82"/>
                <a:gd name="T20" fmla="*/ 22 w 204"/>
                <a:gd name="T21" fmla="*/ 19 h 82"/>
                <a:gd name="T22" fmla="*/ 19 w 204"/>
                <a:gd name="T23" fmla="*/ 20 h 82"/>
                <a:gd name="T24" fmla="*/ 16 w 204"/>
                <a:gd name="T25" fmla="*/ 20 h 82"/>
                <a:gd name="T26" fmla="*/ 12 w 204"/>
                <a:gd name="T27" fmla="*/ 20 h 82"/>
                <a:gd name="T28" fmla="*/ 10 w 204"/>
                <a:gd name="T29" fmla="*/ 19 h 82"/>
                <a:gd name="T30" fmla="*/ 7 w 204"/>
                <a:gd name="T31" fmla="*/ 17 h 82"/>
                <a:gd name="T32" fmla="*/ 4 w 204"/>
                <a:gd name="T33" fmla="*/ 16 h 82"/>
                <a:gd name="T34" fmla="*/ 1 w 204"/>
                <a:gd name="T35" fmla="*/ 11 h 82"/>
                <a:gd name="T36" fmla="*/ 0 w 204"/>
                <a:gd name="T37" fmla="*/ 8 h 82"/>
                <a:gd name="T38" fmla="*/ 2 w 204"/>
                <a:gd name="T39" fmla="*/ 5 h 82"/>
                <a:gd name="T40" fmla="*/ 5 w 204"/>
                <a:gd name="T41" fmla="*/ 2 h 82"/>
                <a:gd name="T42" fmla="*/ 9 w 204"/>
                <a:gd name="T43" fmla="*/ 0 h 82"/>
                <a:gd name="T44" fmla="*/ 13 w 204"/>
                <a:gd name="T45" fmla="*/ 0 h 82"/>
                <a:gd name="T46" fmla="*/ 18 w 204"/>
                <a:gd name="T47" fmla="*/ 1 h 82"/>
                <a:gd name="T48" fmla="*/ 23 w 204"/>
                <a:gd name="T49" fmla="*/ 3 h 82"/>
                <a:gd name="T50" fmla="*/ 27 w 204"/>
                <a:gd name="T51" fmla="*/ 5 h 82"/>
                <a:gd name="T52" fmla="*/ 31 w 204"/>
                <a:gd name="T53" fmla="*/ 6 h 82"/>
                <a:gd name="T54" fmla="*/ 36 w 204"/>
                <a:gd name="T55" fmla="*/ 5 h 82"/>
                <a:gd name="T56" fmla="*/ 40 w 204"/>
                <a:gd name="T57" fmla="*/ 4 h 82"/>
                <a:gd name="T58" fmla="*/ 45 w 204"/>
                <a:gd name="T59" fmla="*/ 3 h 82"/>
                <a:gd name="T60" fmla="*/ 48 w 204"/>
                <a:gd name="T61" fmla="*/ 1 h 82"/>
                <a:gd name="T62" fmla="*/ 50 w 204"/>
                <a:gd name="T63" fmla="*/ 0 h 82"/>
                <a:gd name="T64" fmla="*/ 5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w="9525">
              <a:noFill/>
              <a:round/>
              <a:headEnd/>
              <a:tailEnd/>
            </a:ln>
          </p:spPr>
          <p:txBody>
            <a:bodyPr/>
            <a:lstStyle/>
            <a:p>
              <a:endParaRPr lang="en-US"/>
            </a:p>
          </p:txBody>
        </p:sp>
        <p:sp>
          <p:nvSpPr>
            <p:cNvPr id="18473" name="Freeform 182"/>
            <p:cNvSpPr>
              <a:spLocks/>
            </p:cNvSpPr>
            <p:nvPr/>
          </p:nvSpPr>
          <p:spPr bwMode="auto">
            <a:xfrm>
              <a:off x="2534" y="1815"/>
              <a:ext cx="42" cy="104"/>
            </a:xfrm>
            <a:custGeom>
              <a:avLst/>
              <a:gdLst>
                <a:gd name="T0" fmla="*/ 6 w 84"/>
                <a:gd name="T1" fmla="*/ 0 h 208"/>
                <a:gd name="T2" fmla="*/ 11 w 84"/>
                <a:gd name="T3" fmla="*/ 6 h 208"/>
                <a:gd name="T4" fmla="*/ 15 w 84"/>
                <a:gd name="T5" fmla="*/ 12 h 208"/>
                <a:gd name="T6" fmla="*/ 18 w 84"/>
                <a:gd name="T7" fmla="*/ 19 h 208"/>
                <a:gd name="T8" fmla="*/ 20 w 84"/>
                <a:gd name="T9" fmla="*/ 25 h 208"/>
                <a:gd name="T10" fmla="*/ 21 w 84"/>
                <a:gd name="T11" fmla="*/ 32 h 208"/>
                <a:gd name="T12" fmla="*/ 21 w 84"/>
                <a:gd name="T13" fmla="*/ 39 h 208"/>
                <a:gd name="T14" fmla="*/ 19 w 84"/>
                <a:gd name="T15" fmla="*/ 45 h 208"/>
                <a:gd name="T16" fmla="*/ 15 w 84"/>
                <a:gd name="T17" fmla="*/ 50 h 208"/>
                <a:gd name="T18" fmla="*/ 10 w 84"/>
                <a:gd name="T19" fmla="*/ 52 h 208"/>
                <a:gd name="T20" fmla="*/ 7 w 84"/>
                <a:gd name="T21" fmla="*/ 52 h 208"/>
                <a:gd name="T22" fmla="*/ 3 w 84"/>
                <a:gd name="T23" fmla="*/ 51 h 208"/>
                <a:gd name="T24" fmla="*/ 1 w 84"/>
                <a:gd name="T25" fmla="*/ 47 h 208"/>
                <a:gd name="T26" fmla="*/ 0 w 84"/>
                <a:gd name="T27" fmla="*/ 43 h 208"/>
                <a:gd name="T28" fmla="*/ 1 w 84"/>
                <a:gd name="T29" fmla="*/ 38 h 208"/>
                <a:gd name="T30" fmla="*/ 2 w 84"/>
                <a:gd name="T31" fmla="*/ 34 h 208"/>
                <a:gd name="T32" fmla="*/ 5 w 84"/>
                <a:gd name="T33" fmla="*/ 29 h 208"/>
                <a:gd name="T34" fmla="*/ 9 w 84"/>
                <a:gd name="T35" fmla="*/ 21 h 208"/>
                <a:gd name="T36" fmla="*/ 9 w 84"/>
                <a:gd name="T37" fmla="*/ 12 h 208"/>
                <a:gd name="T38" fmla="*/ 7 w 84"/>
                <a:gd name="T39" fmla="*/ 4 h 208"/>
                <a:gd name="T40" fmla="*/ 6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w="9525">
              <a:noFill/>
              <a:round/>
              <a:headEnd/>
              <a:tailEnd/>
            </a:ln>
          </p:spPr>
          <p:txBody>
            <a:bodyPr/>
            <a:lstStyle/>
            <a:p>
              <a:endParaRPr lang="en-US"/>
            </a:p>
          </p:txBody>
        </p:sp>
        <p:sp>
          <p:nvSpPr>
            <p:cNvPr id="18474" name="Freeform 183"/>
            <p:cNvSpPr>
              <a:spLocks/>
            </p:cNvSpPr>
            <p:nvPr/>
          </p:nvSpPr>
          <p:spPr bwMode="auto">
            <a:xfrm>
              <a:off x="2551" y="1812"/>
              <a:ext cx="72" cy="84"/>
            </a:xfrm>
            <a:custGeom>
              <a:avLst/>
              <a:gdLst>
                <a:gd name="T0" fmla="*/ 0 w 144"/>
                <a:gd name="T1" fmla="*/ 0 h 170"/>
                <a:gd name="T2" fmla="*/ 7 w 144"/>
                <a:gd name="T3" fmla="*/ 1 h 170"/>
                <a:gd name="T4" fmla="*/ 14 w 144"/>
                <a:gd name="T5" fmla="*/ 4 h 170"/>
                <a:gd name="T6" fmla="*/ 21 w 144"/>
                <a:gd name="T7" fmla="*/ 8 h 170"/>
                <a:gd name="T8" fmla="*/ 26 w 144"/>
                <a:gd name="T9" fmla="*/ 12 h 170"/>
                <a:gd name="T10" fmla="*/ 31 w 144"/>
                <a:gd name="T11" fmla="*/ 17 h 170"/>
                <a:gd name="T12" fmla="*/ 35 w 144"/>
                <a:gd name="T13" fmla="*/ 22 h 170"/>
                <a:gd name="T14" fmla="*/ 36 w 144"/>
                <a:gd name="T15" fmla="*/ 29 h 170"/>
                <a:gd name="T16" fmla="*/ 36 w 144"/>
                <a:gd name="T17" fmla="*/ 35 h 170"/>
                <a:gd name="T18" fmla="*/ 34 w 144"/>
                <a:gd name="T19" fmla="*/ 39 h 170"/>
                <a:gd name="T20" fmla="*/ 31 w 144"/>
                <a:gd name="T21" fmla="*/ 41 h 170"/>
                <a:gd name="T22" fmla="*/ 27 w 144"/>
                <a:gd name="T23" fmla="*/ 42 h 170"/>
                <a:gd name="T24" fmla="*/ 24 w 144"/>
                <a:gd name="T25" fmla="*/ 40 h 170"/>
                <a:gd name="T26" fmla="*/ 20 w 144"/>
                <a:gd name="T27" fmla="*/ 37 h 170"/>
                <a:gd name="T28" fmla="*/ 18 w 144"/>
                <a:gd name="T29" fmla="*/ 33 h 170"/>
                <a:gd name="T30" fmla="*/ 16 w 144"/>
                <a:gd name="T31" fmla="*/ 29 h 170"/>
                <a:gd name="T32" fmla="*/ 17 w 144"/>
                <a:gd name="T33" fmla="*/ 24 h 170"/>
                <a:gd name="T34" fmla="*/ 17 w 144"/>
                <a:gd name="T35" fmla="*/ 20 h 170"/>
                <a:gd name="T36" fmla="*/ 15 w 144"/>
                <a:gd name="T37" fmla="*/ 15 h 170"/>
                <a:gd name="T38" fmla="*/ 13 w 144"/>
                <a:gd name="T39" fmla="*/ 11 h 170"/>
                <a:gd name="T40" fmla="*/ 9 w 144"/>
                <a:gd name="T41" fmla="*/ 7 h 170"/>
                <a:gd name="T42" fmla="*/ 6 w 144"/>
                <a:gd name="T43" fmla="*/ 4 h 170"/>
                <a:gd name="T44" fmla="*/ 3 w 144"/>
                <a:gd name="T45" fmla="*/ 2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w="9525">
              <a:noFill/>
              <a:round/>
              <a:headEnd/>
              <a:tailEnd/>
            </a:ln>
          </p:spPr>
          <p:txBody>
            <a:bodyPr/>
            <a:lstStyle/>
            <a:p>
              <a:endParaRPr lang="en-US"/>
            </a:p>
          </p:txBody>
        </p:sp>
        <p:sp>
          <p:nvSpPr>
            <p:cNvPr id="18475" name="Freeform 184"/>
            <p:cNvSpPr>
              <a:spLocks/>
            </p:cNvSpPr>
            <p:nvPr/>
          </p:nvSpPr>
          <p:spPr bwMode="auto">
            <a:xfrm>
              <a:off x="2558" y="1793"/>
              <a:ext cx="99" cy="51"/>
            </a:xfrm>
            <a:custGeom>
              <a:avLst/>
              <a:gdLst>
                <a:gd name="T0" fmla="*/ 0 w 199"/>
                <a:gd name="T1" fmla="*/ 4 h 103"/>
                <a:gd name="T2" fmla="*/ 3 w 199"/>
                <a:gd name="T3" fmla="*/ 3 h 103"/>
                <a:gd name="T4" fmla="*/ 6 w 199"/>
                <a:gd name="T5" fmla="*/ 2 h 103"/>
                <a:gd name="T6" fmla="*/ 10 w 199"/>
                <a:gd name="T7" fmla="*/ 1 h 103"/>
                <a:gd name="T8" fmla="*/ 13 w 199"/>
                <a:gd name="T9" fmla="*/ 0 h 103"/>
                <a:gd name="T10" fmla="*/ 17 w 199"/>
                <a:gd name="T11" fmla="*/ 0 h 103"/>
                <a:gd name="T12" fmla="*/ 21 w 199"/>
                <a:gd name="T13" fmla="*/ 0 h 103"/>
                <a:gd name="T14" fmla="*/ 24 w 199"/>
                <a:gd name="T15" fmla="*/ 0 h 103"/>
                <a:gd name="T16" fmla="*/ 28 w 199"/>
                <a:gd name="T17" fmla="*/ 0 h 103"/>
                <a:gd name="T18" fmla="*/ 32 w 199"/>
                <a:gd name="T19" fmla="*/ 1 h 103"/>
                <a:gd name="T20" fmla="*/ 35 w 199"/>
                <a:gd name="T21" fmla="*/ 2 h 103"/>
                <a:gd name="T22" fmla="*/ 38 w 199"/>
                <a:gd name="T23" fmla="*/ 3 h 103"/>
                <a:gd name="T24" fmla="*/ 41 w 199"/>
                <a:gd name="T25" fmla="*/ 4 h 103"/>
                <a:gd name="T26" fmla="*/ 43 w 199"/>
                <a:gd name="T27" fmla="*/ 6 h 103"/>
                <a:gd name="T28" fmla="*/ 45 w 199"/>
                <a:gd name="T29" fmla="*/ 8 h 103"/>
                <a:gd name="T30" fmla="*/ 47 w 199"/>
                <a:gd name="T31" fmla="*/ 11 h 103"/>
                <a:gd name="T32" fmla="*/ 49 w 199"/>
                <a:gd name="T33" fmla="*/ 14 h 103"/>
                <a:gd name="T34" fmla="*/ 49 w 199"/>
                <a:gd name="T35" fmla="*/ 19 h 103"/>
                <a:gd name="T36" fmla="*/ 48 w 199"/>
                <a:gd name="T37" fmla="*/ 22 h 103"/>
                <a:gd name="T38" fmla="*/ 45 w 199"/>
                <a:gd name="T39" fmla="*/ 24 h 103"/>
                <a:gd name="T40" fmla="*/ 41 w 199"/>
                <a:gd name="T41" fmla="*/ 25 h 103"/>
                <a:gd name="T42" fmla="*/ 37 w 199"/>
                <a:gd name="T43" fmla="*/ 25 h 103"/>
                <a:gd name="T44" fmla="*/ 33 w 199"/>
                <a:gd name="T45" fmla="*/ 23 h 103"/>
                <a:gd name="T46" fmla="*/ 29 w 199"/>
                <a:gd name="T47" fmla="*/ 20 h 103"/>
                <a:gd name="T48" fmla="*/ 26 w 199"/>
                <a:gd name="T49" fmla="*/ 15 h 103"/>
                <a:gd name="T50" fmla="*/ 24 w 199"/>
                <a:gd name="T51" fmla="*/ 12 h 103"/>
                <a:gd name="T52" fmla="*/ 20 w 199"/>
                <a:gd name="T53" fmla="*/ 9 h 103"/>
                <a:gd name="T54" fmla="*/ 16 w 199"/>
                <a:gd name="T55" fmla="*/ 7 h 103"/>
                <a:gd name="T56" fmla="*/ 11 w 199"/>
                <a:gd name="T57" fmla="*/ 6 h 103"/>
                <a:gd name="T58" fmla="*/ 7 w 199"/>
                <a:gd name="T59" fmla="*/ 5 h 103"/>
                <a:gd name="T60" fmla="*/ 3 w 199"/>
                <a:gd name="T61" fmla="*/ 4 h 103"/>
                <a:gd name="T62" fmla="*/ 1 w 199"/>
                <a:gd name="T63" fmla="*/ 4 h 103"/>
                <a:gd name="T64" fmla="*/ 0 w 199"/>
                <a:gd name="T65" fmla="*/ 4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w="9525">
              <a:noFill/>
              <a:round/>
              <a:headEnd/>
              <a:tailEnd/>
            </a:ln>
          </p:spPr>
          <p:txBody>
            <a:bodyPr/>
            <a:lstStyle/>
            <a:p>
              <a:endParaRPr lang="en-US"/>
            </a:p>
          </p:txBody>
        </p:sp>
        <p:sp>
          <p:nvSpPr>
            <p:cNvPr id="18476" name="Freeform 185"/>
            <p:cNvSpPr>
              <a:spLocks/>
            </p:cNvSpPr>
            <p:nvPr/>
          </p:nvSpPr>
          <p:spPr bwMode="auto">
            <a:xfrm>
              <a:off x="2631" y="2659"/>
              <a:ext cx="53" cy="98"/>
            </a:xfrm>
            <a:custGeom>
              <a:avLst/>
              <a:gdLst>
                <a:gd name="T0" fmla="*/ 23 w 107"/>
                <a:gd name="T1" fmla="*/ 0 h 195"/>
                <a:gd name="T2" fmla="*/ 25 w 107"/>
                <a:gd name="T3" fmla="*/ 7 h 195"/>
                <a:gd name="T4" fmla="*/ 26 w 107"/>
                <a:gd name="T5" fmla="*/ 14 h 195"/>
                <a:gd name="T6" fmla="*/ 26 w 107"/>
                <a:gd name="T7" fmla="*/ 22 h 195"/>
                <a:gd name="T8" fmla="*/ 26 w 107"/>
                <a:gd name="T9" fmla="*/ 29 h 195"/>
                <a:gd name="T10" fmla="*/ 24 w 107"/>
                <a:gd name="T11" fmla="*/ 36 h 195"/>
                <a:gd name="T12" fmla="*/ 20 w 107"/>
                <a:gd name="T13" fmla="*/ 41 h 195"/>
                <a:gd name="T14" fmla="*/ 16 w 107"/>
                <a:gd name="T15" fmla="*/ 46 h 195"/>
                <a:gd name="T16" fmla="*/ 11 w 107"/>
                <a:gd name="T17" fmla="*/ 49 h 195"/>
                <a:gd name="T18" fmla="*/ 6 w 107"/>
                <a:gd name="T19" fmla="*/ 49 h 195"/>
                <a:gd name="T20" fmla="*/ 2 w 107"/>
                <a:gd name="T21" fmla="*/ 48 h 195"/>
                <a:gd name="T22" fmla="*/ 0 w 107"/>
                <a:gd name="T23" fmla="*/ 45 h 195"/>
                <a:gd name="T24" fmla="*/ 0 w 107"/>
                <a:gd name="T25" fmla="*/ 41 h 195"/>
                <a:gd name="T26" fmla="*/ 0 w 107"/>
                <a:gd name="T27" fmla="*/ 37 h 195"/>
                <a:gd name="T28" fmla="*/ 3 w 107"/>
                <a:gd name="T29" fmla="*/ 32 h 195"/>
                <a:gd name="T30" fmla="*/ 6 w 107"/>
                <a:gd name="T31" fmla="*/ 29 h 195"/>
                <a:gd name="T32" fmla="*/ 10 w 107"/>
                <a:gd name="T33" fmla="*/ 26 h 195"/>
                <a:gd name="T34" fmla="*/ 14 w 107"/>
                <a:gd name="T35" fmla="*/ 24 h 195"/>
                <a:gd name="T36" fmla="*/ 17 w 107"/>
                <a:gd name="T37" fmla="*/ 20 h 195"/>
                <a:gd name="T38" fmla="*/ 19 w 107"/>
                <a:gd name="T39" fmla="*/ 16 h 195"/>
                <a:gd name="T40" fmla="*/ 21 w 107"/>
                <a:gd name="T41" fmla="*/ 12 h 195"/>
                <a:gd name="T42" fmla="*/ 22 w 107"/>
                <a:gd name="T43" fmla="*/ 7 h 195"/>
                <a:gd name="T44" fmla="*/ 23 w 107"/>
                <a:gd name="T45" fmla="*/ 4 h 195"/>
                <a:gd name="T46" fmla="*/ 23 w 107"/>
                <a:gd name="T47" fmla="*/ 1 h 195"/>
                <a:gd name="T48" fmla="*/ 23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w="9525">
              <a:noFill/>
              <a:round/>
              <a:headEnd/>
              <a:tailEnd/>
            </a:ln>
          </p:spPr>
          <p:txBody>
            <a:bodyPr/>
            <a:lstStyle/>
            <a:p>
              <a:endParaRPr lang="en-US"/>
            </a:p>
          </p:txBody>
        </p:sp>
        <p:sp>
          <p:nvSpPr>
            <p:cNvPr id="18477" name="Freeform 186"/>
            <p:cNvSpPr>
              <a:spLocks/>
            </p:cNvSpPr>
            <p:nvPr/>
          </p:nvSpPr>
          <p:spPr bwMode="auto">
            <a:xfrm>
              <a:off x="2581" y="2656"/>
              <a:ext cx="91" cy="63"/>
            </a:xfrm>
            <a:custGeom>
              <a:avLst/>
              <a:gdLst>
                <a:gd name="T0" fmla="*/ 45 w 183"/>
                <a:gd name="T1" fmla="*/ 0 h 126"/>
                <a:gd name="T2" fmla="*/ 43 w 183"/>
                <a:gd name="T3" fmla="*/ 7 h 126"/>
                <a:gd name="T4" fmla="*/ 39 w 183"/>
                <a:gd name="T5" fmla="*/ 13 h 126"/>
                <a:gd name="T6" fmla="*/ 35 w 183"/>
                <a:gd name="T7" fmla="*/ 19 h 126"/>
                <a:gd name="T8" fmla="*/ 30 w 183"/>
                <a:gd name="T9" fmla="*/ 24 h 126"/>
                <a:gd name="T10" fmla="*/ 24 w 183"/>
                <a:gd name="T11" fmla="*/ 28 h 126"/>
                <a:gd name="T12" fmla="*/ 18 w 183"/>
                <a:gd name="T13" fmla="*/ 31 h 126"/>
                <a:gd name="T14" fmla="*/ 12 w 183"/>
                <a:gd name="T15" fmla="*/ 32 h 126"/>
                <a:gd name="T16" fmla="*/ 6 w 183"/>
                <a:gd name="T17" fmla="*/ 30 h 126"/>
                <a:gd name="T18" fmla="*/ 1 w 183"/>
                <a:gd name="T19" fmla="*/ 28 h 126"/>
                <a:gd name="T20" fmla="*/ 0 w 183"/>
                <a:gd name="T21" fmla="*/ 24 h 126"/>
                <a:gd name="T22" fmla="*/ 0 w 183"/>
                <a:gd name="T23" fmla="*/ 21 h 126"/>
                <a:gd name="T24" fmla="*/ 2 w 183"/>
                <a:gd name="T25" fmla="*/ 18 h 126"/>
                <a:gd name="T26" fmla="*/ 5 w 183"/>
                <a:gd name="T27" fmla="*/ 15 h 126"/>
                <a:gd name="T28" fmla="*/ 9 w 183"/>
                <a:gd name="T29" fmla="*/ 13 h 126"/>
                <a:gd name="T30" fmla="*/ 14 w 183"/>
                <a:gd name="T31" fmla="*/ 12 h 126"/>
                <a:gd name="T32" fmla="*/ 19 w 183"/>
                <a:gd name="T33" fmla="*/ 13 h 126"/>
                <a:gd name="T34" fmla="*/ 24 w 183"/>
                <a:gd name="T35" fmla="*/ 13 h 126"/>
                <a:gd name="T36" fmla="*/ 28 w 183"/>
                <a:gd name="T37" fmla="*/ 12 h 126"/>
                <a:gd name="T38" fmla="*/ 32 w 183"/>
                <a:gd name="T39" fmla="*/ 10 h 126"/>
                <a:gd name="T40" fmla="*/ 37 w 183"/>
                <a:gd name="T41" fmla="*/ 8 h 126"/>
                <a:gd name="T42" fmla="*/ 40 w 183"/>
                <a:gd name="T43" fmla="*/ 5 h 126"/>
                <a:gd name="T44" fmla="*/ 43 w 183"/>
                <a:gd name="T45" fmla="*/ 3 h 126"/>
                <a:gd name="T46" fmla="*/ 45 w 183"/>
                <a:gd name="T47" fmla="*/ 1 h 126"/>
                <a:gd name="T48" fmla="*/ 45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w="9525">
              <a:noFill/>
              <a:round/>
              <a:headEnd/>
              <a:tailEnd/>
            </a:ln>
          </p:spPr>
          <p:txBody>
            <a:bodyPr/>
            <a:lstStyle/>
            <a:p>
              <a:endParaRPr lang="en-US"/>
            </a:p>
          </p:txBody>
        </p:sp>
        <p:sp>
          <p:nvSpPr>
            <p:cNvPr id="18478" name="Freeform 187"/>
            <p:cNvSpPr>
              <a:spLocks/>
            </p:cNvSpPr>
            <p:nvPr/>
          </p:nvSpPr>
          <p:spPr bwMode="auto">
            <a:xfrm>
              <a:off x="2681" y="2658"/>
              <a:ext cx="52" cy="98"/>
            </a:xfrm>
            <a:custGeom>
              <a:avLst/>
              <a:gdLst>
                <a:gd name="T0" fmla="*/ 0 w 102"/>
                <a:gd name="T1" fmla="*/ 0 h 197"/>
                <a:gd name="T2" fmla="*/ 6 w 102"/>
                <a:gd name="T3" fmla="*/ 3 h 197"/>
                <a:gd name="T4" fmla="*/ 12 w 102"/>
                <a:gd name="T5" fmla="*/ 8 h 197"/>
                <a:gd name="T6" fmla="*/ 17 w 102"/>
                <a:gd name="T7" fmla="*/ 13 h 197"/>
                <a:gd name="T8" fmla="*/ 21 w 102"/>
                <a:gd name="T9" fmla="*/ 19 h 197"/>
                <a:gd name="T10" fmla="*/ 24 w 102"/>
                <a:gd name="T11" fmla="*/ 25 h 197"/>
                <a:gd name="T12" fmla="*/ 27 w 102"/>
                <a:gd name="T13" fmla="*/ 32 h 197"/>
                <a:gd name="T14" fmla="*/ 27 w 102"/>
                <a:gd name="T15" fmla="*/ 38 h 197"/>
                <a:gd name="T16" fmla="*/ 24 w 102"/>
                <a:gd name="T17" fmla="*/ 44 h 197"/>
                <a:gd name="T18" fmla="*/ 20 w 102"/>
                <a:gd name="T19" fmla="*/ 47 h 197"/>
                <a:gd name="T20" fmla="*/ 17 w 102"/>
                <a:gd name="T21" fmla="*/ 49 h 197"/>
                <a:gd name="T22" fmla="*/ 13 w 102"/>
                <a:gd name="T23" fmla="*/ 48 h 197"/>
                <a:gd name="T24" fmla="*/ 10 w 102"/>
                <a:gd name="T25" fmla="*/ 45 h 197"/>
                <a:gd name="T26" fmla="*/ 8 w 102"/>
                <a:gd name="T27" fmla="*/ 42 h 197"/>
                <a:gd name="T28" fmla="*/ 7 w 102"/>
                <a:gd name="T29" fmla="*/ 37 h 197"/>
                <a:gd name="T30" fmla="*/ 7 w 102"/>
                <a:gd name="T31" fmla="*/ 33 h 197"/>
                <a:gd name="T32" fmla="*/ 8 w 102"/>
                <a:gd name="T33" fmla="*/ 28 h 197"/>
                <a:gd name="T34" fmla="*/ 10 w 102"/>
                <a:gd name="T35" fmla="*/ 24 h 197"/>
                <a:gd name="T36" fmla="*/ 9 w 102"/>
                <a:gd name="T37" fmla="*/ 19 h 197"/>
                <a:gd name="T38" fmla="*/ 8 w 102"/>
                <a:gd name="T39" fmla="*/ 14 h 197"/>
                <a:gd name="T40" fmla="*/ 6 w 102"/>
                <a:gd name="T41" fmla="*/ 10 h 197"/>
                <a:gd name="T42" fmla="*/ 4 w 102"/>
                <a:gd name="T43" fmla="*/ 6 h 197"/>
                <a:gd name="T44" fmla="*/ 2 w 102"/>
                <a:gd name="T45" fmla="*/ 3 h 197"/>
                <a:gd name="T46" fmla="*/ 1 w 102"/>
                <a:gd name="T47" fmla="*/ 1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w="9525">
              <a:noFill/>
              <a:round/>
              <a:headEnd/>
              <a:tailEnd/>
            </a:ln>
          </p:spPr>
          <p:txBody>
            <a:bodyPr/>
            <a:lstStyle/>
            <a:p>
              <a:endParaRPr lang="en-US"/>
            </a:p>
          </p:txBody>
        </p:sp>
        <p:sp>
          <p:nvSpPr>
            <p:cNvPr id="18479" name="Freeform 188"/>
            <p:cNvSpPr>
              <a:spLocks/>
            </p:cNvSpPr>
            <p:nvPr/>
          </p:nvSpPr>
          <p:spPr bwMode="auto">
            <a:xfrm>
              <a:off x="2684" y="2652"/>
              <a:ext cx="90" cy="64"/>
            </a:xfrm>
            <a:custGeom>
              <a:avLst/>
              <a:gdLst>
                <a:gd name="T0" fmla="*/ 0 w 180"/>
                <a:gd name="T1" fmla="*/ 0 h 129"/>
                <a:gd name="T2" fmla="*/ 7 w 180"/>
                <a:gd name="T3" fmla="*/ 0 h 129"/>
                <a:gd name="T4" fmla="*/ 15 w 180"/>
                <a:gd name="T5" fmla="*/ 0 h 129"/>
                <a:gd name="T6" fmla="*/ 22 w 180"/>
                <a:gd name="T7" fmla="*/ 1 h 129"/>
                <a:gd name="T8" fmla="*/ 29 w 180"/>
                <a:gd name="T9" fmla="*/ 4 h 129"/>
                <a:gd name="T10" fmla="*/ 35 w 180"/>
                <a:gd name="T11" fmla="*/ 7 h 129"/>
                <a:gd name="T12" fmla="*/ 40 w 180"/>
                <a:gd name="T13" fmla="*/ 11 h 129"/>
                <a:gd name="T14" fmla="*/ 44 w 180"/>
                <a:gd name="T15" fmla="*/ 16 h 129"/>
                <a:gd name="T16" fmla="*/ 45 w 180"/>
                <a:gd name="T17" fmla="*/ 22 h 129"/>
                <a:gd name="T18" fmla="*/ 45 w 180"/>
                <a:gd name="T19" fmla="*/ 27 h 129"/>
                <a:gd name="T20" fmla="*/ 43 w 180"/>
                <a:gd name="T21" fmla="*/ 30 h 129"/>
                <a:gd name="T22" fmla="*/ 39 w 180"/>
                <a:gd name="T23" fmla="*/ 32 h 129"/>
                <a:gd name="T24" fmla="*/ 36 w 180"/>
                <a:gd name="T25" fmla="*/ 32 h 129"/>
                <a:gd name="T26" fmla="*/ 32 w 180"/>
                <a:gd name="T27" fmla="*/ 30 h 129"/>
                <a:gd name="T28" fmla="*/ 28 w 180"/>
                <a:gd name="T29" fmla="*/ 27 h 129"/>
                <a:gd name="T30" fmla="*/ 25 w 180"/>
                <a:gd name="T31" fmla="*/ 23 h 129"/>
                <a:gd name="T32" fmla="*/ 24 w 180"/>
                <a:gd name="T33" fmla="*/ 18 h 129"/>
                <a:gd name="T34" fmla="*/ 22 w 180"/>
                <a:gd name="T35" fmla="*/ 14 h 129"/>
                <a:gd name="T36" fmla="*/ 19 w 180"/>
                <a:gd name="T37" fmla="*/ 11 h 129"/>
                <a:gd name="T38" fmla="*/ 15 w 180"/>
                <a:gd name="T39" fmla="*/ 7 h 129"/>
                <a:gd name="T40" fmla="*/ 11 w 180"/>
                <a:gd name="T41" fmla="*/ 5 h 129"/>
                <a:gd name="T42" fmla="*/ 7 w 180"/>
                <a:gd name="T43" fmla="*/ 3 h 129"/>
                <a:gd name="T44" fmla="*/ 4 w 180"/>
                <a:gd name="T45" fmla="*/ 1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w="9525">
              <a:noFill/>
              <a:round/>
              <a:headEnd/>
              <a:tailEnd/>
            </a:ln>
          </p:spPr>
          <p:txBody>
            <a:bodyPr/>
            <a:lstStyle/>
            <a:p>
              <a:endParaRPr lang="en-US"/>
            </a:p>
          </p:txBody>
        </p:sp>
        <p:sp>
          <p:nvSpPr>
            <p:cNvPr id="18480" name="Freeform 189"/>
            <p:cNvSpPr>
              <a:spLocks/>
            </p:cNvSpPr>
            <p:nvPr/>
          </p:nvSpPr>
          <p:spPr bwMode="auto">
            <a:xfrm>
              <a:off x="2688" y="2614"/>
              <a:ext cx="103" cy="42"/>
            </a:xfrm>
            <a:custGeom>
              <a:avLst/>
              <a:gdLst>
                <a:gd name="T0" fmla="*/ 0 w 206"/>
                <a:gd name="T1" fmla="*/ 13 h 85"/>
                <a:gd name="T2" fmla="*/ 3 w 206"/>
                <a:gd name="T3" fmla="*/ 11 h 85"/>
                <a:gd name="T4" fmla="*/ 6 w 206"/>
                <a:gd name="T5" fmla="*/ 9 h 85"/>
                <a:gd name="T6" fmla="*/ 9 w 206"/>
                <a:gd name="T7" fmla="*/ 7 h 85"/>
                <a:gd name="T8" fmla="*/ 12 w 206"/>
                <a:gd name="T9" fmla="*/ 5 h 85"/>
                <a:gd name="T10" fmla="*/ 15 w 206"/>
                <a:gd name="T11" fmla="*/ 4 h 85"/>
                <a:gd name="T12" fmla="*/ 19 w 206"/>
                <a:gd name="T13" fmla="*/ 2 h 85"/>
                <a:gd name="T14" fmla="*/ 22 w 206"/>
                <a:gd name="T15" fmla="*/ 1 h 85"/>
                <a:gd name="T16" fmla="*/ 26 w 206"/>
                <a:gd name="T17" fmla="*/ 0 h 85"/>
                <a:gd name="T18" fmla="*/ 30 w 206"/>
                <a:gd name="T19" fmla="*/ 0 h 85"/>
                <a:gd name="T20" fmla="*/ 33 w 206"/>
                <a:gd name="T21" fmla="*/ 0 h 85"/>
                <a:gd name="T22" fmla="*/ 36 w 206"/>
                <a:gd name="T23" fmla="*/ 0 h 85"/>
                <a:gd name="T24" fmla="*/ 39 w 206"/>
                <a:gd name="T25" fmla="*/ 0 h 85"/>
                <a:gd name="T26" fmla="*/ 42 w 206"/>
                <a:gd name="T27" fmla="*/ 1 h 85"/>
                <a:gd name="T28" fmla="*/ 45 w 206"/>
                <a:gd name="T29" fmla="*/ 3 h 85"/>
                <a:gd name="T30" fmla="*/ 48 w 206"/>
                <a:gd name="T31" fmla="*/ 4 h 85"/>
                <a:gd name="T32" fmla="*/ 50 w 206"/>
                <a:gd name="T33" fmla="*/ 7 h 85"/>
                <a:gd name="T34" fmla="*/ 52 w 206"/>
                <a:gd name="T35" fmla="*/ 11 h 85"/>
                <a:gd name="T36" fmla="*/ 52 w 206"/>
                <a:gd name="T37" fmla="*/ 15 h 85"/>
                <a:gd name="T38" fmla="*/ 50 w 206"/>
                <a:gd name="T39" fmla="*/ 18 h 85"/>
                <a:gd name="T40" fmla="*/ 47 w 206"/>
                <a:gd name="T41" fmla="*/ 20 h 85"/>
                <a:gd name="T42" fmla="*/ 42 w 206"/>
                <a:gd name="T43" fmla="*/ 21 h 85"/>
                <a:gd name="T44" fmla="*/ 38 w 206"/>
                <a:gd name="T45" fmla="*/ 21 h 85"/>
                <a:gd name="T46" fmla="*/ 33 w 206"/>
                <a:gd name="T47" fmla="*/ 19 h 85"/>
                <a:gd name="T48" fmla="*/ 29 w 206"/>
                <a:gd name="T49" fmla="*/ 15 h 85"/>
                <a:gd name="T50" fmla="*/ 26 w 206"/>
                <a:gd name="T51" fmla="*/ 13 h 85"/>
                <a:gd name="T52" fmla="*/ 21 w 206"/>
                <a:gd name="T53" fmla="*/ 11 h 85"/>
                <a:gd name="T54" fmla="*/ 17 w 206"/>
                <a:gd name="T55" fmla="*/ 11 h 85"/>
                <a:gd name="T56" fmla="*/ 12 w 206"/>
                <a:gd name="T57" fmla="*/ 11 h 85"/>
                <a:gd name="T58" fmla="*/ 8 w 206"/>
                <a:gd name="T59" fmla="*/ 12 h 85"/>
                <a:gd name="T60" fmla="*/ 4 w 206"/>
                <a:gd name="T61" fmla="*/ 12 h 85"/>
                <a:gd name="T62" fmla="*/ 1 w 206"/>
                <a:gd name="T63" fmla="*/ 13 h 85"/>
                <a:gd name="T64" fmla="*/ 0 w 206"/>
                <a:gd name="T65" fmla="*/ 13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w="9525">
              <a:noFill/>
              <a:round/>
              <a:headEnd/>
              <a:tailEnd/>
            </a:ln>
          </p:spPr>
          <p:txBody>
            <a:bodyPr/>
            <a:lstStyle/>
            <a:p>
              <a:endParaRPr lang="en-US"/>
            </a:p>
          </p:txBody>
        </p:sp>
        <p:sp>
          <p:nvSpPr>
            <p:cNvPr id="18481" name="Freeform 190"/>
            <p:cNvSpPr>
              <a:spLocks/>
            </p:cNvSpPr>
            <p:nvPr/>
          </p:nvSpPr>
          <p:spPr bwMode="auto">
            <a:xfrm>
              <a:off x="2360" y="2408"/>
              <a:ext cx="74" cy="47"/>
            </a:xfrm>
            <a:custGeom>
              <a:avLst/>
              <a:gdLst>
                <a:gd name="T0" fmla="*/ 0 w 147"/>
                <a:gd name="T1" fmla="*/ 1 h 95"/>
                <a:gd name="T2" fmla="*/ 6 w 147"/>
                <a:gd name="T3" fmla="*/ 0 h 95"/>
                <a:gd name="T4" fmla="*/ 12 w 147"/>
                <a:gd name="T5" fmla="*/ 0 h 95"/>
                <a:gd name="T6" fmla="*/ 17 w 147"/>
                <a:gd name="T7" fmla="*/ 0 h 95"/>
                <a:gd name="T8" fmla="*/ 23 w 147"/>
                <a:gd name="T9" fmla="*/ 2 h 95"/>
                <a:gd name="T10" fmla="*/ 28 w 147"/>
                <a:gd name="T11" fmla="*/ 4 h 95"/>
                <a:gd name="T12" fmla="*/ 32 w 147"/>
                <a:gd name="T13" fmla="*/ 7 h 95"/>
                <a:gd name="T14" fmla="*/ 36 w 147"/>
                <a:gd name="T15" fmla="*/ 11 h 95"/>
                <a:gd name="T16" fmla="*/ 37 w 147"/>
                <a:gd name="T17" fmla="*/ 15 h 95"/>
                <a:gd name="T18" fmla="*/ 37 w 147"/>
                <a:gd name="T19" fmla="*/ 19 h 95"/>
                <a:gd name="T20" fmla="*/ 36 w 147"/>
                <a:gd name="T21" fmla="*/ 22 h 95"/>
                <a:gd name="T22" fmla="*/ 33 w 147"/>
                <a:gd name="T23" fmla="*/ 23 h 95"/>
                <a:gd name="T24" fmla="*/ 30 w 147"/>
                <a:gd name="T25" fmla="*/ 23 h 95"/>
                <a:gd name="T26" fmla="*/ 27 w 147"/>
                <a:gd name="T27" fmla="*/ 22 h 95"/>
                <a:gd name="T28" fmla="*/ 24 w 147"/>
                <a:gd name="T29" fmla="*/ 20 h 95"/>
                <a:gd name="T30" fmla="*/ 21 w 147"/>
                <a:gd name="T31" fmla="*/ 17 h 95"/>
                <a:gd name="T32" fmla="*/ 20 w 147"/>
                <a:gd name="T33" fmla="*/ 13 h 95"/>
                <a:gd name="T34" fmla="*/ 18 w 147"/>
                <a:gd name="T35" fmla="*/ 10 h 95"/>
                <a:gd name="T36" fmla="*/ 16 w 147"/>
                <a:gd name="T37" fmla="*/ 8 h 95"/>
                <a:gd name="T38" fmla="*/ 13 w 147"/>
                <a:gd name="T39" fmla="*/ 5 h 95"/>
                <a:gd name="T40" fmla="*/ 9 w 147"/>
                <a:gd name="T41" fmla="*/ 4 h 95"/>
                <a:gd name="T42" fmla="*/ 6 w 147"/>
                <a:gd name="T43" fmla="*/ 3 h 95"/>
                <a:gd name="T44" fmla="*/ 3 w 147"/>
                <a:gd name="T45" fmla="*/ 1 h 95"/>
                <a:gd name="T46" fmla="*/ 1 w 147"/>
                <a:gd name="T47" fmla="*/ 1 h 95"/>
                <a:gd name="T48" fmla="*/ 0 w 147"/>
                <a:gd name="T49" fmla="*/ 1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w="9525">
              <a:noFill/>
              <a:round/>
              <a:headEnd/>
              <a:tailEnd/>
            </a:ln>
          </p:spPr>
          <p:txBody>
            <a:bodyPr/>
            <a:lstStyle/>
            <a:p>
              <a:endParaRPr lang="en-US"/>
            </a:p>
          </p:txBody>
        </p:sp>
        <p:sp>
          <p:nvSpPr>
            <p:cNvPr id="18482" name="Freeform 191"/>
            <p:cNvSpPr>
              <a:spLocks/>
            </p:cNvSpPr>
            <p:nvPr/>
          </p:nvSpPr>
          <p:spPr bwMode="auto">
            <a:xfrm>
              <a:off x="2357" y="2414"/>
              <a:ext cx="43" cy="77"/>
            </a:xfrm>
            <a:custGeom>
              <a:avLst/>
              <a:gdLst>
                <a:gd name="T0" fmla="*/ 0 w 87"/>
                <a:gd name="T1" fmla="*/ 0 h 154"/>
                <a:gd name="T2" fmla="*/ 5 w 87"/>
                <a:gd name="T3" fmla="*/ 3 h 154"/>
                <a:gd name="T4" fmla="*/ 9 w 87"/>
                <a:gd name="T5" fmla="*/ 6 h 154"/>
                <a:gd name="T6" fmla="*/ 14 w 87"/>
                <a:gd name="T7" fmla="*/ 10 h 154"/>
                <a:gd name="T8" fmla="*/ 17 w 87"/>
                <a:gd name="T9" fmla="*/ 15 h 154"/>
                <a:gd name="T10" fmla="*/ 20 w 87"/>
                <a:gd name="T11" fmla="*/ 20 h 154"/>
                <a:gd name="T12" fmla="*/ 21 w 87"/>
                <a:gd name="T13" fmla="*/ 25 h 154"/>
                <a:gd name="T14" fmla="*/ 21 w 87"/>
                <a:gd name="T15" fmla="*/ 30 h 154"/>
                <a:gd name="T16" fmla="*/ 20 w 87"/>
                <a:gd name="T17" fmla="*/ 35 h 154"/>
                <a:gd name="T18" fmla="*/ 17 w 87"/>
                <a:gd name="T19" fmla="*/ 38 h 154"/>
                <a:gd name="T20" fmla="*/ 14 w 87"/>
                <a:gd name="T21" fmla="*/ 39 h 154"/>
                <a:gd name="T22" fmla="*/ 12 w 87"/>
                <a:gd name="T23" fmla="*/ 38 h 154"/>
                <a:gd name="T24" fmla="*/ 9 w 87"/>
                <a:gd name="T25" fmla="*/ 36 h 154"/>
                <a:gd name="T26" fmla="*/ 7 w 87"/>
                <a:gd name="T27" fmla="*/ 34 h 154"/>
                <a:gd name="T28" fmla="*/ 6 w 87"/>
                <a:gd name="T29" fmla="*/ 30 h 154"/>
                <a:gd name="T30" fmla="*/ 6 w 87"/>
                <a:gd name="T31" fmla="*/ 26 h 154"/>
                <a:gd name="T32" fmla="*/ 7 w 87"/>
                <a:gd name="T33" fmla="*/ 22 h 154"/>
                <a:gd name="T34" fmla="*/ 8 w 87"/>
                <a:gd name="T35" fmla="*/ 19 h 154"/>
                <a:gd name="T36" fmla="*/ 7 w 87"/>
                <a:gd name="T37" fmla="*/ 15 h 154"/>
                <a:gd name="T38" fmla="*/ 6 w 87"/>
                <a:gd name="T39" fmla="*/ 12 h 154"/>
                <a:gd name="T40" fmla="*/ 5 w 87"/>
                <a:gd name="T41" fmla="*/ 8 h 154"/>
                <a:gd name="T42" fmla="*/ 3 w 87"/>
                <a:gd name="T43" fmla="*/ 5 h 154"/>
                <a:gd name="T44" fmla="*/ 1 w 87"/>
                <a:gd name="T45" fmla="*/ 3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w="9525">
              <a:noFill/>
              <a:round/>
              <a:headEnd/>
              <a:tailEnd/>
            </a:ln>
          </p:spPr>
          <p:txBody>
            <a:bodyPr/>
            <a:lstStyle/>
            <a:p>
              <a:endParaRPr lang="en-US"/>
            </a:p>
          </p:txBody>
        </p:sp>
        <p:sp>
          <p:nvSpPr>
            <p:cNvPr id="18483" name="Freeform 192"/>
            <p:cNvSpPr>
              <a:spLocks/>
            </p:cNvSpPr>
            <p:nvPr/>
          </p:nvSpPr>
          <p:spPr bwMode="auto">
            <a:xfrm>
              <a:off x="2359" y="2373"/>
              <a:ext cx="81" cy="34"/>
            </a:xfrm>
            <a:custGeom>
              <a:avLst/>
              <a:gdLst>
                <a:gd name="T0" fmla="*/ 0 w 161"/>
                <a:gd name="T1" fmla="*/ 17 h 69"/>
                <a:gd name="T2" fmla="*/ 4 w 161"/>
                <a:gd name="T3" fmla="*/ 13 h 69"/>
                <a:gd name="T4" fmla="*/ 8 w 161"/>
                <a:gd name="T5" fmla="*/ 9 h 69"/>
                <a:gd name="T6" fmla="*/ 13 w 161"/>
                <a:gd name="T7" fmla="*/ 5 h 69"/>
                <a:gd name="T8" fmla="*/ 18 w 161"/>
                <a:gd name="T9" fmla="*/ 2 h 69"/>
                <a:gd name="T10" fmla="*/ 23 w 161"/>
                <a:gd name="T11" fmla="*/ 1 h 69"/>
                <a:gd name="T12" fmla="*/ 28 w 161"/>
                <a:gd name="T13" fmla="*/ 0 h 69"/>
                <a:gd name="T14" fmla="*/ 33 w 161"/>
                <a:gd name="T15" fmla="*/ 1 h 69"/>
                <a:gd name="T16" fmla="*/ 37 w 161"/>
                <a:gd name="T17" fmla="*/ 3 h 69"/>
                <a:gd name="T18" fmla="*/ 40 w 161"/>
                <a:gd name="T19" fmla="*/ 6 h 69"/>
                <a:gd name="T20" fmla="*/ 41 w 161"/>
                <a:gd name="T21" fmla="*/ 9 h 69"/>
                <a:gd name="T22" fmla="*/ 39 w 161"/>
                <a:gd name="T23" fmla="*/ 11 h 69"/>
                <a:gd name="T24" fmla="*/ 37 w 161"/>
                <a:gd name="T25" fmla="*/ 13 h 69"/>
                <a:gd name="T26" fmla="*/ 34 w 161"/>
                <a:gd name="T27" fmla="*/ 15 h 69"/>
                <a:gd name="T28" fmla="*/ 31 w 161"/>
                <a:gd name="T29" fmla="*/ 16 h 69"/>
                <a:gd name="T30" fmla="*/ 27 w 161"/>
                <a:gd name="T31" fmla="*/ 15 h 69"/>
                <a:gd name="T32" fmla="*/ 23 w 161"/>
                <a:gd name="T33" fmla="*/ 13 h 69"/>
                <a:gd name="T34" fmla="*/ 20 w 161"/>
                <a:gd name="T35" fmla="*/ 12 h 69"/>
                <a:gd name="T36" fmla="*/ 16 w 161"/>
                <a:gd name="T37" fmla="*/ 11 h 69"/>
                <a:gd name="T38" fmla="*/ 12 w 161"/>
                <a:gd name="T39" fmla="*/ 12 h 69"/>
                <a:gd name="T40" fmla="*/ 9 w 161"/>
                <a:gd name="T41" fmla="*/ 13 h 69"/>
                <a:gd name="T42" fmla="*/ 6 w 161"/>
                <a:gd name="T43" fmla="*/ 14 h 69"/>
                <a:gd name="T44" fmla="*/ 3 w 161"/>
                <a:gd name="T45" fmla="*/ 16 h 69"/>
                <a:gd name="T46" fmla="*/ 1 w 161"/>
                <a:gd name="T47" fmla="*/ 17 h 69"/>
                <a:gd name="T48" fmla="*/ 0 w 161"/>
                <a:gd name="T49" fmla="*/ 1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w="9525">
              <a:noFill/>
              <a:round/>
              <a:headEnd/>
              <a:tailEnd/>
            </a:ln>
          </p:spPr>
          <p:txBody>
            <a:bodyPr/>
            <a:lstStyle/>
            <a:p>
              <a:endParaRPr lang="en-US"/>
            </a:p>
          </p:txBody>
        </p:sp>
        <p:sp>
          <p:nvSpPr>
            <p:cNvPr id="18484" name="Freeform 193"/>
            <p:cNvSpPr>
              <a:spLocks/>
            </p:cNvSpPr>
            <p:nvPr/>
          </p:nvSpPr>
          <p:spPr bwMode="auto">
            <a:xfrm>
              <a:off x="2356" y="2338"/>
              <a:ext cx="57" cy="66"/>
            </a:xfrm>
            <a:custGeom>
              <a:avLst/>
              <a:gdLst>
                <a:gd name="T0" fmla="*/ 0 w 114"/>
                <a:gd name="T1" fmla="*/ 33 h 133"/>
                <a:gd name="T2" fmla="*/ 1 w 114"/>
                <a:gd name="T3" fmla="*/ 27 h 133"/>
                <a:gd name="T4" fmla="*/ 2 w 114"/>
                <a:gd name="T5" fmla="*/ 22 h 133"/>
                <a:gd name="T6" fmla="*/ 3 w 114"/>
                <a:gd name="T7" fmla="*/ 16 h 133"/>
                <a:gd name="T8" fmla="*/ 6 w 114"/>
                <a:gd name="T9" fmla="*/ 11 h 133"/>
                <a:gd name="T10" fmla="*/ 9 w 114"/>
                <a:gd name="T11" fmla="*/ 6 h 133"/>
                <a:gd name="T12" fmla="*/ 13 w 114"/>
                <a:gd name="T13" fmla="*/ 3 h 133"/>
                <a:gd name="T14" fmla="*/ 17 w 114"/>
                <a:gd name="T15" fmla="*/ 0 h 133"/>
                <a:gd name="T16" fmla="*/ 22 w 114"/>
                <a:gd name="T17" fmla="*/ 0 h 133"/>
                <a:gd name="T18" fmla="*/ 26 w 114"/>
                <a:gd name="T19" fmla="*/ 1 h 133"/>
                <a:gd name="T20" fmla="*/ 28 w 114"/>
                <a:gd name="T21" fmla="*/ 3 h 133"/>
                <a:gd name="T22" fmla="*/ 29 w 114"/>
                <a:gd name="T23" fmla="*/ 5 h 133"/>
                <a:gd name="T24" fmla="*/ 28 w 114"/>
                <a:gd name="T25" fmla="*/ 8 h 133"/>
                <a:gd name="T26" fmla="*/ 27 w 114"/>
                <a:gd name="T27" fmla="*/ 11 h 133"/>
                <a:gd name="T28" fmla="*/ 24 w 114"/>
                <a:gd name="T29" fmla="*/ 14 h 133"/>
                <a:gd name="T30" fmla="*/ 21 w 114"/>
                <a:gd name="T31" fmla="*/ 16 h 133"/>
                <a:gd name="T32" fmla="*/ 16 w 114"/>
                <a:gd name="T33" fmla="*/ 16 h 133"/>
                <a:gd name="T34" fmla="*/ 13 w 114"/>
                <a:gd name="T35" fmla="*/ 17 h 133"/>
                <a:gd name="T36" fmla="*/ 10 w 114"/>
                <a:gd name="T37" fmla="*/ 19 h 133"/>
                <a:gd name="T38" fmla="*/ 8 w 114"/>
                <a:gd name="T39" fmla="*/ 22 h 133"/>
                <a:gd name="T40" fmla="*/ 5 w 114"/>
                <a:gd name="T41" fmla="*/ 24 h 133"/>
                <a:gd name="T42" fmla="*/ 3 w 114"/>
                <a:gd name="T43" fmla="*/ 28 h 133"/>
                <a:gd name="T44" fmla="*/ 2 w 114"/>
                <a:gd name="T45" fmla="*/ 30 h 133"/>
                <a:gd name="T46" fmla="*/ 1 w 114"/>
                <a:gd name="T47" fmla="*/ 32 h 133"/>
                <a:gd name="T48" fmla="*/ 0 w 114"/>
                <a:gd name="T49" fmla="*/ 33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w="9525">
              <a:noFill/>
              <a:round/>
              <a:headEnd/>
              <a:tailEnd/>
            </a:ln>
          </p:spPr>
          <p:txBody>
            <a:bodyPr/>
            <a:lstStyle/>
            <a:p>
              <a:endParaRPr lang="en-US"/>
            </a:p>
          </p:txBody>
        </p:sp>
        <p:sp>
          <p:nvSpPr>
            <p:cNvPr id="18485" name="Freeform 194"/>
            <p:cNvSpPr>
              <a:spLocks/>
            </p:cNvSpPr>
            <p:nvPr/>
          </p:nvSpPr>
          <p:spPr bwMode="auto">
            <a:xfrm>
              <a:off x="2332" y="2318"/>
              <a:ext cx="35" cy="82"/>
            </a:xfrm>
            <a:custGeom>
              <a:avLst/>
              <a:gdLst>
                <a:gd name="T0" fmla="*/ 8 w 70"/>
                <a:gd name="T1" fmla="*/ 41 h 163"/>
                <a:gd name="T2" fmla="*/ 5 w 70"/>
                <a:gd name="T3" fmla="*/ 37 h 163"/>
                <a:gd name="T4" fmla="*/ 3 w 70"/>
                <a:gd name="T5" fmla="*/ 31 h 163"/>
                <a:gd name="T6" fmla="*/ 1 w 70"/>
                <a:gd name="T7" fmla="*/ 26 h 163"/>
                <a:gd name="T8" fmla="*/ 0 w 70"/>
                <a:gd name="T9" fmla="*/ 20 h 163"/>
                <a:gd name="T10" fmla="*/ 0 w 70"/>
                <a:gd name="T11" fmla="*/ 14 h 163"/>
                <a:gd name="T12" fmla="*/ 1 w 70"/>
                <a:gd name="T13" fmla="*/ 9 h 163"/>
                <a:gd name="T14" fmla="*/ 4 w 70"/>
                <a:gd name="T15" fmla="*/ 5 h 163"/>
                <a:gd name="T16" fmla="*/ 7 w 70"/>
                <a:gd name="T17" fmla="*/ 2 h 163"/>
                <a:gd name="T18" fmla="*/ 11 w 70"/>
                <a:gd name="T19" fmla="*/ 0 h 163"/>
                <a:gd name="T20" fmla="*/ 14 w 70"/>
                <a:gd name="T21" fmla="*/ 1 h 163"/>
                <a:gd name="T22" fmla="*/ 16 w 70"/>
                <a:gd name="T23" fmla="*/ 3 h 163"/>
                <a:gd name="T24" fmla="*/ 18 w 70"/>
                <a:gd name="T25" fmla="*/ 6 h 163"/>
                <a:gd name="T26" fmla="*/ 18 w 70"/>
                <a:gd name="T27" fmla="*/ 9 h 163"/>
                <a:gd name="T28" fmla="*/ 17 w 70"/>
                <a:gd name="T29" fmla="*/ 12 h 163"/>
                <a:gd name="T30" fmla="*/ 15 w 70"/>
                <a:gd name="T31" fmla="*/ 16 h 163"/>
                <a:gd name="T32" fmla="*/ 12 w 70"/>
                <a:gd name="T33" fmla="*/ 19 h 163"/>
                <a:gd name="T34" fmla="*/ 9 w 70"/>
                <a:gd name="T35" fmla="*/ 25 h 163"/>
                <a:gd name="T36" fmla="*/ 7 w 70"/>
                <a:gd name="T37" fmla="*/ 32 h 163"/>
                <a:gd name="T38" fmla="*/ 7 w 70"/>
                <a:gd name="T39" fmla="*/ 38 h 163"/>
                <a:gd name="T40" fmla="*/ 8 w 70"/>
                <a:gd name="T41" fmla="*/ 4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w="9525">
              <a:noFill/>
              <a:round/>
              <a:headEnd/>
              <a:tailEnd/>
            </a:ln>
          </p:spPr>
          <p:txBody>
            <a:bodyPr/>
            <a:lstStyle/>
            <a:p>
              <a:endParaRPr lang="en-US"/>
            </a:p>
          </p:txBody>
        </p:sp>
        <p:sp>
          <p:nvSpPr>
            <p:cNvPr id="18486" name="Freeform 195"/>
            <p:cNvSpPr>
              <a:spLocks/>
            </p:cNvSpPr>
            <p:nvPr/>
          </p:nvSpPr>
          <p:spPr bwMode="auto">
            <a:xfrm>
              <a:off x="2376" y="1599"/>
              <a:ext cx="180" cy="174"/>
            </a:xfrm>
            <a:custGeom>
              <a:avLst/>
              <a:gdLst>
                <a:gd name="T0" fmla="*/ 2 w 361"/>
                <a:gd name="T1" fmla="*/ 2 h 348"/>
                <a:gd name="T2" fmla="*/ 0 w 361"/>
                <a:gd name="T3" fmla="*/ 1 h 348"/>
                <a:gd name="T4" fmla="*/ 0 w 361"/>
                <a:gd name="T5" fmla="*/ 0 h 348"/>
                <a:gd name="T6" fmla="*/ 2 w 361"/>
                <a:gd name="T7" fmla="*/ 0 h 348"/>
                <a:gd name="T8" fmla="*/ 5 w 361"/>
                <a:gd name="T9" fmla="*/ 1 h 348"/>
                <a:gd name="T10" fmla="*/ 11 w 361"/>
                <a:gd name="T11" fmla="*/ 2 h 348"/>
                <a:gd name="T12" fmla="*/ 17 w 361"/>
                <a:gd name="T13" fmla="*/ 4 h 348"/>
                <a:gd name="T14" fmla="*/ 24 w 361"/>
                <a:gd name="T15" fmla="*/ 7 h 348"/>
                <a:gd name="T16" fmla="*/ 32 w 361"/>
                <a:gd name="T17" fmla="*/ 10 h 348"/>
                <a:gd name="T18" fmla="*/ 40 w 361"/>
                <a:gd name="T19" fmla="*/ 14 h 348"/>
                <a:gd name="T20" fmla="*/ 49 w 361"/>
                <a:gd name="T21" fmla="*/ 19 h 348"/>
                <a:gd name="T22" fmla="*/ 57 w 361"/>
                <a:gd name="T23" fmla="*/ 24 h 348"/>
                <a:gd name="T24" fmla="*/ 65 w 361"/>
                <a:gd name="T25" fmla="*/ 30 h 348"/>
                <a:gd name="T26" fmla="*/ 72 w 361"/>
                <a:gd name="T27" fmla="*/ 37 h 348"/>
                <a:gd name="T28" fmla="*/ 79 w 361"/>
                <a:gd name="T29" fmla="*/ 45 h 348"/>
                <a:gd name="T30" fmla="*/ 85 w 361"/>
                <a:gd name="T31" fmla="*/ 53 h 348"/>
                <a:gd name="T32" fmla="*/ 89 w 361"/>
                <a:gd name="T33" fmla="*/ 62 h 348"/>
                <a:gd name="T34" fmla="*/ 90 w 361"/>
                <a:gd name="T35" fmla="*/ 67 h 348"/>
                <a:gd name="T36" fmla="*/ 89 w 361"/>
                <a:gd name="T37" fmla="*/ 72 h 348"/>
                <a:gd name="T38" fmla="*/ 88 w 361"/>
                <a:gd name="T39" fmla="*/ 76 h 348"/>
                <a:gd name="T40" fmla="*/ 86 w 361"/>
                <a:gd name="T41" fmla="*/ 80 h 348"/>
                <a:gd name="T42" fmla="*/ 84 w 361"/>
                <a:gd name="T43" fmla="*/ 83 h 348"/>
                <a:gd name="T44" fmla="*/ 82 w 361"/>
                <a:gd name="T45" fmla="*/ 85 h 348"/>
                <a:gd name="T46" fmla="*/ 80 w 361"/>
                <a:gd name="T47" fmla="*/ 87 h 348"/>
                <a:gd name="T48" fmla="*/ 80 w 361"/>
                <a:gd name="T49" fmla="*/ 87 h 348"/>
                <a:gd name="T50" fmla="*/ 80 w 361"/>
                <a:gd name="T51" fmla="*/ 87 h 348"/>
                <a:gd name="T52" fmla="*/ 81 w 361"/>
                <a:gd name="T53" fmla="*/ 86 h 348"/>
                <a:gd name="T54" fmla="*/ 82 w 361"/>
                <a:gd name="T55" fmla="*/ 83 h 348"/>
                <a:gd name="T56" fmla="*/ 84 w 361"/>
                <a:gd name="T57" fmla="*/ 80 h 348"/>
                <a:gd name="T58" fmla="*/ 85 w 361"/>
                <a:gd name="T59" fmla="*/ 77 h 348"/>
                <a:gd name="T60" fmla="*/ 85 w 361"/>
                <a:gd name="T61" fmla="*/ 72 h 348"/>
                <a:gd name="T62" fmla="*/ 85 w 361"/>
                <a:gd name="T63" fmla="*/ 67 h 348"/>
                <a:gd name="T64" fmla="*/ 84 w 361"/>
                <a:gd name="T65" fmla="*/ 61 h 348"/>
                <a:gd name="T66" fmla="*/ 81 w 361"/>
                <a:gd name="T67" fmla="*/ 55 h 348"/>
                <a:gd name="T68" fmla="*/ 77 w 361"/>
                <a:gd name="T69" fmla="*/ 49 h 348"/>
                <a:gd name="T70" fmla="*/ 70 w 361"/>
                <a:gd name="T71" fmla="*/ 42 h 348"/>
                <a:gd name="T72" fmla="*/ 62 w 361"/>
                <a:gd name="T73" fmla="*/ 34 h 348"/>
                <a:gd name="T74" fmla="*/ 51 w 361"/>
                <a:gd name="T75" fmla="*/ 27 h 348"/>
                <a:gd name="T76" fmla="*/ 38 w 361"/>
                <a:gd name="T77" fmla="*/ 19 h 348"/>
                <a:gd name="T78" fmla="*/ 22 w 361"/>
                <a:gd name="T79" fmla="*/ 10 h 348"/>
                <a:gd name="T80" fmla="*/ 2 w 361"/>
                <a:gd name="T81" fmla="*/ 2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w="9525">
              <a:noFill/>
              <a:round/>
              <a:headEnd/>
              <a:tailEnd/>
            </a:ln>
          </p:spPr>
          <p:txBody>
            <a:bodyPr/>
            <a:lstStyle/>
            <a:p>
              <a:endParaRPr lang="en-US"/>
            </a:p>
          </p:txBody>
        </p:sp>
        <p:sp>
          <p:nvSpPr>
            <p:cNvPr id="18487" name="Freeform 196"/>
            <p:cNvSpPr>
              <a:spLocks/>
            </p:cNvSpPr>
            <p:nvPr/>
          </p:nvSpPr>
          <p:spPr bwMode="auto">
            <a:xfrm>
              <a:off x="2332" y="2439"/>
              <a:ext cx="63" cy="171"/>
            </a:xfrm>
            <a:custGeom>
              <a:avLst/>
              <a:gdLst>
                <a:gd name="T0" fmla="*/ 7 w 126"/>
                <a:gd name="T1" fmla="*/ 0 h 343"/>
                <a:gd name="T2" fmla="*/ 3 w 126"/>
                <a:gd name="T3" fmla="*/ 7 h 343"/>
                <a:gd name="T4" fmla="*/ 1 w 126"/>
                <a:gd name="T5" fmla="*/ 17 h 343"/>
                <a:gd name="T6" fmla="*/ 0 w 126"/>
                <a:gd name="T7" fmla="*/ 30 h 343"/>
                <a:gd name="T8" fmla="*/ 2 w 126"/>
                <a:gd name="T9" fmla="*/ 43 h 343"/>
                <a:gd name="T10" fmla="*/ 5 w 126"/>
                <a:gd name="T11" fmla="*/ 57 h 343"/>
                <a:gd name="T12" fmla="*/ 11 w 126"/>
                <a:gd name="T13" fmla="*/ 69 h 343"/>
                <a:gd name="T14" fmla="*/ 20 w 126"/>
                <a:gd name="T15" fmla="*/ 79 h 343"/>
                <a:gd name="T16" fmla="*/ 32 w 126"/>
                <a:gd name="T17" fmla="*/ 85 h 343"/>
                <a:gd name="T18" fmla="*/ 31 w 126"/>
                <a:gd name="T19" fmla="*/ 85 h 343"/>
                <a:gd name="T20" fmla="*/ 29 w 126"/>
                <a:gd name="T21" fmla="*/ 83 h 343"/>
                <a:gd name="T22" fmla="*/ 26 w 126"/>
                <a:gd name="T23" fmla="*/ 80 h 343"/>
                <a:gd name="T24" fmla="*/ 22 w 126"/>
                <a:gd name="T25" fmla="*/ 76 h 343"/>
                <a:gd name="T26" fmla="*/ 18 w 126"/>
                <a:gd name="T27" fmla="*/ 72 h 343"/>
                <a:gd name="T28" fmla="*/ 14 w 126"/>
                <a:gd name="T29" fmla="*/ 66 h 343"/>
                <a:gd name="T30" fmla="*/ 11 w 126"/>
                <a:gd name="T31" fmla="*/ 61 h 343"/>
                <a:gd name="T32" fmla="*/ 8 w 126"/>
                <a:gd name="T33" fmla="*/ 55 h 343"/>
                <a:gd name="T34" fmla="*/ 5 w 126"/>
                <a:gd name="T35" fmla="*/ 45 h 343"/>
                <a:gd name="T36" fmla="*/ 4 w 126"/>
                <a:gd name="T37" fmla="*/ 36 h 343"/>
                <a:gd name="T38" fmla="*/ 3 w 126"/>
                <a:gd name="T39" fmla="*/ 27 h 343"/>
                <a:gd name="T40" fmla="*/ 4 w 126"/>
                <a:gd name="T41" fmla="*/ 18 h 343"/>
                <a:gd name="T42" fmla="*/ 5 w 126"/>
                <a:gd name="T43" fmla="*/ 10 h 343"/>
                <a:gd name="T44" fmla="*/ 5 w 126"/>
                <a:gd name="T45" fmla="*/ 5 h 343"/>
                <a:gd name="T46" fmla="*/ 6 w 126"/>
                <a:gd name="T47" fmla="*/ 1 h 343"/>
                <a:gd name="T48" fmla="*/ 7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w="9525">
              <a:noFill/>
              <a:round/>
              <a:headEnd/>
              <a:tailEnd/>
            </a:ln>
          </p:spPr>
          <p:txBody>
            <a:bodyPr/>
            <a:lstStyle/>
            <a:p>
              <a:endParaRPr lang="en-US"/>
            </a:p>
          </p:txBody>
        </p:sp>
        <p:sp>
          <p:nvSpPr>
            <p:cNvPr id="18488" name="Freeform 197"/>
            <p:cNvSpPr>
              <a:spLocks/>
            </p:cNvSpPr>
            <p:nvPr/>
          </p:nvSpPr>
          <p:spPr bwMode="auto">
            <a:xfrm>
              <a:off x="2684" y="2480"/>
              <a:ext cx="165" cy="80"/>
            </a:xfrm>
            <a:custGeom>
              <a:avLst/>
              <a:gdLst>
                <a:gd name="T0" fmla="*/ 82 w 332"/>
                <a:gd name="T1" fmla="*/ 40 h 160"/>
                <a:gd name="T2" fmla="*/ 81 w 332"/>
                <a:gd name="T3" fmla="*/ 37 h 160"/>
                <a:gd name="T4" fmla="*/ 79 w 332"/>
                <a:gd name="T5" fmla="*/ 33 h 160"/>
                <a:gd name="T6" fmla="*/ 76 w 332"/>
                <a:gd name="T7" fmla="*/ 29 h 160"/>
                <a:gd name="T8" fmla="*/ 72 w 332"/>
                <a:gd name="T9" fmla="*/ 24 h 160"/>
                <a:gd name="T10" fmla="*/ 68 w 332"/>
                <a:gd name="T11" fmla="*/ 20 h 160"/>
                <a:gd name="T12" fmla="*/ 63 w 332"/>
                <a:gd name="T13" fmla="*/ 16 h 160"/>
                <a:gd name="T14" fmla="*/ 57 w 332"/>
                <a:gd name="T15" fmla="*/ 12 h 160"/>
                <a:gd name="T16" fmla="*/ 51 w 332"/>
                <a:gd name="T17" fmla="*/ 9 h 160"/>
                <a:gd name="T18" fmla="*/ 45 w 332"/>
                <a:gd name="T19" fmla="*/ 6 h 160"/>
                <a:gd name="T20" fmla="*/ 39 w 332"/>
                <a:gd name="T21" fmla="*/ 3 h 160"/>
                <a:gd name="T22" fmla="*/ 33 w 332"/>
                <a:gd name="T23" fmla="*/ 1 h 160"/>
                <a:gd name="T24" fmla="*/ 26 w 332"/>
                <a:gd name="T25" fmla="*/ 0 h 160"/>
                <a:gd name="T26" fmla="*/ 19 w 332"/>
                <a:gd name="T27" fmla="*/ 0 h 160"/>
                <a:gd name="T28" fmla="*/ 12 w 332"/>
                <a:gd name="T29" fmla="*/ 1 h 160"/>
                <a:gd name="T30" fmla="*/ 6 w 332"/>
                <a:gd name="T31" fmla="*/ 3 h 160"/>
                <a:gd name="T32" fmla="*/ 0 w 332"/>
                <a:gd name="T33" fmla="*/ 6 h 160"/>
                <a:gd name="T34" fmla="*/ 1 w 332"/>
                <a:gd name="T35" fmla="*/ 6 h 160"/>
                <a:gd name="T36" fmla="*/ 3 w 332"/>
                <a:gd name="T37" fmla="*/ 5 h 160"/>
                <a:gd name="T38" fmla="*/ 8 w 332"/>
                <a:gd name="T39" fmla="*/ 5 h 160"/>
                <a:gd name="T40" fmla="*/ 13 w 332"/>
                <a:gd name="T41" fmla="*/ 4 h 160"/>
                <a:gd name="T42" fmla="*/ 19 w 332"/>
                <a:gd name="T43" fmla="*/ 4 h 160"/>
                <a:gd name="T44" fmla="*/ 26 w 332"/>
                <a:gd name="T45" fmla="*/ 4 h 160"/>
                <a:gd name="T46" fmla="*/ 33 w 332"/>
                <a:gd name="T47" fmla="*/ 5 h 160"/>
                <a:gd name="T48" fmla="*/ 39 w 332"/>
                <a:gd name="T49" fmla="*/ 6 h 160"/>
                <a:gd name="T50" fmla="*/ 48 w 332"/>
                <a:gd name="T51" fmla="*/ 10 h 160"/>
                <a:gd name="T52" fmla="*/ 56 w 332"/>
                <a:gd name="T53" fmla="*/ 15 h 160"/>
                <a:gd name="T54" fmla="*/ 63 w 332"/>
                <a:gd name="T55" fmla="*/ 21 h 160"/>
                <a:gd name="T56" fmla="*/ 70 w 332"/>
                <a:gd name="T57" fmla="*/ 26 h 160"/>
                <a:gd name="T58" fmla="*/ 75 w 332"/>
                <a:gd name="T59" fmla="*/ 32 h 160"/>
                <a:gd name="T60" fmla="*/ 79 w 332"/>
                <a:gd name="T61" fmla="*/ 36 h 160"/>
                <a:gd name="T62" fmla="*/ 82 w 332"/>
                <a:gd name="T63" fmla="*/ 39 h 160"/>
                <a:gd name="T64" fmla="*/ 82 w 332"/>
                <a:gd name="T65" fmla="*/ 4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w="9525">
              <a:noFill/>
              <a:round/>
              <a:headEnd/>
              <a:tailEnd/>
            </a:ln>
          </p:spPr>
          <p:txBody>
            <a:bodyPr/>
            <a:lstStyle/>
            <a:p>
              <a:endParaRPr lang="en-US"/>
            </a:p>
          </p:txBody>
        </p:sp>
        <p:sp>
          <p:nvSpPr>
            <p:cNvPr id="18489" name="Freeform 198"/>
            <p:cNvSpPr>
              <a:spLocks/>
            </p:cNvSpPr>
            <p:nvPr/>
          </p:nvSpPr>
          <p:spPr bwMode="auto">
            <a:xfrm>
              <a:off x="2464" y="1984"/>
              <a:ext cx="186" cy="670"/>
            </a:xfrm>
            <a:custGeom>
              <a:avLst/>
              <a:gdLst>
                <a:gd name="T0" fmla="*/ 82 w 373"/>
                <a:gd name="T1" fmla="*/ 334 h 1340"/>
                <a:gd name="T2" fmla="*/ 60 w 373"/>
                <a:gd name="T3" fmla="*/ 331 h 1340"/>
                <a:gd name="T4" fmla="*/ 40 w 373"/>
                <a:gd name="T5" fmla="*/ 326 h 1340"/>
                <a:gd name="T6" fmla="*/ 24 w 373"/>
                <a:gd name="T7" fmla="*/ 317 h 1340"/>
                <a:gd name="T8" fmla="*/ 13 w 373"/>
                <a:gd name="T9" fmla="*/ 303 h 1340"/>
                <a:gd name="T10" fmla="*/ 10 w 373"/>
                <a:gd name="T11" fmla="*/ 283 h 1340"/>
                <a:gd name="T12" fmla="*/ 17 w 373"/>
                <a:gd name="T13" fmla="*/ 255 h 1340"/>
                <a:gd name="T14" fmla="*/ 35 w 373"/>
                <a:gd name="T15" fmla="*/ 217 h 1340"/>
                <a:gd name="T16" fmla="*/ 62 w 373"/>
                <a:gd name="T17" fmla="*/ 175 h 1340"/>
                <a:gd name="T18" fmla="*/ 79 w 373"/>
                <a:gd name="T19" fmla="*/ 139 h 1340"/>
                <a:gd name="T20" fmla="*/ 89 w 373"/>
                <a:gd name="T21" fmla="*/ 107 h 1340"/>
                <a:gd name="T22" fmla="*/ 92 w 373"/>
                <a:gd name="T23" fmla="*/ 78 h 1340"/>
                <a:gd name="T24" fmla="*/ 88 w 373"/>
                <a:gd name="T25" fmla="*/ 53 h 1340"/>
                <a:gd name="T26" fmla="*/ 80 w 373"/>
                <a:gd name="T27" fmla="*/ 33 h 1340"/>
                <a:gd name="T28" fmla="*/ 69 w 373"/>
                <a:gd name="T29" fmla="*/ 17 h 1340"/>
                <a:gd name="T30" fmla="*/ 54 w 373"/>
                <a:gd name="T31" fmla="*/ 6 h 1340"/>
                <a:gd name="T32" fmla="*/ 40 w 373"/>
                <a:gd name="T33" fmla="*/ 1 h 1340"/>
                <a:gd name="T34" fmla="*/ 29 w 373"/>
                <a:gd name="T35" fmla="*/ 1 h 1340"/>
                <a:gd name="T36" fmla="*/ 21 w 373"/>
                <a:gd name="T37" fmla="*/ 4 h 1340"/>
                <a:gd name="T38" fmla="*/ 14 w 373"/>
                <a:gd name="T39" fmla="*/ 9 h 1340"/>
                <a:gd name="T40" fmla="*/ 8 w 373"/>
                <a:gd name="T41" fmla="*/ 16 h 1340"/>
                <a:gd name="T42" fmla="*/ 4 w 373"/>
                <a:gd name="T43" fmla="*/ 22 h 1340"/>
                <a:gd name="T44" fmla="*/ 1 w 373"/>
                <a:gd name="T45" fmla="*/ 27 h 1340"/>
                <a:gd name="T46" fmla="*/ 0 w 373"/>
                <a:gd name="T47" fmla="*/ 31 h 1340"/>
                <a:gd name="T48" fmla="*/ 0 w 373"/>
                <a:gd name="T49" fmla="*/ 31 h 1340"/>
                <a:gd name="T50" fmla="*/ 2 w 373"/>
                <a:gd name="T51" fmla="*/ 28 h 1340"/>
                <a:gd name="T52" fmla="*/ 5 w 373"/>
                <a:gd name="T53" fmla="*/ 24 h 1340"/>
                <a:gd name="T54" fmla="*/ 11 w 373"/>
                <a:gd name="T55" fmla="*/ 19 h 1340"/>
                <a:gd name="T56" fmla="*/ 17 w 373"/>
                <a:gd name="T57" fmla="*/ 14 h 1340"/>
                <a:gd name="T58" fmla="*/ 24 w 373"/>
                <a:gd name="T59" fmla="*/ 10 h 1340"/>
                <a:gd name="T60" fmla="*/ 33 w 373"/>
                <a:gd name="T61" fmla="*/ 7 h 1340"/>
                <a:gd name="T62" fmla="*/ 42 w 373"/>
                <a:gd name="T63" fmla="*/ 7 h 1340"/>
                <a:gd name="T64" fmla="*/ 52 w 373"/>
                <a:gd name="T65" fmla="*/ 11 h 1340"/>
                <a:gd name="T66" fmla="*/ 63 w 373"/>
                <a:gd name="T67" fmla="*/ 18 h 1340"/>
                <a:gd name="T68" fmla="*/ 73 w 373"/>
                <a:gd name="T69" fmla="*/ 29 h 1340"/>
                <a:gd name="T70" fmla="*/ 81 w 373"/>
                <a:gd name="T71" fmla="*/ 43 h 1340"/>
                <a:gd name="T72" fmla="*/ 87 w 373"/>
                <a:gd name="T73" fmla="*/ 59 h 1340"/>
                <a:gd name="T74" fmla="*/ 90 w 373"/>
                <a:gd name="T75" fmla="*/ 79 h 1340"/>
                <a:gd name="T76" fmla="*/ 88 w 373"/>
                <a:gd name="T77" fmla="*/ 101 h 1340"/>
                <a:gd name="T78" fmla="*/ 80 w 373"/>
                <a:gd name="T79" fmla="*/ 126 h 1340"/>
                <a:gd name="T80" fmla="*/ 67 w 373"/>
                <a:gd name="T81" fmla="*/ 153 h 1340"/>
                <a:gd name="T82" fmla="*/ 51 w 373"/>
                <a:gd name="T83" fmla="*/ 179 h 1340"/>
                <a:gd name="T84" fmla="*/ 36 w 373"/>
                <a:gd name="T85" fmla="*/ 204 h 1340"/>
                <a:gd name="T86" fmla="*/ 23 w 373"/>
                <a:gd name="T87" fmla="*/ 226 h 1340"/>
                <a:gd name="T88" fmla="*/ 12 w 373"/>
                <a:gd name="T89" fmla="*/ 246 h 1340"/>
                <a:gd name="T90" fmla="*/ 4 w 373"/>
                <a:gd name="T91" fmla="*/ 265 h 1340"/>
                <a:gd name="T92" fmla="*/ 1 w 373"/>
                <a:gd name="T93" fmla="*/ 283 h 1340"/>
                <a:gd name="T94" fmla="*/ 4 w 373"/>
                <a:gd name="T95" fmla="*/ 299 h 1340"/>
                <a:gd name="T96" fmla="*/ 14 w 373"/>
                <a:gd name="T97" fmla="*/ 313 h 1340"/>
                <a:gd name="T98" fmla="*/ 26 w 373"/>
                <a:gd name="T99" fmla="*/ 323 h 1340"/>
                <a:gd name="T100" fmla="*/ 39 w 373"/>
                <a:gd name="T101" fmla="*/ 330 h 1340"/>
                <a:gd name="T102" fmla="*/ 53 w 373"/>
                <a:gd name="T103" fmla="*/ 333 h 1340"/>
                <a:gd name="T104" fmla="*/ 67 w 373"/>
                <a:gd name="T105" fmla="*/ 335 h 1340"/>
                <a:gd name="T106" fmla="*/ 79 w 373"/>
                <a:gd name="T107" fmla="*/ 335 h 1340"/>
                <a:gd name="T108" fmla="*/ 87 w 373"/>
                <a:gd name="T109" fmla="*/ 335 h 1340"/>
                <a:gd name="T110" fmla="*/ 92 w 373"/>
                <a:gd name="T111" fmla="*/ 334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w="9525">
              <a:noFill/>
              <a:round/>
              <a:headEnd/>
              <a:tailEnd/>
            </a:ln>
          </p:spPr>
          <p:txBody>
            <a:bodyPr/>
            <a:lstStyle/>
            <a:p>
              <a:endParaRPr lang="en-US"/>
            </a:p>
          </p:txBody>
        </p:sp>
        <p:sp>
          <p:nvSpPr>
            <p:cNvPr id="18490" name="Freeform 199"/>
            <p:cNvSpPr>
              <a:spLocks/>
            </p:cNvSpPr>
            <p:nvPr/>
          </p:nvSpPr>
          <p:spPr bwMode="auto">
            <a:xfrm>
              <a:off x="2886" y="2685"/>
              <a:ext cx="55" cy="62"/>
            </a:xfrm>
            <a:custGeom>
              <a:avLst/>
              <a:gdLst>
                <a:gd name="T0" fmla="*/ 25 w 110"/>
                <a:gd name="T1" fmla="*/ 16 h 123"/>
                <a:gd name="T2" fmla="*/ 27 w 110"/>
                <a:gd name="T3" fmla="*/ 14 h 123"/>
                <a:gd name="T4" fmla="*/ 28 w 110"/>
                <a:gd name="T5" fmla="*/ 12 h 123"/>
                <a:gd name="T6" fmla="*/ 28 w 110"/>
                <a:gd name="T7" fmla="*/ 10 h 123"/>
                <a:gd name="T8" fmla="*/ 27 w 110"/>
                <a:gd name="T9" fmla="*/ 8 h 123"/>
                <a:gd name="T10" fmla="*/ 26 w 110"/>
                <a:gd name="T11" fmla="*/ 7 h 123"/>
                <a:gd name="T12" fmla="*/ 24 w 110"/>
                <a:gd name="T13" fmla="*/ 6 h 123"/>
                <a:gd name="T14" fmla="*/ 22 w 110"/>
                <a:gd name="T15" fmla="*/ 5 h 123"/>
                <a:gd name="T16" fmla="*/ 20 w 110"/>
                <a:gd name="T17" fmla="*/ 6 h 123"/>
                <a:gd name="T18" fmla="*/ 19 w 110"/>
                <a:gd name="T19" fmla="*/ 4 h 123"/>
                <a:gd name="T20" fmla="*/ 18 w 110"/>
                <a:gd name="T21" fmla="*/ 2 h 123"/>
                <a:gd name="T22" fmla="*/ 16 w 110"/>
                <a:gd name="T23" fmla="*/ 1 h 123"/>
                <a:gd name="T24" fmla="*/ 14 w 110"/>
                <a:gd name="T25" fmla="*/ 0 h 123"/>
                <a:gd name="T26" fmla="*/ 12 w 110"/>
                <a:gd name="T27" fmla="*/ 1 h 123"/>
                <a:gd name="T28" fmla="*/ 11 w 110"/>
                <a:gd name="T29" fmla="*/ 2 h 123"/>
                <a:gd name="T30" fmla="*/ 9 w 110"/>
                <a:gd name="T31" fmla="*/ 4 h 123"/>
                <a:gd name="T32" fmla="*/ 9 w 110"/>
                <a:gd name="T33" fmla="*/ 6 h 123"/>
                <a:gd name="T34" fmla="*/ 7 w 110"/>
                <a:gd name="T35" fmla="*/ 5 h 123"/>
                <a:gd name="T36" fmla="*/ 5 w 110"/>
                <a:gd name="T37" fmla="*/ 5 h 123"/>
                <a:gd name="T38" fmla="*/ 3 w 110"/>
                <a:gd name="T39" fmla="*/ 6 h 123"/>
                <a:gd name="T40" fmla="*/ 1 w 110"/>
                <a:gd name="T41" fmla="*/ 8 h 123"/>
                <a:gd name="T42" fmla="*/ 1 w 110"/>
                <a:gd name="T43" fmla="*/ 10 h 123"/>
                <a:gd name="T44" fmla="*/ 1 w 110"/>
                <a:gd name="T45" fmla="*/ 12 h 123"/>
                <a:gd name="T46" fmla="*/ 1 w 110"/>
                <a:gd name="T47" fmla="*/ 14 h 123"/>
                <a:gd name="T48" fmla="*/ 3 w 110"/>
                <a:gd name="T49" fmla="*/ 16 h 123"/>
                <a:gd name="T50" fmla="*/ 1 w 110"/>
                <a:gd name="T51" fmla="*/ 17 h 123"/>
                <a:gd name="T52" fmla="*/ 0 w 110"/>
                <a:gd name="T53" fmla="*/ 19 h 123"/>
                <a:gd name="T54" fmla="*/ 0 w 110"/>
                <a:gd name="T55" fmla="*/ 21 h 123"/>
                <a:gd name="T56" fmla="*/ 1 w 110"/>
                <a:gd name="T57" fmla="*/ 23 h 123"/>
                <a:gd name="T58" fmla="*/ 2 w 110"/>
                <a:gd name="T59" fmla="*/ 25 h 123"/>
                <a:gd name="T60" fmla="*/ 4 w 110"/>
                <a:gd name="T61" fmla="*/ 26 h 123"/>
                <a:gd name="T62" fmla="*/ 6 w 110"/>
                <a:gd name="T63" fmla="*/ 26 h 123"/>
                <a:gd name="T64" fmla="*/ 9 w 110"/>
                <a:gd name="T65" fmla="*/ 25 h 123"/>
                <a:gd name="T66" fmla="*/ 9 w 110"/>
                <a:gd name="T67" fmla="*/ 28 h 123"/>
                <a:gd name="T68" fmla="*/ 10 w 110"/>
                <a:gd name="T69" fmla="*/ 29 h 123"/>
                <a:gd name="T70" fmla="*/ 12 w 110"/>
                <a:gd name="T71" fmla="*/ 31 h 123"/>
                <a:gd name="T72" fmla="*/ 14 w 110"/>
                <a:gd name="T73" fmla="*/ 31 h 123"/>
                <a:gd name="T74" fmla="*/ 16 w 110"/>
                <a:gd name="T75" fmla="*/ 31 h 123"/>
                <a:gd name="T76" fmla="*/ 18 w 110"/>
                <a:gd name="T77" fmla="*/ 29 h 123"/>
                <a:gd name="T78" fmla="*/ 19 w 110"/>
                <a:gd name="T79" fmla="*/ 28 h 123"/>
                <a:gd name="T80" fmla="*/ 19 w 110"/>
                <a:gd name="T81" fmla="*/ 26 h 123"/>
                <a:gd name="T82" fmla="*/ 22 w 110"/>
                <a:gd name="T83" fmla="*/ 26 h 123"/>
                <a:gd name="T84" fmla="*/ 24 w 110"/>
                <a:gd name="T85" fmla="*/ 26 h 123"/>
                <a:gd name="T86" fmla="*/ 26 w 110"/>
                <a:gd name="T87" fmla="*/ 25 h 123"/>
                <a:gd name="T88" fmla="*/ 27 w 110"/>
                <a:gd name="T89" fmla="*/ 24 h 123"/>
                <a:gd name="T90" fmla="*/ 28 w 110"/>
                <a:gd name="T91" fmla="*/ 22 h 123"/>
                <a:gd name="T92" fmla="*/ 28 w 110"/>
                <a:gd name="T93" fmla="*/ 20 h 123"/>
                <a:gd name="T94" fmla="*/ 27 w 110"/>
                <a:gd name="T95" fmla="*/ 18 h 123"/>
                <a:gd name="T96" fmla="*/ 25 w 110"/>
                <a:gd name="T97" fmla="*/ 16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w="9525">
              <a:noFill/>
              <a:round/>
              <a:headEnd/>
              <a:tailEnd/>
            </a:ln>
          </p:spPr>
          <p:txBody>
            <a:bodyPr/>
            <a:lstStyle/>
            <a:p>
              <a:endParaRPr lang="en-US"/>
            </a:p>
          </p:txBody>
        </p:sp>
        <p:sp>
          <p:nvSpPr>
            <p:cNvPr id="18491" name="Freeform 200"/>
            <p:cNvSpPr>
              <a:spLocks/>
            </p:cNvSpPr>
            <p:nvPr/>
          </p:nvSpPr>
          <p:spPr bwMode="auto">
            <a:xfrm>
              <a:off x="2905" y="2708"/>
              <a:ext cx="16" cy="16"/>
            </a:xfrm>
            <a:custGeom>
              <a:avLst/>
              <a:gdLst>
                <a:gd name="T0" fmla="*/ 4 w 31"/>
                <a:gd name="T1" fmla="*/ 8 h 33"/>
                <a:gd name="T2" fmla="*/ 3 w 31"/>
                <a:gd name="T3" fmla="*/ 8 h 33"/>
                <a:gd name="T4" fmla="*/ 1 w 31"/>
                <a:gd name="T5" fmla="*/ 7 h 33"/>
                <a:gd name="T6" fmla="*/ 1 w 31"/>
                <a:gd name="T7" fmla="*/ 6 h 33"/>
                <a:gd name="T8" fmla="*/ 0 w 31"/>
                <a:gd name="T9" fmla="*/ 4 h 33"/>
                <a:gd name="T10" fmla="*/ 1 w 31"/>
                <a:gd name="T11" fmla="*/ 2 h 33"/>
                <a:gd name="T12" fmla="*/ 1 w 31"/>
                <a:gd name="T13" fmla="*/ 1 h 33"/>
                <a:gd name="T14" fmla="*/ 3 w 31"/>
                <a:gd name="T15" fmla="*/ 0 h 33"/>
                <a:gd name="T16" fmla="*/ 4 w 31"/>
                <a:gd name="T17" fmla="*/ 0 h 33"/>
                <a:gd name="T18" fmla="*/ 6 w 31"/>
                <a:gd name="T19" fmla="*/ 0 h 33"/>
                <a:gd name="T20" fmla="*/ 7 w 31"/>
                <a:gd name="T21" fmla="*/ 1 h 33"/>
                <a:gd name="T22" fmla="*/ 8 w 31"/>
                <a:gd name="T23" fmla="*/ 2 h 33"/>
                <a:gd name="T24" fmla="*/ 8 w 31"/>
                <a:gd name="T25" fmla="*/ 4 h 33"/>
                <a:gd name="T26" fmla="*/ 8 w 31"/>
                <a:gd name="T27" fmla="*/ 6 h 33"/>
                <a:gd name="T28" fmla="*/ 7 w 31"/>
                <a:gd name="T29" fmla="*/ 7 h 33"/>
                <a:gd name="T30" fmla="*/ 6 w 31"/>
                <a:gd name="T31" fmla="*/ 8 h 33"/>
                <a:gd name="T32" fmla="*/ 4 w 31"/>
                <a:gd name="T33" fmla="*/ 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w="9525">
              <a:noFill/>
              <a:round/>
              <a:headEnd/>
              <a:tailEnd/>
            </a:ln>
          </p:spPr>
          <p:txBody>
            <a:bodyPr/>
            <a:lstStyle/>
            <a:p>
              <a:endParaRPr lang="en-US"/>
            </a:p>
          </p:txBody>
        </p:sp>
        <p:sp>
          <p:nvSpPr>
            <p:cNvPr id="18492" name="Freeform 201"/>
            <p:cNvSpPr>
              <a:spLocks/>
            </p:cNvSpPr>
            <p:nvPr/>
          </p:nvSpPr>
          <p:spPr bwMode="auto">
            <a:xfrm>
              <a:off x="2366" y="2699"/>
              <a:ext cx="56" cy="61"/>
            </a:xfrm>
            <a:custGeom>
              <a:avLst/>
              <a:gdLst>
                <a:gd name="T0" fmla="*/ 26 w 111"/>
                <a:gd name="T1" fmla="*/ 16 h 122"/>
                <a:gd name="T2" fmla="*/ 27 w 111"/>
                <a:gd name="T3" fmla="*/ 14 h 122"/>
                <a:gd name="T4" fmla="*/ 28 w 111"/>
                <a:gd name="T5" fmla="*/ 12 h 122"/>
                <a:gd name="T6" fmla="*/ 28 w 111"/>
                <a:gd name="T7" fmla="*/ 10 h 122"/>
                <a:gd name="T8" fmla="*/ 28 w 111"/>
                <a:gd name="T9" fmla="*/ 8 h 122"/>
                <a:gd name="T10" fmla="*/ 26 w 111"/>
                <a:gd name="T11" fmla="*/ 6 h 122"/>
                <a:gd name="T12" fmla="*/ 24 w 111"/>
                <a:gd name="T13" fmla="*/ 6 h 122"/>
                <a:gd name="T14" fmla="*/ 22 w 111"/>
                <a:gd name="T15" fmla="*/ 5 h 122"/>
                <a:gd name="T16" fmla="*/ 20 w 111"/>
                <a:gd name="T17" fmla="*/ 6 h 122"/>
                <a:gd name="T18" fmla="*/ 20 w 111"/>
                <a:gd name="T19" fmla="*/ 4 h 122"/>
                <a:gd name="T20" fmla="*/ 18 w 111"/>
                <a:gd name="T21" fmla="*/ 2 h 122"/>
                <a:gd name="T22" fmla="*/ 16 w 111"/>
                <a:gd name="T23" fmla="*/ 1 h 122"/>
                <a:gd name="T24" fmla="*/ 14 w 111"/>
                <a:gd name="T25" fmla="*/ 0 h 122"/>
                <a:gd name="T26" fmla="*/ 12 w 111"/>
                <a:gd name="T27" fmla="*/ 1 h 122"/>
                <a:gd name="T28" fmla="*/ 11 w 111"/>
                <a:gd name="T29" fmla="*/ 2 h 122"/>
                <a:gd name="T30" fmla="*/ 9 w 111"/>
                <a:gd name="T31" fmla="*/ 4 h 122"/>
                <a:gd name="T32" fmla="*/ 9 w 111"/>
                <a:gd name="T33" fmla="*/ 6 h 122"/>
                <a:gd name="T34" fmla="*/ 7 w 111"/>
                <a:gd name="T35" fmla="*/ 5 h 122"/>
                <a:gd name="T36" fmla="*/ 5 w 111"/>
                <a:gd name="T37" fmla="*/ 5 h 122"/>
                <a:gd name="T38" fmla="*/ 3 w 111"/>
                <a:gd name="T39" fmla="*/ 6 h 122"/>
                <a:gd name="T40" fmla="*/ 1 w 111"/>
                <a:gd name="T41" fmla="*/ 8 h 122"/>
                <a:gd name="T42" fmla="*/ 1 w 111"/>
                <a:gd name="T43" fmla="*/ 10 h 122"/>
                <a:gd name="T44" fmla="*/ 1 w 111"/>
                <a:gd name="T45" fmla="*/ 12 h 122"/>
                <a:gd name="T46" fmla="*/ 1 w 111"/>
                <a:gd name="T47" fmla="*/ 14 h 122"/>
                <a:gd name="T48" fmla="*/ 3 w 111"/>
                <a:gd name="T49" fmla="*/ 15 h 122"/>
                <a:gd name="T50" fmla="*/ 1 w 111"/>
                <a:gd name="T51" fmla="*/ 17 h 122"/>
                <a:gd name="T52" fmla="*/ 1 w 111"/>
                <a:gd name="T53" fmla="*/ 19 h 122"/>
                <a:gd name="T54" fmla="*/ 0 w 111"/>
                <a:gd name="T55" fmla="*/ 21 h 122"/>
                <a:gd name="T56" fmla="*/ 1 w 111"/>
                <a:gd name="T57" fmla="*/ 23 h 122"/>
                <a:gd name="T58" fmla="*/ 2 w 111"/>
                <a:gd name="T59" fmla="*/ 25 h 122"/>
                <a:gd name="T60" fmla="*/ 4 w 111"/>
                <a:gd name="T61" fmla="*/ 26 h 122"/>
                <a:gd name="T62" fmla="*/ 6 w 111"/>
                <a:gd name="T63" fmla="*/ 26 h 122"/>
                <a:gd name="T64" fmla="*/ 9 w 111"/>
                <a:gd name="T65" fmla="*/ 25 h 122"/>
                <a:gd name="T66" fmla="*/ 9 w 111"/>
                <a:gd name="T67" fmla="*/ 27 h 122"/>
                <a:gd name="T68" fmla="*/ 10 w 111"/>
                <a:gd name="T69" fmla="*/ 29 h 122"/>
                <a:gd name="T70" fmla="*/ 12 w 111"/>
                <a:gd name="T71" fmla="*/ 30 h 122"/>
                <a:gd name="T72" fmla="*/ 14 w 111"/>
                <a:gd name="T73" fmla="*/ 31 h 122"/>
                <a:gd name="T74" fmla="*/ 16 w 111"/>
                <a:gd name="T75" fmla="*/ 30 h 122"/>
                <a:gd name="T76" fmla="*/ 18 w 111"/>
                <a:gd name="T77" fmla="*/ 29 h 122"/>
                <a:gd name="T78" fmla="*/ 19 w 111"/>
                <a:gd name="T79" fmla="*/ 27 h 122"/>
                <a:gd name="T80" fmla="*/ 20 w 111"/>
                <a:gd name="T81" fmla="*/ 25 h 122"/>
                <a:gd name="T82" fmla="*/ 22 w 111"/>
                <a:gd name="T83" fmla="*/ 26 h 122"/>
                <a:gd name="T84" fmla="*/ 24 w 111"/>
                <a:gd name="T85" fmla="*/ 26 h 122"/>
                <a:gd name="T86" fmla="*/ 26 w 111"/>
                <a:gd name="T87" fmla="*/ 25 h 122"/>
                <a:gd name="T88" fmla="*/ 28 w 111"/>
                <a:gd name="T89" fmla="*/ 23 h 122"/>
                <a:gd name="T90" fmla="*/ 28 w 111"/>
                <a:gd name="T91" fmla="*/ 21 h 122"/>
                <a:gd name="T92" fmla="*/ 28 w 111"/>
                <a:gd name="T93" fmla="*/ 19 h 122"/>
                <a:gd name="T94" fmla="*/ 27 w 111"/>
                <a:gd name="T95" fmla="*/ 17 h 122"/>
                <a:gd name="T96" fmla="*/ 26 w 111"/>
                <a:gd name="T97" fmla="*/ 16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w="9525">
              <a:noFill/>
              <a:round/>
              <a:headEnd/>
              <a:tailEnd/>
            </a:ln>
          </p:spPr>
          <p:txBody>
            <a:bodyPr/>
            <a:lstStyle/>
            <a:p>
              <a:endParaRPr lang="en-US"/>
            </a:p>
          </p:txBody>
        </p:sp>
        <p:sp>
          <p:nvSpPr>
            <p:cNvPr id="18493" name="Freeform 202"/>
            <p:cNvSpPr>
              <a:spLocks/>
            </p:cNvSpPr>
            <p:nvPr/>
          </p:nvSpPr>
          <p:spPr bwMode="auto">
            <a:xfrm>
              <a:off x="2385" y="2721"/>
              <a:ext cx="16" cy="16"/>
            </a:xfrm>
            <a:custGeom>
              <a:avLst/>
              <a:gdLst>
                <a:gd name="T0" fmla="*/ 4 w 32"/>
                <a:gd name="T1" fmla="*/ 8 h 32"/>
                <a:gd name="T2" fmla="*/ 3 w 32"/>
                <a:gd name="T3" fmla="*/ 8 h 32"/>
                <a:gd name="T4" fmla="*/ 1 w 32"/>
                <a:gd name="T5" fmla="*/ 7 h 32"/>
                <a:gd name="T6" fmla="*/ 1 w 32"/>
                <a:gd name="T7" fmla="*/ 6 h 32"/>
                <a:gd name="T8" fmla="*/ 0 w 32"/>
                <a:gd name="T9" fmla="*/ 4 h 32"/>
                <a:gd name="T10" fmla="*/ 1 w 32"/>
                <a:gd name="T11" fmla="*/ 3 h 32"/>
                <a:gd name="T12" fmla="*/ 1 w 32"/>
                <a:gd name="T13" fmla="*/ 2 h 32"/>
                <a:gd name="T14" fmla="*/ 3 w 32"/>
                <a:gd name="T15" fmla="*/ 1 h 32"/>
                <a:gd name="T16" fmla="*/ 4 w 32"/>
                <a:gd name="T17" fmla="*/ 0 h 32"/>
                <a:gd name="T18" fmla="*/ 6 w 32"/>
                <a:gd name="T19" fmla="*/ 1 h 32"/>
                <a:gd name="T20" fmla="*/ 7 w 32"/>
                <a:gd name="T21" fmla="*/ 2 h 32"/>
                <a:gd name="T22" fmla="*/ 8 w 32"/>
                <a:gd name="T23" fmla="*/ 3 h 32"/>
                <a:gd name="T24" fmla="*/ 8 w 32"/>
                <a:gd name="T25" fmla="*/ 4 h 32"/>
                <a:gd name="T26" fmla="*/ 8 w 32"/>
                <a:gd name="T27" fmla="*/ 6 h 32"/>
                <a:gd name="T28" fmla="*/ 7 w 32"/>
                <a:gd name="T29" fmla="*/ 7 h 32"/>
                <a:gd name="T30" fmla="*/ 6 w 32"/>
                <a:gd name="T31" fmla="*/ 8 h 32"/>
                <a:gd name="T32" fmla="*/ 4 w 32"/>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w="9525">
              <a:noFill/>
              <a:round/>
              <a:headEnd/>
              <a:tailEnd/>
            </a:ln>
          </p:spPr>
          <p:txBody>
            <a:bodyPr/>
            <a:lstStyle/>
            <a:p>
              <a:endParaRPr lang="en-US"/>
            </a:p>
          </p:txBody>
        </p:sp>
        <p:sp>
          <p:nvSpPr>
            <p:cNvPr id="18494" name="Freeform 203"/>
            <p:cNvSpPr>
              <a:spLocks/>
            </p:cNvSpPr>
            <p:nvPr/>
          </p:nvSpPr>
          <p:spPr bwMode="auto">
            <a:xfrm>
              <a:off x="2400" y="1686"/>
              <a:ext cx="68" cy="74"/>
            </a:xfrm>
            <a:custGeom>
              <a:avLst/>
              <a:gdLst>
                <a:gd name="T0" fmla="*/ 33 w 136"/>
                <a:gd name="T1" fmla="*/ 16 h 149"/>
                <a:gd name="T2" fmla="*/ 34 w 136"/>
                <a:gd name="T3" fmla="*/ 11 h 149"/>
                <a:gd name="T4" fmla="*/ 33 w 136"/>
                <a:gd name="T5" fmla="*/ 8 h 149"/>
                <a:gd name="T6" fmla="*/ 31 w 136"/>
                <a:gd name="T7" fmla="*/ 7 h 149"/>
                <a:gd name="T8" fmla="*/ 28 w 136"/>
                <a:gd name="T9" fmla="*/ 6 h 149"/>
                <a:gd name="T10" fmla="*/ 26 w 136"/>
                <a:gd name="T11" fmla="*/ 6 h 149"/>
                <a:gd name="T12" fmla="*/ 24 w 136"/>
                <a:gd name="T13" fmla="*/ 4 h 149"/>
                <a:gd name="T14" fmla="*/ 20 w 136"/>
                <a:gd name="T15" fmla="*/ 0 h 149"/>
                <a:gd name="T16" fmla="*/ 15 w 136"/>
                <a:gd name="T17" fmla="*/ 0 h 149"/>
                <a:gd name="T18" fmla="*/ 11 w 136"/>
                <a:gd name="T19" fmla="*/ 4 h 149"/>
                <a:gd name="T20" fmla="*/ 9 w 136"/>
                <a:gd name="T21" fmla="*/ 6 h 149"/>
                <a:gd name="T22" fmla="*/ 7 w 136"/>
                <a:gd name="T23" fmla="*/ 6 h 149"/>
                <a:gd name="T24" fmla="*/ 4 w 136"/>
                <a:gd name="T25" fmla="*/ 6 h 149"/>
                <a:gd name="T26" fmla="*/ 2 w 136"/>
                <a:gd name="T27" fmla="*/ 8 h 149"/>
                <a:gd name="T28" fmla="*/ 0 w 136"/>
                <a:gd name="T29" fmla="*/ 11 h 149"/>
                <a:gd name="T30" fmla="*/ 2 w 136"/>
                <a:gd name="T31" fmla="*/ 16 h 149"/>
                <a:gd name="T32" fmla="*/ 2 w 136"/>
                <a:gd name="T33" fmla="*/ 20 h 149"/>
                <a:gd name="T34" fmla="*/ 0 w 136"/>
                <a:gd name="T35" fmla="*/ 25 h 149"/>
                <a:gd name="T36" fmla="*/ 2 w 136"/>
                <a:gd name="T37" fmla="*/ 28 h 149"/>
                <a:gd name="T38" fmla="*/ 4 w 136"/>
                <a:gd name="T39" fmla="*/ 30 h 149"/>
                <a:gd name="T40" fmla="*/ 7 w 136"/>
                <a:gd name="T41" fmla="*/ 30 h 149"/>
                <a:gd name="T42" fmla="*/ 9 w 136"/>
                <a:gd name="T43" fmla="*/ 30 h 149"/>
                <a:gd name="T44" fmla="*/ 11 w 136"/>
                <a:gd name="T45" fmla="*/ 33 h 149"/>
                <a:gd name="T46" fmla="*/ 15 w 136"/>
                <a:gd name="T47" fmla="*/ 36 h 149"/>
                <a:gd name="T48" fmla="*/ 20 w 136"/>
                <a:gd name="T49" fmla="*/ 36 h 149"/>
                <a:gd name="T50" fmla="*/ 23 w 136"/>
                <a:gd name="T51" fmla="*/ 33 h 149"/>
                <a:gd name="T52" fmla="*/ 25 w 136"/>
                <a:gd name="T53" fmla="*/ 30 h 149"/>
                <a:gd name="T54" fmla="*/ 28 w 136"/>
                <a:gd name="T55" fmla="*/ 31 h 149"/>
                <a:gd name="T56" fmla="*/ 30 w 136"/>
                <a:gd name="T57" fmla="*/ 30 h 149"/>
                <a:gd name="T58" fmla="*/ 32 w 136"/>
                <a:gd name="T59" fmla="*/ 29 h 149"/>
                <a:gd name="T60" fmla="*/ 34 w 136"/>
                <a:gd name="T61" fmla="*/ 25 h 149"/>
                <a:gd name="T62" fmla="*/ 33 w 136"/>
                <a:gd name="T63" fmla="*/ 2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w="9525">
              <a:noFill/>
              <a:round/>
              <a:headEnd/>
              <a:tailEnd/>
            </a:ln>
          </p:spPr>
          <p:txBody>
            <a:bodyPr/>
            <a:lstStyle/>
            <a:p>
              <a:endParaRPr lang="en-US"/>
            </a:p>
          </p:txBody>
        </p:sp>
        <p:sp>
          <p:nvSpPr>
            <p:cNvPr id="18495" name="Freeform 204"/>
            <p:cNvSpPr>
              <a:spLocks/>
            </p:cNvSpPr>
            <p:nvPr/>
          </p:nvSpPr>
          <p:spPr bwMode="auto">
            <a:xfrm>
              <a:off x="2423" y="1713"/>
              <a:ext cx="20" cy="20"/>
            </a:xfrm>
            <a:custGeom>
              <a:avLst/>
              <a:gdLst>
                <a:gd name="T0" fmla="*/ 5 w 39"/>
                <a:gd name="T1" fmla="*/ 10 h 40"/>
                <a:gd name="T2" fmla="*/ 3 w 39"/>
                <a:gd name="T3" fmla="*/ 10 h 40"/>
                <a:gd name="T4" fmla="*/ 2 w 39"/>
                <a:gd name="T5" fmla="*/ 9 h 40"/>
                <a:gd name="T6" fmla="*/ 1 w 39"/>
                <a:gd name="T7" fmla="*/ 7 h 40"/>
                <a:gd name="T8" fmla="*/ 0 w 39"/>
                <a:gd name="T9" fmla="*/ 5 h 40"/>
                <a:gd name="T10" fmla="*/ 1 w 39"/>
                <a:gd name="T11" fmla="*/ 3 h 40"/>
                <a:gd name="T12" fmla="*/ 2 w 39"/>
                <a:gd name="T13" fmla="*/ 2 h 40"/>
                <a:gd name="T14" fmla="*/ 3 w 39"/>
                <a:gd name="T15" fmla="*/ 1 h 40"/>
                <a:gd name="T16" fmla="*/ 5 w 39"/>
                <a:gd name="T17" fmla="*/ 0 h 40"/>
                <a:gd name="T18" fmla="*/ 7 w 39"/>
                <a:gd name="T19" fmla="*/ 1 h 40"/>
                <a:gd name="T20" fmla="*/ 9 w 39"/>
                <a:gd name="T21" fmla="*/ 2 h 40"/>
                <a:gd name="T22" fmla="*/ 10 w 39"/>
                <a:gd name="T23" fmla="*/ 3 h 40"/>
                <a:gd name="T24" fmla="*/ 10 w 39"/>
                <a:gd name="T25" fmla="*/ 5 h 40"/>
                <a:gd name="T26" fmla="*/ 10 w 39"/>
                <a:gd name="T27" fmla="*/ 7 h 40"/>
                <a:gd name="T28" fmla="*/ 9 w 39"/>
                <a:gd name="T29" fmla="*/ 9 h 40"/>
                <a:gd name="T30" fmla="*/ 7 w 39"/>
                <a:gd name="T31" fmla="*/ 10 h 40"/>
                <a:gd name="T32" fmla="*/ 5 w 39"/>
                <a:gd name="T33" fmla="*/ 1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w="9525">
              <a:noFill/>
              <a:round/>
              <a:headEnd/>
              <a:tailEnd/>
            </a:ln>
          </p:spPr>
          <p:txBody>
            <a:bodyPr/>
            <a:lstStyle/>
            <a:p>
              <a:endParaRPr lang="en-US"/>
            </a:p>
          </p:txBody>
        </p:sp>
        <p:sp>
          <p:nvSpPr>
            <p:cNvPr id="18496" name="Freeform 205"/>
            <p:cNvSpPr>
              <a:spLocks/>
            </p:cNvSpPr>
            <p:nvPr/>
          </p:nvSpPr>
          <p:spPr bwMode="auto">
            <a:xfrm>
              <a:off x="3282" y="2529"/>
              <a:ext cx="64" cy="90"/>
            </a:xfrm>
            <a:custGeom>
              <a:avLst/>
              <a:gdLst>
                <a:gd name="T0" fmla="*/ 0 w 129"/>
                <a:gd name="T1" fmla="*/ 45 h 181"/>
                <a:gd name="T2" fmla="*/ 6 w 129"/>
                <a:gd name="T3" fmla="*/ 43 h 181"/>
                <a:gd name="T4" fmla="*/ 13 w 129"/>
                <a:gd name="T5" fmla="*/ 39 h 181"/>
                <a:gd name="T6" fmla="*/ 19 w 129"/>
                <a:gd name="T7" fmla="*/ 35 h 181"/>
                <a:gd name="T8" fmla="*/ 24 w 129"/>
                <a:gd name="T9" fmla="*/ 30 h 181"/>
                <a:gd name="T10" fmla="*/ 28 w 129"/>
                <a:gd name="T11" fmla="*/ 24 h 181"/>
                <a:gd name="T12" fmla="*/ 31 w 129"/>
                <a:gd name="T13" fmla="*/ 18 h 181"/>
                <a:gd name="T14" fmla="*/ 32 w 129"/>
                <a:gd name="T15" fmla="*/ 12 h 181"/>
                <a:gd name="T16" fmla="*/ 31 w 129"/>
                <a:gd name="T17" fmla="*/ 6 h 181"/>
                <a:gd name="T18" fmla="*/ 28 w 129"/>
                <a:gd name="T19" fmla="*/ 2 h 181"/>
                <a:gd name="T20" fmla="*/ 25 w 129"/>
                <a:gd name="T21" fmla="*/ 0 h 181"/>
                <a:gd name="T22" fmla="*/ 21 w 129"/>
                <a:gd name="T23" fmla="*/ 0 h 181"/>
                <a:gd name="T24" fmla="*/ 18 w 129"/>
                <a:gd name="T25" fmla="*/ 2 h 181"/>
                <a:gd name="T26" fmla="*/ 15 w 129"/>
                <a:gd name="T27" fmla="*/ 5 h 181"/>
                <a:gd name="T28" fmla="*/ 13 w 129"/>
                <a:gd name="T29" fmla="*/ 9 h 181"/>
                <a:gd name="T30" fmla="*/ 12 w 129"/>
                <a:gd name="T31" fmla="*/ 14 h 181"/>
                <a:gd name="T32" fmla="*/ 13 w 129"/>
                <a:gd name="T33" fmla="*/ 19 h 181"/>
                <a:gd name="T34" fmla="*/ 13 w 129"/>
                <a:gd name="T35" fmla="*/ 23 h 181"/>
                <a:gd name="T36" fmla="*/ 12 w 129"/>
                <a:gd name="T37" fmla="*/ 28 h 181"/>
                <a:gd name="T38" fmla="*/ 10 w 129"/>
                <a:gd name="T39" fmla="*/ 32 h 181"/>
                <a:gd name="T40" fmla="*/ 7 w 129"/>
                <a:gd name="T41" fmla="*/ 36 h 181"/>
                <a:gd name="T42" fmla="*/ 4 w 129"/>
                <a:gd name="T43" fmla="*/ 40 h 181"/>
                <a:gd name="T44" fmla="*/ 2 w 129"/>
                <a:gd name="T45" fmla="*/ 42 h 181"/>
                <a:gd name="T46" fmla="*/ 0 w 129"/>
                <a:gd name="T47" fmla="*/ 44 h 181"/>
                <a:gd name="T48" fmla="*/ 0 w 129"/>
                <a:gd name="T49" fmla="*/ 45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w="9525">
              <a:noFill/>
              <a:round/>
              <a:headEnd/>
              <a:tailEnd/>
            </a:ln>
          </p:spPr>
          <p:txBody>
            <a:bodyPr/>
            <a:lstStyle/>
            <a:p>
              <a:endParaRPr lang="en-US"/>
            </a:p>
          </p:txBody>
        </p:sp>
        <p:sp>
          <p:nvSpPr>
            <p:cNvPr id="18497" name="Freeform 206"/>
            <p:cNvSpPr>
              <a:spLocks/>
            </p:cNvSpPr>
            <p:nvPr/>
          </p:nvSpPr>
          <p:spPr bwMode="auto">
            <a:xfrm>
              <a:off x="3251" y="2513"/>
              <a:ext cx="45" cy="103"/>
            </a:xfrm>
            <a:custGeom>
              <a:avLst/>
              <a:gdLst>
                <a:gd name="T0" fmla="*/ 13 w 90"/>
                <a:gd name="T1" fmla="*/ 52 h 206"/>
                <a:gd name="T2" fmla="*/ 17 w 90"/>
                <a:gd name="T3" fmla="*/ 46 h 206"/>
                <a:gd name="T4" fmla="*/ 20 w 90"/>
                <a:gd name="T5" fmla="*/ 40 h 206"/>
                <a:gd name="T6" fmla="*/ 22 w 90"/>
                <a:gd name="T7" fmla="*/ 32 h 206"/>
                <a:gd name="T8" fmla="*/ 23 w 90"/>
                <a:gd name="T9" fmla="*/ 25 h 206"/>
                <a:gd name="T10" fmla="*/ 22 w 90"/>
                <a:gd name="T11" fmla="*/ 18 h 206"/>
                <a:gd name="T12" fmla="*/ 21 w 90"/>
                <a:gd name="T13" fmla="*/ 12 h 206"/>
                <a:gd name="T14" fmla="*/ 18 w 90"/>
                <a:gd name="T15" fmla="*/ 6 h 206"/>
                <a:gd name="T16" fmla="*/ 13 w 90"/>
                <a:gd name="T17" fmla="*/ 2 h 206"/>
                <a:gd name="T18" fmla="*/ 9 w 90"/>
                <a:gd name="T19" fmla="*/ 0 h 206"/>
                <a:gd name="T20" fmla="*/ 5 w 90"/>
                <a:gd name="T21" fmla="*/ 1 h 206"/>
                <a:gd name="T22" fmla="*/ 2 w 90"/>
                <a:gd name="T23" fmla="*/ 3 h 206"/>
                <a:gd name="T24" fmla="*/ 1 w 90"/>
                <a:gd name="T25" fmla="*/ 7 h 206"/>
                <a:gd name="T26" fmla="*/ 0 w 90"/>
                <a:gd name="T27" fmla="*/ 11 h 206"/>
                <a:gd name="T28" fmla="*/ 1 w 90"/>
                <a:gd name="T29" fmla="*/ 16 h 206"/>
                <a:gd name="T30" fmla="*/ 3 w 90"/>
                <a:gd name="T31" fmla="*/ 20 h 206"/>
                <a:gd name="T32" fmla="*/ 7 w 90"/>
                <a:gd name="T33" fmla="*/ 24 h 206"/>
                <a:gd name="T34" fmla="*/ 10 w 90"/>
                <a:gd name="T35" fmla="*/ 27 h 206"/>
                <a:gd name="T36" fmla="*/ 12 w 90"/>
                <a:gd name="T37" fmla="*/ 31 h 206"/>
                <a:gd name="T38" fmla="*/ 13 w 90"/>
                <a:gd name="T39" fmla="*/ 36 h 206"/>
                <a:gd name="T40" fmla="*/ 14 w 90"/>
                <a:gd name="T41" fmla="*/ 40 h 206"/>
                <a:gd name="T42" fmla="*/ 14 w 90"/>
                <a:gd name="T43" fmla="*/ 45 h 206"/>
                <a:gd name="T44" fmla="*/ 14 w 90"/>
                <a:gd name="T45" fmla="*/ 49 h 206"/>
                <a:gd name="T46" fmla="*/ 13 w 90"/>
                <a:gd name="T47" fmla="*/ 51 h 206"/>
                <a:gd name="T48" fmla="*/ 13 w 90"/>
                <a:gd name="T49" fmla="*/ 5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w="9525">
              <a:noFill/>
              <a:round/>
              <a:headEnd/>
              <a:tailEnd/>
            </a:ln>
          </p:spPr>
          <p:txBody>
            <a:bodyPr/>
            <a:lstStyle/>
            <a:p>
              <a:endParaRPr lang="en-US"/>
            </a:p>
          </p:txBody>
        </p:sp>
        <p:sp>
          <p:nvSpPr>
            <p:cNvPr id="18498" name="Freeform 207"/>
            <p:cNvSpPr>
              <a:spLocks/>
            </p:cNvSpPr>
            <p:nvPr/>
          </p:nvSpPr>
          <p:spPr bwMode="auto">
            <a:xfrm>
              <a:off x="3283" y="2583"/>
              <a:ext cx="100" cy="50"/>
            </a:xfrm>
            <a:custGeom>
              <a:avLst/>
              <a:gdLst>
                <a:gd name="T0" fmla="*/ 0 w 201"/>
                <a:gd name="T1" fmla="*/ 20 h 99"/>
                <a:gd name="T2" fmla="*/ 3 w 201"/>
                <a:gd name="T3" fmla="*/ 21 h 99"/>
                <a:gd name="T4" fmla="*/ 6 w 201"/>
                <a:gd name="T5" fmla="*/ 22 h 99"/>
                <a:gd name="T6" fmla="*/ 9 w 201"/>
                <a:gd name="T7" fmla="*/ 23 h 99"/>
                <a:gd name="T8" fmla="*/ 13 w 201"/>
                <a:gd name="T9" fmla="*/ 24 h 99"/>
                <a:gd name="T10" fmla="*/ 17 w 201"/>
                <a:gd name="T11" fmla="*/ 25 h 99"/>
                <a:gd name="T12" fmla="*/ 20 w 201"/>
                <a:gd name="T13" fmla="*/ 25 h 99"/>
                <a:gd name="T14" fmla="*/ 24 w 201"/>
                <a:gd name="T15" fmla="*/ 25 h 99"/>
                <a:gd name="T16" fmla="*/ 28 w 201"/>
                <a:gd name="T17" fmla="*/ 25 h 99"/>
                <a:gd name="T18" fmla="*/ 31 w 201"/>
                <a:gd name="T19" fmla="*/ 24 h 99"/>
                <a:gd name="T20" fmla="*/ 35 w 201"/>
                <a:gd name="T21" fmla="*/ 24 h 99"/>
                <a:gd name="T22" fmla="*/ 38 w 201"/>
                <a:gd name="T23" fmla="*/ 23 h 99"/>
                <a:gd name="T24" fmla="*/ 41 w 201"/>
                <a:gd name="T25" fmla="*/ 21 h 99"/>
                <a:gd name="T26" fmla="*/ 43 w 201"/>
                <a:gd name="T27" fmla="*/ 20 h 99"/>
                <a:gd name="T28" fmla="*/ 46 w 201"/>
                <a:gd name="T29" fmla="*/ 17 h 99"/>
                <a:gd name="T30" fmla="*/ 47 w 201"/>
                <a:gd name="T31" fmla="*/ 15 h 99"/>
                <a:gd name="T32" fmla="*/ 49 w 201"/>
                <a:gd name="T33" fmla="*/ 12 h 99"/>
                <a:gd name="T34" fmla="*/ 50 w 201"/>
                <a:gd name="T35" fmla="*/ 7 h 99"/>
                <a:gd name="T36" fmla="*/ 49 w 201"/>
                <a:gd name="T37" fmla="*/ 3 h 99"/>
                <a:gd name="T38" fmla="*/ 46 w 201"/>
                <a:gd name="T39" fmla="*/ 1 h 99"/>
                <a:gd name="T40" fmla="*/ 42 w 201"/>
                <a:gd name="T41" fmla="*/ 0 h 99"/>
                <a:gd name="T42" fmla="*/ 38 w 201"/>
                <a:gd name="T43" fmla="*/ 1 h 99"/>
                <a:gd name="T44" fmla="*/ 34 w 201"/>
                <a:gd name="T45" fmla="*/ 3 h 99"/>
                <a:gd name="T46" fmla="*/ 30 w 201"/>
                <a:gd name="T47" fmla="*/ 5 h 99"/>
                <a:gd name="T48" fmla="*/ 27 w 201"/>
                <a:gd name="T49" fmla="*/ 10 h 99"/>
                <a:gd name="T50" fmla="*/ 24 w 201"/>
                <a:gd name="T51" fmla="*/ 13 h 99"/>
                <a:gd name="T52" fmla="*/ 20 w 201"/>
                <a:gd name="T53" fmla="*/ 16 h 99"/>
                <a:gd name="T54" fmla="*/ 16 w 201"/>
                <a:gd name="T55" fmla="*/ 18 h 99"/>
                <a:gd name="T56" fmla="*/ 11 w 201"/>
                <a:gd name="T57" fmla="*/ 19 h 99"/>
                <a:gd name="T58" fmla="*/ 7 w 201"/>
                <a:gd name="T59" fmla="*/ 19 h 99"/>
                <a:gd name="T60" fmla="*/ 3 w 201"/>
                <a:gd name="T61" fmla="*/ 20 h 99"/>
                <a:gd name="T62" fmla="*/ 1 w 201"/>
                <a:gd name="T63" fmla="*/ 20 h 99"/>
                <a:gd name="T64" fmla="*/ 0 w 201"/>
                <a:gd name="T65" fmla="*/ 2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w="9525">
              <a:noFill/>
              <a:round/>
              <a:headEnd/>
              <a:tailEnd/>
            </a:ln>
          </p:spPr>
          <p:txBody>
            <a:bodyPr/>
            <a:lstStyle/>
            <a:p>
              <a:endParaRPr lang="en-US"/>
            </a:p>
          </p:txBody>
        </p:sp>
        <p:sp>
          <p:nvSpPr>
            <p:cNvPr id="18499" name="Freeform 208"/>
            <p:cNvSpPr>
              <a:spLocks/>
            </p:cNvSpPr>
            <p:nvPr/>
          </p:nvSpPr>
          <p:spPr bwMode="auto">
            <a:xfrm>
              <a:off x="3281" y="2628"/>
              <a:ext cx="99" cy="50"/>
            </a:xfrm>
            <a:custGeom>
              <a:avLst/>
              <a:gdLst>
                <a:gd name="T0" fmla="*/ 0 w 198"/>
                <a:gd name="T1" fmla="*/ 0 h 100"/>
                <a:gd name="T2" fmla="*/ 4 w 198"/>
                <a:gd name="T3" fmla="*/ 6 h 100"/>
                <a:gd name="T4" fmla="*/ 9 w 198"/>
                <a:gd name="T5" fmla="*/ 11 h 100"/>
                <a:gd name="T6" fmla="*/ 14 w 198"/>
                <a:gd name="T7" fmla="*/ 17 h 100"/>
                <a:gd name="T8" fmla="*/ 20 w 198"/>
                <a:gd name="T9" fmla="*/ 21 h 100"/>
                <a:gd name="T10" fmla="*/ 27 w 198"/>
                <a:gd name="T11" fmla="*/ 24 h 100"/>
                <a:gd name="T12" fmla="*/ 33 w 198"/>
                <a:gd name="T13" fmla="*/ 25 h 100"/>
                <a:gd name="T14" fmla="*/ 39 w 198"/>
                <a:gd name="T15" fmla="*/ 25 h 100"/>
                <a:gd name="T16" fmla="*/ 45 w 198"/>
                <a:gd name="T17" fmla="*/ 23 h 100"/>
                <a:gd name="T18" fmla="*/ 48 w 198"/>
                <a:gd name="T19" fmla="*/ 19 h 100"/>
                <a:gd name="T20" fmla="*/ 50 w 198"/>
                <a:gd name="T21" fmla="*/ 16 h 100"/>
                <a:gd name="T22" fmla="*/ 49 w 198"/>
                <a:gd name="T23" fmla="*/ 12 h 100"/>
                <a:gd name="T24" fmla="*/ 46 w 198"/>
                <a:gd name="T25" fmla="*/ 9 h 100"/>
                <a:gd name="T26" fmla="*/ 43 w 198"/>
                <a:gd name="T27" fmla="*/ 7 h 100"/>
                <a:gd name="T28" fmla="*/ 38 w 198"/>
                <a:gd name="T29" fmla="*/ 6 h 100"/>
                <a:gd name="T30" fmla="*/ 33 w 198"/>
                <a:gd name="T31" fmla="*/ 6 h 100"/>
                <a:gd name="T32" fmla="*/ 28 w 198"/>
                <a:gd name="T33" fmla="*/ 8 h 100"/>
                <a:gd name="T34" fmla="*/ 24 w 198"/>
                <a:gd name="T35" fmla="*/ 9 h 100"/>
                <a:gd name="T36" fmla="*/ 20 w 198"/>
                <a:gd name="T37" fmla="*/ 9 h 100"/>
                <a:gd name="T38" fmla="*/ 15 w 198"/>
                <a:gd name="T39" fmla="*/ 8 h 100"/>
                <a:gd name="T40" fmla="*/ 11 w 198"/>
                <a:gd name="T41" fmla="*/ 6 h 100"/>
                <a:gd name="T42" fmla="*/ 7 w 198"/>
                <a:gd name="T43" fmla="*/ 4 h 100"/>
                <a:gd name="T44" fmla="*/ 3 w 198"/>
                <a:gd name="T45" fmla="*/ 2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w="9525">
              <a:noFill/>
              <a:round/>
              <a:headEnd/>
              <a:tailEnd/>
            </a:ln>
          </p:spPr>
          <p:txBody>
            <a:bodyPr/>
            <a:lstStyle/>
            <a:p>
              <a:endParaRPr lang="en-US"/>
            </a:p>
          </p:txBody>
        </p:sp>
        <p:sp>
          <p:nvSpPr>
            <p:cNvPr id="18500" name="Freeform 209"/>
            <p:cNvSpPr>
              <a:spLocks/>
            </p:cNvSpPr>
            <p:nvPr/>
          </p:nvSpPr>
          <p:spPr bwMode="auto">
            <a:xfrm>
              <a:off x="3273" y="2637"/>
              <a:ext cx="68" cy="87"/>
            </a:xfrm>
            <a:custGeom>
              <a:avLst/>
              <a:gdLst>
                <a:gd name="T0" fmla="*/ 0 w 136"/>
                <a:gd name="T1" fmla="*/ 0 h 174"/>
                <a:gd name="T2" fmla="*/ 0 w 136"/>
                <a:gd name="T3" fmla="*/ 7 h 174"/>
                <a:gd name="T4" fmla="*/ 1 w 136"/>
                <a:gd name="T5" fmla="*/ 14 h 174"/>
                <a:gd name="T6" fmla="*/ 3 w 136"/>
                <a:gd name="T7" fmla="*/ 22 h 174"/>
                <a:gd name="T8" fmla="*/ 5 w 136"/>
                <a:gd name="T9" fmla="*/ 29 h 174"/>
                <a:gd name="T10" fmla="*/ 9 w 136"/>
                <a:gd name="T11" fmla="*/ 35 h 174"/>
                <a:gd name="T12" fmla="*/ 14 w 136"/>
                <a:gd name="T13" fmla="*/ 40 h 174"/>
                <a:gd name="T14" fmla="*/ 19 w 136"/>
                <a:gd name="T15" fmla="*/ 43 h 174"/>
                <a:gd name="T16" fmla="*/ 25 w 136"/>
                <a:gd name="T17" fmla="*/ 44 h 174"/>
                <a:gd name="T18" fmla="*/ 30 w 136"/>
                <a:gd name="T19" fmla="*/ 43 h 174"/>
                <a:gd name="T20" fmla="*/ 33 w 136"/>
                <a:gd name="T21" fmla="*/ 41 h 174"/>
                <a:gd name="T22" fmla="*/ 34 w 136"/>
                <a:gd name="T23" fmla="*/ 37 h 174"/>
                <a:gd name="T24" fmla="*/ 34 w 136"/>
                <a:gd name="T25" fmla="*/ 33 h 174"/>
                <a:gd name="T26" fmla="*/ 32 w 136"/>
                <a:gd name="T27" fmla="*/ 29 h 174"/>
                <a:gd name="T28" fmla="*/ 29 w 136"/>
                <a:gd name="T29" fmla="*/ 26 h 174"/>
                <a:gd name="T30" fmla="*/ 24 w 136"/>
                <a:gd name="T31" fmla="*/ 23 h 174"/>
                <a:gd name="T32" fmla="*/ 20 w 136"/>
                <a:gd name="T33" fmla="*/ 22 h 174"/>
                <a:gd name="T34" fmla="*/ 16 w 136"/>
                <a:gd name="T35" fmla="*/ 21 h 174"/>
                <a:gd name="T36" fmla="*/ 12 w 136"/>
                <a:gd name="T37" fmla="*/ 19 h 174"/>
                <a:gd name="T38" fmla="*/ 8 w 136"/>
                <a:gd name="T39" fmla="*/ 15 h 174"/>
                <a:gd name="T40" fmla="*/ 6 w 136"/>
                <a:gd name="T41" fmla="*/ 11 h 174"/>
                <a:gd name="T42" fmla="*/ 3 w 136"/>
                <a:gd name="T43" fmla="*/ 7 h 174"/>
                <a:gd name="T44" fmla="*/ 2 w 136"/>
                <a:gd name="T45" fmla="*/ 4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w="9525">
              <a:noFill/>
              <a:round/>
              <a:headEnd/>
              <a:tailEnd/>
            </a:ln>
          </p:spPr>
          <p:txBody>
            <a:bodyPr/>
            <a:lstStyle/>
            <a:p>
              <a:endParaRPr lang="en-US"/>
            </a:p>
          </p:txBody>
        </p:sp>
        <p:sp>
          <p:nvSpPr>
            <p:cNvPr id="18501" name="Freeform 210"/>
            <p:cNvSpPr>
              <a:spLocks/>
            </p:cNvSpPr>
            <p:nvPr/>
          </p:nvSpPr>
          <p:spPr bwMode="auto">
            <a:xfrm>
              <a:off x="3028" y="2593"/>
              <a:ext cx="234" cy="81"/>
            </a:xfrm>
            <a:custGeom>
              <a:avLst/>
              <a:gdLst>
                <a:gd name="T0" fmla="*/ 2 w 469"/>
                <a:gd name="T1" fmla="*/ 1 h 163"/>
                <a:gd name="T2" fmla="*/ 0 w 469"/>
                <a:gd name="T3" fmla="*/ 0 h 163"/>
                <a:gd name="T4" fmla="*/ 0 w 469"/>
                <a:gd name="T5" fmla="*/ 0 h 163"/>
                <a:gd name="T6" fmla="*/ 1 w 469"/>
                <a:gd name="T7" fmla="*/ 2 h 163"/>
                <a:gd name="T8" fmla="*/ 4 w 469"/>
                <a:gd name="T9" fmla="*/ 4 h 163"/>
                <a:gd name="T10" fmla="*/ 8 w 469"/>
                <a:gd name="T11" fmla="*/ 8 h 163"/>
                <a:gd name="T12" fmla="*/ 13 w 469"/>
                <a:gd name="T13" fmla="*/ 12 h 163"/>
                <a:gd name="T14" fmla="*/ 19 w 469"/>
                <a:gd name="T15" fmla="*/ 16 h 163"/>
                <a:gd name="T16" fmla="*/ 26 w 469"/>
                <a:gd name="T17" fmla="*/ 21 h 163"/>
                <a:gd name="T18" fmla="*/ 34 w 469"/>
                <a:gd name="T19" fmla="*/ 26 h 163"/>
                <a:gd name="T20" fmla="*/ 43 w 469"/>
                <a:gd name="T21" fmla="*/ 30 h 163"/>
                <a:gd name="T22" fmla="*/ 52 w 469"/>
                <a:gd name="T23" fmla="*/ 34 h 163"/>
                <a:gd name="T24" fmla="*/ 62 w 469"/>
                <a:gd name="T25" fmla="*/ 37 h 163"/>
                <a:gd name="T26" fmla="*/ 71 w 469"/>
                <a:gd name="T27" fmla="*/ 39 h 163"/>
                <a:gd name="T28" fmla="*/ 81 w 469"/>
                <a:gd name="T29" fmla="*/ 40 h 163"/>
                <a:gd name="T30" fmla="*/ 91 w 469"/>
                <a:gd name="T31" fmla="*/ 40 h 163"/>
                <a:gd name="T32" fmla="*/ 101 w 469"/>
                <a:gd name="T33" fmla="*/ 38 h 163"/>
                <a:gd name="T34" fmla="*/ 106 w 469"/>
                <a:gd name="T35" fmla="*/ 36 h 163"/>
                <a:gd name="T36" fmla="*/ 110 w 469"/>
                <a:gd name="T37" fmla="*/ 33 h 163"/>
                <a:gd name="T38" fmla="*/ 112 w 469"/>
                <a:gd name="T39" fmla="*/ 30 h 163"/>
                <a:gd name="T40" fmla="*/ 115 w 469"/>
                <a:gd name="T41" fmla="*/ 26 h 163"/>
                <a:gd name="T42" fmla="*/ 116 w 469"/>
                <a:gd name="T43" fmla="*/ 22 h 163"/>
                <a:gd name="T44" fmla="*/ 117 w 469"/>
                <a:gd name="T45" fmla="*/ 20 h 163"/>
                <a:gd name="T46" fmla="*/ 117 w 469"/>
                <a:gd name="T47" fmla="*/ 18 h 163"/>
                <a:gd name="T48" fmla="*/ 117 w 469"/>
                <a:gd name="T49" fmla="*/ 17 h 163"/>
                <a:gd name="T50" fmla="*/ 117 w 469"/>
                <a:gd name="T51" fmla="*/ 17 h 163"/>
                <a:gd name="T52" fmla="*/ 116 w 469"/>
                <a:gd name="T53" fmla="*/ 19 h 163"/>
                <a:gd name="T54" fmla="*/ 115 w 469"/>
                <a:gd name="T55" fmla="*/ 21 h 163"/>
                <a:gd name="T56" fmla="*/ 113 w 469"/>
                <a:gd name="T57" fmla="*/ 24 h 163"/>
                <a:gd name="T58" fmla="*/ 111 w 469"/>
                <a:gd name="T59" fmla="*/ 27 h 163"/>
                <a:gd name="T60" fmla="*/ 108 w 469"/>
                <a:gd name="T61" fmla="*/ 30 h 163"/>
                <a:gd name="T62" fmla="*/ 103 w 469"/>
                <a:gd name="T63" fmla="*/ 32 h 163"/>
                <a:gd name="T64" fmla="*/ 98 w 469"/>
                <a:gd name="T65" fmla="*/ 34 h 163"/>
                <a:gd name="T66" fmla="*/ 91 w 469"/>
                <a:gd name="T67" fmla="*/ 36 h 163"/>
                <a:gd name="T68" fmla="*/ 83 w 469"/>
                <a:gd name="T69" fmla="*/ 36 h 163"/>
                <a:gd name="T70" fmla="*/ 74 w 469"/>
                <a:gd name="T71" fmla="*/ 35 h 163"/>
                <a:gd name="T72" fmla="*/ 63 w 469"/>
                <a:gd name="T73" fmla="*/ 32 h 163"/>
                <a:gd name="T74" fmla="*/ 51 w 469"/>
                <a:gd name="T75" fmla="*/ 28 h 163"/>
                <a:gd name="T76" fmla="*/ 36 w 469"/>
                <a:gd name="T77" fmla="*/ 21 h 163"/>
                <a:gd name="T78" fmla="*/ 20 w 469"/>
                <a:gd name="T79" fmla="*/ 12 h 163"/>
                <a:gd name="T80" fmla="*/ 2 w 469"/>
                <a:gd name="T81" fmla="*/ 1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w="9525">
              <a:noFill/>
              <a:round/>
              <a:headEnd/>
              <a:tailEnd/>
            </a:ln>
          </p:spPr>
          <p:txBody>
            <a:bodyPr/>
            <a:lstStyle/>
            <a:p>
              <a:endParaRPr lang="en-US"/>
            </a:p>
          </p:txBody>
        </p:sp>
        <p:sp>
          <p:nvSpPr>
            <p:cNvPr id="18502" name="Freeform 211"/>
            <p:cNvSpPr>
              <a:spLocks/>
            </p:cNvSpPr>
            <p:nvPr/>
          </p:nvSpPr>
          <p:spPr bwMode="auto">
            <a:xfrm>
              <a:off x="3125" y="2508"/>
              <a:ext cx="71" cy="73"/>
            </a:xfrm>
            <a:custGeom>
              <a:avLst/>
              <a:gdLst>
                <a:gd name="T0" fmla="*/ 22 w 142"/>
                <a:gd name="T1" fmla="*/ 34 h 145"/>
                <a:gd name="T2" fmla="*/ 17 w 142"/>
                <a:gd name="T3" fmla="*/ 37 h 145"/>
                <a:gd name="T4" fmla="*/ 12 w 142"/>
                <a:gd name="T5" fmla="*/ 35 h 145"/>
                <a:gd name="T6" fmla="*/ 10 w 142"/>
                <a:gd name="T7" fmla="*/ 31 h 145"/>
                <a:gd name="T8" fmla="*/ 8 w 142"/>
                <a:gd name="T9" fmla="*/ 29 h 145"/>
                <a:gd name="T10" fmla="*/ 5 w 142"/>
                <a:gd name="T11" fmla="*/ 29 h 145"/>
                <a:gd name="T12" fmla="*/ 3 w 142"/>
                <a:gd name="T13" fmla="*/ 27 h 145"/>
                <a:gd name="T14" fmla="*/ 1 w 142"/>
                <a:gd name="T15" fmla="*/ 26 h 145"/>
                <a:gd name="T16" fmla="*/ 0 w 142"/>
                <a:gd name="T17" fmla="*/ 22 h 145"/>
                <a:gd name="T18" fmla="*/ 3 w 142"/>
                <a:gd name="T19" fmla="*/ 17 h 145"/>
                <a:gd name="T20" fmla="*/ 3 w 142"/>
                <a:gd name="T21" fmla="*/ 14 h 145"/>
                <a:gd name="T22" fmla="*/ 3 w 142"/>
                <a:gd name="T23" fmla="*/ 8 h 145"/>
                <a:gd name="T24" fmla="*/ 5 w 142"/>
                <a:gd name="T25" fmla="*/ 5 h 145"/>
                <a:gd name="T26" fmla="*/ 7 w 142"/>
                <a:gd name="T27" fmla="*/ 4 h 145"/>
                <a:gd name="T28" fmla="*/ 10 w 142"/>
                <a:gd name="T29" fmla="*/ 4 h 145"/>
                <a:gd name="T30" fmla="*/ 13 w 142"/>
                <a:gd name="T31" fmla="*/ 5 h 145"/>
                <a:gd name="T32" fmla="*/ 15 w 142"/>
                <a:gd name="T33" fmla="*/ 3 h 145"/>
                <a:gd name="T34" fmla="*/ 19 w 142"/>
                <a:gd name="T35" fmla="*/ 0 h 145"/>
                <a:gd name="T36" fmla="*/ 24 w 142"/>
                <a:gd name="T37" fmla="*/ 1 h 145"/>
                <a:gd name="T38" fmla="*/ 27 w 142"/>
                <a:gd name="T39" fmla="*/ 6 h 145"/>
                <a:gd name="T40" fmla="*/ 28 w 142"/>
                <a:gd name="T41" fmla="*/ 8 h 145"/>
                <a:gd name="T42" fmla="*/ 31 w 142"/>
                <a:gd name="T43" fmla="*/ 8 h 145"/>
                <a:gd name="T44" fmla="*/ 34 w 142"/>
                <a:gd name="T45" fmla="*/ 9 h 145"/>
                <a:gd name="T46" fmla="*/ 35 w 142"/>
                <a:gd name="T47" fmla="*/ 11 h 145"/>
                <a:gd name="T48" fmla="*/ 36 w 142"/>
                <a:gd name="T49" fmla="*/ 15 h 145"/>
                <a:gd name="T50" fmla="*/ 34 w 142"/>
                <a:gd name="T51" fmla="*/ 19 h 145"/>
                <a:gd name="T52" fmla="*/ 33 w 142"/>
                <a:gd name="T53" fmla="*/ 23 h 145"/>
                <a:gd name="T54" fmla="*/ 33 w 142"/>
                <a:gd name="T55" fmla="*/ 28 h 145"/>
                <a:gd name="T56" fmla="*/ 31 w 142"/>
                <a:gd name="T57" fmla="*/ 31 h 145"/>
                <a:gd name="T58" fmla="*/ 29 w 142"/>
                <a:gd name="T59" fmla="*/ 33 h 145"/>
                <a:gd name="T60" fmla="*/ 26 w 142"/>
                <a:gd name="T61" fmla="*/ 33 h 145"/>
                <a:gd name="T62" fmla="*/ 24 w 142"/>
                <a:gd name="T63" fmla="*/ 32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w="9525">
              <a:noFill/>
              <a:round/>
              <a:headEnd/>
              <a:tailEnd/>
            </a:ln>
          </p:spPr>
          <p:txBody>
            <a:bodyPr/>
            <a:lstStyle/>
            <a:p>
              <a:endParaRPr lang="en-US"/>
            </a:p>
          </p:txBody>
        </p:sp>
        <p:sp>
          <p:nvSpPr>
            <p:cNvPr id="18503" name="Freeform 212"/>
            <p:cNvSpPr>
              <a:spLocks/>
            </p:cNvSpPr>
            <p:nvPr/>
          </p:nvSpPr>
          <p:spPr bwMode="auto">
            <a:xfrm>
              <a:off x="3149" y="2534"/>
              <a:ext cx="21" cy="20"/>
            </a:xfrm>
            <a:custGeom>
              <a:avLst/>
              <a:gdLst>
                <a:gd name="T0" fmla="*/ 11 w 40"/>
                <a:gd name="T1" fmla="*/ 4 h 39"/>
                <a:gd name="T2" fmla="*/ 10 w 40"/>
                <a:gd name="T3" fmla="*/ 2 h 39"/>
                <a:gd name="T4" fmla="*/ 8 w 40"/>
                <a:gd name="T5" fmla="*/ 1 h 39"/>
                <a:gd name="T6" fmla="*/ 6 w 40"/>
                <a:gd name="T7" fmla="*/ 0 h 39"/>
                <a:gd name="T8" fmla="*/ 4 w 40"/>
                <a:gd name="T9" fmla="*/ 1 h 39"/>
                <a:gd name="T10" fmla="*/ 2 w 40"/>
                <a:gd name="T11" fmla="*/ 1 h 39"/>
                <a:gd name="T12" fmla="*/ 1 w 40"/>
                <a:gd name="T13" fmla="*/ 3 h 39"/>
                <a:gd name="T14" fmla="*/ 0 w 40"/>
                <a:gd name="T15" fmla="*/ 5 h 39"/>
                <a:gd name="T16" fmla="*/ 1 w 40"/>
                <a:gd name="T17" fmla="*/ 7 h 39"/>
                <a:gd name="T18" fmla="*/ 2 w 40"/>
                <a:gd name="T19" fmla="*/ 8 h 39"/>
                <a:gd name="T20" fmla="*/ 3 w 40"/>
                <a:gd name="T21" fmla="*/ 10 h 39"/>
                <a:gd name="T22" fmla="*/ 5 w 40"/>
                <a:gd name="T23" fmla="*/ 10 h 39"/>
                <a:gd name="T24" fmla="*/ 7 w 40"/>
                <a:gd name="T25" fmla="*/ 10 h 39"/>
                <a:gd name="T26" fmla="*/ 9 w 40"/>
                <a:gd name="T27" fmla="*/ 9 h 39"/>
                <a:gd name="T28" fmla="*/ 11 w 40"/>
                <a:gd name="T29" fmla="*/ 8 h 39"/>
                <a:gd name="T30" fmla="*/ 11 w 40"/>
                <a:gd name="T31" fmla="*/ 6 h 39"/>
                <a:gd name="T32" fmla="*/ 11 w 40"/>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w="9525">
              <a:noFill/>
              <a:round/>
              <a:headEnd/>
              <a:tailEnd/>
            </a:ln>
          </p:spPr>
          <p:txBody>
            <a:bodyPr/>
            <a:lstStyle/>
            <a:p>
              <a:endParaRPr lang="en-US"/>
            </a:p>
          </p:txBody>
        </p:sp>
        <p:sp>
          <p:nvSpPr>
            <p:cNvPr id="18504" name="Freeform 213"/>
            <p:cNvSpPr>
              <a:spLocks/>
            </p:cNvSpPr>
            <p:nvPr/>
          </p:nvSpPr>
          <p:spPr bwMode="auto">
            <a:xfrm>
              <a:off x="2944" y="2499"/>
              <a:ext cx="26" cy="26"/>
            </a:xfrm>
            <a:custGeom>
              <a:avLst/>
              <a:gdLst>
                <a:gd name="T0" fmla="*/ 7 w 52"/>
                <a:gd name="T1" fmla="*/ 14 h 50"/>
                <a:gd name="T2" fmla="*/ 10 w 52"/>
                <a:gd name="T3" fmla="*/ 13 h 50"/>
                <a:gd name="T4" fmla="*/ 12 w 52"/>
                <a:gd name="T5" fmla="*/ 11 h 50"/>
                <a:gd name="T6" fmla="*/ 13 w 52"/>
                <a:gd name="T7" fmla="*/ 9 h 50"/>
                <a:gd name="T8" fmla="*/ 13 w 52"/>
                <a:gd name="T9" fmla="*/ 7 h 50"/>
                <a:gd name="T10" fmla="*/ 13 w 52"/>
                <a:gd name="T11" fmla="*/ 4 h 50"/>
                <a:gd name="T12" fmla="*/ 12 w 52"/>
                <a:gd name="T13" fmla="*/ 2 h 50"/>
                <a:gd name="T14" fmla="*/ 10 w 52"/>
                <a:gd name="T15" fmla="*/ 1 h 50"/>
                <a:gd name="T16" fmla="*/ 7 w 52"/>
                <a:gd name="T17" fmla="*/ 0 h 50"/>
                <a:gd name="T18" fmla="*/ 4 w 52"/>
                <a:gd name="T19" fmla="*/ 1 h 50"/>
                <a:gd name="T20" fmla="*/ 2 w 52"/>
                <a:gd name="T21" fmla="*/ 2 h 50"/>
                <a:gd name="T22" fmla="*/ 1 w 52"/>
                <a:gd name="T23" fmla="*/ 4 h 50"/>
                <a:gd name="T24" fmla="*/ 0 w 52"/>
                <a:gd name="T25" fmla="*/ 7 h 50"/>
                <a:gd name="T26" fmla="*/ 1 w 52"/>
                <a:gd name="T27" fmla="*/ 9 h 50"/>
                <a:gd name="T28" fmla="*/ 2 w 52"/>
                <a:gd name="T29" fmla="*/ 11 h 50"/>
                <a:gd name="T30" fmla="*/ 4 w 52"/>
                <a:gd name="T31" fmla="*/ 13 h 50"/>
                <a:gd name="T32" fmla="*/ 7 w 52"/>
                <a:gd name="T33" fmla="*/ 14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w="9525">
              <a:noFill/>
              <a:round/>
              <a:headEnd/>
              <a:tailEnd/>
            </a:ln>
          </p:spPr>
          <p:txBody>
            <a:bodyPr/>
            <a:lstStyle/>
            <a:p>
              <a:endParaRPr lang="en-US"/>
            </a:p>
          </p:txBody>
        </p:sp>
        <p:sp>
          <p:nvSpPr>
            <p:cNvPr id="18505" name="Freeform 214"/>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7 h 156"/>
                <a:gd name="T10" fmla="*/ 1 w 113"/>
                <a:gd name="T11" fmla="*/ 20 h 156"/>
                <a:gd name="T12" fmla="*/ 0 w 113"/>
                <a:gd name="T13" fmla="*/ 13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3 h 156"/>
                <a:gd name="T26" fmla="*/ 26 w 113"/>
                <a:gd name="T27" fmla="*/ 20 h 156"/>
                <a:gd name="T28" fmla="*/ 24 w 113"/>
                <a:gd name="T29" fmla="*/ 27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a:lstStyle/>
            <a:p>
              <a:endParaRPr lang="en-US"/>
            </a:p>
          </p:txBody>
        </p:sp>
        <p:sp>
          <p:nvSpPr>
            <p:cNvPr id="18506" name="Freeform 215"/>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7 h 156"/>
                <a:gd name="T10" fmla="*/ 1 w 113"/>
                <a:gd name="T11" fmla="*/ 20 h 156"/>
                <a:gd name="T12" fmla="*/ 0 w 113"/>
                <a:gd name="T13" fmla="*/ 13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3 h 156"/>
                <a:gd name="T26" fmla="*/ 26 w 113"/>
                <a:gd name="T27" fmla="*/ 20 h 156"/>
                <a:gd name="T28" fmla="*/ 24 w 113"/>
                <a:gd name="T29" fmla="*/ 27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a:lstStyle/>
            <a:p>
              <a:endParaRPr lang="en-US"/>
            </a:p>
          </p:txBody>
        </p:sp>
        <p:sp>
          <p:nvSpPr>
            <p:cNvPr id="18507" name="Freeform 216"/>
            <p:cNvSpPr>
              <a:spLocks/>
            </p:cNvSpPr>
            <p:nvPr/>
          </p:nvSpPr>
          <p:spPr bwMode="auto">
            <a:xfrm>
              <a:off x="2972" y="2447"/>
              <a:ext cx="76" cy="61"/>
            </a:xfrm>
            <a:custGeom>
              <a:avLst/>
              <a:gdLst>
                <a:gd name="T0" fmla="*/ 4 w 152"/>
                <a:gd name="T1" fmla="*/ 30 h 123"/>
                <a:gd name="T2" fmla="*/ 0 w 152"/>
                <a:gd name="T3" fmla="*/ 25 h 123"/>
                <a:gd name="T4" fmla="*/ 1 w 152"/>
                <a:gd name="T5" fmla="*/ 23 h 123"/>
                <a:gd name="T6" fmla="*/ 4 w 152"/>
                <a:gd name="T7" fmla="*/ 18 h 123"/>
                <a:gd name="T8" fmla="*/ 8 w 152"/>
                <a:gd name="T9" fmla="*/ 13 h 123"/>
                <a:gd name="T10" fmla="*/ 12 w 152"/>
                <a:gd name="T11" fmla="*/ 6 h 123"/>
                <a:gd name="T12" fmla="*/ 18 w 152"/>
                <a:gd name="T13" fmla="*/ 2 h 123"/>
                <a:gd name="T14" fmla="*/ 24 w 152"/>
                <a:gd name="T15" fmla="*/ 0 h 123"/>
                <a:gd name="T16" fmla="*/ 30 w 152"/>
                <a:gd name="T17" fmla="*/ 1 h 123"/>
                <a:gd name="T18" fmla="*/ 36 w 152"/>
                <a:gd name="T19" fmla="*/ 8 h 123"/>
                <a:gd name="T20" fmla="*/ 38 w 152"/>
                <a:gd name="T21" fmla="*/ 12 h 123"/>
                <a:gd name="T22" fmla="*/ 38 w 152"/>
                <a:gd name="T23" fmla="*/ 16 h 123"/>
                <a:gd name="T24" fmla="*/ 38 w 152"/>
                <a:gd name="T25" fmla="*/ 19 h 123"/>
                <a:gd name="T26" fmla="*/ 37 w 152"/>
                <a:gd name="T27" fmla="*/ 22 h 123"/>
                <a:gd name="T28" fmla="*/ 35 w 152"/>
                <a:gd name="T29" fmla="*/ 24 h 123"/>
                <a:gd name="T30" fmla="*/ 32 w 152"/>
                <a:gd name="T31" fmla="*/ 26 h 123"/>
                <a:gd name="T32" fmla="*/ 29 w 152"/>
                <a:gd name="T33" fmla="*/ 28 h 123"/>
                <a:gd name="T34" fmla="*/ 25 w 152"/>
                <a:gd name="T35" fmla="*/ 29 h 123"/>
                <a:gd name="T36" fmla="*/ 21 w 152"/>
                <a:gd name="T37" fmla="*/ 30 h 123"/>
                <a:gd name="T38" fmla="*/ 18 w 152"/>
                <a:gd name="T39" fmla="*/ 30 h 123"/>
                <a:gd name="T40" fmla="*/ 14 w 152"/>
                <a:gd name="T41" fmla="*/ 30 h 123"/>
                <a:gd name="T42" fmla="*/ 11 w 152"/>
                <a:gd name="T43" fmla="*/ 30 h 123"/>
                <a:gd name="T44" fmla="*/ 8 w 152"/>
                <a:gd name="T45" fmla="*/ 30 h 123"/>
                <a:gd name="T46" fmla="*/ 6 w 152"/>
                <a:gd name="T47" fmla="*/ 30 h 123"/>
                <a:gd name="T48" fmla="*/ 4 w 152"/>
                <a:gd name="T49" fmla="*/ 30 h 123"/>
                <a:gd name="T50" fmla="*/ 4 w 152"/>
                <a:gd name="T51" fmla="*/ 3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w="9525">
              <a:noFill/>
              <a:round/>
              <a:headEnd/>
              <a:tailEnd/>
            </a:ln>
          </p:spPr>
          <p:txBody>
            <a:bodyPr/>
            <a:lstStyle/>
            <a:p>
              <a:endParaRPr lang="en-US"/>
            </a:p>
          </p:txBody>
        </p:sp>
        <p:sp>
          <p:nvSpPr>
            <p:cNvPr id="18508" name="Freeform 217"/>
            <p:cNvSpPr>
              <a:spLocks/>
            </p:cNvSpPr>
            <p:nvPr/>
          </p:nvSpPr>
          <p:spPr bwMode="auto">
            <a:xfrm>
              <a:off x="2972" y="2517"/>
              <a:ext cx="76" cy="61"/>
            </a:xfrm>
            <a:custGeom>
              <a:avLst/>
              <a:gdLst>
                <a:gd name="T0" fmla="*/ 0 w 153"/>
                <a:gd name="T1" fmla="*/ 6 h 122"/>
                <a:gd name="T2" fmla="*/ 3 w 153"/>
                <a:gd name="T3" fmla="*/ 1 h 122"/>
                <a:gd name="T4" fmla="*/ 3 w 153"/>
                <a:gd name="T5" fmla="*/ 1 h 122"/>
                <a:gd name="T6" fmla="*/ 5 w 153"/>
                <a:gd name="T7" fmla="*/ 1 h 122"/>
                <a:gd name="T8" fmla="*/ 7 w 153"/>
                <a:gd name="T9" fmla="*/ 0 h 122"/>
                <a:gd name="T10" fmla="*/ 10 w 153"/>
                <a:gd name="T11" fmla="*/ 0 h 122"/>
                <a:gd name="T12" fmla="*/ 13 w 153"/>
                <a:gd name="T13" fmla="*/ 1 h 122"/>
                <a:gd name="T14" fmla="*/ 17 w 153"/>
                <a:gd name="T15" fmla="*/ 1 h 122"/>
                <a:gd name="T16" fmla="*/ 21 w 153"/>
                <a:gd name="T17" fmla="*/ 1 h 122"/>
                <a:gd name="T18" fmla="*/ 24 w 153"/>
                <a:gd name="T19" fmla="*/ 2 h 122"/>
                <a:gd name="T20" fmla="*/ 28 w 153"/>
                <a:gd name="T21" fmla="*/ 3 h 122"/>
                <a:gd name="T22" fmla="*/ 31 w 153"/>
                <a:gd name="T23" fmla="*/ 4 h 122"/>
                <a:gd name="T24" fmla="*/ 34 w 153"/>
                <a:gd name="T25" fmla="*/ 6 h 122"/>
                <a:gd name="T26" fmla="*/ 36 w 153"/>
                <a:gd name="T27" fmla="*/ 8 h 122"/>
                <a:gd name="T28" fmla="*/ 38 w 153"/>
                <a:gd name="T29" fmla="*/ 11 h 122"/>
                <a:gd name="T30" fmla="*/ 38 w 153"/>
                <a:gd name="T31" fmla="*/ 14 h 122"/>
                <a:gd name="T32" fmla="*/ 37 w 153"/>
                <a:gd name="T33" fmla="*/ 18 h 122"/>
                <a:gd name="T34" fmla="*/ 35 w 153"/>
                <a:gd name="T35" fmla="*/ 23 h 122"/>
                <a:gd name="T36" fmla="*/ 29 w 153"/>
                <a:gd name="T37" fmla="*/ 29 h 122"/>
                <a:gd name="T38" fmla="*/ 23 w 153"/>
                <a:gd name="T39" fmla="*/ 31 h 122"/>
                <a:gd name="T40" fmla="*/ 17 w 153"/>
                <a:gd name="T41" fmla="*/ 29 h 122"/>
                <a:gd name="T42" fmla="*/ 12 w 153"/>
                <a:gd name="T43" fmla="*/ 24 h 122"/>
                <a:gd name="T44" fmla="*/ 7 w 153"/>
                <a:gd name="T45" fmla="*/ 18 h 122"/>
                <a:gd name="T46" fmla="*/ 3 w 153"/>
                <a:gd name="T47" fmla="*/ 12 h 122"/>
                <a:gd name="T48" fmla="*/ 1 w 153"/>
                <a:gd name="T49" fmla="*/ 8 h 122"/>
                <a:gd name="T50" fmla="*/ 0 w 153"/>
                <a:gd name="T51" fmla="*/ 6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w="9525">
              <a:noFill/>
              <a:round/>
              <a:headEnd/>
              <a:tailEnd/>
            </a:ln>
          </p:spPr>
          <p:txBody>
            <a:bodyPr/>
            <a:lstStyle/>
            <a:p>
              <a:endParaRPr lang="en-US"/>
            </a:p>
          </p:txBody>
        </p:sp>
        <p:sp>
          <p:nvSpPr>
            <p:cNvPr id="18509" name="Freeform 218"/>
            <p:cNvSpPr>
              <a:spLocks/>
            </p:cNvSpPr>
            <p:nvPr/>
          </p:nvSpPr>
          <p:spPr bwMode="auto">
            <a:xfrm>
              <a:off x="2930" y="2532"/>
              <a:ext cx="55" cy="78"/>
            </a:xfrm>
            <a:custGeom>
              <a:avLst/>
              <a:gdLst>
                <a:gd name="T0" fmla="*/ 10 w 112"/>
                <a:gd name="T1" fmla="*/ 0 h 156"/>
                <a:gd name="T2" fmla="*/ 16 w 112"/>
                <a:gd name="T3" fmla="*/ 0 h 156"/>
                <a:gd name="T4" fmla="*/ 18 w 112"/>
                <a:gd name="T5" fmla="*/ 2 h 156"/>
                <a:gd name="T6" fmla="*/ 20 w 112"/>
                <a:gd name="T7" fmla="*/ 6 h 156"/>
                <a:gd name="T8" fmla="*/ 23 w 112"/>
                <a:gd name="T9" fmla="*/ 13 h 156"/>
                <a:gd name="T10" fmla="*/ 26 w 112"/>
                <a:gd name="T11" fmla="*/ 20 h 156"/>
                <a:gd name="T12" fmla="*/ 27 w 112"/>
                <a:gd name="T13" fmla="*/ 27 h 156"/>
                <a:gd name="T14" fmla="*/ 26 w 112"/>
                <a:gd name="T15" fmla="*/ 33 h 156"/>
                <a:gd name="T16" fmla="*/ 22 w 112"/>
                <a:gd name="T17" fmla="*/ 38 h 156"/>
                <a:gd name="T18" fmla="*/ 14 w 112"/>
                <a:gd name="T19" fmla="*/ 39 h 156"/>
                <a:gd name="T20" fmla="*/ 5 w 112"/>
                <a:gd name="T21" fmla="*/ 38 h 156"/>
                <a:gd name="T22" fmla="*/ 1 w 112"/>
                <a:gd name="T23" fmla="*/ 33 h 156"/>
                <a:gd name="T24" fmla="*/ 0 w 112"/>
                <a:gd name="T25" fmla="*/ 27 h 156"/>
                <a:gd name="T26" fmla="*/ 1 w 112"/>
                <a:gd name="T27" fmla="*/ 20 h 156"/>
                <a:gd name="T28" fmla="*/ 3 w 112"/>
                <a:gd name="T29" fmla="*/ 13 h 156"/>
                <a:gd name="T30" fmla="*/ 7 w 112"/>
                <a:gd name="T31" fmla="*/ 6 h 156"/>
                <a:gd name="T32" fmla="*/ 9 w 112"/>
                <a:gd name="T33" fmla="*/ 2 h 156"/>
                <a:gd name="T34" fmla="*/ 1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w="9525">
              <a:noFill/>
              <a:round/>
              <a:headEnd/>
              <a:tailEnd/>
            </a:ln>
          </p:spPr>
          <p:txBody>
            <a:bodyPr/>
            <a:lstStyle/>
            <a:p>
              <a:endParaRPr lang="en-US"/>
            </a:p>
          </p:txBody>
        </p:sp>
        <p:sp>
          <p:nvSpPr>
            <p:cNvPr id="18510" name="Freeform 219"/>
            <p:cNvSpPr>
              <a:spLocks/>
            </p:cNvSpPr>
            <p:nvPr/>
          </p:nvSpPr>
          <p:spPr bwMode="auto">
            <a:xfrm>
              <a:off x="2868" y="2515"/>
              <a:ext cx="75" cy="62"/>
            </a:xfrm>
            <a:custGeom>
              <a:avLst/>
              <a:gdLst>
                <a:gd name="T0" fmla="*/ 34 w 151"/>
                <a:gd name="T1" fmla="*/ 1 h 123"/>
                <a:gd name="T2" fmla="*/ 37 w 151"/>
                <a:gd name="T3" fmla="*/ 6 h 123"/>
                <a:gd name="T4" fmla="*/ 36 w 151"/>
                <a:gd name="T5" fmla="*/ 8 h 123"/>
                <a:gd name="T6" fmla="*/ 34 w 151"/>
                <a:gd name="T7" fmla="*/ 12 h 123"/>
                <a:gd name="T8" fmla="*/ 30 w 151"/>
                <a:gd name="T9" fmla="*/ 18 h 123"/>
                <a:gd name="T10" fmla="*/ 25 w 151"/>
                <a:gd name="T11" fmla="*/ 24 h 123"/>
                <a:gd name="T12" fmla="*/ 20 w 151"/>
                <a:gd name="T13" fmla="*/ 29 h 123"/>
                <a:gd name="T14" fmla="*/ 14 w 151"/>
                <a:gd name="T15" fmla="*/ 31 h 123"/>
                <a:gd name="T16" fmla="*/ 8 w 151"/>
                <a:gd name="T17" fmla="*/ 30 h 123"/>
                <a:gd name="T18" fmla="*/ 2 w 151"/>
                <a:gd name="T19" fmla="*/ 23 h 123"/>
                <a:gd name="T20" fmla="*/ 0 w 151"/>
                <a:gd name="T21" fmla="*/ 18 h 123"/>
                <a:gd name="T22" fmla="*/ 0 w 151"/>
                <a:gd name="T23" fmla="*/ 15 h 123"/>
                <a:gd name="T24" fmla="*/ 0 w 151"/>
                <a:gd name="T25" fmla="*/ 11 h 123"/>
                <a:gd name="T26" fmla="*/ 1 w 151"/>
                <a:gd name="T27" fmla="*/ 8 h 123"/>
                <a:gd name="T28" fmla="*/ 3 w 151"/>
                <a:gd name="T29" fmla="*/ 6 h 123"/>
                <a:gd name="T30" fmla="*/ 6 w 151"/>
                <a:gd name="T31" fmla="*/ 4 h 123"/>
                <a:gd name="T32" fmla="*/ 9 w 151"/>
                <a:gd name="T33" fmla="*/ 3 h 123"/>
                <a:gd name="T34" fmla="*/ 13 w 151"/>
                <a:gd name="T35" fmla="*/ 2 h 123"/>
                <a:gd name="T36" fmla="*/ 16 w 151"/>
                <a:gd name="T37" fmla="*/ 1 h 123"/>
                <a:gd name="T38" fmla="*/ 20 w 151"/>
                <a:gd name="T39" fmla="*/ 1 h 123"/>
                <a:gd name="T40" fmla="*/ 24 w 151"/>
                <a:gd name="T41" fmla="*/ 1 h 123"/>
                <a:gd name="T42" fmla="*/ 27 w 151"/>
                <a:gd name="T43" fmla="*/ 0 h 123"/>
                <a:gd name="T44" fmla="*/ 30 w 151"/>
                <a:gd name="T45" fmla="*/ 0 h 123"/>
                <a:gd name="T46" fmla="*/ 32 w 151"/>
                <a:gd name="T47" fmla="*/ 1 h 123"/>
                <a:gd name="T48" fmla="*/ 34 w 151"/>
                <a:gd name="T49" fmla="*/ 1 h 123"/>
                <a:gd name="T50" fmla="*/ 34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w="9525">
              <a:noFill/>
              <a:round/>
              <a:headEnd/>
              <a:tailEnd/>
            </a:ln>
          </p:spPr>
          <p:txBody>
            <a:bodyPr/>
            <a:lstStyle/>
            <a:p>
              <a:endParaRPr lang="en-US"/>
            </a:p>
          </p:txBody>
        </p:sp>
        <p:sp>
          <p:nvSpPr>
            <p:cNvPr id="18511" name="Freeform 220"/>
            <p:cNvSpPr>
              <a:spLocks/>
            </p:cNvSpPr>
            <p:nvPr/>
          </p:nvSpPr>
          <p:spPr bwMode="auto">
            <a:xfrm>
              <a:off x="2867" y="2446"/>
              <a:ext cx="76" cy="62"/>
            </a:xfrm>
            <a:custGeom>
              <a:avLst/>
              <a:gdLst>
                <a:gd name="T0" fmla="*/ 38 w 152"/>
                <a:gd name="T1" fmla="*/ 25 h 123"/>
                <a:gd name="T2" fmla="*/ 35 w 152"/>
                <a:gd name="T3" fmla="*/ 31 h 123"/>
                <a:gd name="T4" fmla="*/ 35 w 152"/>
                <a:gd name="T5" fmla="*/ 31 h 123"/>
                <a:gd name="T6" fmla="*/ 33 w 152"/>
                <a:gd name="T7" fmla="*/ 31 h 123"/>
                <a:gd name="T8" fmla="*/ 31 w 152"/>
                <a:gd name="T9" fmla="*/ 31 h 123"/>
                <a:gd name="T10" fmla="*/ 28 w 152"/>
                <a:gd name="T11" fmla="*/ 31 h 123"/>
                <a:gd name="T12" fmla="*/ 25 w 152"/>
                <a:gd name="T13" fmla="*/ 31 h 123"/>
                <a:gd name="T14" fmla="*/ 21 w 152"/>
                <a:gd name="T15" fmla="*/ 31 h 123"/>
                <a:gd name="T16" fmla="*/ 17 w 152"/>
                <a:gd name="T17" fmla="*/ 30 h 123"/>
                <a:gd name="T18" fmla="*/ 14 w 152"/>
                <a:gd name="T19" fmla="*/ 29 h 123"/>
                <a:gd name="T20" fmla="*/ 10 w 152"/>
                <a:gd name="T21" fmla="*/ 28 h 123"/>
                <a:gd name="T22" fmla="*/ 7 w 152"/>
                <a:gd name="T23" fmla="*/ 27 h 123"/>
                <a:gd name="T24" fmla="*/ 4 w 152"/>
                <a:gd name="T25" fmla="*/ 25 h 123"/>
                <a:gd name="T26" fmla="*/ 2 w 152"/>
                <a:gd name="T27" fmla="*/ 23 h 123"/>
                <a:gd name="T28" fmla="*/ 1 w 152"/>
                <a:gd name="T29" fmla="*/ 20 h 123"/>
                <a:gd name="T30" fmla="*/ 0 w 152"/>
                <a:gd name="T31" fmla="*/ 17 h 123"/>
                <a:gd name="T32" fmla="*/ 1 w 152"/>
                <a:gd name="T33" fmla="*/ 13 h 123"/>
                <a:gd name="T34" fmla="*/ 3 w 152"/>
                <a:gd name="T35" fmla="*/ 9 h 123"/>
                <a:gd name="T36" fmla="*/ 9 w 152"/>
                <a:gd name="T37" fmla="*/ 2 h 123"/>
                <a:gd name="T38" fmla="*/ 15 w 152"/>
                <a:gd name="T39" fmla="*/ 0 h 123"/>
                <a:gd name="T40" fmla="*/ 21 w 152"/>
                <a:gd name="T41" fmla="*/ 2 h 123"/>
                <a:gd name="T42" fmla="*/ 26 w 152"/>
                <a:gd name="T43" fmla="*/ 7 h 123"/>
                <a:gd name="T44" fmla="*/ 31 w 152"/>
                <a:gd name="T45" fmla="*/ 13 h 123"/>
                <a:gd name="T46" fmla="*/ 35 w 152"/>
                <a:gd name="T47" fmla="*/ 19 h 123"/>
                <a:gd name="T48" fmla="*/ 37 w 152"/>
                <a:gd name="T49" fmla="*/ 23 h 123"/>
                <a:gd name="T50" fmla="*/ 38 w 152"/>
                <a:gd name="T51" fmla="*/ 25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w="9525">
              <a:noFill/>
              <a:round/>
              <a:headEnd/>
              <a:tailEnd/>
            </a:ln>
          </p:spPr>
          <p:txBody>
            <a:bodyPr/>
            <a:lstStyle/>
            <a:p>
              <a:endParaRPr lang="en-US"/>
            </a:p>
          </p:txBody>
        </p:sp>
        <p:sp>
          <p:nvSpPr>
            <p:cNvPr id="18512" name="Freeform 221"/>
            <p:cNvSpPr>
              <a:spLocks/>
            </p:cNvSpPr>
            <p:nvPr/>
          </p:nvSpPr>
          <p:spPr bwMode="auto">
            <a:xfrm>
              <a:off x="2555" y="2447"/>
              <a:ext cx="68" cy="74"/>
            </a:xfrm>
            <a:custGeom>
              <a:avLst/>
              <a:gdLst>
                <a:gd name="T0" fmla="*/ 2 w 136"/>
                <a:gd name="T1" fmla="*/ 17 h 148"/>
                <a:gd name="T2" fmla="*/ 0 w 136"/>
                <a:gd name="T3" fmla="*/ 12 h 148"/>
                <a:gd name="T4" fmla="*/ 2 w 136"/>
                <a:gd name="T5" fmla="*/ 9 h 148"/>
                <a:gd name="T6" fmla="*/ 4 w 136"/>
                <a:gd name="T7" fmla="*/ 7 h 148"/>
                <a:gd name="T8" fmla="*/ 6 w 136"/>
                <a:gd name="T9" fmla="*/ 7 h 148"/>
                <a:gd name="T10" fmla="*/ 9 w 136"/>
                <a:gd name="T11" fmla="*/ 7 h 148"/>
                <a:gd name="T12" fmla="*/ 11 w 136"/>
                <a:gd name="T13" fmla="*/ 4 h 148"/>
                <a:gd name="T14" fmla="*/ 15 w 136"/>
                <a:gd name="T15" fmla="*/ 1 h 148"/>
                <a:gd name="T16" fmla="*/ 20 w 136"/>
                <a:gd name="T17" fmla="*/ 1 h 148"/>
                <a:gd name="T18" fmla="*/ 23 w 136"/>
                <a:gd name="T19" fmla="*/ 4 h 148"/>
                <a:gd name="T20" fmla="*/ 25 w 136"/>
                <a:gd name="T21" fmla="*/ 6 h 148"/>
                <a:gd name="T22" fmla="*/ 28 w 136"/>
                <a:gd name="T23" fmla="*/ 6 h 148"/>
                <a:gd name="T24" fmla="*/ 31 w 136"/>
                <a:gd name="T25" fmla="*/ 7 h 148"/>
                <a:gd name="T26" fmla="*/ 33 w 136"/>
                <a:gd name="T27" fmla="*/ 8 h 148"/>
                <a:gd name="T28" fmla="*/ 34 w 136"/>
                <a:gd name="T29" fmla="*/ 12 h 148"/>
                <a:gd name="T30" fmla="*/ 33 w 136"/>
                <a:gd name="T31" fmla="*/ 17 h 148"/>
                <a:gd name="T32" fmla="*/ 33 w 136"/>
                <a:gd name="T33" fmla="*/ 20 h 148"/>
                <a:gd name="T34" fmla="*/ 34 w 136"/>
                <a:gd name="T35" fmla="*/ 25 h 148"/>
                <a:gd name="T36" fmla="*/ 33 w 136"/>
                <a:gd name="T37" fmla="*/ 29 h 148"/>
                <a:gd name="T38" fmla="*/ 31 w 136"/>
                <a:gd name="T39" fmla="*/ 31 h 148"/>
                <a:gd name="T40" fmla="*/ 28 w 136"/>
                <a:gd name="T41" fmla="*/ 31 h 148"/>
                <a:gd name="T42" fmla="*/ 26 w 136"/>
                <a:gd name="T43" fmla="*/ 31 h 148"/>
                <a:gd name="T44" fmla="*/ 24 w 136"/>
                <a:gd name="T45" fmla="*/ 33 h 148"/>
                <a:gd name="T46" fmla="*/ 20 w 136"/>
                <a:gd name="T47" fmla="*/ 37 h 148"/>
                <a:gd name="T48" fmla="*/ 15 w 136"/>
                <a:gd name="T49" fmla="*/ 37 h 148"/>
                <a:gd name="T50" fmla="*/ 12 w 136"/>
                <a:gd name="T51" fmla="*/ 33 h 148"/>
                <a:gd name="T52" fmla="*/ 9 w 136"/>
                <a:gd name="T53" fmla="*/ 31 h 148"/>
                <a:gd name="T54" fmla="*/ 7 w 136"/>
                <a:gd name="T55" fmla="*/ 31 h 148"/>
                <a:gd name="T56" fmla="*/ 4 w 136"/>
                <a:gd name="T57" fmla="*/ 31 h 148"/>
                <a:gd name="T58" fmla="*/ 2 w 136"/>
                <a:gd name="T59" fmla="*/ 29 h 148"/>
                <a:gd name="T60" fmla="*/ 1 w 136"/>
                <a:gd name="T61" fmla="*/ 26 h 148"/>
                <a:gd name="T62" fmla="*/ 2 w 136"/>
                <a:gd name="T63" fmla="*/ 2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w="9525">
              <a:noFill/>
              <a:round/>
              <a:headEnd/>
              <a:tailEnd/>
            </a:ln>
          </p:spPr>
          <p:txBody>
            <a:bodyPr/>
            <a:lstStyle/>
            <a:p>
              <a:endParaRPr lang="en-US"/>
            </a:p>
          </p:txBody>
        </p:sp>
        <p:sp>
          <p:nvSpPr>
            <p:cNvPr id="18513" name="Freeform 222"/>
            <p:cNvSpPr>
              <a:spLocks/>
            </p:cNvSpPr>
            <p:nvPr/>
          </p:nvSpPr>
          <p:spPr bwMode="auto">
            <a:xfrm>
              <a:off x="2579" y="2473"/>
              <a:ext cx="20" cy="21"/>
            </a:xfrm>
            <a:custGeom>
              <a:avLst/>
              <a:gdLst>
                <a:gd name="T0" fmla="*/ 5 w 39"/>
                <a:gd name="T1" fmla="*/ 11 h 40"/>
                <a:gd name="T2" fmla="*/ 7 w 39"/>
                <a:gd name="T3" fmla="*/ 11 h 40"/>
                <a:gd name="T4" fmla="*/ 9 w 39"/>
                <a:gd name="T5" fmla="*/ 9 h 40"/>
                <a:gd name="T6" fmla="*/ 10 w 39"/>
                <a:gd name="T7" fmla="*/ 7 h 40"/>
                <a:gd name="T8" fmla="*/ 10 w 39"/>
                <a:gd name="T9" fmla="*/ 6 h 40"/>
                <a:gd name="T10" fmla="*/ 10 w 39"/>
                <a:gd name="T11" fmla="*/ 3 h 40"/>
                <a:gd name="T12" fmla="*/ 9 w 39"/>
                <a:gd name="T13" fmla="*/ 2 h 40"/>
                <a:gd name="T14" fmla="*/ 7 w 39"/>
                <a:gd name="T15" fmla="*/ 1 h 40"/>
                <a:gd name="T16" fmla="*/ 5 w 39"/>
                <a:gd name="T17" fmla="*/ 0 h 40"/>
                <a:gd name="T18" fmla="*/ 3 w 39"/>
                <a:gd name="T19" fmla="*/ 1 h 40"/>
                <a:gd name="T20" fmla="*/ 2 w 39"/>
                <a:gd name="T21" fmla="*/ 2 h 40"/>
                <a:gd name="T22" fmla="*/ 1 w 39"/>
                <a:gd name="T23" fmla="*/ 3 h 40"/>
                <a:gd name="T24" fmla="*/ 0 w 39"/>
                <a:gd name="T25" fmla="*/ 6 h 40"/>
                <a:gd name="T26" fmla="*/ 1 w 39"/>
                <a:gd name="T27" fmla="*/ 7 h 40"/>
                <a:gd name="T28" fmla="*/ 2 w 39"/>
                <a:gd name="T29" fmla="*/ 9 h 40"/>
                <a:gd name="T30" fmla="*/ 3 w 39"/>
                <a:gd name="T31" fmla="*/ 11 h 40"/>
                <a:gd name="T32" fmla="*/ 5 w 39"/>
                <a:gd name="T33" fmla="*/ 1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w="9525">
              <a:noFill/>
              <a:round/>
              <a:headEnd/>
              <a:tailEnd/>
            </a:ln>
          </p:spPr>
          <p:txBody>
            <a:bodyPr/>
            <a:lstStyle/>
            <a:p>
              <a:endParaRPr lang="en-US"/>
            </a:p>
          </p:txBody>
        </p:sp>
        <p:sp>
          <p:nvSpPr>
            <p:cNvPr id="18514" name="Freeform 223"/>
            <p:cNvSpPr>
              <a:spLocks/>
            </p:cNvSpPr>
            <p:nvPr/>
          </p:nvSpPr>
          <p:spPr bwMode="auto">
            <a:xfrm>
              <a:off x="2642" y="1923"/>
              <a:ext cx="68" cy="74"/>
            </a:xfrm>
            <a:custGeom>
              <a:avLst/>
              <a:gdLst>
                <a:gd name="T0" fmla="*/ 2 w 136"/>
                <a:gd name="T1" fmla="*/ 17 h 147"/>
                <a:gd name="T2" fmla="*/ 0 w 136"/>
                <a:gd name="T3" fmla="*/ 12 h 147"/>
                <a:gd name="T4" fmla="*/ 2 w 136"/>
                <a:gd name="T5" fmla="*/ 9 h 147"/>
                <a:gd name="T6" fmla="*/ 4 w 136"/>
                <a:gd name="T7" fmla="*/ 7 h 147"/>
                <a:gd name="T8" fmla="*/ 7 w 136"/>
                <a:gd name="T9" fmla="*/ 6 h 147"/>
                <a:gd name="T10" fmla="*/ 9 w 136"/>
                <a:gd name="T11" fmla="*/ 7 h 147"/>
                <a:gd name="T12" fmla="*/ 11 w 136"/>
                <a:gd name="T13" fmla="*/ 4 h 147"/>
                <a:gd name="T14" fmla="*/ 15 w 136"/>
                <a:gd name="T15" fmla="*/ 1 h 147"/>
                <a:gd name="T16" fmla="*/ 20 w 136"/>
                <a:gd name="T17" fmla="*/ 1 h 147"/>
                <a:gd name="T18" fmla="*/ 23 w 136"/>
                <a:gd name="T19" fmla="*/ 4 h 147"/>
                <a:gd name="T20" fmla="*/ 26 w 136"/>
                <a:gd name="T21" fmla="*/ 6 h 147"/>
                <a:gd name="T22" fmla="*/ 28 w 136"/>
                <a:gd name="T23" fmla="*/ 6 h 147"/>
                <a:gd name="T24" fmla="*/ 31 w 136"/>
                <a:gd name="T25" fmla="*/ 7 h 147"/>
                <a:gd name="T26" fmla="*/ 33 w 136"/>
                <a:gd name="T27" fmla="*/ 8 h 147"/>
                <a:gd name="T28" fmla="*/ 34 w 136"/>
                <a:gd name="T29" fmla="*/ 12 h 147"/>
                <a:gd name="T30" fmla="*/ 33 w 136"/>
                <a:gd name="T31" fmla="*/ 17 h 147"/>
                <a:gd name="T32" fmla="*/ 33 w 136"/>
                <a:gd name="T33" fmla="*/ 20 h 147"/>
                <a:gd name="T34" fmla="*/ 34 w 136"/>
                <a:gd name="T35" fmla="*/ 25 h 147"/>
                <a:gd name="T36" fmla="*/ 33 w 136"/>
                <a:gd name="T37" fmla="*/ 29 h 147"/>
                <a:gd name="T38" fmla="*/ 31 w 136"/>
                <a:gd name="T39" fmla="*/ 31 h 147"/>
                <a:gd name="T40" fmla="*/ 28 w 136"/>
                <a:gd name="T41" fmla="*/ 31 h 147"/>
                <a:gd name="T42" fmla="*/ 26 w 136"/>
                <a:gd name="T43" fmla="*/ 31 h 147"/>
                <a:gd name="T44" fmla="*/ 24 w 136"/>
                <a:gd name="T45" fmla="*/ 33 h 147"/>
                <a:gd name="T46" fmla="*/ 20 w 136"/>
                <a:gd name="T47" fmla="*/ 37 h 147"/>
                <a:gd name="T48" fmla="*/ 15 w 136"/>
                <a:gd name="T49" fmla="*/ 37 h 147"/>
                <a:gd name="T50" fmla="*/ 12 w 136"/>
                <a:gd name="T51" fmla="*/ 33 h 147"/>
                <a:gd name="T52" fmla="*/ 9 w 136"/>
                <a:gd name="T53" fmla="*/ 31 h 147"/>
                <a:gd name="T54" fmla="*/ 7 w 136"/>
                <a:gd name="T55" fmla="*/ 31 h 147"/>
                <a:gd name="T56" fmla="*/ 4 w 136"/>
                <a:gd name="T57" fmla="*/ 31 h 147"/>
                <a:gd name="T58" fmla="*/ 2 w 136"/>
                <a:gd name="T59" fmla="*/ 29 h 147"/>
                <a:gd name="T60" fmla="*/ 1 w 136"/>
                <a:gd name="T61" fmla="*/ 26 h 147"/>
                <a:gd name="T62" fmla="*/ 2 w 136"/>
                <a:gd name="T63" fmla="*/ 2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w="9525">
              <a:noFill/>
              <a:round/>
              <a:headEnd/>
              <a:tailEnd/>
            </a:ln>
          </p:spPr>
          <p:txBody>
            <a:bodyPr/>
            <a:lstStyle/>
            <a:p>
              <a:endParaRPr lang="en-US"/>
            </a:p>
          </p:txBody>
        </p:sp>
        <p:sp>
          <p:nvSpPr>
            <p:cNvPr id="18515" name="Freeform 224"/>
            <p:cNvSpPr>
              <a:spLocks/>
            </p:cNvSpPr>
            <p:nvPr/>
          </p:nvSpPr>
          <p:spPr bwMode="auto">
            <a:xfrm>
              <a:off x="2667" y="1949"/>
              <a:ext cx="20" cy="20"/>
            </a:xfrm>
            <a:custGeom>
              <a:avLst/>
              <a:gdLst>
                <a:gd name="T0" fmla="*/ 5 w 39"/>
                <a:gd name="T1" fmla="*/ 10 h 39"/>
                <a:gd name="T2" fmla="*/ 7 w 39"/>
                <a:gd name="T3" fmla="*/ 10 h 39"/>
                <a:gd name="T4" fmla="*/ 9 w 39"/>
                <a:gd name="T5" fmla="*/ 9 h 39"/>
                <a:gd name="T6" fmla="*/ 10 w 39"/>
                <a:gd name="T7" fmla="*/ 7 h 39"/>
                <a:gd name="T8" fmla="*/ 10 w 39"/>
                <a:gd name="T9" fmla="*/ 5 h 39"/>
                <a:gd name="T10" fmla="*/ 10 w 39"/>
                <a:gd name="T11" fmla="*/ 3 h 39"/>
                <a:gd name="T12" fmla="*/ 9 w 39"/>
                <a:gd name="T13" fmla="*/ 2 h 39"/>
                <a:gd name="T14" fmla="*/ 7 w 39"/>
                <a:gd name="T15" fmla="*/ 1 h 39"/>
                <a:gd name="T16" fmla="*/ 5 w 39"/>
                <a:gd name="T17" fmla="*/ 0 h 39"/>
                <a:gd name="T18" fmla="*/ 4 w 39"/>
                <a:gd name="T19" fmla="*/ 1 h 39"/>
                <a:gd name="T20" fmla="*/ 2 w 39"/>
                <a:gd name="T21" fmla="*/ 2 h 39"/>
                <a:gd name="T22" fmla="*/ 1 w 39"/>
                <a:gd name="T23" fmla="*/ 3 h 39"/>
                <a:gd name="T24" fmla="*/ 0 w 39"/>
                <a:gd name="T25" fmla="*/ 5 h 39"/>
                <a:gd name="T26" fmla="*/ 1 w 39"/>
                <a:gd name="T27" fmla="*/ 7 h 39"/>
                <a:gd name="T28" fmla="*/ 2 w 39"/>
                <a:gd name="T29" fmla="*/ 9 h 39"/>
                <a:gd name="T30" fmla="*/ 4 w 39"/>
                <a:gd name="T31" fmla="*/ 10 h 39"/>
                <a:gd name="T32" fmla="*/ 5 w 39"/>
                <a:gd name="T33" fmla="*/ 1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w="9525">
              <a:noFill/>
              <a:round/>
              <a:headEnd/>
              <a:tailEnd/>
            </a:ln>
          </p:spPr>
          <p:txBody>
            <a:bodyPr/>
            <a:lstStyle/>
            <a:p>
              <a:endParaRPr lang="en-US"/>
            </a:p>
          </p:txBody>
        </p:sp>
        <p:sp>
          <p:nvSpPr>
            <p:cNvPr id="18516" name="Freeform 225"/>
            <p:cNvSpPr>
              <a:spLocks/>
            </p:cNvSpPr>
            <p:nvPr/>
          </p:nvSpPr>
          <p:spPr bwMode="auto">
            <a:xfrm>
              <a:off x="2593" y="1695"/>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w="9525">
              <a:noFill/>
              <a:round/>
              <a:headEnd/>
              <a:tailEnd/>
            </a:ln>
          </p:spPr>
          <p:txBody>
            <a:bodyPr/>
            <a:lstStyle/>
            <a:p>
              <a:endParaRPr lang="en-US"/>
            </a:p>
          </p:txBody>
        </p:sp>
        <p:sp>
          <p:nvSpPr>
            <p:cNvPr id="18517" name="Freeform 226"/>
            <p:cNvSpPr>
              <a:spLocks/>
            </p:cNvSpPr>
            <p:nvPr/>
          </p:nvSpPr>
          <p:spPr bwMode="auto">
            <a:xfrm>
              <a:off x="2601" y="1702"/>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18518" name="Freeform 227"/>
            <p:cNvSpPr>
              <a:spLocks/>
            </p:cNvSpPr>
            <p:nvPr/>
          </p:nvSpPr>
          <p:spPr bwMode="auto">
            <a:xfrm>
              <a:off x="2352" y="1812"/>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1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w="9525">
              <a:noFill/>
              <a:round/>
              <a:headEnd/>
              <a:tailEnd/>
            </a:ln>
          </p:spPr>
          <p:txBody>
            <a:bodyPr/>
            <a:lstStyle/>
            <a:p>
              <a:endParaRPr lang="en-US"/>
            </a:p>
          </p:txBody>
        </p:sp>
        <p:sp>
          <p:nvSpPr>
            <p:cNvPr id="18519" name="Freeform 228"/>
            <p:cNvSpPr>
              <a:spLocks/>
            </p:cNvSpPr>
            <p:nvPr/>
          </p:nvSpPr>
          <p:spPr bwMode="auto">
            <a:xfrm>
              <a:off x="2359" y="1819"/>
              <a:ext cx="15" cy="15"/>
            </a:xfrm>
            <a:custGeom>
              <a:avLst/>
              <a:gdLst>
                <a:gd name="T0" fmla="*/ 4 w 29"/>
                <a:gd name="T1" fmla="*/ 8 h 30"/>
                <a:gd name="T2" fmla="*/ 3 w 29"/>
                <a:gd name="T3" fmla="*/ 8 h 30"/>
                <a:gd name="T4" fmla="*/ 3 w 29"/>
                <a:gd name="T5" fmla="*/ 8 h 30"/>
                <a:gd name="T6" fmla="*/ 2 w 29"/>
                <a:gd name="T7" fmla="*/ 7 h 30"/>
                <a:gd name="T8" fmla="*/ 1 w 29"/>
                <a:gd name="T9" fmla="*/ 7 h 30"/>
                <a:gd name="T10" fmla="*/ 1 w 29"/>
                <a:gd name="T11" fmla="*/ 6 h 30"/>
                <a:gd name="T12" fmla="*/ 1 w 29"/>
                <a:gd name="T13" fmla="*/ 6 h 30"/>
                <a:gd name="T14" fmla="*/ 0 w 29"/>
                <a:gd name="T15" fmla="*/ 5 h 30"/>
                <a:gd name="T16" fmla="*/ 0 w 29"/>
                <a:gd name="T17" fmla="*/ 4 h 30"/>
                <a:gd name="T18" fmla="*/ 0 w 29"/>
                <a:gd name="T19" fmla="*/ 4 h 30"/>
                <a:gd name="T20" fmla="*/ 1 w 29"/>
                <a:gd name="T21" fmla="*/ 3 h 30"/>
                <a:gd name="T22" fmla="*/ 1 w 29"/>
                <a:gd name="T23" fmla="*/ 2 h 30"/>
                <a:gd name="T24" fmla="*/ 1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4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18520" name="Freeform 229"/>
            <p:cNvSpPr>
              <a:spLocks/>
            </p:cNvSpPr>
            <p:nvPr/>
          </p:nvSpPr>
          <p:spPr bwMode="auto">
            <a:xfrm>
              <a:off x="2336" y="1607"/>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w="9525">
              <a:noFill/>
              <a:round/>
              <a:headEnd/>
              <a:tailEnd/>
            </a:ln>
          </p:spPr>
          <p:txBody>
            <a:bodyPr/>
            <a:lstStyle/>
            <a:p>
              <a:endParaRPr lang="en-US"/>
            </a:p>
          </p:txBody>
        </p:sp>
        <p:sp>
          <p:nvSpPr>
            <p:cNvPr id="18521" name="Freeform 230"/>
            <p:cNvSpPr>
              <a:spLocks/>
            </p:cNvSpPr>
            <p:nvPr/>
          </p:nvSpPr>
          <p:spPr bwMode="auto">
            <a:xfrm>
              <a:off x="2343" y="1614"/>
              <a:ext cx="15" cy="15"/>
            </a:xfrm>
            <a:custGeom>
              <a:avLst/>
              <a:gdLst>
                <a:gd name="T0" fmla="*/ 4 w 30"/>
                <a:gd name="T1" fmla="*/ 8 h 29"/>
                <a:gd name="T2" fmla="*/ 3 w 30"/>
                <a:gd name="T3" fmla="*/ 8 h 29"/>
                <a:gd name="T4" fmla="*/ 3 w 30"/>
                <a:gd name="T5" fmla="*/ 7 h 29"/>
                <a:gd name="T6" fmla="*/ 2 w 30"/>
                <a:gd name="T7" fmla="*/ 7 h 29"/>
                <a:gd name="T8" fmla="*/ 1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3 h 29"/>
                <a:gd name="T46" fmla="*/ 8 w 30"/>
                <a:gd name="T47" fmla="*/ 3 h 29"/>
                <a:gd name="T48" fmla="*/ 8 w 30"/>
                <a:gd name="T49" fmla="*/ 4 h 29"/>
                <a:gd name="T50" fmla="*/ 7 w 30"/>
                <a:gd name="T51" fmla="*/ 6 h 29"/>
                <a:gd name="T52" fmla="*/ 7 w 30"/>
                <a:gd name="T53" fmla="*/ 7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w="9525">
              <a:noFill/>
              <a:round/>
              <a:headEnd/>
              <a:tailEnd/>
            </a:ln>
          </p:spPr>
          <p:txBody>
            <a:bodyPr/>
            <a:lstStyle/>
            <a:p>
              <a:endParaRPr lang="en-US"/>
            </a:p>
          </p:txBody>
        </p:sp>
        <p:sp>
          <p:nvSpPr>
            <p:cNvPr id="18522" name="Freeform 231"/>
            <p:cNvSpPr>
              <a:spLocks/>
            </p:cNvSpPr>
            <p:nvPr/>
          </p:nvSpPr>
          <p:spPr bwMode="auto">
            <a:xfrm>
              <a:off x="2456" y="1929"/>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18523" name="Freeform 232"/>
            <p:cNvSpPr>
              <a:spLocks/>
            </p:cNvSpPr>
            <p:nvPr/>
          </p:nvSpPr>
          <p:spPr bwMode="auto">
            <a:xfrm>
              <a:off x="2463" y="193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18524" name="Freeform 233"/>
            <p:cNvSpPr>
              <a:spLocks/>
            </p:cNvSpPr>
            <p:nvPr/>
          </p:nvSpPr>
          <p:spPr bwMode="auto">
            <a:xfrm>
              <a:off x="2357" y="1988"/>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8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8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w="9525">
              <a:noFill/>
              <a:round/>
              <a:headEnd/>
              <a:tailEnd/>
            </a:ln>
          </p:spPr>
          <p:txBody>
            <a:bodyPr/>
            <a:lstStyle/>
            <a:p>
              <a:endParaRPr lang="en-US"/>
            </a:p>
          </p:txBody>
        </p:sp>
        <p:sp>
          <p:nvSpPr>
            <p:cNvPr id="18525" name="Freeform 234"/>
            <p:cNvSpPr>
              <a:spLocks/>
            </p:cNvSpPr>
            <p:nvPr/>
          </p:nvSpPr>
          <p:spPr bwMode="auto">
            <a:xfrm>
              <a:off x="2365" y="1995"/>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w="9525">
              <a:noFill/>
              <a:round/>
              <a:headEnd/>
              <a:tailEnd/>
            </a:ln>
          </p:spPr>
          <p:txBody>
            <a:bodyPr/>
            <a:lstStyle/>
            <a:p>
              <a:endParaRPr lang="en-US"/>
            </a:p>
          </p:txBody>
        </p:sp>
        <p:sp>
          <p:nvSpPr>
            <p:cNvPr id="18526" name="Freeform 235"/>
            <p:cNvSpPr>
              <a:spLocks/>
            </p:cNvSpPr>
            <p:nvPr/>
          </p:nvSpPr>
          <p:spPr bwMode="auto">
            <a:xfrm>
              <a:off x="2658" y="2044"/>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w="9525">
              <a:noFill/>
              <a:round/>
              <a:headEnd/>
              <a:tailEnd/>
            </a:ln>
          </p:spPr>
          <p:txBody>
            <a:bodyPr/>
            <a:lstStyle/>
            <a:p>
              <a:endParaRPr lang="en-US"/>
            </a:p>
          </p:txBody>
        </p:sp>
        <p:sp>
          <p:nvSpPr>
            <p:cNvPr id="18527" name="Freeform 236"/>
            <p:cNvSpPr>
              <a:spLocks/>
            </p:cNvSpPr>
            <p:nvPr/>
          </p:nvSpPr>
          <p:spPr bwMode="auto">
            <a:xfrm>
              <a:off x="2666" y="2051"/>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2 h 30"/>
                <a:gd name="T42" fmla="*/ 7 w 30"/>
                <a:gd name="T43" fmla="*/ 2 h 30"/>
                <a:gd name="T44" fmla="*/ 7 w 30"/>
                <a:gd name="T45" fmla="*/ 3 h 30"/>
                <a:gd name="T46" fmla="*/ 8 w 30"/>
                <a:gd name="T47" fmla="*/ 3 h 30"/>
                <a:gd name="T48" fmla="*/ 8 w 30"/>
                <a:gd name="T49" fmla="*/ 4 h 30"/>
                <a:gd name="T50" fmla="*/ 7 w 30"/>
                <a:gd name="T51" fmla="*/ 6 h 30"/>
                <a:gd name="T52" fmla="*/ 7 w 30"/>
                <a:gd name="T53" fmla="*/ 7 h 30"/>
                <a:gd name="T54" fmla="*/ 5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w="9525">
              <a:noFill/>
              <a:round/>
              <a:headEnd/>
              <a:tailEnd/>
            </a:ln>
          </p:spPr>
          <p:txBody>
            <a:bodyPr/>
            <a:lstStyle/>
            <a:p>
              <a:endParaRPr lang="en-US"/>
            </a:p>
          </p:txBody>
        </p:sp>
        <p:sp>
          <p:nvSpPr>
            <p:cNvPr id="18528" name="Freeform 237"/>
            <p:cNvSpPr>
              <a:spLocks/>
            </p:cNvSpPr>
            <p:nvPr/>
          </p:nvSpPr>
          <p:spPr bwMode="auto">
            <a:xfrm>
              <a:off x="2674" y="1787"/>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w="9525">
              <a:noFill/>
              <a:round/>
              <a:headEnd/>
              <a:tailEnd/>
            </a:ln>
          </p:spPr>
          <p:txBody>
            <a:bodyPr/>
            <a:lstStyle/>
            <a:p>
              <a:endParaRPr lang="en-US"/>
            </a:p>
          </p:txBody>
        </p:sp>
        <p:sp>
          <p:nvSpPr>
            <p:cNvPr id="18529" name="Freeform 238"/>
            <p:cNvSpPr>
              <a:spLocks/>
            </p:cNvSpPr>
            <p:nvPr/>
          </p:nvSpPr>
          <p:spPr bwMode="auto">
            <a:xfrm>
              <a:off x="2682" y="1795"/>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w="9525">
              <a:noFill/>
              <a:round/>
              <a:headEnd/>
              <a:tailEnd/>
            </a:ln>
          </p:spPr>
          <p:txBody>
            <a:bodyPr/>
            <a:lstStyle/>
            <a:p>
              <a:endParaRPr lang="en-US"/>
            </a:p>
          </p:txBody>
        </p:sp>
        <p:sp>
          <p:nvSpPr>
            <p:cNvPr id="18530" name="Freeform 239"/>
            <p:cNvSpPr>
              <a:spLocks/>
            </p:cNvSpPr>
            <p:nvPr/>
          </p:nvSpPr>
          <p:spPr bwMode="auto">
            <a:xfrm>
              <a:off x="2677" y="2164"/>
              <a:ext cx="30" cy="29"/>
            </a:xfrm>
            <a:custGeom>
              <a:avLst/>
              <a:gdLst>
                <a:gd name="T0" fmla="*/ 16 w 58"/>
                <a:gd name="T1" fmla="*/ 7 h 60"/>
                <a:gd name="T2" fmla="*/ 16 w 58"/>
                <a:gd name="T3" fmla="*/ 6 h 60"/>
                <a:gd name="T4" fmla="*/ 15 w 58"/>
                <a:gd name="T5" fmla="*/ 4 h 60"/>
                <a:gd name="T6" fmla="*/ 14 w 58"/>
                <a:gd name="T7" fmla="*/ 3 h 60"/>
                <a:gd name="T8" fmla="*/ 13 w 58"/>
                <a:gd name="T9" fmla="*/ 2 h 60"/>
                <a:gd name="T10" fmla="*/ 12 w 58"/>
                <a:gd name="T11" fmla="*/ 1 h 60"/>
                <a:gd name="T12" fmla="*/ 11 w 58"/>
                <a:gd name="T13" fmla="*/ 0 h 60"/>
                <a:gd name="T14" fmla="*/ 9 w 58"/>
                <a:gd name="T15" fmla="*/ 0 h 60"/>
                <a:gd name="T16" fmla="*/ 7 w 58"/>
                <a:gd name="T17" fmla="*/ 0 h 60"/>
                <a:gd name="T18" fmla="*/ 5 w 58"/>
                <a:gd name="T19" fmla="*/ 0 h 60"/>
                <a:gd name="T20" fmla="*/ 2 w 58"/>
                <a:gd name="T21" fmla="*/ 2 h 60"/>
                <a:gd name="T22" fmla="*/ 1 w 58"/>
                <a:gd name="T23" fmla="*/ 4 h 60"/>
                <a:gd name="T24" fmla="*/ 0 w 58"/>
                <a:gd name="T25" fmla="*/ 7 h 60"/>
                <a:gd name="T26" fmla="*/ 0 w 58"/>
                <a:gd name="T27" fmla="*/ 8 h 60"/>
                <a:gd name="T28" fmla="*/ 1 w 58"/>
                <a:gd name="T29" fmla="*/ 10 h 60"/>
                <a:gd name="T30" fmla="*/ 1 w 58"/>
                <a:gd name="T31" fmla="*/ 11 h 60"/>
                <a:gd name="T32" fmla="*/ 2 w 58"/>
                <a:gd name="T33" fmla="*/ 12 h 60"/>
                <a:gd name="T34" fmla="*/ 3 w 58"/>
                <a:gd name="T35" fmla="*/ 13 h 60"/>
                <a:gd name="T36" fmla="*/ 5 w 58"/>
                <a:gd name="T37" fmla="*/ 14 h 60"/>
                <a:gd name="T38" fmla="*/ 6 w 58"/>
                <a:gd name="T39" fmla="*/ 14 h 60"/>
                <a:gd name="T40" fmla="*/ 7 w 58"/>
                <a:gd name="T41" fmla="*/ 14 h 60"/>
                <a:gd name="T42" fmla="*/ 9 w 58"/>
                <a:gd name="T43" fmla="*/ 14 h 60"/>
                <a:gd name="T44" fmla="*/ 11 w 58"/>
                <a:gd name="T45" fmla="*/ 14 h 60"/>
                <a:gd name="T46" fmla="*/ 12 w 58"/>
                <a:gd name="T47" fmla="*/ 13 h 60"/>
                <a:gd name="T48" fmla="*/ 13 w 58"/>
                <a:gd name="T49" fmla="*/ 12 h 60"/>
                <a:gd name="T50" fmla="*/ 14 w 58"/>
                <a:gd name="T51" fmla="*/ 11 h 60"/>
                <a:gd name="T52" fmla="*/ 15 w 58"/>
                <a:gd name="T53" fmla="*/ 10 h 60"/>
                <a:gd name="T54" fmla="*/ 16 w 58"/>
                <a:gd name="T55" fmla="*/ 8 h 60"/>
                <a:gd name="T56" fmla="*/ 16 w 58"/>
                <a:gd name="T57" fmla="*/ 7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w="9525">
              <a:noFill/>
              <a:round/>
              <a:headEnd/>
              <a:tailEnd/>
            </a:ln>
          </p:spPr>
          <p:txBody>
            <a:bodyPr/>
            <a:lstStyle/>
            <a:p>
              <a:endParaRPr lang="en-US"/>
            </a:p>
          </p:txBody>
        </p:sp>
        <p:sp>
          <p:nvSpPr>
            <p:cNvPr id="18531" name="Freeform 240"/>
            <p:cNvSpPr>
              <a:spLocks/>
            </p:cNvSpPr>
            <p:nvPr/>
          </p:nvSpPr>
          <p:spPr bwMode="auto">
            <a:xfrm>
              <a:off x="2685" y="2171"/>
              <a:ext cx="14" cy="15"/>
            </a:xfrm>
            <a:custGeom>
              <a:avLst/>
              <a:gdLst>
                <a:gd name="T0" fmla="*/ 4 w 28"/>
                <a:gd name="T1" fmla="*/ 8 h 30"/>
                <a:gd name="T2" fmla="*/ 3 w 28"/>
                <a:gd name="T3" fmla="*/ 8 h 30"/>
                <a:gd name="T4" fmla="*/ 3 w 28"/>
                <a:gd name="T5" fmla="*/ 8 h 30"/>
                <a:gd name="T6" fmla="*/ 2 w 28"/>
                <a:gd name="T7" fmla="*/ 7 h 30"/>
                <a:gd name="T8" fmla="*/ 1 w 28"/>
                <a:gd name="T9" fmla="*/ 7 h 30"/>
                <a:gd name="T10" fmla="*/ 1 w 28"/>
                <a:gd name="T11" fmla="*/ 6 h 30"/>
                <a:gd name="T12" fmla="*/ 1 w 28"/>
                <a:gd name="T13" fmla="*/ 6 h 30"/>
                <a:gd name="T14" fmla="*/ 0 w 28"/>
                <a:gd name="T15" fmla="*/ 5 h 30"/>
                <a:gd name="T16" fmla="*/ 0 w 28"/>
                <a:gd name="T17" fmla="*/ 4 h 30"/>
                <a:gd name="T18" fmla="*/ 0 w 28"/>
                <a:gd name="T19" fmla="*/ 4 h 30"/>
                <a:gd name="T20" fmla="*/ 1 w 28"/>
                <a:gd name="T21" fmla="*/ 3 h 30"/>
                <a:gd name="T22" fmla="*/ 1 w 28"/>
                <a:gd name="T23" fmla="*/ 2 h 30"/>
                <a:gd name="T24" fmla="*/ 1 w 28"/>
                <a:gd name="T25" fmla="*/ 2 h 30"/>
                <a:gd name="T26" fmla="*/ 2 w 28"/>
                <a:gd name="T27" fmla="*/ 1 h 30"/>
                <a:gd name="T28" fmla="*/ 3 w 28"/>
                <a:gd name="T29" fmla="*/ 1 h 30"/>
                <a:gd name="T30" fmla="*/ 3 w 28"/>
                <a:gd name="T31" fmla="*/ 0 h 30"/>
                <a:gd name="T32" fmla="*/ 4 w 28"/>
                <a:gd name="T33" fmla="*/ 0 h 30"/>
                <a:gd name="T34" fmla="*/ 5 w 28"/>
                <a:gd name="T35" fmla="*/ 0 h 30"/>
                <a:gd name="T36" fmla="*/ 5 w 28"/>
                <a:gd name="T37" fmla="*/ 1 h 30"/>
                <a:gd name="T38" fmla="*/ 6 w 28"/>
                <a:gd name="T39" fmla="*/ 1 h 30"/>
                <a:gd name="T40" fmla="*/ 7 w 28"/>
                <a:gd name="T41" fmla="*/ 2 h 30"/>
                <a:gd name="T42" fmla="*/ 7 w 28"/>
                <a:gd name="T43" fmla="*/ 2 h 30"/>
                <a:gd name="T44" fmla="*/ 7 w 28"/>
                <a:gd name="T45" fmla="*/ 3 h 30"/>
                <a:gd name="T46" fmla="*/ 7 w 28"/>
                <a:gd name="T47" fmla="*/ 4 h 30"/>
                <a:gd name="T48" fmla="*/ 7 w 28"/>
                <a:gd name="T49" fmla="*/ 4 h 30"/>
                <a:gd name="T50" fmla="*/ 7 w 28"/>
                <a:gd name="T51" fmla="*/ 6 h 30"/>
                <a:gd name="T52" fmla="*/ 7 w 28"/>
                <a:gd name="T53" fmla="*/ 7 h 30"/>
                <a:gd name="T54" fmla="*/ 5 w 28"/>
                <a:gd name="T55" fmla="*/ 8 h 30"/>
                <a:gd name="T56" fmla="*/ 4 w 28"/>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w="9525">
              <a:noFill/>
              <a:round/>
              <a:headEnd/>
              <a:tailEnd/>
            </a:ln>
          </p:spPr>
          <p:txBody>
            <a:bodyPr/>
            <a:lstStyle/>
            <a:p>
              <a:endParaRPr lang="en-US"/>
            </a:p>
          </p:txBody>
        </p:sp>
        <p:sp>
          <p:nvSpPr>
            <p:cNvPr id="18532" name="Freeform 241"/>
            <p:cNvSpPr>
              <a:spLocks/>
            </p:cNvSpPr>
            <p:nvPr/>
          </p:nvSpPr>
          <p:spPr bwMode="auto">
            <a:xfrm>
              <a:off x="2539" y="2259"/>
              <a:ext cx="29" cy="30"/>
            </a:xfrm>
            <a:custGeom>
              <a:avLst/>
              <a:gdLst>
                <a:gd name="T0" fmla="*/ 14 w 60"/>
                <a:gd name="T1" fmla="*/ 8 h 60"/>
                <a:gd name="T2" fmla="*/ 14 w 60"/>
                <a:gd name="T3" fmla="*/ 6 h 60"/>
                <a:gd name="T4" fmla="*/ 14 w 60"/>
                <a:gd name="T5" fmla="*/ 5 h 60"/>
                <a:gd name="T6" fmla="*/ 13 w 60"/>
                <a:gd name="T7" fmla="*/ 4 h 60"/>
                <a:gd name="T8" fmla="*/ 12 w 60"/>
                <a:gd name="T9" fmla="*/ 2 h 60"/>
                <a:gd name="T10" fmla="*/ 11 w 60"/>
                <a:gd name="T11" fmla="*/ 2 h 60"/>
                <a:gd name="T12" fmla="*/ 10 w 60"/>
                <a:gd name="T13" fmla="*/ 1 h 60"/>
                <a:gd name="T14" fmla="*/ 8 w 60"/>
                <a:gd name="T15" fmla="*/ 1 h 60"/>
                <a:gd name="T16" fmla="*/ 7 w 60"/>
                <a:gd name="T17" fmla="*/ 0 h 60"/>
                <a:gd name="T18" fmla="*/ 4 w 60"/>
                <a:gd name="T19" fmla="*/ 1 h 60"/>
                <a:gd name="T20" fmla="*/ 2 w 60"/>
                <a:gd name="T21" fmla="*/ 2 h 60"/>
                <a:gd name="T22" fmla="*/ 0 w 60"/>
                <a:gd name="T23" fmla="*/ 5 h 60"/>
                <a:gd name="T24" fmla="*/ 0 w 60"/>
                <a:gd name="T25" fmla="*/ 8 h 60"/>
                <a:gd name="T26" fmla="*/ 0 w 60"/>
                <a:gd name="T27" fmla="*/ 9 h 60"/>
                <a:gd name="T28" fmla="*/ 0 w 60"/>
                <a:gd name="T29" fmla="*/ 11 h 60"/>
                <a:gd name="T30" fmla="*/ 1 w 60"/>
                <a:gd name="T31" fmla="*/ 12 h 60"/>
                <a:gd name="T32" fmla="*/ 2 w 60"/>
                <a:gd name="T33" fmla="*/ 13 h 60"/>
                <a:gd name="T34" fmla="*/ 3 w 60"/>
                <a:gd name="T35" fmla="*/ 14 h 60"/>
                <a:gd name="T36" fmla="*/ 4 w 60"/>
                <a:gd name="T37" fmla="*/ 15 h 60"/>
                <a:gd name="T38" fmla="*/ 6 w 60"/>
                <a:gd name="T39" fmla="*/ 15 h 60"/>
                <a:gd name="T40" fmla="*/ 7 w 60"/>
                <a:gd name="T41" fmla="*/ 15 h 60"/>
                <a:gd name="T42" fmla="*/ 8 w 60"/>
                <a:gd name="T43" fmla="*/ 15 h 60"/>
                <a:gd name="T44" fmla="*/ 10 w 60"/>
                <a:gd name="T45" fmla="*/ 15 h 60"/>
                <a:gd name="T46" fmla="*/ 11 w 60"/>
                <a:gd name="T47" fmla="*/ 14 h 60"/>
                <a:gd name="T48" fmla="*/ 12 w 60"/>
                <a:gd name="T49" fmla="*/ 13 h 60"/>
                <a:gd name="T50" fmla="*/ 13 w 60"/>
                <a:gd name="T51" fmla="*/ 12 h 60"/>
                <a:gd name="T52" fmla="*/ 14 w 60"/>
                <a:gd name="T53" fmla="*/ 11 h 60"/>
                <a:gd name="T54" fmla="*/ 14 w 60"/>
                <a:gd name="T55" fmla="*/ 9 h 60"/>
                <a:gd name="T56" fmla="*/ 14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18533" name="Freeform 242"/>
            <p:cNvSpPr>
              <a:spLocks/>
            </p:cNvSpPr>
            <p:nvPr/>
          </p:nvSpPr>
          <p:spPr bwMode="auto">
            <a:xfrm>
              <a:off x="2546" y="226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18534" name="Freeform 243"/>
            <p:cNvSpPr>
              <a:spLocks/>
            </p:cNvSpPr>
            <p:nvPr/>
          </p:nvSpPr>
          <p:spPr bwMode="auto">
            <a:xfrm>
              <a:off x="2416" y="229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1 w 60"/>
                <a:gd name="T31" fmla="*/ 12 h 59"/>
                <a:gd name="T32" fmla="*/ 2 w 60"/>
                <a:gd name="T33" fmla="*/ 13 h 59"/>
                <a:gd name="T34" fmla="*/ 3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w="9525">
              <a:noFill/>
              <a:round/>
              <a:headEnd/>
              <a:tailEnd/>
            </a:ln>
          </p:spPr>
          <p:txBody>
            <a:bodyPr/>
            <a:lstStyle/>
            <a:p>
              <a:endParaRPr lang="en-US"/>
            </a:p>
          </p:txBody>
        </p:sp>
        <p:sp>
          <p:nvSpPr>
            <p:cNvPr id="18535" name="Freeform 244"/>
            <p:cNvSpPr>
              <a:spLocks/>
            </p:cNvSpPr>
            <p:nvPr/>
          </p:nvSpPr>
          <p:spPr bwMode="auto">
            <a:xfrm>
              <a:off x="2423" y="2298"/>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1 h 30"/>
                <a:gd name="T42" fmla="*/ 7 w 30"/>
                <a:gd name="T43" fmla="*/ 2 h 30"/>
                <a:gd name="T44" fmla="*/ 7 w 30"/>
                <a:gd name="T45" fmla="*/ 3 h 30"/>
                <a:gd name="T46" fmla="*/ 8 w 30"/>
                <a:gd name="T47" fmla="*/ 3 h 30"/>
                <a:gd name="T48" fmla="*/ 8 w 30"/>
                <a:gd name="T49" fmla="*/ 4 h 30"/>
                <a:gd name="T50" fmla="*/ 7 w 30"/>
                <a:gd name="T51" fmla="*/ 5 h 30"/>
                <a:gd name="T52" fmla="*/ 7 w 30"/>
                <a:gd name="T53" fmla="*/ 7 h 30"/>
                <a:gd name="T54" fmla="*/ 5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w="9525">
              <a:noFill/>
              <a:round/>
              <a:headEnd/>
              <a:tailEnd/>
            </a:ln>
          </p:spPr>
          <p:txBody>
            <a:bodyPr/>
            <a:lstStyle/>
            <a:p>
              <a:endParaRPr lang="en-US"/>
            </a:p>
          </p:txBody>
        </p:sp>
        <p:sp>
          <p:nvSpPr>
            <p:cNvPr id="18536" name="Freeform 245"/>
            <p:cNvSpPr>
              <a:spLocks/>
            </p:cNvSpPr>
            <p:nvPr/>
          </p:nvSpPr>
          <p:spPr bwMode="auto">
            <a:xfrm>
              <a:off x="2344" y="2212"/>
              <a:ext cx="30" cy="29"/>
            </a:xfrm>
            <a:custGeom>
              <a:avLst/>
              <a:gdLst>
                <a:gd name="T0" fmla="*/ 15 w 60"/>
                <a:gd name="T1" fmla="*/ 7 h 57"/>
                <a:gd name="T2" fmla="*/ 15 w 60"/>
                <a:gd name="T3" fmla="*/ 6 h 57"/>
                <a:gd name="T4" fmla="*/ 15 w 60"/>
                <a:gd name="T5" fmla="*/ 5 h 57"/>
                <a:gd name="T6" fmla="*/ 14 w 60"/>
                <a:gd name="T7" fmla="*/ 3 h 57"/>
                <a:gd name="T8" fmla="*/ 13 w 60"/>
                <a:gd name="T9" fmla="*/ 2 h 57"/>
                <a:gd name="T10" fmla="*/ 12 w 60"/>
                <a:gd name="T11" fmla="*/ 1 h 57"/>
                <a:gd name="T12" fmla="*/ 11 w 60"/>
                <a:gd name="T13" fmla="*/ 1 h 57"/>
                <a:gd name="T14" fmla="*/ 9 w 60"/>
                <a:gd name="T15" fmla="*/ 0 h 57"/>
                <a:gd name="T16" fmla="*/ 8 w 60"/>
                <a:gd name="T17" fmla="*/ 0 h 57"/>
                <a:gd name="T18" fmla="*/ 5 w 60"/>
                <a:gd name="T19" fmla="*/ 1 h 57"/>
                <a:gd name="T20" fmla="*/ 3 w 60"/>
                <a:gd name="T21" fmla="*/ 2 h 57"/>
                <a:gd name="T22" fmla="*/ 1 w 60"/>
                <a:gd name="T23" fmla="*/ 5 h 57"/>
                <a:gd name="T24" fmla="*/ 0 w 60"/>
                <a:gd name="T25" fmla="*/ 7 h 57"/>
                <a:gd name="T26" fmla="*/ 1 w 60"/>
                <a:gd name="T27" fmla="*/ 9 h 57"/>
                <a:gd name="T28" fmla="*/ 1 w 60"/>
                <a:gd name="T29" fmla="*/ 10 h 57"/>
                <a:gd name="T30" fmla="*/ 1 w 60"/>
                <a:gd name="T31" fmla="*/ 12 h 57"/>
                <a:gd name="T32" fmla="*/ 2 w 60"/>
                <a:gd name="T33" fmla="*/ 13 h 57"/>
                <a:gd name="T34" fmla="*/ 3 w 60"/>
                <a:gd name="T35" fmla="*/ 14 h 57"/>
                <a:gd name="T36" fmla="*/ 5 w 60"/>
                <a:gd name="T37" fmla="*/ 14 h 57"/>
                <a:gd name="T38" fmla="*/ 6 w 60"/>
                <a:gd name="T39" fmla="*/ 15 h 57"/>
                <a:gd name="T40" fmla="*/ 8 w 60"/>
                <a:gd name="T41" fmla="*/ 15 h 57"/>
                <a:gd name="T42" fmla="*/ 9 w 60"/>
                <a:gd name="T43" fmla="*/ 15 h 57"/>
                <a:gd name="T44" fmla="*/ 11 w 60"/>
                <a:gd name="T45" fmla="*/ 14 h 57"/>
                <a:gd name="T46" fmla="*/ 12 w 60"/>
                <a:gd name="T47" fmla="*/ 14 h 57"/>
                <a:gd name="T48" fmla="*/ 13 w 60"/>
                <a:gd name="T49" fmla="*/ 13 h 57"/>
                <a:gd name="T50" fmla="*/ 14 w 60"/>
                <a:gd name="T51" fmla="*/ 12 h 57"/>
                <a:gd name="T52" fmla="*/ 15 w 60"/>
                <a:gd name="T53" fmla="*/ 10 h 57"/>
                <a:gd name="T54" fmla="*/ 15 w 60"/>
                <a:gd name="T55" fmla="*/ 9 h 57"/>
                <a:gd name="T56" fmla="*/ 15 w 60"/>
                <a:gd name="T57" fmla="*/ 7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w="9525">
              <a:noFill/>
              <a:round/>
              <a:headEnd/>
              <a:tailEnd/>
            </a:ln>
          </p:spPr>
          <p:txBody>
            <a:bodyPr/>
            <a:lstStyle/>
            <a:p>
              <a:endParaRPr lang="en-US"/>
            </a:p>
          </p:txBody>
        </p:sp>
        <p:sp>
          <p:nvSpPr>
            <p:cNvPr id="18537" name="Freeform 246"/>
            <p:cNvSpPr>
              <a:spLocks/>
            </p:cNvSpPr>
            <p:nvPr/>
          </p:nvSpPr>
          <p:spPr bwMode="auto">
            <a:xfrm>
              <a:off x="2351" y="2219"/>
              <a:ext cx="15" cy="14"/>
            </a:xfrm>
            <a:custGeom>
              <a:avLst/>
              <a:gdLst>
                <a:gd name="T0" fmla="*/ 4 w 30"/>
                <a:gd name="T1" fmla="*/ 7 h 27"/>
                <a:gd name="T2" fmla="*/ 3 w 30"/>
                <a:gd name="T3" fmla="*/ 7 h 27"/>
                <a:gd name="T4" fmla="*/ 3 w 30"/>
                <a:gd name="T5" fmla="*/ 7 h 27"/>
                <a:gd name="T6" fmla="*/ 2 w 30"/>
                <a:gd name="T7" fmla="*/ 7 h 27"/>
                <a:gd name="T8" fmla="*/ 1 w 30"/>
                <a:gd name="T9" fmla="*/ 6 h 27"/>
                <a:gd name="T10" fmla="*/ 1 w 30"/>
                <a:gd name="T11" fmla="*/ 6 h 27"/>
                <a:gd name="T12" fmla="*/ 1 w 30"/>
                <a:gd name="T13" fmla="*/ 5 h 27"/>
                <a:gd name="T14" fmla="*/ 0 w 30"/>
                <a:gd name="T15" fmla="*/ 4 h 27"/>
                <a:gd name="T16" fmla="*/ 0 w 30"/>
                <a:gd name="T17" fmla="*/ 3 h 27"/>
                <a:gd name="T18" fmla="*/ 0 w 30"/>
                <a:gd name="T19" fmla="*/ 3 h 27"/>
                <a:gd name="T20" fmla="*/ 1 w 30"/>
                <a:gd name="T21" fmla="*/ 2 h 27"/>
                <a:gd name="T22" fmla="*/ 1 w 30"/>
                <a:gd name="T23" fmla="*/ 1 h 27"/>
                <a:gd name="T24" fmla="*/ 1 w 30"/>
                <a:gd name="T25" fmla="*/ 1 h 27"/>
                <a:gd name="T26" fmla="*/ 2 w 30"/>
                <a:gd name="T27" fmla="*/ 1 h 27"/>
                <a:gd name="T28" fmla="*/ 3 w 30"/>
                <a:gd name="T29" fmla="*/ 0 h 27"/>
                <a:gd name="T30" fmla="*/ 3 w 30"/>
                <a:gd name="T31" fmla="*/ 0 h 27"/>
                <a:gd name="T32" fmla="*/ 4 w 30"/>
                <a:gd name="T33" fmla="*/ 0 h 27"/>
                <a:gd name="T34" fmla="*/ 5 w 30"/>
                <a:gd name="T35" fmla="*/ 0 h 27"/>
                <a:gd name="T36" fmla="*/ 5 w 30"/>
                <a:gd name="T37" fmla="*/ 0 h 27"/>
                <a:gd name="T38" fmla="*/ 6 w 30"/>
                <a:gd name="T39" fmla="*/ 1 h 27"/>
                <a:gd name="T40" fmla="*/ 7 w 30"/>
                <a:gd name="T41" fmla="*/ 1 h 27"/>
                <a:gd name="T42" fmla="*/ 7 w 30"/>
                <a:gd name="T43" fmla="*/ 1 h 27"/>
                <a:gd name="T44" fmla="*/ 8 w 30"/>
                <a:gd name="T45" fmla="*/ 2 h 27"/>
                <a:gd name="T46" fmla="*/ 8 w 30"/>
                <a:gd name="T47" fmla="*/ 3 h 27"/>
                <a:gd name="T48" fmla="*/ 8 w 30"/>
                <a:gd name="T49" fmla="*/ 3 h 27"/>
                <a:gd name="T50" fmla="*/ 8 w 30"/>
                <a:gd name="T51" fmla="*/ 5 h 27"/>
                <a:gd name="T52" fmla="*/ 7 w 30"/>
                <a:gd name="T53" fmla="*/ 6 h 27"/>
                <a:gd name="T54" fmla="*/ 5 w 30"/>
                <a:gd name="T55" fmla="*/ 7 h 27"/>
                <a:gd name="T56" fmla="*/ 4 w 30"/>
                <a:gd name="T57" fmla="*/ 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w="9525">
              <a:noFill/>
              <a:round/>
              <a:headEnd/>
              <a:tailEnd/>
            </a:ln>
          </p:spPr>
          <p:txBody>
            <a:bodyPr/>
            <a:lstStyle/>
            <a:p>
              <a:endParaRPr lang="en-US"/>
            </a:p>
          </p:txBody>
        </p:sp>
        <p:sp>
          <p:nvSpPr>
            <p:cNvPr id="18538" name="Freeform 247"/>
            <p:cNvSpPr>
              <a:spLocks/>
            </p:cNvSpPr>
            <p:nvPr/>
          </p:nvSpPr>
          <p:spPr bwMode="auto">
            <a:xfrm>
              <a:off x="2458" y="2403"/>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18539" name="Freeform 248"/>
            <p:cNvSpPr>
              <a:spLocks/>
            </p:cNvSpPr>
            <p:nvPr/>
          </p:nvSpPr>
          <p:spPr bwMode="auto">
            <a:xfrm>
              <a:off x="2466" y="2411"/>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18540" name="Freeform 249"/>
            <p:cNvSpPr>
              <a:spLocks/>
            </p:cNvSpPr>
            <p:nvPr/>
          </p:nvSpPr>
          <p:spPr bwMode="auto">
            <a:xfrm>
              <a:off x="2403" y="2539"/>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a:lstStyle/>
            <a:p>
              <a:endParaRPr lang="en-US"/>
            </a:p>
          </p:txBody>
        </p:sp>
        <p:sp>
          <p:nvSpPr>
            <p:cNvPr id="18541" name="Freeform 250"/>
            <p:cNvSpPr>
              <a:spLocks/>
            </p:cNvSpPr>
            <p:nvPr/>
          </p:nvSpPr>
          <p:spPr bwMode="auto">
            <a:xfrm>
              <a:off x="2410" y="2546"/>
              <a:ext cx="15" cy="15"/>
            </a:xfrm>
            <a:custGeom>
              <a:avLst/>
              <a:gdLst>
                <a:gd name="T0" fmla="*/ 4 w 29"/>
                <a:gd name="T1" fmla="*/ 8 h 30"/>
                <a:gd name="T2" fmla="*/ 3 w 29"/>
                <a:gd name="T3" fmla="*/ 8 h 30"/>
                <a:gd name="T4" fmla="*/ 3 w 29"/>
                <a:gd name="T5" fmla="*/ 8 h 30"/>
                <a:gd name="T6" fmla="*/ 2 w 29"/>
                <a:gd name="T7" fmla="*/ 7 h 30"/>
                <a:gd name="T8" fmla="*/ 2 w 29"/>
                <a:gd name="T9" fmla="*/ 7 h 30"/>
                <a:gd name="T10" fmla="*/ 1 w 29"/>
                <a:gd name="T11" fmla="*/ 6 h 30"/>
                <a:gd name="T12" fmla="*/ 1 w 29"/>
                <a:gd name="T13" fmla="*/ 6 h 30"/>
                <a:gd name="T14" fmla="*/ 0 w 29"/>
                <a:gd name="T15" fmla="*/ 5 h 30"/>
                <a:gd name="T16" fmla="*/ 0 w 29"/>
                <a:gd name="T17" fmla="*/ 4 h 30"/>
                <a:gd name="T18" fmla="*/ 0 w 29"/>
                <a:gd name="T19" fmla="*/ 3 h 30"/>
                <a:gd name="T20" fmla="*/ 1 w 29"/>
                <a:gd name="T21" fmla="*/ 3 h 30"/>
                <a:gd name="T22" fmla="*/ 1 w 29"/>
                <a:gd name="T23" fmla="*/ 2 h 30"/>
                <a:gd name="T24" fmla="*/ 2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3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w="9525">
              <a:noFill/>
              <a:round/>
              <a:headEnd/>
              <a:tailEnd/>
            </a:ln>
          </p:spPr>
          <p:txBody>
            <a:bodyPr/>
            <a:lstStyle/>
            <a:p>
              <a:endParaRPr lang="en-US"/>
            </a:p>
          </p:txBody>
        </p:sp>
        <p:sp>
          <p:nvSpPr>
            <p:cNvPr id="18542" name="Freeform 251"/>
            <p:cNvSpPr>
              <a:spLocks/>
            </p:cNvSpPr>
            <p:nvPr/>
          </p:nvSpPr>
          <p:spPr bwMode="auto">
            <a:xfrm>
              <a:off x="2480" y="2665"/>
              <a:ext cx="30" cy="29"/>
            </a:xfrm>
            <a:custGeom>
              <a:avLst/>
              <a:gdLst>
                <a:gd name="T0" fmla="*/ 15 w 59"/>
                <a:gd name="T1" fmla="*/ 7 h 59"/>
                <a:gd name="T2" fmla="*/ 15 w 59"/>
                <a:gd name="T3" fmla="*/ 5 h 59"/>
                <a:gd name="T4" fmla="*/ 15 w 59"/>
                <a:gd name="T5" fmla="*/ 4 h 59"/>
                <a:gd name="T6" fmla="*/ 14 w 59"/>
                <a:gd name="T7" fmla="*/ 3 h 59"/>
                <a:gd name="T8" fmla="*/ 13 w 59"/>
                <a:gd name="T9" fmla="*/ 2 h 59"/>
                <a:gd name="T10" fmla="*/ 12 w 59"/>
                <a:gd name="T11" fmla="*/ 1 h 59"/>
                <a:gd name="T12" fmla="*/ 11 w 59"/>
                <a:gd name="T13" fmla="*/ 0 h 59"/>
                <a:gd name="T14" fmla="*/ 9 w 59"/>
                <a:gd name="T15" fmla="*/ 0 h 59"/>
                <a:gd name="T16" fmla="*/ 8 w 59"/>
                <a:gd name="T17" fmla="*/ 0 h 59"/>
                <a:gd name="T18" fmla="*/ 5 w 59"/>
                <a:gd name="T19" fmla="*/ 0 h 59"/>
                <a:gd name="T20" fmla="*/ 3 w 59"/>
                <a:gd name="T21" fmla="*/ 2 h 59"/>
                <a:gd name="T22" fmla="*/ 1 w 59"/>
                <a:gd name="T23" fmla="*/ 4 h 59"/>
                <a:gd name="T24" fmla="*/ 0 w 59"/>
                <a:gd name="T25" fmla="*/ 7 h 59"/>
                <a:gd name="T26" fmla="*/ 1 w 59"/>
                <a:gd name="T27" fmla="*/ 8 h 59"/>
                <a:gd name="T28" fmla="*/ 1 w 59"/>
                <a:gd name="T29" fmla="*/ 10 h 59"/>
                <a:gd name="T30" fmla="*/ 2 w 59"/>
                <a:gd name="T31" fmla="*/ 11 h 59"/>
                <a:gd name="T32" fmla="*/ 3 w 59"/>
                <a:gd name="T33" fmla="*/ 12 h 59"/>
                <a:gd name="T34" fmla="*/ 4 w 59"/>
                <a:gd name="T35" fmla="*/ 13 h 59"/>
                <a:gd name="T36" fmla="*/ 5 w 59"/>
                <a:gd name="T37" fmla="*/ 14 h 59"/>
                <a:gd name="T38" fmla="*/ 6 w 59"/>
                <a:gd name="T39" fmla="*/ 14 h 59"/>
                <a:gd name="T40" fmla="*/ 8 w 59"/>
                <a:gd name="T41" fmla="*/ 14 h 59"/>
                <a:gd name="T42" fmla="*/ 9 w 59"/>
                <a:gd name="T43" fmla="*/ 14 h 59"/>
                <a:gd name="T44" fmla="*/ 11 w 59"/>
                <a:gd name="T45" fmla="*/ 14 h 59"/>
                <a:gd name="T46" fmla="*/ 12 w 59"/>
                <a:gd name="T47" fmla="*/ 13 h 59"/>
                <a:gd name="T48" fmla="*/ 13 w 59"/>
                <a:gd name="T49" fmla="*/ 12 h 59"/>
                <a:gd name="T50" fmla="*/ 14 w 59"/>
                <a:gd name="T51" fmla="*/ 11 h 59"/>
                <a:gd name="T52" fmla="*/ 15 w 59"/>
                <a:gd name="T53" fmla="*/ 10 h 59"/>
                <a:gd name="T54" fmla="*/ 15 w 59"/>
                <a:gd name="T55" fmla="*/ 8 h 59"/>
                <a:gd name="T56" fmla="*/ 15 w 59"/>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w="9525">
              <a:noFill/>
              <a:round/>
              <a:headEnd/>
              <a:tailEnd/>
            </a:ln>
          </p:spPr>
          <p:txBody>
            <a:bodyPr/>
            <a:lstStyle/>
            <a:p>
              <a:endParaRPr lang="en-US"/>
            </a:p>
          </p:txBody>
        </p:sp>
        <p:sp>
          <p:nvSpPr>
            <p:cNvPr id="18543" name="Freeform 252"/>
            <p:cNvSpPr>
              <a:spLocks/>
            </p:cNvSpPr>
            <p:nvPr/>
          </p:nvSpPr>
          <p:spPr bwMode="auto">
            <a:xfrm>
              <a:off x="2487" y="2672"/>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w="9525">
              <a:noFill/>
              <a:round/>
              <a:headEnd/>
              <a:tailEnd/>
            </a:ln>
          </p:spPr>
          <p:txBody>
            <a:bodyPr/>
            <a:lstStyle/>
            <a:p>
              <a:endParaRPr lang="en-US"/>
            </a:p>
          </p:txBody>
        </p:sp>
        <p:sp>
          <p:nvSpPr>
            <p:cNvPr id="18544" name="Freeform 253"/>
            <p:cNvSpPr>
              <a:spLocks/>
            </p:cNvSpPr>
            <p:nvPr/>
          </p:nvSpPr>
          <p:spPr bwMode="auto">
            <a:xfrm>
              <a:off x="2624" y="2585"/>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7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w="9525">
              <a:noFill/>
              <a:round/>
              <a:headEnd/>
              <a:tailEnd/>
            </a:ln>
          </p:spPr>
          <p:txBody>
            <a:bodyPr/>
            <a:lstStyle/>
            <a:p>
              <a:endParaRPr lang="en-US"/>
            </a:p>
          </p:txBody>
        </p:sp>
        <p:sp>
          <p:nvSpPr>
            <p:cNvPr id="18545" name="Freeform 254"/>
            <p:cNvSpPr>
              <a:spLocks/>
            </p:cNvSpPr>
            <p:nvPr/>
          </p:nvSpPr>
          <p:spPr bwMode="auto">
            <a:xfrm>
              <a:off x="2631" y="2592"/>
              <a:ext cx="15" cy="14"/>
            </a:xfrm>
            <a:custGeom>
              <a:avLst/>
              <a:gdLst>
                <a:gd name="T0" fmla="*/ 4 w 30"/>
                <a:gd name="T1" fmla="*/ 7 h 29"/>
                <a:gd name="T2" fmla="*/ 3 w 30"/>
                <a:gd name="T3" fmla="*/ 7 h 29"/>
                <a:gd name="T4" fmla="*/ 3 w 30"/>
                <a:gd name="T5" fmla="*/ 7 h 29"/>
                <a:gd name="T6" fmla="*/ 2 w 30"/>
                <a:gd name="T7" fmla="*/ 6 h 29"/>
                <a:gd name="T8" fmla="*/ 2 w 30"/>
                <a:gd name="T9" fmla="*/ 6 h 29"/>
                <a:gd name="T10" fmla="*/ 1 w 30"/>
                <a:gd name="T11" fmla="*/ 5 h 29"/>
                <a:gd name="T12" fmla="*/ 1 w 30"/>
                <a:gd name="T13" fmla="*/ 5 h 29"/>
                <a:gd name="T14" fmla="*/ 0 w 30"/>
                <a:gd name="T15" fmla="*/ 4 h 29"/>
                <a:gd name="T16" fmla="*/ 0 w 30"/>
                <a:gd name="T17" fmla="*/ 3 h 29"/>
                <a:gd name="T18" fmla="*/ 0 w 30"/>
                <a:gd name="T19" fmla="*/ 2 h 29"/>
                <a:gd name="T20" fmla="*/ 1 w 30"/>
                <a:gd name="T21" fmla="*/ 2 h 29"/>
                <a:gd name="T22" fmla="*/ 1 w 30"/>
                <a:gd name="T23" fmla="*/ 1 h 29"/>
                <a:gd name="T24" fmla="*/ 2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2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w="9525">
              <a:noFill/>
              <a:round/>
              <a:headEnd/>
              <a:tailEnd/>
            </a:ln>
          </p:spPr>
          <p:txBody>
            <a:bodyPr/>
            <a:lstStyle/>
            <a:p>
              <a:endParaRPr lang="en-US"/>
            </a:p>
          </p:txBody>
        </p:sp>
        <p:sp>
          <p:nvSpPr>
            <p:cNvPr id="18546" name="Freeform 255"/>
            <p:cNvSpPr>
              <a:spLocks/>
            </p:cNvSpPr>
            <p:nvPr/>
          </p:nvSpPr>
          <p:spPr bwMode="auto">
            <a:xfrm>
              <a:off x="2621" y="233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w="9525">
              <a:noFill/>
              <a:round/>
              <a:headEnd/>
              <a:tailEnd/>
            </a:ln>
          </p:spPr>
          <p:txBody>
            <a:bodyPr/>
            <a:lstStyle/>
            <a:p>
              <a:endParaRPr lang="en-US"/>
            </a:p>
          </p:txBody>
        </p:sp>
        <p:sp>
          <p:nvSpPr>
            <p:cNvPr id="18547" name="Freeform 256"/>
            <p:cNvSpPr>
              <a:spLocks/>
            </p:cNvSpPr>
            <p:nvPr/>
          </p:nvSpPr>
          <p:spPr bwMode="auto">
            <a:xfrm>
              <a:off x="2628" y="2341"/>
              <a:ext cx="15" cy="15"/>
            </a:xfrm>
            <a:custGeom>
              <a:avLst/>
              <a:gdLst>
                <a:gd name="T0" fmla="*/ 4 w 30"/>
                <a:gd name="T1" fmla="*/ 8 h 29"/>
                <a:gd name="T2" fmla="*/ 3 w 30"/>
                <a:gd name="T3" fmla="*/ 8 h 29"/>
                <a:gd name="T4" fmla="*/ 3 w 30"/>
                <a:gd name="T5" fmla="*/ 7 h 29"/>
                <a:gd name="T6" fmla="*/ 2 w 30"/>
                <a:gd name="T7" fmla="*/ 7 h 29"/>
                <a:gd name="T8" fmla="*/ 1 w 30"/>
                <a:gd name="T9" fmla="*/ 6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2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2 h 29"/>
                <a:gd name="T46" fmla="*/ 8 w 30"/>
                <a:gd name="T47" fmla="*/ 3 h 29"/>
                <a:gd name="T48" fmla="*/ 8 w 30"/>
                <a:gd name="T49" fmla="*/ 4 h 29"/>
                <a:gd name="T50" fmla="*/ 7 w 30"/>
                <a:gd name="T51" fmla="*/ 5 h 29"/>
                <a:gd name="T52" fmla="*/ 7 w 30"/>
                <a:gd name="T53" fmla="*/ 6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w="9525">
              <a:noFill/>
              <a:round/>
              <a:headEnd/>
              <a:tailEnd/>
            </a:ln>
          </p:spPr>
          <p:txBody>
            <a:bodyPr/>
            <a:lstStyle/>
            <a:p>
              <a:endParaRPr lang="en-US"/>
            </a:p>
          </p:txBody>
        </p:sp>
        <p:sp>
          <p:nvSpPr>
            <p:cNvPr id="18548" name="Freeform 257"/>
            <p:cNvSpPr>
              <a:spLocks/>
            </p:cNvSpPr>
            <p:nvPr/>
          </p:nvSpPr>
          <p:spPr bwMode="auto">
            <a:xfrm>
              <a:off x="2709" y="2526"/>
              <a:ext cx="30" cy="30"/>
            </a:xfrm>
            <a:custGeom>
              <a:avLst/>
              <a:gdLst>
                <a:gd name="T0" fmla="*/ 15 w 60"/>
                <a:gd name="T1" fmla="*/ 8 h 59"/>
                <a:gd name="T2" fmla="*/ 15 w 60"/>
                <a:gd name="T3" fmla="*/ 6 h 59"/>
                <a:gd name="T4" fmla="*/ 15 w 60"/>
                <a:gd name="T5" fmla="*/ 5 h 59"/>
                <a:gd name="T6" fmla="*/ 14 w 60"/>
                <a:gd name="T7" fmla="*/ 3 h 59"/>
                <a:gd name="T8" fmla="*/ 13 w 60"/>
                <a:gd name="T9" fmla="*/ 2 h 59"/>
                <a:gd name="T10" fmla="*/ 12 w 60"/>
                <a:gd name="T11" fmla="*/ 1 h 59"/>
                <a:gd name="T12" fmla="*/ 11 w 60"/>
                <a:gd name="T13" fmla="*/ 1 h 59"/>
                <a:gd name="T14" fmla="*/ 9 w 60"/>
                <a:gd name="T15" fmla="*/ 1 h 59"/>
                <a:gd name="T16" fmla="*/ 8 w 60"/>
                <a:gd name="T17" fmla="*/ 0 h 59"/>
                <a:gd name="T18" fmla="*/ 5 w 60"/>
                <a:gd name="T19" fmla="*/ 1 h 59"/>
                <a:gd name="T20" fmla="*/ 3 w 60"/>
                <a:gd name="T21" fmla="*/ 2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w="9525">
              <a:noFill/>
              <a:round/>
              <a:headEnd/>
              <a:tailEnd/>
            </a:ln>
          </p:spPr>
          <p:txBody>
            <a:bodyPr/>
            <a:lstStyle/>
            <a:p>
              <a:endParaRPr lang="en-US"/>
            </a:p>
          </p:txBody>
        </p:sp>
        <p:sp>
          <p:nvSpPr>
            <p:cNvPr id="18549" name="Freeform 258"/>
            <p:cNvSpPr>
              <a:spLocks/>
            </p:cNvSpPr>
            <p:nvPr/>
          </p:nvSpPr>
          <p:spPr bwMode="auto">
            <a:xfrm>
              <a:off x="2716" y="2533"/>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18550" name="Freeform 259"/>
            <p:cNvSpPr>
              <a:spLocks/>
            </p:cNvSpPr>
            <p:nvPr/>
          </p:nvSpPr>
          <p:spPr bwMode="auto">
            <a:xfrm>
              <a:off x="2821" y="2427"/>
              <a:ext cx="30" cy="30"/>
            </a:xfrm>
            <a:custGeom>
              <a:avLst/>
              <a:gdLst>
                <a:gd name="T0" fmla="*/ 16 w 58"/>
                <a:gd name="T1" fmla="*/ 7 h 58"/>
                <a:gd name="T2" fmla="*/ 16 w 58"/>
                <a:gd name="T3" fmla="*/ 6 h 58"/>
                <a:gd name="T4" fmla="*/ 15 w 58"/>
                <a:gd name="T5" fmla="*/ 5 h 58"/>
                <a:gd name="T6" fmla="*/ 14 w 58"/>
                <a:gd name="T7" fmla="*/ 3 h 58"/>
                <a:gd name="T8" fmla="*/ 13 w 58"/>
                <a:gd name="T9" fmla="*/ 2 h 58"/>
                <a:gd name="T10" fmla="*/ 12 w 58"/>
                <a:gd name="T11" fmla="*/ 1 h 58"/>
                <a:gd name="T12" fmla="*/ 11 w 58"/>
                <a:gd name="T13" fmla="*/ 1 h 58"/>
                <a:gd name="T14" fmla="*/ 9 w 58"/>
                <a:gd name="T15" fmla="*/ 0 h 58"/>
                <a:gd name="T16" fmla="*/ 7 w 58"/>
                <a:gd name="T17" fmla="*/ 0 h 58"/>
                <a:gd name="T18" fmla="*/ 5 w 58"/>
                <a:gd name="T19" fmla="*/ 1 h 58"/>
                <a:gd name="T20" fmla="*/ 2 w 58"/>
                <a:gd name="T21" fmla="*/ 2 h 58"/>
                <a:gd name="T22" fmla="*/ 1 w 58"/>
                <a:gd name="T23" fmla="*/ 5 h 58"/>
                <a:gd name="T24" fmla="*/ 0 w 58"/>
                <a:gd name="T25" fmla="*/ 7 h 58"/>
                <a:gd name="T26" fmla="*/ 0 w 58"/>
                <a:gd name="T27" fmla="*/ 9 h 58"/>
                <a:gd name="T28" fmla="*/ 1 w 58"/>
                <a:gd name="T29" fmla="*/ 11 h 58"/>
                <a:gd name="T30" fmla="*/ 1 w 58"/>
                <a:gd name="T31" fmla="*/ 12 h 58"/>
                <a:gd name="T32" fmla="*/ 2 w 58"/>
                <a:gd name="T33" fmla="*/ 13 h 58"/>
                <a:gd name="T34" fmla="*/ 3 w 58"/>
                <a:gd name="T35" fmla="*/ 14 h 58"/>
                <a:gd name="T36" fmla="*/ 5 w 58"/>
                <a:gd name="T37" fmla="*/ 15 h 58"/>
                <a:gd name="T38" fmla="*/ 6 w 58"/>
                <a:gd name="T39" fmla="*/ 16 h 58"/>
                <a:gd name="T40" fmla="*/ 7 w 58"/>
                <a:gd name="T41" fmla="*/ 16 h 58"/>
                <a:gd name="T42" fmla="*/ 9 w 58"/>
                <a:gd name="T43" fmla="*/ 16 h 58"/>
                <a:gd name="T44" fmla="*/ 11 w 58"/>
                <a:gd name="T45" fmla="*/ 15 h 58"/>
                <a:gd name="T46" fmla="*/ 12 w 58"/>
                <a:gd name="T47" fmla="*/ 14 h 58"/>
                <a:gd name="T48" fmla="*/ 13 w 58"/>
                <a:gd name="T49" fmla="*/ 13 h 58"/>
                <a:gd name="T50" fmla="*/ 14 w 58"/>
                <a:gd name="T51" fmla="*/ 12 h 58"/>
                <a:gd name="T52" fmla="*/ 15 w 58"/>
                <a:gd name="T53" fmla="*/ 11 h 58"/>
                <a:gd name="T54" fmla="*/ 16 w 58"/>
                <a:gd name="T55" fmla="*/ 9 h 58"/>
                <a:gd name="T56" fmla="*/ 16 w 58"/>
                <a:gd name="T57" fmla="*/ 7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w="9525">
              <a:noFill/>
              <a:round/>
              <a:headEnd/>
              <a:tailEnd/>
            </a:ln>
          </p:spPr>
          <p:txBody>
            <a:bodyPr/>
            <a:lstStyle/>
            <a:p>
              <a:endParaRPr lang="en-US"/>
            </a:p>
          </p:txBody>
        </p:sp>
        <p:sp>
          <p:nvSpPr>
            <p:cNvPr id="18551" name="Freeform 260"/>
            <p:cNvSpPr>
              <a:spLocks/>
            </p:cNvSpPr>
            <p:nvPr/>
          </p:nvSpPr>
          <p:spPr bwMode="auto">
            <a:xfrm>
              <a:off x="2829" y="2435"/>
              <a:ext cx="14" cy="14"/>
            </a:xfrm>
            <a:custGeom>
              <a:avLst/>
              <a:gdLst>
                <a:gd name="T0" fmla="*/ 3 w 29"/>
                <a:gd name="T1" fmla="*/ 7 h 28"/>
                <a:gd name="T2" fmla="*/ 3 w 29"/>
                <a:gd name="T3" fmla="*/ 7 h 28"/>
                <a:gd name="T4" fmla="*/ 2 w 29"/>
                <a:gd name="T5" fmla="*/ 7 h 28"/>
                <a:gd name="T6" fmla="*/ 1 w 29"/>
                <a:gd name="T7" fmla="*/ 7 h 28"/>
                <a:gd name="T8" fmla="*/ 1 w 29"/>
                <a:gd name="T9" fmla="*/ 6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2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6 w 29"/>
                <a:gd name="T39" fmla="*/ 1 h 28"/>
                <a:gd name="T40" fmla="*/ 6 w 29"/>
                <a:gd name="T41" fmla="*/ 1 h 28"/>
                <a:gd name="T42" fmla="*/ 6 w 29"/>
                <a:gd name="T43" fmla="*/ 2 h 28"/>
                <a:gd name="T44" fmla="*/ 7 w 29"/>
                <a:gd name="T45" fmla="*/ 2 h 28"/>
                <a:gd name="T46" fmla="*/ 7 w 29"/>
                <a:gd name="T47" fmla="*/ 3 h 28"/>
                <a:gd name="T48" fmla="*/ 7 w 29"/>
                <a:gd name="T49" fmla="*/ 4 h 28"/>
                <a:gd name="T50" fmla="*/ 7 w 29"/>
                <a:gd name="T51" fmla="*/ 5 h 28"/>
                <a:gd name="T52" fmla="*/ 6 w 29"/>
                <a:gd name="T53" fmla="*/ 6 h 28"/>
                <a:gd name="T54" fmla="*/ 5 w 29"/>
                <a:gd name="T55" fmla="*/ 7 h 28"/>
                <a:gd name="T56" fmla="*/ 3 w 29"/>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w="9525">
              <a:noFill/>
              <a:round/>
              <a:headEnd/>
              <a:tailEnd/>
            </a:ln>
          </p:spPr>
          <p:txBody>
            <a:bodyPr/>
            <a:lstStyle/>
            <a:p>
              <a:endParaRPr lang="en-US"/>
            </a:p>
          </p:txBody>
        </p:sp>
        <p:sp>
          <p:nvSpPr>
            <p:cNvPr id="18552" name="Freeform 261"/>
            <p:cNvSpPr>
              <a:spLocks/>
            </p:cNvSpPr>
            <p:nvPr/>
          </p:nvSpPr>
          <p:spPr bwMode="auto">
            <a:xfrm>
              <a:off x="2818" y="2606"/>
              <a:ext cx="30" cy="30"/>
            </a:xfrm>
            <a:custGeom>
              <a:avLst/>
              <a:gdLst>
                <a:gd name="T0" fmla="*/ 15 w 60"/>
                <a:gd name="T1" fmla="*/ 8 h 60"/>
                <a:gd name="T2" fmla="*/ 15 w 60"/>
                <a:gd name="T3" fmla="*/ 6 h 60"/>
                <a:gd name="T4" fmla="*/ 15 w 60"/>
                <a:gd name="T5" fmla="*/ 5 h 60"/>
                <a:gd name="T6" fmla="*/ 14 w 60"/>
                <a:gd name="T7" fmla="*/ 3 h 60"/>
                <a:gd name="T8" fmla="*/ 13 w 60"/>
                <a:gd name="T9" fmla="*/ 2 h 60"/>
                <a:gd name="T10" fmla="*/ 12 w 60"/>
                <a:gd name="T11" fmla="*/ 1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w="9525">
              <a:noFill/>
              <a:round/>
              <a:headEnd/>
              <a:tailEnd/>
            </a:ln>
          </p:spPr>
          <p:txBody>
            <a:bodyPr/>
            <a:lstStyle/>
            <a:p>
              <a:endParaRPr lang="en-US"/>
            </a:p>
          </p:txBody>
        </p:sp>
        <p:sp>
          <p:nvSpPr>
            <p:cNvPr id="18553" name="Freeform 262"/>
            <p:cNvSpPr>
              <a:spLocks/>
            </p:cNvSpPr>
            <p:nvPr/>
          </p:nvSpPr>
          <p:spPr bwMode="auto">
            <a:xfrm>
              <a:off x="2826" y="2613"/>
              <a:ext cx="15" cy="15"/>
            </a:xfrm>
            <a:custGeom>
              <a:avLst/>
              <a:gdLst>
                <a:gd name="T0" fmla="*/ 4 w 30"/>
                <a:gd name="T1" fmla="*/ 8 h 28"/>
                <a:gd name="T2" fmla="*/ 3 w 30"/>
                <a:gd name="T3" fmla="*/ 8 h 28"/>
                <a:gd name="T4" fmla="*/ 3 w 30"/>
                <a:gd name="T5" fmla="*/ 8 h 28"/>
                <a:gd name="T6" fmla="*/ 2 w 30"/>
                <a:gd name="T7" fmla="*/ 8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5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6 h 28"/>
                <a:gd name="T52" fmla="*/ 7 w 30"/>
                <a:gd name="T53" fmla="*/ 7 h 28"/>
                <a:gd name="T54" fmla="*/ 5 w 30"/>
                <a:gd name="T55" fmla="*/ 8 h 28"/>
                <a:gd name="T56" fmla="*/ 4 w 30"/>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w="9525">
              <a:noFill/>
              <a:round/>
              <a:headEnd/>
              <a:tailEnd/>
            </a:ln>
          </p:spPr>
          <p:txBody>
            <a:bodyPr/>
            <a:lstStyle/>
            <a:p>
              <a:endParaRPr lang="en-US"/>
            </a:p>
          </p:txBody>
        </p:sp>
        <p:sp>
          <p:nvSpPr>
            <p:cNvPr id="18554" name="Freeform 263"/>
            <p:cNvSpPr>
              <a:spLocks/>
            </p:cNvSpPr>
            <p:nvPr/>
          </p:nvSpPr>
          <p:spPr bwMode="auto">
            <a:xfrm>
              <a:off x="2802" y="2723"/>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w="9525">
              <a:noFill/>
              <a:round/>
              <a:headEnd/>
              <a:tailEnd/>
            </a:ln>
          </p:spPr>
          <p:txBody>
            <a:bodyPr/>
            <a:lstStyle/>
            <a:p>
              <a:endParaRPr lang="en-US"/>
            </a:p>
          </p:txBody>
        </p:sp>
        <p:sp>
          <p:nvSpPr>
            <p:cNvPr id="18555" name="Freeform 264"/>
            <p:cNvSpPr>
              <a:spLocks/>
            </p:cNvSpPr>
            <p:nvPr/>
          </p:nvSpPr>
          <p:spPr bwMode="auto">
            <a:xfrm>
              <a:off x="2810" y="273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18556" name="Freeform 265"/>
            <p:cNvSpPr>
              <a:spLocks/>
            </p:cNvSpPr>
            <p:nvPr/>
          </p:nvSpPr>
          <p:spPr bwMode="auto">
            <a:xfrm>
              <a:off x="3018" y="2652"/>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a:lstStyle/>
            <a:p>
              <a:endParaRPr lang="en-US"/>
            </a:p>
          </p:txBody>
        </p:sp>
        <p:sp>
          <p:nvSpPr>
            <p:cNvPr id="18557" name="Freeform 266"/>
            <p:cNvSpPr>
              <a:spLocks/>
            </p:cNvSpPr>
            <p:nvPr/>
          </p:nvSpPr>
          <p:spPr bwMode="auto">
            <a:xfrm>
              <a:off x="3025" y="266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w="9525">
              <a:noFill/>
              <a:round/>
              <a:headEnd/>
              <a:tailEnd/>
            </a:ln>
          </p:spPr>
          <p:txBody>
            <a:bodyPr/>
            <a:lstStyle/>
            <a:p>
              <a:endParaRPr lang="en-US"/>
            </a:p>
          </p:txBody>
        </p:sp>
        <p:sp>
          <p:nvSpPr>
            <p:cNvPr id="18558" name="Freeform 267"/>
            <p:cNvSpPr>
              <a:spLocks/>
            </p:cNvSpPr>
            <p:nvPr/>
          </p:nvSpPr>
          <p:spPr bwMode="auto">
            <a:xfrm>
              <a:off x="3124" y="273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w="9525">
              <a:noFill/>
              <a:round/>
              <a:headEnd/>
              <a:tailEnd/>
            </a:ln>
          </p:spPr>
          <p:txBody>
            <a:bodyPr/>
            <a:lstStyle/>
            <a:p>
              <a:endParaRPr lang="en-US"/>
            </a:p>
          </p:txBody>
        </p:sp>
        <p:sp>
          <p:nvSpPr>
            <p:cNvPr id="18559" name="Freeform 268"/>
            <p:cNvSpPr>
              <a:spLocks/>
            </p:cNvSpPr>
            <p:nvPr/>
          </p:nvSpPr>
          <p:spPr bwMode="auto">
            <a:xfrm>
              <a:off x="3132" y="2738"/>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w="9525">
              <a:noFill/>
              <a:round/>
              <a:headEnd/>
              <a:tailEnd/>
            </a:ln>
          </p:spPr>
          <p:txBody>
            <a:bodyPr/>
            <a:lstStyle/>
            <a:p>
              <a:endParaRPr lang="en-US"/>
            </a:p>
          </p:txBody>
        </p:sp>
        <p:sp>
          <p:nvSpPr>
            <p:cNvPr id="18560" name="Freeform 269"/>
            <p:cNvSpPr>
              <a:spLocks/>
            </p:cNvSpPr>
            <p:nvPr/>
          </p:nvSpPr>
          <p:spPr bwMode="auto">
            <a:xfrm>
              <a:off x="3079" y="2462"/>
              <a:ext cx="30" cy="30"/>
            </a:xfrm>
            <a:custGeom>
              <a:avLst/>
              <a:gdLst>
                <a:gd name="T0" fmla="*/ 15 w 59"/>
                <a:gd name="T1" fmla="*/ 8 h 60"/>
                <a:gd name="T2" fmla="*/ 15 w 59"/>
                <a:gd name="T3" fmla="*/ 6 h 60"/>
                <a:gd name="T4" fmla="*/ 15 w 59"/>
                <a:gd name="T5" fmla="*/ 5 h 60"/>
                <a:gd name="T6" fmla="*/ 14 w 59"/>
                <a:gd name="T7" fmla="*/ 3 h 60"/>
                <a:gd name="T8" fmla="*/ 13 w 59"/>
                <a:gd name="T9" fmla="*/ 2 h 60"/>
                <a:gd name="T10" fmla="*/ 12 w 59"/>
                <a:gd name="T11" fmla="*/ 1 h 60"/>
                <a:gd name="T12" fmla="*/ 11 w 59"/>
                <a:gd name="T13" fmla="*/ 1 h 60"/>
                <a:gd name="T14" fmla="*/ 9 w 59"/>
                <a:gd name="T15" fmla="*/ 0 h 60"/>
                <a:gd name="T16" fmla="*/ 8 w 59"/>
                <a:gd name="T17" fmla="*/ 0 h 60"/>
                <a:gd name="T18" fmla="*/ 5 w 59"/>
                <a:gd name="T19" fmla="*/ 1 h 60"/>
                <a:gd name="T20" fmla="*/ 3 w 59"/>
                <a:gd name="T21" fmla="*/ 2 h 60"/>
                <a:gd name="T22" fmla="*/ 1 w 59"/>
                <a:gd name="T23" fmla="*/ 5 h 60"/>
                <a:gd name="T24" fmla="*/ 0 w 59"/>
                <a:gd name="T25" fmla="*/ 8 h 60"/>
                <a:gd name="T26" fmla="*/ 0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7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w="9525">
              <a:noFill/>
              <a:round/>
              <a:headEnd/>
              <a:tailEnd/>
            </a:ln>
          </p:spPr>
          <p:txBody>
            <a:bodyPr/>
            <a:lstStyle/>
            <a:p>
              <a:endParaRPr lang="en-US"/>
            </a:p>
          </p:txBody>
        </p:sp>
        <p:sp>
          <p:nvSpPr>
            <p:cNvPr id="18561" name="Freeform 270"/>
            <p:cNvSpPr>
              <a:spLocks/>
            </p:cNvSpPr>
            <p:nvPr/>
          </p:nvSpPr>
          <p:spPr bwMode="auto">
            <a:xfrm>
              <a:off x="3087" y="2469"/>
              <a:ext cx="14" cy="15"/>
            </a:xfrm>
            <a:custGeom>
              <a:avLst/>
              <a:gdLst>
                <a:gd name="T0" fmla="*/ 3 w 29"/>
                <a:gd name="T1" fmla="*/ 8 h 28"/>
                <a:gd name="T2" fmla="*/ 3 w 29"/>
                <a:gd name="T3" fmla="*/ 8 h 28"/>
                <a:gd name="T4" fmla="*/ 2 w 29"/>
                <a:gd name="T5" fmla="*/ 8 h 28"/>
                <a:gd name="T6" fmla="*/ 1 w 29"/>
                <a:gd name="T7" fmla="*/ 8 h 28"/>
                <a:gd name="T8" fmla="*/ 1 w 29"/>
                <a:gd name="T9" fmla="*/ 7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3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5 w 29"/>
                <a:gd name="T39" fmla="*/ 1 h 28"/>
                <a:gd name="T40" fmla="*/ 6 w 29"/>
                <a:gd name="T41" fmla="*/ 1 h 28"/>
                <a:gd name="T42" fmla="*/ 6 w 29"/>
                <a:gd name="T43" fmla="*/ 2 h 28"/>
                <a:gd name="T44" fmla="*/ 7 w 29"/>
                <a:gd name="T45" fmla="*/ 3 h 28"/>
                <a:gd name="T46" fmla="*/ 7 w 29"/>
                <a:gd name="T47" fmla="*/ 3 h 28"/>
                <a:gd name="T48" fmla="*/ 7 w 29"/>
                <a:gd name="T49" fmla="*/ 4 h 28"/>
                <a:gd name="T50" fmla="*/ 7 w 29"/>
                <a:gd name="T51" fmla="*/ 6 h 28"/>
                <a:gd name="T52" fmla="*/ 6 w 29"/>
                <a:gd name="T53" fmla="*/ 7 h 28"/>
                <a:gd name="T54" fmla="*/ 5 w 29"/>
                <a:gd name="T55" fmla="*/ 8 h 28"/>
                <a:gd name="T56" fmla="*/ 3 w 29"/>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w="9525">
              <a:noFill/>
              <a:round/>
              <a:headEnd/>
              <a:tailEnd/>
            </a:ln>
          </p:spPr>
          <p:txBody>
            <a:bodyPr/>
            <a:lstStyle/>
            <a:p>
              <a:endParaRPr lang="en-US"/>
            </a:p>
          </p:txBody>
        </p:sp>
        <p:sp>
          <p:nvSpPr>
            <p:cNvPr id="18562" name="Freeform 271"/>
            <p:cNvSpPr>
              <a:spLocks/>
            </p:cNvSpPr>
            <p:nvPr/>
          </p:nvSpPr>
          <p:spPr bwMode="auto">
            <a:xfrm>
              <a:off x="3234" y="244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w="9525">
              <a:noFill/>
              <a:round/>
              <a:headEnd/>
              <a:tailEnd/>
            </a:ln>
          </p:spPr>
          <p:txBody>
            <a:bodyPr/>
            <a:lstStyle/>
            <a:p>
              <a:endParaRPr lang="en-US"/>
            </a:p>
          </p:txBody>
        </p:sp>
        <p:sp>
          <p:nvSpPr>
            <p:cNvPr id="18563" name="Freeform 272"/>
            <p:cNvSpPr>
              <a:spLocks/>
            </p:cNvSpPr>
            <p:nvPr/>
          </p:nvSpPr>
          <p:spPr bwMode="auto">
            <a:xfrm>
              <a:off x="3241" y="2450"/>
              <a:ext cx="15" cy="15"/>
            </a:xfrm>
            <a:custGeom>
              <a:avLst/>
              <a:gdLst>
                <a:gd name="T0" fmla="*/ 4 w 30"/>
                <a:gd name="T1" fmla="*/ 8 h 30"/>
                <a:gd name="T2" fmla="*/ 4 w 30"/>
                <a:gd name="T3" fmla="*/ 8 h 30"/>
                <a:gd name="T4" fmla="*/ 3 w 30"/>
                <a:gd name="T5" fmla="*/ 7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a:lstStyle/>
            <a:p>
              <a:endParaRPr lang="en-US"/>
            </a:p>
          </p:txBody>
        </p:sp>
        <p:sp>
          <p:nvSpPr>
            <p:cNvPr id="18564" name="Freeform 273"/>
            <p:cNvSpPr>
              <a:spLocks/>
            </p:cNvSpPr>
            <p:nvPr/>
          </p:nvSpPr>
          <p:spPr bwMode="auto">
            <a:xfrm>
              <a:off x="3207" y="2590"/>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18565" name="Freeform 274"/>
            <p:cNvSpPr>
              <a:spLocks/>
            </p:cNvSpPr>
            <p:nvPr/>
          </p:nvSpPr>
          <p:spPr bwMode="auto">
            <a:xfrm>
              <a:off x="3215" y="259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18566" name="Freeform 275"/>
            <p:cNvSpPr>
              <a:spLocks/>
            </p:cNvSpPr>
            <p:nvPr/>
          </p:nvSpPr>
          <p:spPr bwMode="auto">
            <a:xfrm>
              <a:off x="3231" y="2715"/>
              <a:ext cx="30" cy="30"/>
            </a:xfrm>
            <a:custGeom>
              <a:avLst/>
              <a:gdLst>
                <a:gd name="T0" fmla="*/ 16 w 58"/>
                <a:gd name="T1" fmla="*/ 8 h 59"/>
                <a:gd name="T2" fmla="*/ 16 w 58"/>
                <a:gd name="T3" fmla="*/ 6 h 59"/>
                <a:gd name="T4" fmla="*/ 15 w 58"/>
                <a:gd name="T5" fmla="*/ 5 h 59"/>
                <a:gd name="T6" fmla="*/ 14 w 58"/>
                <a:gd name="T7" fmla="*/ 4 h 59"/>
                <a:gd name="T8" fmla="*/ 13 w 58"/>
                <a:gd name="T9" fmla="*/ 3 h 59"/>
                <a:gd name="T10" fmla="*/ 12 w 58"/>
                <a:gd name="T11" fmla="*/ 2 h 59"/>
                <a:gd name="T12" fmla="*/ 11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1 w 58"/>
                <a:gd name="T45" fmla="*/ 15 h 59"/>
                <a:gd name="T46" fmla="*/ 12 w 58"/>
                <a:gd name="T47" fmla="*/ 14 h 59"/>
                <a:gd name="T48" fmla="*/ 13 w 58"/>
                <a:gd name="T49" fmla="*/ 13 h 59"/>
                <a:gd name="T50" fmla="*/ 14 w 58"/>
                <a:gd name="T51" fmla="*/ 12 h 59"/>
                <a:gd name="T52" fmla="*/ 15 w 58"/>
                <a:gd name="T53" fmla="*/ 11 h 59"/>
                <a:gd name="T54" fmla="*/ 16 w 58"/>
                <a:gd name="T55" fmla="*/ 9 h 59"/>
                <a:gd name="T56" fmla="*/ 16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a:lstStyle/>
            <a:p>
              <a:endParaRPr lang="en-US"/>
            </a:p>
          </p:txBody>
        </p:sp>
        <p:sp>
          <p:nvSpPr>
            <p:cNvPr id="18567" name="Freeform 276"/>
            <p:cNvSpPr>
              <a:spLocks/>
            </p:cNvSpPr>
            <p:nvPr/>
          </p:nvSpPr>
          <p:spPr bwMode="auto">
            <a:xfrm>
              <a:off x="3239" y="2723"/>
              <a:ext cx="14" cy="14"/>
            </a:xfrm>
            <a:custGeom>
              <a:avLst/>
              <a:gdLst>
                <a:gd name="T0" fmla="*/ 4 w 28"/>
                <a:gd name="T1" fmla="*/ 7 h 29"/>
                <a:gd name="T2" fmla="*/ 3 w 28"/>
                <a:gd name="T3" fmla="*/ 7 h 29"/>
                <a:gd name="T4" fmla="*/ 3 w 28"/>
                <a:gd name="T5" fmla="*/ 7 h 29"/>
                <a:gd name="T6" fmla="*/ 2 w 28"/>
                <a:gd name="T7" fmla="*/ 6 h 29"/>
                <a:gd name="T8" fmla="*/ 1 w 28"/>
                <a:gd name="T9" fmla="*/ 6 h 29"/>
                <a:gd name="T10" fmla="*/ 1 w 28"/>
                <a:gd name="T11" fmla="*/ 5 h 29"/>
                <a:gd name="T12" fmla="*/ 1 w 28"/>
                <a:gd name="T13" fmla="*/ 5 h 29"/>
                <a:gd name="T14" fmla="*/ 0 w 28"/>
                <a:gd name="T15" fmla="*/ 4 h 29"/>
                <a:gd name="T16" fmla="*/ 0 w 28"/>
                <a:gd name="T17" fmla="*/ 3 h 29"/>
                <a:gd name="T18" fmla="*/ 0 w 28"/>
                <a:gd name="T19" fmla="*/ 3 h 29"/>
                <a:gd name="T20" fmla="*/ 1 w 28"/>
                <a:gd name="T21" fmla="*/ 2 h 29"/>
                <a:gd name="T22" fmla="*/ 1 w 28"/>
                <a:gd name="T23" fmla="*/ 1 h 29"/>
                <a:gd name="T24" fmla="*/ 1 w 28"/>
                <a:gd name="T25" fmla="*/ 1 h 29"/>
                <a:gd name="T26" fmla="*/ 2 w 28"/>
                <a:gd name="T27" fmla="*/ 0 h 29"/>
                <a:gd name="T28" fmla="*/ 3 w 28"/>
                <a:gd name="T29" fmla="*/ 0 h 29"/>
                <a:gd name="T30" fmla="*/ 3 w 28"/>
                <a:gd name="T31" fmla="*/ 0 h 29"/>
                <a:gd name="T32" fmla="*/ 4 w 28"/>
                <a:gd name="T33" fmla="*/ 0 h 29"/>
                <a:gd name="T34" fmla="*/ 5 w 28"/>
                <a:gd name="T35" fmla="*/ 0 h 29"/>
                <a:gd name="T36" fmla="*/ 5 w 28"/>
                <a:gd name="T37" fmla="*/ 0 h 29"/>
                <a:gd name="T38" fmla="*/ 6 w 28"/>
                <a:gd name="T39" fmla="*/ 0 h 29"/>
                <a:gd name="T40" fmla="*/ 7 w 28"/>
                <a:gd name="T41" fmla="*/ 1 h 29"/>
                <a:gd name="T42" fmla="*/ 7 w 28"/>
                <a:gd name="T43" fmla="*/ 1 h 29"/>
                <a:gd name="T44" fmla="*/ 7 w 28"/>
                <a:gd name="T45" fmla="*/ 2 h 29"/>
                <a:gd name="T46" fmla="*/ 7 w 28"/>
                <a:gd name="T47" fmla="*/ 3 h 29"/>
                <a:gd name="T48" fmla="*/ 7 w 28"/>
                <a:gd name="T49" fmla="*/ 3 h 29"/>
                <a:gd name="T50" fmla="*/ 7 w 28"/>
                <a:gd name="T51" fmla="*/ 5 h 29"/>
                <a:gd name="T52" fmla="*/ 7 w 28"/>
                <a:gd name="T53" fmla="*/ 6 h 29"/>
                <a:gd name="T54" fmla="*/ 5 w 28"/>
                <a:gd name="T55" fmla="*/ 7 h 29"/>
                <a:gd name="T56" fmla="*/ 4 w 28"/>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w="9525">
              <a:noFill/>
              <a:round/>
              <a:headEnd/>
              <a:tailEnd/>
            </a:ln>
          </p:spPr>
          <p:txBody>
            <a:bodyPr/>
            <a:lstStyle/>
            <a:p>
              <a:endParaRPr lang="en-US"/>
            </a:p>
          </p:txBody>
        </p:sp>
        <p:sp>
          <p:nvSpPr>
            <p:cNvPr id="18568" name="Freeform 277"/>
            <p:cNvSpPr>
              <a:spLocks/>
            </p:cNvSpPr>
            <p:nvPr/>
          </p:nvSpPr>
          <p:spPr bwMode="auto">
            <a:xfrm>
              <a:off x="3380" y="2742"/>
              <a:ext cx="30" cy="30"/>
            </a:xfrm>
            <a:custGeom>
              <a:avLst/>
              <a:gdLst>
                <a:gd name="T0" fmla="*/ 15 w 60"/>
                <a:gd name="T1" fmla="*/ 8 h 58"/>
                <a:gd name="T2" fmla="*/ 15 w 60"/>
                <a:gd name="T3" fmla="*/ 6 h 58"/>
                <a:gd name="T4" fmla="*/ 15 w 60"/>
                <a:gd name="T5" fmla="*/ 5 h 58"/>
                <a:gd name="T6" fmla="*/ 14 w 60"/>
                <a:gd name="T7" fmla="*/ 3 h 58"/>
                <a:gd name="T8" fmla="*/ 13 w 60"/>
                <a:gd name="T9" fmla="*/ 2 h 58"/>
                <a:gd name="T10" fmla="*/ 12 w 60"/>
                <a:gd name="T11" fmla="*/ 1 h 58"/>
                <a:gd name="T12" fmla="*/ 11 w 60"/>
                <a:gd name="T13" fmla="*/ 1 h 58"/>
                <a:gd name="T14" fmla="*/ 9 w 60"/>
                <a:gd name="T15" fmla="*/ 0 h 58"/>
                <a:gd name="T16" fmla="*/ 8 w 60"/>
                <a:gd name="T17" fmla="*/ 0 h 58"/>
                <a:gd name="T18" fmla="*/ 5 w 60"/>
                <a:gd name="T19" fmla="*/ 1 h 58"/>
                <a:gd name="T20" fmla="*/ 2 w 60"/>
                <a:gd name="T21" fmla="*/ 2 h 58"/>
                <a:gd name="T22" fmla="*/ 1 w 60"/>
                <a:gd name="T23" fmla="*/ 5 h 58"/>
                <a:gd name="T24" fmla="*/ 0 w 60"/>
                <a:gd name="T25" fmla="*/ 8 h 58"/>
                <a:gd name="T26" fmla="*/ 1 w 60"/>
                <a:gd name="T27" fmla="*/ 9 h 58"/>
                <a:gd name="T28" fmla="*/ 1 w 60"/>
                <a:gd name="T29" fmla="*/ 11 h 58"/>
                <a:gd name="T30" fmla="*/ 1 w 60"/>
                <a:gd name="T31" fmla="*/ 12 h 58"/>
                <a:gd name="T32" fmla="*/ 2 w 60"/>
                <a:gd name="T33" fmla="*/ 13 h 58"/>
                <a:gd name="T34" fmla="*/ 3 w 60"/>
                <a:gd name="T35" fmla="*/ 14 h 58"/>
                <a:gd name="T36" fmla="*/ 5 w 60"/>
                <a:gd name="T37" fmla="*/ 15 h 58"/>
                <a:gd name="T38" fmla="*/ 6 w 60"/>
                <a:gd name="T39" fmla="*/ 16 h 58"/>
                <a:gd name="T40" fmla="*/ 8 w 60"/>
                <a:gd name="T41" fmla="*/ 16 h 58"/>
                <a:gd name="T42" fmla="*/ 9 w 60"/>
                <a:gd name="T43" fmla="*/ 16 h 58"/>
                <a:gd name="T44" fmla="*/ 11 w 60"/>
                <a:gd name="T45" fmla="*/ 15 h 58"/>
                <a:gd name="T46" fmla="*/ 12 w 60"/>
                <a:gd name="T47" fmla="*/ 14 h 58"/>
                <a:gd name="T48" fmla="*/ 13 w 60"/>
                <a:gd name="T49" fmla="*/ 13 h 58"/>
                <a:gd name="T50" fmla="*/ 14 w 60"/>
                <a:gd name="T51" fmla="*/ 12 h 58"/>
                <a:gd name="T52" fmla="*/ 15 w 60"/>
                <a:gd name="T53" fmla="*/ 11 h 58"/>
                <a:gd name="T54" fmla="*/ 15 w 60"/>
                <a:gd name="T55" fmla="*/ 9 h 58"/>
                <a:gd name="T56" fmla="*/ 15 w 60"/>
                <a:gd name="T57" fmla="*/ 8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w="9525">
              <a:noFill/>
              <a:round/>
              <a:headEnd/>
              <a:tailEnd/>
            </a:ln>
          </p:spPr>
          <p:txBody>
            <a:bodyPr/>
            <a:lstStyle/>
            <a:p>
              <a:endParaRPr lang="en-US"/>
            </a:p>
          </p:txBody>
        </p:sp>
        <p:sp>
          <p:nvSpPr>
            <p:cNvPr id="18569" name="Freeform 278"/>
            <p:cNvSpPr>
              <a:spLocks/>
            </p:cNvSpPr>
            <p:nvPr/>
          </p:nvSpPr>
          <p:spPr bwMode="auto">
            <a:xfrm>
              <a:off x="3388" y="2750"/>
              <a:ext cx="15" cy="14"/>
            </a:xfrm>
            <a:custGeom>
              <a:avLst/>
              <a:gdLst>
                <a:gd name="T0" fmla="*/ 4 w 30"/>
                <a:gd name="T1" fmla="*/ 7 h 28"/>
                <a:gd name="T2" fmla="*/ 3 w 30"/>
                <a:gd name="T3" fmla="*/ 7 h 28"/>
                <a:gd name="T4" fmla="*/ 3 w 30"/>
                <a:gd name="T5" fmla="*/ 7 h 28"/>
                <a:gd name="T6" fmla="*/ 2 w 30"/>
                <a:gd name="T7" fmla="*/ 7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6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5 h 28"/>
                <a:gd name="T52" fmla="*/ 7 w 30"/>
                <a:gd name="T53" fmla="*/ 7 h 28"/>
                <a:gd name="T54" fmla="*/ 6 w 30"/>
                <a:gd name="T55" fmla="*/ 7 h 28"/>
                <a:gd name="T56" fmla="*/ 4 w 30"/>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w="9525">
              <a:noFill/>
              <a:round/>
              <a:headEnd/>
              <a:tailEnd/>
            </a:ln>
          </p:spPr>
          <p:txBody>
            <a:bodyPr/>
            <a:lstStyle/>
            <a:p>
              <a:endParaRPr lang="en-US"/>
            </a:p>
          </p:txBody>
        </p:sp>
        <p:sp>
          <p:nvSpPr>
            <p:cNvPr id="18570" name="Freeform 279"/>
            <p:cNvSpPr>
              <a:spLocks/>
            </p:cNvSpPr>
            <p:nvPr/>
          </p:nvSpPr>
          <p:spPr bwMode="auto">
            <a:xfrm>
              <a:off x="3407" y="2643"/>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0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w="9525">
              <a:noFill/>
              <a:round/>
              <a:headEnd/>
              <a:tailEnd/>
            </a:ln>
          </p:spPr>
          <p:txBody>
            <a:bodyPr/>
            <a:lstStyle/>
            <a:p>
              <a:endParaRPr lang="en-US"/>
            </a:p>
          </p:txBody>
        </p:sp>
        <p:sp>
          <p:nvSpPr>
            <p:cNvPr id="18571" name="Freeform 280"/>
            <p:cNvSpPr>
              <a:spLocks/>
            </p:cNvSpPr>
            <p:nvPr/>
          </p:nvSpPr>
          <p:spPr bwMode="auto">
            <a:xfrm>
              <a:off x="3414" y="2651"/>
              <a:ext cx="15" cy="14"/>
            </a:xfrm>
            <a:custGeom>
              <a:avLst/>
              <a:gdLst>
                <a:gd name="T0" fmla="*/ 4 w 30"/>
                <a:gd name="T1" fmla="*/ 7 h 29"/>
                <a:gd name="T2" fmla="*/ 3 w 30"/>
                <a:gd name="T3" fmla="*/ 7 h 29"/>
                <a:gd name="T4" fmla="*/ 3 w 30"/>
                <a:gd name="T5" fmla="*/ 7 h 29"/>
                <a:gd name="T6" fmla="*/ 2 w 30"/>
                <a:gd name="T7" fmla="*/ 6 h 29"/>
                <a:gd name="T8" fmla="*/ 1 w 30"/>
                <a:gd name="T9" fmla="*/ 6 h 29"/>
                <a:gd name="T10" fmla="*/ 1 w 30"/>
                <a:gd name="T11" fmla="*/ 5 h 29"/>
                <a:gd name="T12" fmla="*/ 1 w 30"/>
                <a:gd name="T13" fmla="*/ 5 h 29"/>
                <a:gd name="T14" fmla="*/ 0 w 30"/>
                <a:gd name="T15" fmla="*/ 4 h 29"/>
                <a:gd name="T16" fmla="*/ 0 w 30"/>
                <a:gd name="T17" fmla="*/ 3 h 29"/>
                <a:gd name="T18" fmla="*/ 0 w 30"/>
                <a:gd name="T19" fmla="*/ 3 h 29"/>
                <a:gd name="T20" fmla="*/ 1 w 30"/>
                <a:gd name="T21" fmla="*/ 2 h 29"/>
                <a:gd name="T22" fmla="*/ 1 w 30"/>
                <a:gd name="T23" fmla="*/ 1 h 29"/>
                <a:gd name="T24" fmla="*/ 1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3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w="9525">
              <a:noFill/>
              <a:round/>
              <a:headEnd/>
              <a:tailEnd/>
            </a:ln>
          </p:spPr>
          <p:txBody>
            <a:bodyPr/>
            <a:lstStyle/>
            <a:p>
              <a:endParaRPr lang="en-US"/>
            </a:p>
          </p:txBody>
        </p:sp>
        <p:sp>
          <p:nvSpPr>
            <p:cNvPr id="18572" name="Freeform 281"/>
            <p:cNvSpPr>
              <a:spLocks/>
            </p:cNvSpPr>
            <p:nvPr/>
          </p:nvSpPr>
          <p:spPr bwMode="auto">
            <a:xfrm>
              <a:off x="3407" y="2515"/>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w="9525">
              <a:noFill/>
              <a:round/>
              <a:headEnd/>
              <a:tailEnd/>
            </a:ln>
          </p:spPr>
          <p:txBody>
            <a:bodyPr/>
            <a:lstStyle/>
            <a:p>
              <a:endParaRPr lang="en-US"/>
            </a:p>
          </p:txBody>
        </p:sp>
        <p:sp>
          <p:nvSpPr>
            <p:cNvPr id="18573" name="Freeform 282"/>
            <p:cNvSpPr>
              <a:spLocks/>
            </p:cNvSpPr>
            <p:nvPr/>
          </p:nvSpPr>
          <p:spPr bwMode="auto">
            <a:xfrm>
              <a:off x="3414" y="2522"/>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a:lstStyle/>
            <a:p>
              <a:endParaRPr lang="en-US"/>
            </a:p>
          </p:txBody>
        </p:sp>
        <p:sp>
          <p:nvSpPr>
            <p:cNvPr id="18574" name="Freeform 283"/>
            <p:cNvSpPr>
              <a:spLocks/>
            </p:cNvSpPr>
            <p:nvPr/>
          </p:nvSpPr>
          <p:spPr bwMode="auto">
            <a:xfrm>
              <a:off x="2347" y="2643"/>
              <a:ext cx="29" cy="30"/>
            </a:xfrm>
            <a:custGeom>
              <a:avLst/>
              <a:gdLst>
                <a:gd name="T0" fmla="*/ 15 w 58"/>
                <a:gd name="T1" fmla="*/ 8 h 59"/>
                <a:gd name="T2" fmla="*/ 15 w 58"/>
                <a:gd name="T3" fmla="*/ 6 h 59"/>
                <a:gd name="T4" fmla="*/ 14 w 58"/>
                <a:gd name="T5" fmla="*/ 5 h 59"/>
                <a:gd name="T6" fmla="*/ 14 w 58"/>
                <a:gd name="T7" fmla="*/ 4 h 59"/>
                <a:gd name="T8" fmla="*/ 13 w 58"/>
                <a:gd name="T9" fmla="*/ 3 h 59"/>
                <a:gd name="T10" fmla="*/ 12 w 58"/>
                <a:gd name="T11" fmla="*/ 2 h 59"/>
                <a:gd name="T12" fmla="*/ 10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0 w 58"/>
                <a:gd name="T45" fmla="*/ 15 h 59"/>
                <a:gd name="T46" fmla="*/ 12 w 58"/>
                <a:gd name="T47" fmla="*/ 14 h 59"/>
                <a:gd name="T48" fmla="*/ 13 w 58"/>
                <a:gd name="T49" fmla="*/ 13 h 59"/>
                <a:gd name="T50" fmla="*/ 14 w 58"/>
                <a:gd name="T51" fmla="*/ 12 h 59"/>
                <a:gd name="T52" fmla="*/ 14 w 58"/>
                <a:gd name="T53" fmla="*/ 11 h 59"/>
                <a:gd name="T54" fmla="*/ 15 w 58"/>
                <a:gd name="T55" fmla="*/ 9 h 59"/>
                <a:gd name="T56" fmla="*/ 15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a:lstStyle/>
            <a:p>
              <a:endParaRPr lang="en-US"/>
            </a:p>
          </p:txBody>
        </p:sp>
        <p:sp>
          <p:nvSpPr>
            <p:cNvPr id="18575" name="Freeform 284"/>
            <p:cNvSpPr>
              <a:spLocks/>
            </p:cNvSpPr>
            <p:nvPr/>
          </p:nvSpPr>
          <p:spPr bwMode="auto">
            <a:xfrm>
              <a:off x="2354" y="2651"/>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w="9525">
              <a:noFill/>
              <a:round/>
              <a:headEnd/>
              <a:tailEnd/>
            </a:ln>
          </p:spPr>
          <p:txBody>
            <a:bodyPr/>
            <a:lstStyle/>
            <a:p>
              <a:endParaRPr lang="en-US"/>
            </a:p>
          </p:txBody>
        </p:sp>
        <p:sp>
          <p:nvSpPr>
            <p:cNvPr id="18576" name="Freeform 285"/>
            <p:cNvSpPr>
              <a:spLocks/>
            </p:cNvSpPr>
            <p:nvPr/>
          </p:nvSpPr>
          <p:spPr bwMode="auto">
            <a:xfrm>
              <a:off x="2485" y="1569"/>
              <a:ext cx="30" cy="30"/>
            </a:xfrm>
            <a:custGeom>
              <a:avLst/>
              <a:gdLst>
                <a:gd name="T0" fmla="*/ 15 w 60"/>
                <a:gd name="T1" fmla="*/ 8 h 60"/>
                <a:gd name="T2" fmla="*/ 15 w 60"/>
                <a:gd name="T3" fmla="*/ 7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18577" name="Freeform 286"/>
            <p:cNvSpPr>
              <a:spLocks/>
            </p:cNvSpPr>
            <p:nvPr/>
          </p:nvSpPr>
          <p:spPr bwMode="auto">
            <a:xfrm>
              <a:off x="2492" y="157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grpSp>
      <p:pic>
        <p:nvPicPr>
          <p:cNvPr id="18438" name="Picture 65" descr="butterflies_flowers_md_wht"/>
          <p:cNvPicPr>
            <a:picLocks noChangeAspect="1" noChangeArrowheads="1" noCrop="1"/>
          </p:cNvPicPr>
          <p:nvPr/>
        </p:nvPicPr>
        <p:blipFill>
          <a:blip r:embed="rId3"/>
          <a:srcRect/>
          <a:stretch>
            <a:fillRect/>
          </a:stretch>
        </p:blipFill>
        <p:spPr bwMode="auto">
          <a:xfrm>
            <a:off x="2895600" y="5181600"/>
            <a:ext cx="2819400" cy="1676400"/>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descr="rgb-on-white-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4821" name="Rectangle 5"/>
          <p:cNvSpPr>
            <a:spLocks noChangeArrowheads="1"/>
          </p:cNvSpPr>
          <p:nvPr/>
        </p:nvSpPr>
        <p:spPr bwMode="auto">
          <a:xfrm>
            <a:off x="304800" y="304800"/>
            <a:ext cx="8534400" cy="3124200"/>
          </a:xfrm>
          <a:prstGeom prst="rect">
            <a:avLst/>
          </a:prstGeom>
          <a:noFill/>
          <a:ln w="9525">
            <a:noFill/>
            <a:miter lim="800000"/>
            <a:headEnd/>
            <a:tailEnd/>
          </a:ln>
        </p:spPr>
        <p:txBody>
          <a:bodyPr anchor="ctr"/>
          <a:lstStyle/>
          <a:p>
            <a:pPr eaLnBrk="1" hangingPunct="1"/>
            <a:r>
              <a:rPr lang="en-US" sz="3600" i="1">
                <a:solidFill>
                  <a:srgbClr val="FF0000"/>
                </a:solidFill>
              </a:rPr>
              <a:t/>
            </a:r>
            <a:br>
              <a:rPr lang="en-US" sz="3600" i="1">
                <a:solidFill>
                  <a:srgbClr val="FF0000"/>
                </a:solidFill>
              </a:rPr>
            </a:br>
            <a:r>
              <a:rPr lang="en-US" sz="3600" i="1">
                <a:solidFill>
                  <a:srgbClr val="FF0000"/>
                </a:solidFill>
              </a:rPr>
              <a:t>           </a:t>
            </a:r>
            <a:r>
              <a:rPr lang="en-US" sz="2800" i="1">
                <a:solidFill>
                  <a:srgbClr val="FF0000"/>
                </a:solidFill>
              </a:rPr>
              <a:t>NỘI DUNG BÀI :</a:t>
            </a:r>
            <a:r>
              <a:rPr lang="en-US" sz="3600" i="1">
                <a:solidFill>
                  <a:srgbClr val="FF0000"/>
                </a:solidFill>
              </a:rPr>
              <a:t/>
            </a:r>
            <a:br>
              <a:rPr lang="en-US" sz="3600" i="1">
                <a:solidFill>
                  <a:srgbClr val="FF0000"/>
                </a:solidFill>
              </a:rPr>
            </a:br>
            <a:r>
              <a:rPr lang="en-US" sz="3600" i="1">
                <a:solidFill>
                  <a:srgbClr val="FF0000"/>
                </a:solidFill>
              </a:rPr>
              <a:t>   -</a:t>
            </a:r>
            <a:r>
              <a:rPr lang="en-US" sz="2800">
                <a:solidFill>
                  <a:srgbClr val="FF0066"/>
                </a:solidFill>
              </a:rPr>
              <a:t>Văn học thời Hậu Lê</a:t>
            </a:r>
            <a:r>
              <a:rPr lang="en-US" sz="2800">
                <a:solidFill>
                  <a:srgbClr val="0000FF"/>
                </a:solidFill>
              </a:rPr>
              <a:t> phát triển mạnh cả về văn học chữ Hán và văn học chữ Nôm.</a:t>
            </a:r>
            <a:br>
              <a:rPr lang="en-US" sz="2800">
                <a:solidFill>
                  <a:srgbClr val="0000FF"/>
                </a:solidFill>
              </a:rPr>
            </a:br>
            <a:r>
              <a:rPr lang="en-US" sz="2800">
                <a:solidFill>
                  <a:srgbClr val="0000FF"/>
                </a:solidFill>
              </a:rPr>
              <a:t>   Các tác phẩm văn học tiêu biểu: Quốc âm thi tập, Bình Ngô đại cáo; </a:t>
            </a:r>
            <a:r>
              <a:rPr lang="en-US" sz="2800" b="1" i="1">
                <a:solidFill>
                  <a:srgbClr val="0000FF"/>
                </a:solidFill>
              </a:rPr>
              <a:t>Ứ</a:t>
            </a:r>
            <a:r>
              <a:rPr lang="en-US" sz="2800">
                <a:solidFill>
                  <a:srgbClr val="0000FF"/>
                </a:solidFill>
              </a:rPr>
              <a:t>c Trai thi tập ( Nguyễn Trãi); Hồng Đức quốc âm thi tập (Lê Thánh Tông)...</a:t>
            </a:r>
            <a:r>
              <a:rPr lang="en-US" sz="2800">
                <a:solidFill>
                  <a:schemeClr val="tx2"/>
                </a:solidFill>
              </a:rPr>
              <a:t/>
            </a:r>
            <a:br>
              <a:rPr lang="en-US" sz="2800">
                <a:solidFill>
                  <a:schemeClr val="tx2"/>
                </a:solidFill>
              </a:rPr>
            </a:br>
            <a:r>
              <a:rPr lang="en-US" sz="2800">
                <a:solidFill>
                  <a:schemeClr val="tx2"/>
                </a:solidFill>
              </a:rPr>
              <a:t/>
            </a:r>
            <a:br>
              <a:rPr lang="en-US" sz="2800">
                <a:solidFill>
                  <a:schemeClr val="tx2"/>
                </a:solidFill>
              </a:rPr>
            </a:br>
            <a:endParaRPr lang="en-US" sz="2800">
              <a:solidFill>
                <a:schemeClr val="tx2"/>
              </a:solidFill>
            </a:endParaRPr>
          </a:p>
        </p:txBody>
      </p:sp>
      <p:sp>
        <p:nvSpPr>
          <p:cNvPr id="34826" name="Rectangle 10"/>
          <p:cNvSpPr>
            <a:spLocks noChangeArrowheads="1"/>
          </p:cNvSpPr>
          <p:nvPr/>
        </p:nvSpPr>
        <p:spPr bwMode="auto">
          <a:xfrm>
            <a:off x="381000" y="3429000"/>
            <a:ext cx="8458200" cy="3429000"/>
          </a:xfrm>
          <a:prstGeom prst="rect">
            <a:avLst/>
          </a:prstGeom>
          <a:noFill/>
          <a:ln w="9525">
            <a:noFill/>
            <a:miter lim="800000"/>
            <a:headEnd/>
            <a:tailEnd/>
          </a:ln>
        </p:spPr>
        <p:txBody>
          <a:bodyPr anchor="ctr"/>
          <a:lstStyle/>
          <a:p>
            <a:pPr eaLnBrk="1" hangingPunct="1"/>
            <a:r>
              <a:rPr lang="en-US" sz="2800">
                <a:solidFill>
                  <a:srgbClr val="0000FF"/>
                </a:solidFill>
              </a:rPr>
              <a:t>   </a:t>
            </a:r>
            <a:r>
              <a:rPr lang="en-US" sz="2800">
                <a:solidFill>
                  <a:srgbClr val="E91303"/>
                </a:solidFill>
              </a:rPr>
              <a:t>-</a:t>
            </a:r>
            <a:r>
              <a:rPr lang="en-US" sz="2800">
                <a:solidFill>
                  <a:srgbClr val="0000FF"/>
                </a:solidFill>
              </a:rPr>
              <a:t> </a:t>
            </a:r>
            <a:r>
              <a:rPr lang="en-US" sz="2800">
                <a:solidFill>
                  <a:srgbClr val="FF0066"/>
                </a:solidFill>
              </a:rPr>
              <a:t>Khoa học thời Hậu Lê</a:t>
            </a:r>
            <a:r>
              <a:rPr lang="en-US" sz="2800">
                <a:solidFill>
                  <a:srgbClr val="0000FF"/>
                </a:solidFill>
              </a:rPr>
              <a:t> cũng phát triển rực rỡ cả khoa học xã hội và khoa học tự nhiên.</a:t>
            </a:r>
            <a:br>
              <a:rPr lang="en-US" sz="2800">
                <a:solidFill>
                  <a:srgbClr val="0000FF"/>
                </a:solidFill>
              </a:rPr>
            </a:br>
            <a:r>
              <a:rPr lang="en-US" sz="2800">
                <a:solidFill>
                  <a:srgbClr val="0000FF"/>
                </a:solidFill>
              </a:rPr>
              <a:t>Các tác phẩm tiêu biểu: </a:t>
            </a:r>
            <a:br>
              <a:rPr lang="en-US" sz="2800">
                <a:solidFill>
                  <a:srgbClr val="0000FF"/>
                </a:solidFill>
              </a:rPr>
            </a:br>
            <a:r>
              <a:rPr lang="en-US" sz="2800">
                <a:solidFill>
                  <a:srgbClr val="0000FF"/>
                </a:solidFill>
              </a:rPr>
              <a:t>      * Đại Việt sử kí toàn thư ( Ngô Sĩ Liên)</a:t>
            </a:r>
            <a:br>
              <a:rPr lang="en-US" sz="2800">
                <a:solidFill>
                  <a:srgbClr val="0000FF"/>
                </a:solidFill>
              </a:rPr>
            </a:br>
            <a:r>
              <a:rPr lang="en-US" sz="2800">
                <a:solidFill>
                  <a:srgbClr val="0000FF"/>
                </a:solidFill>
              </a:rPr>
              <a:t>      * Lam Sơn thực lục; Dư địa chí (Nguyễn Trãi)</a:t>
            </a:r>
            <a:br>
              <a:rPr lang="en-US" sz="2800">
                <a:solidFill>
                  <a:srgbClr val="0000FF"/>
                </a:solidFill>
              </a:rPr>
            </a:br>
            <a:r>
              <a:rPr lang="en-US" sz="2800">
                <a:solidFill>
                  <a:srgbClr val="0000FF"/>
                </a:solidFill>
              </a:rPr>
              <a:t>      * Đại thành toán pháp ( Lương Thế  Vinh) </a:t>
            </a:r>
            <a:br>
              <a:rPr lang="en-US" sz="2800">
                <a:solidFill>
                  <a:srgbClr val="0000FF"/>
                </a:solidFill>
              </a:rPr>
            </a:br>
            <a:endParaRPr lang="en-US" sz="2800">
              <a:solidFill>
                <a:srgbClr val="0000FF"/>
              </a:solidFill>
            </a:endParaRPr>
          </a:p>
        </p:txBody>
      </p:sp>
      <p:pic>
        <p:nvPicPr>
          <p:cNvPr id="19461" name="Picture 11" descr="POINSET2"/>
          <p:cNvPicPr>
            <a:picLocks noChangeAspect="1" noChangeArrowheads="1"/>
          </p:cNvPicPr>
          <p:nvPr/>
        </p:nvPicPr>
        <p:blipFill>
          <a:blip r:embed="rId3"/>
          <a:srcRect/>
          <a:stretch>
            <a:fillRect/>
          </a:stretch>
        </p:blipFill>
        <p:spPr bwMode="auto">
          <a:xfrm>
            <a:off x="-4763" y="4763"/>
            <a:ext cx="1452563" cy="1446212"/>
          </a:xfrm>
          <a:prstGeom prst="rect">
            <a:avLst/>
          </a:prstGeom>
          <a:noFill/>
          <a:ln w="9525">
            <a:noFill/>
            <a:miter lim="800000"/>
            <a:headEnd/>
            <a:tailEnd/>
          </a:ln>
        </p:spPr>
      </p:pic>
      <p:pic>
        <p:nvPicPr>
          <p:cNvPr id="19462" name="Picture 12" descr="POINSET2"/>
          <p:cNvPicPr>
            <a:picLocks noChangeAspect="1" noChangeArrowheads="1"/>
          </p:cNvPicPr>
          <p:nvPr/>
        </p:nvPicPr>
        <p:blipFill>
          <a:blip r:embed="rId3"/>
          <a:srcRect/>
          <a:stretch>
            <a:fillRect/>
          </a:stretch>
        </p:blipFill>
        <p:spPr bwMode="auto">
          <a:xfrm rot="5400000">
            <a:off x="7615237" y="-1587"/>
            <a:ext cx="1528763" cy="1522412"/>
          </a:xfrm>
          <a:prstGeom prst="rect">
            <a:avLst/>
          </a:prstGeom>
          <a:noFill/>
          <a:ln w="9525">
            <a:noFill/>
            <a:miter lim="800000"/>
            <a:headEnd/>
            <a:tailEnd/>
          </a:ln>
        </p:spPr>
      </p:pic>
      <p:pic>
        <p:nvPicPr>
          <p:cNvPr id="19463" name="Picture 13" descr="POINSET2"/>
          <p:cNvPicPr>
            <a:picLocks noChangeAspect="1" noChangeArrowheads="1"/>
          </p:cNvPicPr>
          <p:nvPr/>
        </p:nvPicPr>
        <p:blipFill>
          <a:blip r:embed="rId3"/>
          <a:srcRect/>
          <a:stretch>
            <a:fillRect/>
          </a:stretch>
        </p:blipFill>
        <p:spPr bwMode="auto">
          <a:xfrm rot="-5400000">
            <a:off x="1588" y="5337175"/>
            <a:ext cx="1527175" cy="1520825"/>
          </a:xfrm>
          <a:prstGeom prst="rect">
            <a:avLst/>
          </a:prstGeom>
          <a:noFill/>
          <a:ln w="9525">
            <a:noFill/>
            <a:miter lim="800000"/>
            <a:headEnd/>
            <a:tailEnd/>
          </a:ln>
        </p:spPr>
      </p:pic>
      <p:pic>
        <p:nvPicPr>
          <p:cNvPr id="19464" name="Picture 14" descr="POINSET2"/>
          <p:cNvPicPr>
            <a:picLocks noChangeAspect="1" noChangeArrowheads="1"/>
          </p:cNvPicPr>
          <p:nvPr/>
        </p:nvPicPr>
        <p:blipFill>
          <a:blip r:embed="rId3"/>
          <a:srcRect/>
          <a:stretch>
            <a:fillRect/>
          </a:stretch>
        </p:blipFill>
        <p:spPr bwMode="auto">
          <a:xfrm rot="10800000">
            <a:off x="7543800" y="5264150"/>
            <a:ext cx="1600200" cy="1593850"/>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 calcmode="lin" valueType="num">
                                      <p:cBhvr>
                                        <p:cTn id="7" dur="500" fill="hold"/>
                                        <p:tgtEl>
                                          <p:spTgt spid="3482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2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4826"/>
                                        </p:tgtEl>
                                        <p:attrNameLst>
                                          <p:attrName>style.visibility</p:attrName>
                                        </p:attrNameLst>
                                      </p:cBhvr>
                                      <p:to>
                                        <p:strVal val="visible"/>
                                      </p:to>
                                    </p:set>
                                    <p:animEffect transition="in" filter="box(in)">
                                      <p:cBhvr>
                                        <p:cTn id="13" dur="5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 descr="rgb-on-white-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3" name="Rectangle 5"/>
          <p:cNvSpPr>
            <a:spLocks noChangeArrowheads="1"/>
          </p:cNvSpPr>
          <p:nvPr/>
        </p:nvSpPr>
        <p:spPr bwMode="auto">
          <a:xfrm>
            <a:off x="0" y="0"/>
            <a:ext cx="9144000" cy="6858000"/>
          </a:xfrm>
          <a:prstGeom prst="rect">
            <a:avLst/>
          </a:prstGeom>
          <a:noFill/>
          <a:ln w="9525">
            <a:noFill/>
            <a:miter lim="800000"/>
            <a:headEnd/>
            <a:tailEnd/>
          </a:ln>
        </p:spPr>
        <p:txBody>
          <a:bodyPr anchor="ctr"/>
          <a:lstStyle/>
          <a:p>
            <a:pPr eaLnBrk="1" hangingPunct="1"/>
            <a:r>
              <a:rPr lang="en-US" sz="2800">
                <a:solidFill>
                  <a:srgbClr val="0000FF"/>
                </a:solidFill>
              </a:rPr>
              <a:t>               </a:t>
            </a:r>
            <a:r>
              <a:rPr lang="en-US" sz="2800">
                <a:solidFill>
                  <a:srgbClr val="FF0066"/>
                </a:solidFill>
              </a:rPr>
              <a:t>TRÒ CHƠI: </a:t>
            </a:r>
            <a:r>
              <a:rPr lang="en-US" sz="3200" b="1" i="1">
                <a:solidFill>
                  <a:srgbClr val="FF00FF"/>
                </a:solidFill>
              </a:rPr>
              <a:t>Nhà sử học nhỏ tuổi</a:t>
            </a:r>
            <a:br>
              <a:rPr lang="en-US" sz="3200" b="1" i="1">
                <a:solidFill>
                  <a:srgbClr val="FF00FF"/>
                </a:solidFill>
              </a:rPr>
            </a:br>
            <a:r>
              <a:rPr lang="en-US" sz="2800">
                <a:solidFill>
                  <a:srgbClr val="0000FF"/>
                </a:solidFill>
              </a:rPr>
              <a:t>       </a:t>
            </a:r>
            <a:r>
              <a:rPr lang="en-US" sz="2800" b="1" i="1">
                <a:solidFill>
                  <a:srgbClr val="0000FF"/>
                </a:solidFill>
              </a:rPr>
              <a:t>Cách chơi: </a:t>
            </a:r>
            <a:br>
              <a:rPr lang="en-US" sz="2800" b="1" i="1">
                <a:solidFill>
                  <a:srgbClr val="0000FF"/>
                </a:solidFill>
              </a:rPr>
            </a:br>
            <a:r>
              <a:rPr lang="en-US" sz="2800" b="1" i="1">
                <a:solidFill>
                  <a:srgbClr val="0000FF"/>
                </a:solidFill>
              </a:rPr>
              <a:t>         </a:t>
            </a:r>
            <a:r>
              <a:rPr lang="en-US" sz="2800">
                <a:solidFill>
                  <a:srgbClr val="0000FF"/>
                </a:solidFill>
              </a:rPr>
              <a:t>Trò chơi gồm hai đội tham gia ( mỗi đội gồm 3 học sinh) </a:t>
            </a:r>
            <a:br>
              <a:rPr lang="en-US" sz="2800">
                <a:solidFill>
                  <a:srgbClr val="0000FF"/>
                </a:solidFill>
              </a:rPr>
            </a:br>
            <a:r>
              <a:rPr lang="en-US" sz="2800">
                <a:solidFill>
                  <a:srgbClr val="0000FF"/>
                </a:solidFill>
              </a:rPr>
              <a:t>Nhiệm vụ mỗi đội : Thảo luận theo nội dung câu hỏi ( thời gian 1 phút). Sau đó mỗi đội cử 1 đại diện lên tham gia trò chơi.</a:t>
            </a:r>
            <a:br>
              <a:rPr lang="en-US" sz="2800">
                <a:solidFill>
                  <a:srgbClr val="0000FF"/>
                </a:solidFill>
              </a:rPr>
            </a:br>
            <a:r>
              <a:rPr lang="en-US" sz="2800">
                <a:solidFill>
                  <a:srgbClr val="0000FF"/>
                </a:solidFill>
              </a:rPr>
              <a:t>     </a:t>
            </a:r>
            <a:r>
              <a:rPr lang="en-US" sz="2800" b="1" i="1">
                <a:solidFill>
                  <a:srgbClr val="0000FF"/>
                </a:solidFill>
              </a:rPr>
              <a:t>Luật chơi:</a:t>
            </a:r>
            <a:r>
              <a:rPr lang="en-US" sz="2800">
                <a:solidFill>
                  <a:srgbClr val="0000FF"/>
                </a:solidFill>
              </a:rPr>
              <a:t> </a:t>
            </a:r>
            <a:br>
              <a:rPr lang="en-US" sz="2800">
                <a:solidFill>
                  <a:srgbClr val="0000FF"/>
                </a:solidFill>
              </a:rPr>
            </a:br>
            <a:r>
              <a:rPr lang="en-US" sz="2800">
                <a:solidFill>
                  <a:srgbClr val="0000FF"/>
                </a:solidFill>
              </a:rPr>
              <a:t>          Hai bạn đại diện bốc thăm câu hỏi. Đội nào vào câu hỏi số1 thì được quyền hỏi trước theo nội dung đã ghi trong phiếu, đội còn lại trả lời theo câu hỏi. Sau đó hai bạn đổi vị trí cho nhau để hoàn thành phần chơi của mình. Đội nào trả lời đúng và nhiều nhất thì thắng cuộc.</a:t>
            </a:r>
            <a:br>
              <a:rPr lang="en-US" sz="2800">
                <a:solidFill>
                  <a:srgbClr val="0000FF"/>
                </a:solidFill>
              </a:rPr>
            </a:br>
            <a:r>
              <a:rPr lang="en-US" sz="2800">
                <a:solidFill>
                  <a:srgbClr val="0000FF"/>
                </a:solidFill>
              </a:rPr>
              <a:t>            Thời gian cho mỗi đội chơi: 1 phút. </a:t>
            </a:r>
            <a:br>
              <a:rPr lang="en-US" sz="2800">
                <a:solidFill>
                  <a:srgbClr val="0000FF"/>
                </a:solidFill>
              </a:rPr>
            </a:br>
            <a:endParaRPr lang="en-US" sz="2800">
              <a:solidFill>
                <a:srgbClr val="0000FF"/>
              </a:solidFill>
            </a:endParaRPr>
          </a:p>
        </p:txBody>
      </p:sp>
      <p:pic>
        <p:nvPicPr>
          <p:cNvPr id="20484" name="Picture 7" descr="POINSET2"/>
          <p:cNvPicPr>
            <a:picLocks noChangeAspect="1" noChangeArrowheads="1"/>
          </p:cNvPicPr>
          <p:nvPr/>
        </p:nvPicPr>
        <p:blipFill>
          <a:blip r:embed="rId3"/>
          <a:srcRect/>
          <a:stretch>
            <a:fillRect/>
          </a:stretch>
        </p:blipFill>
        <p:spPr bwMode="auto">
          <a:xfrm>
            <a:off x="-4763" y="4763"/>
            <a:ext cx="1604963" cy="1598612"/>
          </a:xfrm>
          <a:prstGeom prst="rect">
            <a:avLst/>
          </a:prstGeom>
          <a:noFill/>
          <a:ln w="9525">
            <a:noFill/>
            <a:miter lim="800000"/>
            <a:headEnd/>
            <a:tailEnd/>
          </a:ln>
        </p:spPr>
      </p:pic>
      <p:pic>
        <p:nvPicPr>
          <p:cNvPr id="20485" name="Picture 8" descr="POINSET2"/>
          <p:cNvPicPr>
            <a:picLocks noChangeAspect="1" noChangeArrowheads="1"/>
          </p:cNvPicPr>
          <p:nvPr/>
        </p:nvPicPr>
        <p:blipFill>
          <a:blip r:embed="rId3"/>
          <a:srcRect/>
          <a:stretch>
            <a:fillRect/>
          </a:stretch>
        </p:blipFill>
        <p:spPr bwMode="auto">
          <a:xfrm rot="10800000">
            <a:off x="7772400" y="5492750"/>
            <a:ext cx="1371600" cy="1365250"/>
          </a:xfrm>
          <a:prstGeom prst="rect">
            <a:avLst/>
          </a:prstGeom>
          <a:noFill/>
          <a:ln w="9525">
            <a:noFill/>
            <a:miter lim="800000"/>
            <a:headEnd/>
            <a:tailEnd/>
          </a:ln>
        </p:spPr>
      </p:pic>
      <p:pic>
        <p:nvPicPr>
          <p:cNvPr id="20486" name="Picture 9" descr="POINSET2"/>
          <p:cNvPicPr>
            <a:picLocks noChangeAspect="1" noChangeArrowheads="1"/>
          </p:cNvPicPr>
          <p:nvPr/>
        </p:nvPicPr>
        <p:blipFill>
          <a:blip r:embed="rId3"/>
          <a:srcRect/>
          <a:stretch>
            <a:fillRect/>
          </a:stretch>
        </p:blipFill>
        <p:spPr bwMode="auto">
          <a:xfrm rot="5400000">
            <a:off x="7691437" y="-1587"/>
            <a:ext cx="1452563" cy="1446212"/>
          </a:xfrm>
          <a:prstGeom prst="rect">
            <a:avLst/>
          </a:prstGeom>
          <a:noFill/>
          <a:ln w="9525">
            <a:noFill/>
            <a:miter lim="800000"/>
            <a:headEnd/>
            <a:tailEnd/>
          </a:ln>
        </p:spPr>
      </p:pic>
      <p:pic>
        <p:nvPicPr>
          <p:cNvPr id="20487" name="Picture 10" descr="POINSET2"/>
          <p:cNvPicPr>
            <a:picLocks noChangeAspect="1" noChangeArrowheads="1"/>
          </p:cNvPicPr>
          <p:nvPr/>
        </p:nvPicPr>
        <p:blipFill>
          <a:blip r:embed="rId3"/>
          <a:srcRect/>
          <a:stretch>
            <a:fillRect/>
          </a:stretch>
        </p:blipFill>
        <p:spPr bwMode="auto">
          <a:xfrm rot="-5182103">
            <a:off x="-11113" y="5399088"/>
            <a:ext cx="1450975" cy="1444626"/>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3000068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075" name="Picture 6" descr="2"/>
          <p:cNvPicPr>
            <a:picLocks noChangeAspect="1" noChangeArrowheads="1"/>
          </p:cNvPicPr>
          <p:nvPr/>
        </p:nvPicPr>
        <p:blipFill>
          <a:blip r:embed="rId3" cstate="print"/>
          <a:srcRect/>
          <a:stretch>
            <a:fillRect/>
          </a:stretch>
        </p:blipFill>
        <p:spPr bwMode="auto">
          <a:xfrm>
            <a:off x="0" y="0"/>
            <a:ext cx="5638800" cy="5181600"/>
          </a:xfrm>
          <a:prstGeom prst="rect">
            <a:avLst/>
          </a:prstGeom>
          <a:noFill/>
          <a:ln w="9525">
            <a:noFill/>
            <a:miter lim="800000"/>
            <a:headEnd/>
            <a:tailEnd/>
          </a:ln>
        </p:spPr>
      </p:pic>
      <p:pic>
        <p:nvPicPr>
          <p:cNvPr id="3076" name="Picture 7" descr="3"/>
          <p:cNvPicPr>
            <a:picLocks noChangeAspect="1" noChangeArrowheads="1"/>
          </p:cNvPicPr>
          <p:nvPr/>
        </p:nvPicPr>
        <p:blipFill>
          <a:blip r:embed="rId4"/>
          <a:srcRect/>
          <a:stretch>
            <a:fillRect/>
          </a:stretch>
        </p:blipFill>
        <p:spPr bwMode="auto">
          <a:xfrm>
            <a:off x="5638800" y="0"/>
            <a:ext cx="3505200" cy="5181600"/>
          </a:xfrm>
          <a:prstGeom prst="rect">
            <a:avLst/>
          </a:prstGeom>
          <a:noFill/>
          <a:ln w="9525">
            <a:noFill/>
            <a:miter lim="800000"/>
            <a:headEnd/>
            <a:tailEnd/>
          </a:ln>
        </p:spPr>
      </p:pic>
      <p:sp>
        <p:nvSpPr>
          <p:cNvPr id="3077" name="Rectangle 8"/>
          <p:cNvSpPr>
            <a:spLocks noChangeArrowheads="1"/>
          </p:cNvSpPr>
          <p:nvPr/>
        </p:nvSpPr>
        <p:spPr bwMode="auto">
          <a:xfrm>
            <a:off x="533400" y="5257800"/>
            <a:ext cx="8229600" cy="685800"/>
          </a:xfrm>
          <a:prstGeom prst="rect">
            <a:avLst/>
          </a:prstGeom>
          <a:noFill/>
          <a:ln w="9525">
            <a:noFill/>
            <a:miter lim="800000"/>
            <a:headEnd/>
            <a:tailEnd/>
          </a:ln>
        </p:spPr>
        <p:txBody>
          <a:bodyPr anchor="ctr"/>
          <a:lstStyle/>
          <a:p>
            <a:pPr marL="838200" indent="-838200" eaLnBrk="1" hangingPunct="1"/>
            <a:r>
              <a:rPr lang="en-US" sz="3200">
                <a:solidFill>
                  <a:srgbClr val="0000FF"/>
                </a:solidFill>
              </a:rPr>
              <a:t>                </a:t>
            </a:r>
            <a:r>
              <a:rPr lang="en-US" sz="4400">
                <a:solidFill>
                  <a:srgbClr val="C90F3B"/>
                </a:solidFill>
              </a:rPr>
              <a:t>Giáo dục thời Hậu Lê</a:t>
            </a:r>
          </a:p>
        </p:txBody>
      </p:sp>
      <p:pic>
        <p:nvPicPr>
          <p:cNvPr id="3078" name="Picture 9" descr="sunflower"/>
          <p:cNvPicPr>
            <a:picLocks noChangeAspect="1" noChangeArrowheads="1" noCrop="1"/>
          </p:cNvPicPr>
          <p:nvPr/>
        </p:nvPicPr>
        <p:blipFill>
          <a:blip r:embed="rId5"/>
          <a:srcRect/>
          <a:stretch>
            <a:fillRect/>
          </a:stretch>
        </p:blipFill>
        <p:spPr bwMode="auto">
          <a:xfrm>
            <a:off x="7848600" y="5257800"/>
            <a:ext cx="1295400" cy="1600200"/>
          </a:xfrm>
          <a:prstGeom prst="rect">
            <a:avLst/>
          </a:prstGeom>
          <a:noFill/>
          <a:ln w="9525">
            <a:noFill/>
            <a:miter lim="800000"/>
            <a:headEnd/>
            <a:tailEnd/>
          </a:ln>
        </p:spPr>
      </p:pic>
      <p:pic>
        <p:nvPicPr>
          <p:cNvPr id="3079" name="Picture 48" descr="gardgt"/>
          <p:cNvPicPr>
            <a:picLocks noChangeAspect="1" noChangeArrowheads="1"/>
          </p:cNvPicPr>
          <p:nvPr/>
        </p:nvPicPr>
        <p:blipFill>
          <a:blip r:embed="rId6"/>
          <a:srcRect/>
          <a:stretch>
            <a:fillRect/>
          </a:stretch>
        </p:blipFill>
        <p:spPr bwMode="auto">
          <a:xfrm>
            <a:off x="0" y="6172200"/>
            <a:ext cx="3429000" cy="685800"/>
          </a:xfrm>
          <a:prstGeom prst="rect">
            <a:avLst/>
          </a:prstGeom>
          <a:noFill/>
          <a:ln w="9525">
            <a:noFill/>
            <a:miter lim="800000"/>
            <a:headEnd/>
            <a:tailEnd/>
          </a:ln>
        </p:spPr>
      </p:pic>
      <p:pic>
        <p:nvPicPr>
          <p:cNvPr id="3080" name="Picture 48" descr="gardgt"/>
          <p:cNvPicPr>
            <a:picLocks noChangeAspect="1" noChangeArrowheads="1"/>
          </p:cNvPicPr>
          <p:nvPr/>
        </p:nvPicPr>
        <p:blipFill>
          <a:blip r:embed="rId6"/>
          <a:srcRect/>
          <a:stretch>
            <a:fillRect/>
          </a:stretch>
        </p:blipFill>
        <p:spPr bwMode="auto">
          <a:xfrm>
            <a:off x="5715000" y="6172200"/>
            <a:ext cx="3429000" cy="6858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93189" name="Rectangle 5"/>
          <p:cNvSpPr>
            <a:spLocks noChangeArrowheads="1"/>
          </p:cNvSpPr>
          <p:nvPr/>
        </p:nvSpPr>
        <p:spPr bwMode="auto">
          <a:xfrm>
            <a:off x="1066800" y="4114800"/>
            <a:ext cx="6934200" cy="685800"/>
          </a:xfrm>
          <a:prstGeom prst="rect">
            <a:avLst/>
          </a:prstGeom>
          <a:solidFill>
            <a:schemeClr val="bg1"/>
          </a:solidFill>
          <a:ln w="9525">
            <a:noFill/>
            <a:miter lim="800000"/>
            <a:headEnd/>
            <a:tailEnd/>
          </a:ln>
        </p:spPr>
        <p:txBody>
          <a:bodyPr anchor="ctr"/>
          <a:lstStyle/>
          <a:p>
            <a:pPr algn="ctr" eaLnBrk="1" hangingPunct="1"/>
            <a:r>
              <a:rPr lang="en-US" sz="3200" b="1" i="1">
                <a:solidFill>
                  <a:srgbClr val="0000FF"/>
                </a:solidFill>
              </a:rPr>
              <a:t>Lương Thế Vinh.</a:t>
            </a:r>
          </a:p>
        </p:txBody>
      </p:sp>
      <p:sp>
        <p:nvSpPr>
          <p:cNvPr id="93193" name="Rectangle 9"/>
          <p:cNvSpPr>
            <a:spLocks noChangeArrowheads="1"/>
          </p:cNvSpPr>
          <p:nvPr/>
        </p:nvSpPr>
        <p:spPr bwMode="auto">
          <a:xfrm>
            <a:off x="914400" y="1143000"/>
            <a:ext cx="7543800" cy="2133600"/>
          </a:xfrm>
          <a:prstGeom prst="rect">
            <a:avLst/>
          </a:prstGeom>
          <a:solidFill>
            <a:schemeClr val="bg1"/>
          </a:solidFill>
          <a:ln w="9525">
            <a:noFill/>
            <a:miter lim="800000"/>
            <a:headEnd/>
            <a:tailEnd/>
          </a:ln>
        </p:spPr>
        <p:txBody>
          <a:bodyPr anchor="ctr"/>
          <a:lstStyle/>
          <a:p>
            <a:pPr algn="ctr" eaLnBrk="1" hangingPunct="1"/>
            <a:r>
              <a:rPr lang="en-US" sz="3600" b="1">
                <a:solidFill>
                  <a:srgbClr val="E91303"/>
                </a:solidFill>
              </a:rPr>
              <a:t>Tác phẩm “ Đại thành toán pháp” là của ai?</a:t>
            </a:r>
            <a:endParaRPr lang="en-US"/>
          </a:p>
        </p:txBody>
      </p:sp>
      <p:sp>
        <p:nvSpPr>
          <p:cNvPr id="93196" name="Rectangle 12"/>
          <p:cNvSpPr>
            <a:spLocks noChangeArrowheads="1"/>
          </p:cNvSpPr>
          <p:nvPr/>
        </p:nvSpPr>
        <p:spPr bwMode="auto">
          <a:xfrm>
            <a:off x="990600" y="990600"/>
            <a:ext cx="7543800" cy="2133600"/>
          </a:xfrm>
          <a:prstGeom prst="rect">
            <a:avLst/>
          </a:prstGeom>
          <a:solidFill>
            <a:schemeClr val="bg1"/>
          </a:solidFill>
          <a:ln w="9525">
            <a:noFill/>
            <a:miter lim="800000"/>
            <a:headEnd/>
            <a:tailEnd/>
          </a:ln>
        </p:spPr>
        <p:txBody>
          <a:bodyPr anchor="ctr"/>
          <a:lstStyle/>
          <a:p>
            <a:pPr algn="ctr" eaLnBrk="1" hangingPunct="1"/>
            <a:r>
              <a:rPr lang="en-US" sz="4800">
                <a:solidFill>
                  <a:srgbClr val="E91303"/>
                </a:solidFill>
              </a:rPr>
              <a:t>Tác phẩm “ D</a:t>
            </a:r>
            <a:r>
              <a:rPr lang="vi-VN" sz="4800">
                <a:solidFill>
                  <a:srgbClr val="E91303"/>
                </a:solidFill>
              </a:rPr>
              <a:t>ư</a:t>
            </a:r>
            <a:r>
              <a:rPr lang="en-US" sz="4800">
                <a:solidFill>
                  <a:srgbClr val="E91303"/>
                </a:solidFill>
              </a:rPr>
              <a:t> </a:t>
            </a:r>
            <a:r>
              <a:rPr lang="vi-VN" sz="4800">
                <a:solidFill>
                  <a:srgbClr val="E91303"/>
                </a:solidFill>
              </a:rPr>
              <a:t>đ</a:t>
            </a:r>
            <a:r>
              <a:rPr lang="en-US" sz="4800">
                <a:solidFill>
                  <a:srgbClr val="E91303"/>
                </a:solidFill>
              </a:rPr>
              <a:t>ịa chí” là của ai? Nội dung nói về </a:t>
            </a:r>
            <a:r>
              <a:rPr lang="vi-VN" sz="4800">
                <a:solidFill>
                  <a:srgbClr val="E91303"/>
                </a:solidFill>
              </a:rPr>
              <a:t>đ</a:t>
            </a:r>
            <a:r>
              <a:rPr lang="en-US" sz="4800">
                <a:solidFill>
                  <a:srgbClr val="E91303"/>
                </a:solidFill>
              </a:rPr>
              <a:t>iều gì?</a:t>
            </a:r>
          </a:p>
        </p:txBody>
      </p:sp>
      <p:sp>
        <p:nvSpPr>
          <p:cNvPr id="93197" name="Rectangle 13"/>
          <p:cNvSpPr>
            <a:spLocks noChangeArrowheads="1"/>
          </p:cNvSpPr>
          <p:nvPr/>
        </p:nvSpPr>
        <p:spPr bwMode="auto">
          <a:xfrm>
            <a:off x="762000" y="3505200"/>
            <a:ext cx="7848600" cy="3036888"/>
          </a:xfrm>
          <a:prstGeom prst="rect">
            <a:avLst/>
          </a:prstGeom>
          <a:solidFill>
            <a:schemeClr val="bg1"/>
          </a:solidFill>
          <a:ln w="9525">
            <a:noFill/>
            <a:miter lim="800000"/>
            <a:headEnd/>
            <a:tailEnd/>
          </a:ln>
        </p:spPr>
        <p:txBody>
          <a:bodyPr anchor="ctr"/>
          <a:lstStyle/>
          <a:p>
            <a:pPr algn="ctr" eaLnBrk="1" hangingPunct="1"/>
            <a:r>
              <a:rPr lang="en-US" sz="3600" b="1" i="1">
                <a:solidFill>
                  <a:srgbClr val="0000FF"/>
                </a:solidFill>
              </a:rPr>
              <a:t>Nguyễn Trãi – Xác định lãnh thổ quốc gia, tài nguyên, các sản phẩm của đất nước và một số phong tục tập quán của nhân dân.</a:t>
            </a:r>
          </a:p>
        </p:txBody>
      </p:sp>
      <p:sp>
        <p:nvSpPr>
          <p:cNvPr id="93198" name="Rectangle 14"/>
          <p:cNvSpPr>
            <a:spLocks noChangeArrowheads="1"/>
          </p:cNvSpPr>
          <p:nvPr/>
        </p:nvSpPr>
        <p:spPr bwMode="auto">
          <a:xfrm>
            <a:off x="990600" y="914400"/>
            <a:ext cx="7543800" cy="2133600"/>
          </a:xfrm>
          <a:prstGeom prst="rect">
            <a:avLst/>
          </a:prstGeom>
          <a:solidFill>
            <a:schemeClr val="bg1"/>
          </a:solidFill>
          <a:ln w="9525">
            <a:noFill/>
            <a:miter lim="800000"/>
            <a:headEnd/>
            <a:tailEnd/>
          </a:ln>
        </p:spPr>
        <p:txBody>
          <a:bodyPr anchor="ctr"/>
          <a:lstStyle/>
          <a:p>
            <a:pPr algn="ctr" eaLnBrk="1" hangingPunct="1"/>
            <a:r>
              <a:rPr lang="en-US" sz="4800">
                <a:solidFill>
                  <a:srgbClr val="E91303"/>
                </a:solidFill>
              </a:rPr>
              <a:t>Nguyễn Trãi viết tác phẩm v</a:t>
            </a:r>
            <a:r>
              <a:rPr lang="vi-VN" sz="4800">
                <a:solidFill>
                  <a:srgbClr val="E91303"/>
                </a:solidFill>
              </a:rPr>
              <a:t>ă</a:t>
            </a:r>
            <a:r>
              <a:rPr lang="en-US" sz="4800">
                <a:solidFill>
                  <a:srgbClr val="E91303"/>
                </a:solidFill>
              </a:rPr>
              <a:t>n học sử nào? </a:t>
            </a:r>
          </a:p>
        </p:txBody>
      </p:sp>
      <p:sp>
        <p:nvSpPr>
          <p:cNvPr id="93199" name="Rectangle 15"/>
          <p:cNvSpPr>
            <a:spLocks noChangeArrowheads="1"/>
          </p:cNvSpPr>
          <p:nvPr/>
        </p:nvSpPr>
        <p:spPr bwMode="auto">
          <a:xfrm>
            <a:off x="1219200" y="4114800"/>
            <a:ext cx="6276975" cy="685800"/>
          </a:xfrm>
          <a:prstGeom prst="rect">
            <a:avLst/>
          </a:prstGeom>
          <a:solidFill>
            <a:schemeClr val="bg1"/>
          </a:solidFill>
          <a:ln w="9525">
            <a:noFill/>
            <a:miter lim="800000"/>
            <a:headEnd/>
            <a:tailEnd/>
          </a:ln>
        </p:spPr>
        <p:txBody>
          <a:bodyPr anchor="ctr"/>
          <a:lstStyle/>
          <a:p>
            <a:pPr algn="ctr" eaLnBrk="1" hangingPunct="1"/>
            <a:r>
              <a:rPr lang="en-US" sz="4400">
                <a:solidFill>
                  <a:srgbClr val="003300"/>
                </a:solidFill>
              </a:rPr>
              <a:t>Lam S</a:t>
            </a:r>
            <a:r>
              <a:rPr lang="vi-VN" sz="4400">
                <a:solidFill>
                  <a:srgbClr val="003300"/>
                </a:solidFill>
              </a:rPr>
              <a:t>ơ</a:t>
            </a:r>
            <a:r>
              <a:rPr lang="en-US" sz="4400">
                <a:solidFill>
                  <a:srgbClr val="003300"/>
                </a:solidFill>
              </a:rPr>
              <a:t>n thực lục.</a:t>
            </a:r>
          </a:p>
        </p:txBody>
      </p:sp>
      <p:sp>
        <p:nvSpPr>
          <p:cNvPr id="93200" name="Rectangle 16"/>
          <p:cNvSpPr>
            <a:spLocks noChangeArrowheads="1"/>
          </p:cNvSpPr>
          <p:nvPr/>
        </p:nvSpPr>
        <p:spPr bwMode="auto">
          <a:xfrm>
            <a:off x="1066800" y="914400"/>
            <a:ext cx="7543800" cy="2133600"/>
          </a:xfrm>
          <a:prstGeom prst="rect">
            <a:avLst/>
          </a:prstGeom>
          <a:solidFill>
            <a:schemeClr val="bg1"/>
          </a:solidFill>
          <a:ln w="9525">
            <a:noFill/>
            <a:miter lim="800000"/>
            <a:headEnd/>
            <a:tailEnd/>
          </a:ln>
        </p:spPr>
        <p:txBody>
          <a:bodyPr anchor="ctr"/>
          <a:lstStyle/>
          <a:p>
            <a:pPr algn="ctr" eaLnBrk="1" hangingPunct="1"/>
            <a:r>
              <a:rPr lang="en-US" sz="4800">
                <a:solidFill>
                  <a:srgbClr val="E91303"/>
                </a:solidFill>
              </a:rPr>
              <a:t>Bộ Đại Việt sử kí toàn th</a:t>
            </a:r>
            <a:r>
              <a:rPr lang="vi-VN" sz="4800">
                <a:solidFill>
                  <a:srgbClr val="E91303"/>
                </a:solidFill>
              </a:rPr>
              <a:t>ư</a:t>
            </a:r>
            <a:r>
              <a:rPr lang="en-US" sz="4800">
                <a:solidFill>
                  <a:srgbClr val="E91303"/>
                </a:solidFill>
              </a:rPr>
              <a:t> ghi lại </a:t>
            </a:r>
            <a:r>
              <a:rPr lang="vi-VN" sz="4800">
                <a:solidFill>
                  <a:srgbClr val="E91303"/>
                </a:solidFill>
              </a:rPr>
              <a:t>đ</a:t>
            </a:r>
            <a:r>
              <a:rPr lang="en-US" sz="4800">
                <a:solidFill>
                  <a:srgbClr val="E91303"/>
                </a:solidFill>
              </a:rPr>
              <a:t>iều gì? Do ai viết?</a:t>
            </a:r>
          </a:p>
        </p:txBody>
      </p:sp>
      <p:sp>
        <p:nvSpPr>
          <p:cNvPr id="93201" name="Rectangle 17"/>
          <p:cNvSpPr>
            <a:spLocks noChangeArrowheads="1"/>
          </p:cNvSpPr>
          <p:nvPr/>
        </p:nvSpPr>
        <p:spPr bwMode="auto">
          <a:xfrm>
            <a:off x="990600" y="3733800"/>
            <a:ext cx="7162800" cy="2209800"/>
          </a:xfrm>
          <a:prstGeom prst="rect">
            <a:avLst/>
          </a:prstGeom>
          <a:solidFill>
            <a:schemeClr val="bg1"/>
          </a:solidFill>
          <a:ln w="9525">
            <a:noFill/>
            <a:miter lim="800000"/>
            <a:headEnd/>
            <a:tailEnd/>
          </a:ln>
        </p:spPr>
        <p:txBody>
          <a:bodyPr anchor="ctr"/>
          <a:lstStyle/>
          <a:p>
            <a:pPr algn="ctr" eaLnBrk="1" hangingPunct="1"/>
            <a:r>
              <a:rPr lang="en-US" sz="4400">
                <a:solidFill>
                  <a:srgbClr val="003300"/>
                </a:solidFill>
              </a:rPr>
              <a:t>Ghi lại lịch sử n</a:t>
            </a:r>
            <a:r>
              <a:rPr lang="vi-VN" sz="4400">
                <a:solidFill>
                  <a:srgbClr val="003300"/>
                </a:solidFill>
              </a:rPr>
              <a:t>ư</a:t>
            </a:r>
            <a:r>
              <a:rPr lang="en-US" sz="4400">
                <a:solidFill>
                  <a:srgbClr val="003300"/>
                </a:solidFill>
              </a:rPr>
              <a:t>ớc ta từ thời Hùng V</a:t>
            </a:r>
            <a:r>
              <a:rPr lang="vi-VN" sz="4400">
                <a:solidFill>
                  <a:srgbClr val="003300"/>
                </a:solidFill>
              </a:rPr>
              <a:t>ươ</a:t>
            </a:r>
            <a:r>
              <a:rPr lang="en-US" sz="4400">
                <a:solidFill>
                  <a:srgbClr val="003300"/>
                </a:solidFill>
              </a:rPr>
              <a:t>ng </a:t>
            </a:r>
            <a:r>
              <a:rPr lang="vi-VN" sz="4400">
                <a:solidFill>
                  <a:srgbClr val="003300"/>
                </a:solidFill>
              </a:rPr>
              <a:t>đ</a:t>
            </a:r>
            <a:r>
              <a:rPr lang="en-US" sz="4400">
                <a:solidFill>
                  <a:srgbClr val="003300"/>
                </a:solidFill>
              </a:rPr>
              <a:t>ến thời Hậu Lê; Do Ngô Sĩ Liên viết.</a:t>
            </a:r>
          </a:p>
        </p:txBody>
      </p:sp>
      <p:sp>
        <p:nvSpPr>
          <p:cNvPr id="93202" name="Rectangle 18"/>
          <p:cNvSpPr>
            <a:spLocks noChangeArrowheads="1"/>
          </p:cNvSpPr>
          <p:nvPr/>
        </p:nvSpPr>
        <p:spPr bwMode="auto">
          <a:xfrm>
            <a:off x="914400" y="914400"/>
            <a:ext cx="7543800" cy="2133600"/>
          </a:xfrm>
          <a:prstGeom prst="rect">
            <a:avLst/>
          </a:prstGeom>
          <a:solidFill>
            <a:schemeClr val="bg1"/>
          </a:solidFill>
          <a:ln w="9525">
            <a:noFill/>
            <a:miter lim="800000"/>
            <a:headEnd/>
            <a:tailEnd/>
          </a:ln>
        </p:spPr>
        <p:txBody>
          <a:bodyPr anchor="ctr"/>
          <a:lstStyle/>
          <a:p>
            <a:pPr algn="ctr" eaLnBrk="1" hangingPunct="1"/>
            <a:r>
              <a:rPr lang="en-US" sz="4800">
                <a:solidFill>
                  <a:srgbClr val="E91303"/>
                </a:solidFill>
              </a:rPr>
              <a:t>Ai viết tác phẩm </a:t>
            </a:r>
            <a:br>
              <a:rPr lang="en-US" sz="4800">
                <a:solidFill>
                  <a:srgbClr val="E91303"/>
                </a:solidFill>
              </a:rPr>
            </a:br>
            <a:r>
              <a:rPr lang="en-US" sz="4800">
                <a:solidFill>
                  <a:srgbClr val="E91303"/>
                </a:solidFill>
              </a:rPr>
              <a:t>“ </a:t>
            </a:r>
            <a:r>
              <a:rPr lang="en-US" sz="4800" b="1" i="1">
                <a:solidFill>
                  <a:srgbClr val="E91303"/>
                </a:solidFill>
              </a:rPr>
              <a:t>Ứ</a:t>
            </a:r>
            <a:r>
              <a:rPr lang="en-US" sz="4800">
                <a:solidFill>
                  <a:srgbClr val="E91303"/>
                </a:solidFill>
              </a:rPr>
              <a:t>c trai thi tập”</a:t>
            </a:r>
          </a:p>
        </p:txBody>
      </p:sp>
      <p:sp>
        <p:nvSpPr>
          <p:cNvPr id="93203" name="Rectangle 19"/>
          <p:cNvSpPr>
            <a:spLocks noChangeArrowheads="1"/>
          </p:cNvSpPr>
          <p:nvPr/>
        </p:nvSpPr>
        <p:spPr bwMode="auto">
          <a:xfrm>
            <a:off x="1503363" y="4032250"/>
            <a:ext cx="6096000" cy="1066800"/>
          </a:xfrm>
          <a:prstGeom prst="rect">
            <a:avLst/>
          </a:prstGeom>
          <a:solidFill>
            <a:schemeClr val="bg1"/>
          </a:solidFill>
          <a:ln w="9525">
            <a:noFill/>
            <a:miter lim="800000"/>
            <a:headEnd/>
            <a:tailEnd/>
          </a:ln>
        </p:spPr>
        <p:txBody>
          <a:bodyPr anchor="ctr"/>
          <a:lstStyle/>
          <a:p>
            <a:pPr algn="ctr" eaLnBrk="1" hangingPunct="1"/>
            <a:r>
              <a:rPr lang="en-US" sz="4400">
                <a:solidFill>
                  <a:srgbClr val="003300"/>
                </a:solidFill>
              </a:rPr>
              <a:t>Nguyễn Trãi.</a:t>
            </a:r>
          </a:p>
        </p:txBody>
      </p:sp>
      <p:sp>
        <p:nvSpPr>
          <p:cNvPr id="93204" name="Rectangle 20"/>
          <p:cNvSpPr>
            <a:spLocks noChangeArrowheads="1"/>
          </p:cNvSpPr>
          <p:nvPr/>
        </p:nvSpPr>
        <p:spPr bwMode="auto">
          <a:xfrm>
            <a:off x="990600" y="838200"/>
            <a:ext cx="7543800" cy="2133600"/>
          </a:xfrm>
          <a:prstGeom prst="rect">
            <a:avLst/>
          </a:prstGeom>
          <a:solidFill>
            <a:schemeClr val="bg1"/>
          </a:solidFill>
          <a:ln w="9525">
            <a:noFill/>
            <a:miter lim="800000"/>
            <a:headEnd/>
            <a:tailEnd/>
          </a:ln>
        </p:spPr>
        <p:txBody>
          <a:bodyPr anchor="ctr"/>
          <a:lstStyle/>
          <a:p>
            <a:pPr algn="ctr" eaLnBrk="1" hangingPunct="1"/>
            <a:r>
              <a:rPr lang="en-US" sz="4800">
                <a:solidFill>
                  <a:srgbClr val="E91303"/>
                </a:solidFill>
              </a:rPr>
              <a:t>Ai viết tác phẩm “Hồng Đức Quốc âm thi tập”.</a:t>
            </a:r>
          </a:p>
        </p:txBody>
      </p:sp>
      <p:sp>
        <p:nvSpPr>
          <p:cNvPr id="93205" name="Rectangle 21"/>
          <p:cNvSpPr>
            <a:spLocks noChangeArrowheads="1"/>
          </p:cNvSpPr>
          <p:nvPr/>
        </p:nvSpPr>
        <p:spPr bwMode="auto">
          <a:xfrm>
            <a:off x="2362200" y="3810000"/>
            <a:ext cx="5257800" cy="1143000"/>
          </a:xfrm>
          <a:prstGeom prst="rect">
            <a:avLst/>
          </a:prstGeom>
          <a:solidFill>
            <a:schemeClr val="bg1"/>
          </a:solidFill>
          <a:ln w="9525">
            <a:noFill/>
            <a:miter lim="800000"/>
            <a:headEnd/>
            <a:tailEnd/>
          </a:ln>
        </p:spPr>
        <p:txBody>
          <a:bodyPr anchor="ctr"/>
          <a:lstStyle/>
          <a:p>
            <a:pPr eaLnBrk="1" hangingPunct="1"/>
            <a:r>
              <a:rPr lang="en-US" sz="5400">
                <a:solidFill>
                  <a:srgbClr val="003300"/>
                </a:solidFill>
                <a:hlinkClick r:id="rId3" action="ppaction://hlinksldjump"/>
              </a:rPr>
              <a:t>Lê </a:t>
            </a:r>
            <a:r>
              <a:rPr lang="en-US" sz="5400">
                <a:solidFill>
                  <a:schemeClr val="folHlink"/>
                </a:solidFill>
              </a:rPr>
              <a:t>Thánh</a:t>
            </a:r>
            <a:r>
              <a:rPr lang="en-US" sz="5400">
                <a:solidFill>
                  <a:srgbClr val="003300"/>
                </a:solidFill>
              </a:rPr>
              <a:t> </a:t>
            </a:r>
            <a:r>
              <a:rPr lang="en-US" sz="5400">
                <a:solidFill>
                  <a:srgbClr val="003300"/>
                </a:solidFill>
                <a:hlinkClick r:id="rId4" action="ppaction://hlinksldjump"/>
              </a:rPr>
              <a:t>Tông</a:t>
            </a:r>
            <a:endParaRPr lang="en-US" sz="4400">
              <a:solidFill>
                <a:srgbClr val="003300"/>
              </a:solidFill>
            </a:endParaRPr>
          </a:p>
        </p:txBody>
      </p:sp>
      <p:pic>
        <p:nvPicPr>
          <p:cNvPr id="21518" name="Picture 26" descr="672026"/>
          <p:cNvPicPr>
            <a:picLocks noChangeAspect="1" noChangeArrowheads="1" noCrop="1"/>
          </p:cNvPicPr>
          <p:nvPr/>
        </p:nvPicPr>
        <p:blipFill>
          <a:blip r:embed="rId5"/>
          <a:srcRect/>
          <a:stretch>
            <a:fillRect/>
          </a:stretch>
        </p:blipFill>
        <p:spPr bwMode="auto">
          <a:xfrm>
            <a:off x="7924800" y="0"/>
            <a:ext cx="1219200" cy="1219200"/>
          </a:xfrm>
          <a:prstGeom prst="rect">
            <a:avLst/>
          </a:prstGeom>
          <a:noFill/>
          <a:ln w="9525">
            <a:noFill/>
            <a:miter lim="800000"/>
            <a:headEnd/>
            <a:tailEnd/>
          </a:ln>
        </p:spPr>
      </p:pic>
      <p:pic>
        <p:nvPicPr>
          <p:cNvPr id="21519" name="Picture 27" descr="Horse-01-june"/>
          <p:cNvPicPr>
            <a:picLocks noChangeAspect="1" noChangeArrowheads="1" noCrop="1"/>
          </p:cNvPicPr>
          <p:nvPr/>
        </p:nvPicPr>
        <p:blipFill>
          <a:blip r:embed="rId6"/>
          <a:srcRect/>
          <a:stretch>
            <a:fillRect/>
          </a:stretch>
        </p:blipFill>
        <p:spPr bwMode="auto">
          <a:xfrm>
            <a:off x="0" y="0"/>
            <a:ext cx="1752600" cy="1066800"/>
          </a:xfrm>
          <a:prstGeom prst="rect">
            <a:avLst/>
          </a:prstGeom>
          <a:noFill/>
          <a:ln w="9525">
            <a:noFill/>
            <a:miter lim="800000"/>
            <a:headEnd/>
            <a:tailEnd/>
          </a:ln>
        </p:spPr>
      </p:pic>
      <p:pic>
        <p:nvPicPr>
          <p:cNvPr id="21520" name="Picture 28" descr="daisy_button_blue_md_wht"/>
          <p:cNvPicPr>
            <a:picLocks noChangeAspect="1" noChangeArrowheads="1" noCrop="1"/>
          </p:cNvPicPr>
          <p:nvPr/>
        </p:nvPicPr>
        <p:blipFill>
          <a:blip r:embed="rId7"/>
          <a:srcRect/>
          <a:stretch>
            <a:fillRect/>
          </a:stretch>
        </p:blipFill>
        <p:spPr bwMode="auto">
          <a:xfrm>
            <a:off x="8191500" y="5905500"/>
            <a:ext cx="952500" cy="952500"/>
          </a:xfrm>
          <a:prstGeom prst="rect">
            <a:avLst/>
          </a:prstGeom>
          <a:noFill/>
          <a:ln w="9525">
            <a:noFill/>
            <a:miter lim="800000"/>
            <a:headEnd/>
            <a:tailEnd/>
          </a:ln>
        </p:spPr>
      </p:pic>
      <p:pic>
        <p:nvPicPr>
          <p:cNvPr id="21521" name="Picture 29" descr="nature%20(7)"/>
          <p:cNvPicPr>
            <a:picLocks noChangeAspect="1" noChangeArrowheads="1" noCrop="1"/>
          </p:cNvPicPr>
          <p:nvPr/>
        </p:nvPicPr>
        <p:blipFill>
          <a:blip r:embed="rId8"/>
          <a:srcRect/>
          <a:stretch>
            <a:fillRect/>
          </a:stretch>
        </p:blipFill>
        <p:spPr bwMode="auto">
          <a:xfrm>
            <a:off x="0" y="6143625"/>
            <a:ext cx="838200" cy="714375"/>
          </a:xfrm>
          <a:prstGeom prst="rect">
            <a:avLst/>
          </a:prstGeom>
          <a:noFill/>
          <a:ln w="9525">
            <a:noFill/>
            <a:miter lim="800000"/>
            <a:headEnd/>
            <a:tailEnd/>
          </a:ln>
        </p:spPr>
      </p:pic>
      <p:pic>
        <p:nvPicPr>
          <p:cNvPr id="21522" name="Picture 30" descr="Book (Hinh dong)"/>
          <p:cNvPicPr>
            <a:picLocks noChangeAspect="1" noChangeArrowheads="1" noCrop="1"/>
          </p:cNvPicPr>
          <p:nvPr/>
        </p:nvPicPr>
        <p:blipFill>
          <a:blip r:embed="rId9"/>
          <a:srcRect/>
          <a:stretch>
            <a:fillRect/>
          </a:stretch>
        </p:blipFill>
        <p:spPr bwMode="auto">
          <a:xfrm>
            <a:off x="4267200" y="0"/>
            <a:ext cx="838200" cy="685800"/>
          </a:xfrm>
          <a:prstGeom prst="rect">
            <a:avLst/>
          </a:prstGeom>
          <a:noFill/>
          <a:ln w="9525">
            <a:noFill/>
            <a:miter lim="800000"/>
            <a:headEnd/>
            <a:tailEnd/>
          </a:ln>
        </p:spPr>
      </p:pic>
      <p:pic>
        <p:nvPicPr>
          <p:cNvPr id="21523" name="Picture 31" descr="C78050FB9F484BAE8E8262A9851A74CA"/>
          <p:cNvPicPr>
            <a:picLocks noChangeAspect="1" noChangeArrowheads="1" noCrop="1"/>
          </p:cNvPicPr>
          <p:nvPr/>
        </p:nvPicPr>
        <p:blipFill>
          <a:blip r:embed="rId10"/>
          <a:srcRect/>
          <a:stretch>
            <a:fillRect/>
          </a:stretch>
        </p:blipFill>
        <p:spPr bwMode="auto">
          <a:xfrm>
            <a:off x="8382000" y="1219200"/>
            <a:ext cx="762000" cy="1685925"/>
          </a:xfrm>
          <a:prstGeom prst="rect">
            <a:avLst/>
          </a:prstGeom>
          <a:noFill/>
          <a:ln w="9525">
            <a:noFill/>
            <a:miter lim="800000"/>
            <a:headEnd/>
            <a:tailEnd/>
          </a:ln>
        </p:spPr>
      </p:pic>
      <p:pic>
        <p:nvPicPr>
          <p:cNvPr id="21524" name="Picture 32" descr="C78050FB9F484BAE8E8262A9851A74CA"/>
          <p:cNvPicPr>
            <a:picLocks noChangeAspect="1" noChangeArrowheads="1" noCrop="1"/>
          </p:cNvPicPr>
          <p:nvPr/>
        </p:nvPicPr>
        <p:blipFill>
          <a:blip r:embed="rId10"/>
          <a:srcRect/>
          <a:stretch>
            <a:fillRect/>
          </a:stretch>
        </p:blipFill>
        <p:spPr bwMode="auto">
          <a:xfrm>
            <a:off x="8458200" y="4191000"/>
            <a:ext cx="685800" cy="1685925"/>
          </a:xfrm>
          <a:prstGeom prst="rect">
            <a:avLst/>
          </a:prstGeom>
          <a:noFill/>
          <a:ln w="9525">
            <a:noFill/>
            <a:miter lim="800000"/>
            <a:headEnd/>
            <a:tailEnd/>
          </a:ln>
        </p:spPr>
      </p:pic>
      <p:pic>
        <p:nvPicPr>
          <p:cNvPr id="21525" name="Picture 33" descr="C78050FB9F484BAE8E8262A9851A74CA"/>
          <p:cNvPicPr>
            <a:picLocks noChangeAspect="1" noChangeArrowheads="1" noCrop="1"/>
          </p:cNvPicPr>
          <p:nvPr/>
        </p:nvPicPr>
        <p:blipFill>
          <a:blip r:embed="rId10"/>
          <a:srcRect/>
          <a:stretch>
            <a:fillRect/>
          </a:stretch>
        </p:blipFill>
        <p:spPr bwMode="auto">
          <a:xfrm>
            <a:off x="8458200" y="1219200"/>
            <a:ext cx="685800" cy="1685925"/>
          </a:xfrm>
          <a:prstGeom prst="rect">
            <a:avLst/>
          </a:prstGeom>
          <a:noFill/>
          <a:ln w="9525">
            <a:noFill/>
            <a:miter lim="800000"/>
            <a:headEnd/>
            <a:tailEnd/>
          </a:ln>
        </p:spPr>
      </p:pic>
      <p:pic>
        <p:nvPicPr>
          <p:cNvPr id="21526" name="Picture 34" descr="C78050FB9F484BAE8E8262A9851A74CA"/>
          <p:cNvPicPr>
            <a:picLocks noChangeAspect="1" noChangeArrowheads="1" noCrop="1"/>
          </p:cNvPicPr>
          <p:nvPr/>
        </p:nvPicPr>
        <p:blipFill>
          <a:blip r:embed="rId10"/>
          <a:srcRect/>
          <a:stretch>
            <a:fillRect/>
          </a:stretch>
        </p:blipFill>
        <p:spPr bwMode="auto">
          <a:xfrm>
            <a:off x="8458200" y="2590800"/>
            <a:ext cx="685800" cy="1685925"/>
          </a:xfrm>
          <a:prstGeom prst="rect">
            <a:avLst/>
          </a:prstGeom>
          <a:noFill/>
          <a:ln w="9525">
            <a:noFill/>
            <a:miter lim="800000"/>
            <a:headEnd/>
            <a:tailEnd/>
          </a:ln>
        </p:spPr>
      </p:pic>
      <p:pic>
        <p:nvPicPr>
          <p:cNvPr id="21527" name="Picture 35" descr="C78050FB9F484BAE8E8262A9851A74CA"/>
          <p:cNvPicPr>
            <a:picLocks noChangeAspect="1" noChangeArrowheads="1" noCrop="1"/>
          </p:cNvPicPr>
          <p:nvPr/>
        </p:nvPicPr>
        <p:blipFill>
          <a:blip r:embed="rId10"/>
          <a:srcRect/>
          <a:stretch>
            <a:fillRect/>
          </a:stretch>
        </p:blipFill>
        <p:spPr bwMode="auto">
          <a:xfrm>
            <a:off x="0" y="1066800"/>
            <a:ext cx="685800" cy="1685925"/>
          </a:xfrm>
          <a:prstGeom prst="rect">
            <a:avLst/>
          </a:prstGeom>
          <a:noFill/>
          <a:ln w="9525">
            <a:noFill/>
            <a:miter lim="800000"/>
            <a:headEnd/>
            <a:tailEnd/>
          </a:ln>
        </p:spPr>
      </p:pic>
      <p:pic>
        <p:nvPicPr>
          <p:cNvPr id="21528" name="Picture 36" descr="C78050FB9F484BAE8E8262A9851A74CA"/>
          <p:cNvPicPr>
            <a:picLocks noChangeAspect="1" noChangeArrowheads="1" noCrop="1"/>
          </p:cNvPicPr>
          <p:nvPr/>
        </p:nvPicPr>
        <p:blipFill>
          <a:blip r:embed="rId10"/>
          <a:srcRect/>
          <a:stretch>
            <a:fillRect/>
          </a:stretch>
        </p:blipFill>
        <p:spPr bwMode="auto">
          <a:xfrm>
            <a:off x="0" y="2514600"/>
            <a:ext cx="685800" cy="1685925"/>
          </a:xfrm>
          <a:prstGeom prst="rect">
            <a:avLst/>
          </a:prstGeom>
          <a:noFill/>
          <a:ln w="9525">
            <a:noFill/>
            <a:miter lim="800000"/>
            <a:headEnd/>
            <a:tailEnd/>
          </a:ln>
        </p:spPr>
      </p:pic>
      <p:pic>
        <p:nvPicPr>
          <p:cNvPr id="21529" name="Picture 37" descr="C78050FB9F484BAE8E8262A9851A74CA"/>
          <p:cNvPicPr>
            <a:picLocks noChangeAspect="1" noChangeArrowheads="1" noCrop="1"/>
          </p:cNvPicPr>
          <p:nvPr/>
        </p:nvPicPr>
        <p:blipFill>
          <a:blip r:embed="rId10"/>
          <a:srcRect/>
          <a:stretch>
            <a:fillRect/>
          </a:stretch>
        </p:blipFill>
        <p:spPr bwMode="auto">
          <a:xfrm>
            <a:off x="0" y="4114800"/>
            <a:ext cx="685800" cy="1685925"/>
          </a:xfrm>
          <a:prstGeom prst="rect">
            <a:avLst/>
          </a:prstGeom>
          <a:noFill/>
          <a:ln w="9525">
            <a:noFill/>
            <a:miter lim="800000"/>
            <a:headEnd/>
            <a:tailEnd/>
          </a:ln>
        </p:spPr>
      </p:pic>
      <p:pic>
        <p:nvPicPr>
          <p:cNvPr id="21530" name="Picture 38" descr="C78050FB9F484BAE8E8262A9851A74CA"/>
          <p:cNvPicPr>
            <a:picLocks noChangeAspect="1" noChangeArrowheads="1" noCrop="1"/>
          </p:cNvPicPr>
          <p:nvPr/>
        </p:nvPicPr>
        <p:blipFill>
          <a:blip r:embed="rId10"/>
          <a:srcRect/>
          <a:stretch>
            <a:fillRect/>
          </a:stretch>
        </p:blipFill>
        <p:spPr bwMode="auto">
          <a:xfrm rot="-5400000">
            <a:off x="1943100" y="5448300"/>
            <a:ext cx="609600" cy="2209800"/>
          </a:xfrm>
          <a:prstGeom prst="rect">
            <a:avLst/>
          </a:prstGeom>
          <a:noFill/>
          <a:ln w="9525">
            <a:noFill/>
            <a:miter lim="800000"/>
            <a:headEnd/>
            <a:tailEnd/>
          </a:ln>
        </p:spPr>
      </p:pic>
      <p:pic>
        <p:nvPicPr>
          <p:cNvPr id="21531" name="Picture 39" descr="C78050FB9F484BAE8E8262A9851A74CA"/>
          <p:cNvPicPr>
            <a:picLocks noChangeAspect="1" noChangeArrowheads="1" noCrop="1"/>
          </p:cNvPicPr>
          <p:nvPr/>
        </p:nvPicPr>
        <p:blipFill>
          <a:blip r:embed="rId10"/>
          <a:srcRect/>
          <a:stretch>
            <a:fillRect/>
          </a:stretch>
        </p:blipFill>
        <p:spPr bwMode="auto">
          <a:xfrm rot="-5400000">
            <a:off x="4419600" y="5562600"/>
            <a:ext cx="533400" cy="2057400"/>
          </a:xfrm>
          <a:prstGeom prst="rect">
            <a:avLst/>
          </a:prstGeom>
          <a:noFill/>
          <a:ln w="9525">
            <a:noFill/>
            <a:miter lim="800000"/>
            <a:headEnd/>
            <a:tailEnd/>
          </a:ln>
        </p:spPr>
      </p:pic>
      <p:pic>
        <p:nvPicPr>
          <p:cNvPr id="21532" name="Picture 40" descr="C78050FB9F484BAE8E8262A9851A74CA"/>
          <p:cNvPicPr>
            <a:picLocks noChangeAspect="1" noChangeArrowheads="1" noCrop="1"/>
          </p:cNvPicPr>
          <p:nvPr/>
        </p:nvPicPr>
        <p:blipFill>
          <a:blip r:embed="rId10"/>
          <a:srcRect/>
          <a:stretch>
            <a:fillRect/>
          </a:stretch>
        </p:blipFill>
        <p:spPr bwMode="auto">
          <a:xfrm rot="-5400000">
            <a:off x="6781800" y="5638800"/>
            <a:ext cx="533400" cy="1905000"/>
          </a:xfrm>
          <a:prstGeom prst="rect">
            <a:avLst/>
          </a:prstGeom>
          <a:noFill/>
          <a:ln w="9525">
            <a:noFill/>
            <a:miter lim="800000"/>
            <a:headEnd/>
            <a:tailEnd/>
          </a:ln>
        </p:spPr>
      </p:pic>
      <p:pic>
        <p:nvPicPr>
          <p:cNvPr id="21533" name="Picture 41" descr="C78050FB9F484BAE8E8262A9851A74CA"/>
          <p:cNvPicPr>
            <a:picLocks noChangeAspect="1" noChangeArrowheads="1" noCrop="1"/>
          </p:cNvPicPr>
          <p:nvPr/>
        </p:nvPicPr>
        <p:blipFill>
          <a:blip r:embed="rId10"/>
          <a:srcRect/>
          <a:stretch>
            <a:fillRect/>
          </a:stretch>
        </p:blipFill>
        <p:spPr bwMode="auto">
          <a:xfrm rot="-5400000">
            <a:off x="2667000" y="-762000"/>
            <a:ext cx="685800" cy="2209800"/>
          </a:xfrm>
          <a:prstGeom prst="rect">
            <a:avLst/>
          </a:prstGeom>
          <a:noFill/>
          <a:ln w="9525">
            <a:noFill/>
            <a:miter lim="800000"/>
            <a:headEnd/>
            <a:tailEnd/>
          </a:ln>
        </p:spPr>
      </p:pic>
      <p:pic>
        <p:nvPicPr>
          <p:cNvPr id="21534" name="Picture 42" descr="C78050FB9F484BAE8E8262A9851A74CA"/>
          <p:cNvPicPr>
            <a:picLocks noChangeAspect="1" noChangeArrowheads="1" noCrop="1"/>
          </p:cNvPicPr>
          <p:nvPr/>
        </p:nvPicPr>
        <p:blipFill>
          <a:blip r:embed="rId10"/>
          <a:srcRect/>
          <a:stretch>
            <a:fillRect/>
          </a:stretch>
        </p:blipFill>
        <p:spPr bwMode="auto">
          <a:xfrm rot="-5400000">
            <a:off x="6362700" y="-723900"/>
            <a:ext cx="6858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93"/>
                                        </p:tgtEl>
                                        <p:attrNameLst>
                                          <p:attrName>style.visibility</p:attrName>
                                        </p:attrNameLst>
                                      </p:cBhvr>
                                      <p:to>
                                        <p:strVal val="visible"/>
                                      </p:to>
                                    </p:set>
                                    <p:anim calcmode="lin" valueType="num">
                                      <p:cBhvr additive="base">
                                        <p:cTn id="7" dur="500" fill="hold"/>
                                        <p:tgtEl>
                                          <p:spTgt spid="93193"/>
                                        </p:tgtEl>
                                        <p:attrNameLst>
                                          <p:attrName>ppt_x</p:attrName>
                                        </p:attrNameLst>
                                      </p:cBhvr>
                                      <p:tavLst>
                                        <p:tav tm="0">
                                          <p:val>
                                            <p:strVal val="#ppt_x"/>
                                          </p:val>
                                        </p:tav>
                                        <p:tav tm="100000">
                                          <p:val>
                                            <p:strVal val="#ppt_x"/>
                                          </p:val>
                                        </p:tav>
                                      </p:tavLst>
                                    </p:anim>
                                    <p:anim calcmode="lin" valueType="num">
                                      <p:cBhvr additive="base">
                                        <p:cTn id="8" dur="500" fill="hold"/>
                                        <p:tgtEl>
                                          <p:spTgt spid="9319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89"/>
                                        </p:tgtEl>
                                        <p:attrNameLst>
                                          <p:attrName>style.visibility</p:attrName>
                                        </p:attrNameLst>
                                      </p:cBhvr>
                                      <p:to>
                                        <p:strVal val="visible"/>
                                      </p:to>
                                    </p:set>
                                    <p:anim calcmode="lin" valueType="num">
                                      <p:cBhvr additive="base">
                                        <p:cTn id="13" dur="500" fill="hold"/>
                                        <p:tgtEl>
                                          <p:spTgt spid="93189"/>
                                        </p:tgtEl>
                                        <p:attrNameLst>
                                          <p:attrName>ppt_x</p:attrName>
                                        </p:attrNameLst>
                                      </p:cBhvr>
                                      <p:tavLst>
                                        <p:tav tm="0">
                                          <p:val>
                                            <p:strVal val="#ppt_x"/>
                                          </p:val>
                                        </p:tav>
                                        <p:tav tm="100000">
                                          <p:val>
                                            <p:strVal val="#ppt_x"/>
                                          </p:val>
                                        </p:tav>
                                      </p:tavLst>
                                    </p:anim>
                                    <p:anim calcmode="lin" valueType="num">
                                      <p:cBhvr additive="base">
                                        <p:cTn id="14" dur="500" fill="hold"/>
                                        <p:tgtEl>
                                          <p:spTgt spid="9318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grpId="1" nodeType="clickEffect">
                                  <p:stCondLst>
                                    <p:cond delay="0"/>
                                  </p:stCondLst>
                                  <p:childTnLst>
                                    <p:animEffect transition="out" filter="blinds(horizontal)">
                                      <p:cBhvr>
                                        <p:cTn id="18" dur="500"/>
                                        <p:tgtEl>
                                          <p:spTgt spid="93193"/>
                                        </p:tgtEl>
                                      </p:cBhvr>
                                    </p:animEffect>
                                    <p:set>
                                      <p:cBhvr>
                                        <p:cTn id="19" dur="1" fill="hold">
                                          <p:stCondLst>
                                            <p:cond delay="499"/>
                                          </p:stCondLst>
                                        </p:cTn>
                                        <p:tgtEl>
                                          <p:spTgt spid="93193"/>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93189"/>
                                        </p:tgtEl>
                                      </p:cBhvr>
                                    </p:animEffect>
                                    <p:set>
                                      <p:cBhvr>
                                        <p:cTn id="22" dur="1" fill="hold">
                                          <p:stCondLst>
                                            <p:cond delay="499"/>
                                          </p:stCondLst>
                                        </p:cTn>
                                        <p:tgtEl>
                                          <p:spTgt spid="9318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93196"/>
                                        </p:tgtEl>
                                        <p:attrNameLst>
                                          <p:attrName>style.visibility</p:attrName>
                                        </p:attrNameLst>
                                      </p:cBhvr>
                                      <p:to>
                                        <p:strVal val="visible"/>
                                      </p:to>
                                    </p:set>
                                    <p:anim calcmode="lin" valueType="num">
                                      <p:cBhvr>
                                        <p:cTn id="27" dur="500" fill="hold"/>
                                        <p:tgtEl>
                                          <p:spTgt spid="93196"/>
                                        </p:tgtEl>
                                        <p:attrNameLst>
                                          <p:attrName>ppt_w</p:attrName>
                                        </p:attrNameLst>
                                      </p:cBhvr>
                                      <p:tavLst>
                                        <p:tav tm="0">
                                          <p:val>
                                            <p:fltVal val="0"/>
                                          </p:val>
                                        </p:tav>
                                        <p:tav tm="100000">
                                          <p:val>
                                            <p:strVal val="#ppt_w"/>
                                          </p:val>
                                        </p:tav>
                                      </p:tavLst>
                                    </p:anim>
                                    <p:anim calcmode="lin" valueType="num">
                                      <p:cBhvr>
                                        <p:cTn id="28" dur="500" fill="hold"/>
                                        <p:tgtEl>
                                          <p:spTgt spid="93196"/>
                                        </p:tgtEl>
                                        <p:attrNameLst>
                                          <p:attrName>ppt_h</p:attrName>
                                        </p:attrNameLst>
                                      </p:cBhvr>
                                      <p:tavLst>
                                        <p:tav tm="0">
                                          <p:val>
                                            <p:fltVal val="0"/>
                                          </p:val>
                                        </p:tav>
                                        <p:tav tm="100000">
                                          <p:val>
                                            <p:strVal val="#ppt_h"/>
                                          </p:val>
                                        </p:tav>
                                      </p:tavLst>
                                    </p:anim>
                                    <p:animEffect transition="in" filter="fade">
                                      <p:cBhvr>
                                        <p:cTn id="29" dur="500"/>
                                        <p:tgtEl>
                                          <p:spTgt spid="9319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3197"/>
                                        </p:tgtEl>
                                        <p:attrNameLst>
                                          <p:attrName>style.visibility</p:attrName>
                                        </p:attrNameLst>
                                      </p:cBhvr>
                                      <p:to>
                                        <p:strVal val="visible"/>
                                      </p:to>
                                    </p:set>
                                    <p:anim calcmode="lin" valueType="num">
                                      <p:cBhvr additive="base">
                                        <p:cTn id="34" dur="500" fill="hold"/>
                                        <p:tgtEl>
                                          <p:spTgt spid="93197"/>
                                        </p:tgtEl>
                                        <p:attrNameLst>
                                          <p:attrName>ppt_x</p:attrName>
                                        </p:attrNameLst>
                                      </p:cBhvr>
                                      <p:tavLst>
                                        <p:tav tm="0">
                                          <p:val>
                                            <p:strVal val="#ppt_x"/>
                                          </p:val>
                                        </p:tav>
                                        <p:tav tm="100000">
                                          <p:val>
                                            <p:strVal val="#ppt_x"/>
                                          </p:val>
                                        </p:tav>
                                      </p:tavLst>
                                    </p:anim>
                                    <p:anim calcmode="lin" valueType="num">
                                      <p:cBhvr additive="base">
                                        <p:cTn id="35" dur="500" fill="hold"/>
                                        <p:tgtEl>
                                          <p:spTgt spid="9319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grpId="1" nodeType="clickEffect">
                                  <p:stCondLst>
                                    <p:cond delay="0"/>
                                  </p:stCondLst>
                                  <p:childTnLst>
                                    <p:animEffect transition="out" filter="blinds(horizontal)">
                                      <p:cBhvr>
                                        <p:cTn id="39" dur="500"/>
                                        <p:tgtEl>
                                          <p:spTgt spid="93196"/>
                                        </p:tgtEl>
                                      </p:cBhvr>
                                    </p:animEffect>
                                    <p:set>
                                      <p:cBhvr>
                                        <p:cTn id="40" dur="1" fill="hold">
                                          <p:stCondLst>
                                            <p:cond delay="499"/>
                                          </p:stCondLst>
                                        </p:cTn>
                                        <p:tgtEl>
                                          <p:spTgt spid="93196"/>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93197"/>
                                        </p:tgtEl>
                                      </p:cBhvr>
                                    </p:animEffect>
                                    <p:set>
                                      <p:cBhvr>
                                        <p:cTn id="43" dur="1" fill="hold">
                                          <p:stCondLst>
                                            <p:cond delay="499"/>
                                          </p:stCondLst>
                                        </p:cTn>
                                        <p:tgtEl>
                                          <p:spTgt spid="93197"/>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93198"/>
                                        </p:tgtEl>
                                        <p:attrNameLst>
                                          <p:attrName>style.visibility</p:attrName>
                                        </p:attrNameLst>
                                      </p:cBhvr>
                                      <p:to>
                                        <p:strVal val="visible"/>
                                      </p:to>
                                    </p:set>
                                    <p:anim calcmode="lin" valueType="num">
                                      <p:cBhvr>
                                        <p:cTn id="48" dur="1000" fill="hold"/>
                                        <p:tgtEl>
                                          <p:spTgt spid="93198"/>
                                        </p:tgtEl>
                                        <p:attrNameLst>
                                          <p:attrName>ppt_w</p:attrName>
                                        </p:attrNameLst>
                                      </p:cBhvr>
                                      <p:tavLst>
                                        <p:tav tm="0">
                                          <p:val>
                                            <p:fltVal val="0"/>
                                          </p:val>
                                        </p:tav>
                                        <p:tav tm="100000">
                                          <p:val>
                                            <p:strVal val="#ppt_w"/>
                                          </p:val>
                                        </p:tav>
                                      </p:tavLst>
                                    </p:anim>
                                    <p:anim calcmode="lin" valueType="num">
                                      <p:cBhvr>
                                        <p:cTn id="49" dur="1000" fill="hold"/>
                                        <p:tgtEl>
                                          <p:spTgt spid="93198"/>
                                        </p:tgtEl>
                                        <p:attrNameLst>
                                          <p:attrName>ppt_h</p:attrName>
                                        </p:attrNameLst>
                                      </p:cBhvr>
                                      <p:tavLst>
                                        <p:tav tm="0">
                                          <p:val>
                                            <p:fltVal val="0"/>
                                          </p:val>
                                        </p:tav>
                                        <p:tav tm="100000">
                                          <p:val>
                                            <p:strVal val="#ppt_h"/>
                                          </p:val>
                                        </p:tav>
                                      </p:tavLst>
                                    </p:anim>
                                    <p:anim calcmode="lin" valueType="num">
                                      <p:cBhvr>
                                        <p:cTn id="50" dur="1000" fill="hold"/>
                                        <p:tgtEl>
                                          <p:spTgt spid="93198"/>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931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93199"/>
                                        </p:tgtEl>
                                        <p:attrNameLst>
                                          <p:attrName>style.visibility</p:attrName>
                                        </p:attrNameLst>
                                      </p:cBhvr>
                                      <p:to>
                                        <p:strVal val="visible"/>
                                      </p:to>
                                    </p:set>
                                    <p:anim calcmode="discrete" valueType="clr">
                                      <p:cBhvr override="childStyle">
                                        <p:cTn id="56" dur="80"/>
                                        <p:tgtEl>
                                          <p:spTgt spid="93199"/>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93199"/>
                                        </p:tgtEl>
                                        <p:attrNameLst>
                                          <p:attrName>fillcolor</p:attrName>
                                        </p:attrNameLst>
                                      </p:cBhvr>
                                      <p:tavLst>
                                        <p:tav tm="0">
                                          <p:val>
                                            <p:clrVal>
                                              <a:schemeClr val="accent2"/>
                                            </p:clrVal>
                                          </p:val>
                                        </p:tav>
                                        <p:tav tm="50000">
                                          <p:val>
                                            <p:clrVal>
                                              <a:schemeClr val="hlink"/>
                                            </p:clrVal>
                                          </p:val>
                                        </p:tav>
                                      </p:tavLst>
                                    </p:anim>
                                    <p:set>
                                      <p:cBhvr>
                                        <p:cTn id="58" dur="80"/>
                                        <p:tgtEl>
                                          <p:spTgt spid="93199"/>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xit" presetSubtype="10" fill="hold" grpId="1" nodeType="clickEffect">
                                  <p:stCondLst>
                                    <p:cond delay="0"/>
                                  </p:stCondLst>
                                  <p:childTnLst>
                                    <p:animEffect transition="out" filter="blinds(horizontal)">
                                      <p:cBhvr>
                                        <p:cTn id="62" dur="500"/>
                                        <p:tgtEl>
                                          <p:spTgt spid="93198"/>
                                        </p:tgtEl>
                                      </p:cBhvr>
                                    </p:animEffect>
                                    <p:set>
                                      <p:cBhvr>
                                        <p:cTn id="63" dur="1" fill="hold">
                                          <p:stCondLst>
                                            <p:cond delay="499"/>
                                          </p:stCondLst>
                                        </p:cTn>
                                        <p:tgtEl>
                                          <p:spTgt spid="93198"/>
                                        </p:tgtEl>
                                        <p:attrNameLst>
                                          <p:attrName>style.visibility</p:attrName>
                                        </p:attrNameLst>
                                      </p:cBhvr>
                                      <p:to>
                                        <p:strVal val="hidden"/>
                                      </p:to>
                                    </p:set>
                                  </p:childTnLst>
                                </p:cTn>
                              </p:par>
                              <p:par>
                                <p:cTn id="64" presetID="3" presetClass="exit" presetSubtype="10" fill="hold" grpId="1" nodeType="withEffect">
                                  <p:stCondLst>
                                    <p:cond delay="0"/>
                                  </p:stCondLst>
                                  <p:iterate type="lt">
                                    <p:tmPct val="0"/>
                                  </p:iterate>
                                  <p:childTnLst>
                                    <p:animEffect transition="out" filter="blinds(horizontal)">
                                      <p:cBhvr>
                                        <p:cTn id="65" dur="500"/>
                                        <p:tgtEl>
                                          <p:spTgt spid="93199"/>
                                        </p:tgtEl>
                                      </p:cBhvr>
                                    </p:animEffect>
                                    <p:set>
                                      <p:cBhvr>
                                        <p:cTn id="66" dur="1" fill="hold">
                                          <p:stCondLst>
                                            <p:cond delay="499"/>
                                          </p:stCondLst>
                                        </p:cTn>
                                        <p:tgtEl>
                                          <p:spTgt spid="93199"/>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3200"/>
                                        </p:tgtEl>
                                        <p:attrNameLst>
                                          <p:attrName>style.visibility</p:attrName>
                                        </p:attrNameLst>
                                      </p:cBhvr>
                                      <p:to>
                                        <p:strVal val="visible"/>
                                      </p:to>
                                    </p:set>
                                    <p:anim calcmode="lin" valueType="num">
                                      <p:cBhvr additive="base">
                                        <p:cTn id="71" dur="500" fill="hold"/>
                                        <p:tgtEl>
                                          <p:spTgt spid="93200"/>
                                        </p:tgtEl>
                                        <p:attrNameLst>
                                          <p:attrName>ppt_x</p:attrName>
                                        </p:attrNameLst>
                                      </p:cBhvr>
                                      <p:tavLst>
                                        <p:tav tm="0">
                                          <p:val>
                                            <p:strVal val="#ppt_x"/>
                                          </p:val>
                                        </p:tav>
                                        <p:tav tm="100000">
                                          <p:val>
                                            <p:strVal val="#ppt_x"/>
                                          </p:val>
                                        </p:tav>
                                      </p:tavLst>
                                    </p:anim>
                                    <p:anim calcmode="lin" valueType="num">
                                      <p:cBhvr additive="base">
                                        <p:cTn id="72" dur="500" fill="hold"/>
                                        <p:tgtEl>
                                          <p:spTgt spid="93200"/>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93201"/>
                                        </p:tgtEl>
                                        <p:attrNameLst>
                                          <p:attrName>style.visibility</p:attrName>
                                        </p:attrNameLst>
                                      </p:cBhvr>
                                      <p:to>
                                        <p:strVal val="visible"/>
                                      </p:to>
                                    </p:set>
                                    <p:anim calcmode="discrete" valueType="clr">
                                      <p:cBhvr override="childStyle">
                                        <p:cTn id="77" dur="80"/>
                                        <p:tgtEl>
                                          <p:spTgt spid="93201"/>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93201"/>
                                        </p:tgtEl>
                                        <p:attrNameLst>
                                          <p:attrName>fillcolor</p:attrName>
                                        </p:attrNameLst>
                                      </p:cBhvr>
                                      <p:tavLst>
                                        <p:tav tm="0">
                                          <p:val>
                                            <p:clrVal>
                                              <a:schemeClr val="accent2"/>
                                            </p:clrVal>
                                          </p:val>
                                        </p:tav>
                                        <p:tav tm="50000">
                                          <p:val>
                                            <p:clrVal>
                                              <a:schemeClr val="hlink"/>
                                            </p:clrVal>
                                          </p:val>
                                        </p:tav>
                                      </p:tavLst>
                                    </p:anim>
                                    <p:set>
                                      <p:cBhvr>
                                        <p:cTn id="79" dur="80"/>
                                        <p:tgtEl>
                                          <p:spTgt spid="93201"/>
                                        </p:tgtEl>
                                        <p:attrNameLst>
                                          <p:attrName>fill.type</p:attrName>
                                        </p:attrNameLst>
                                      </p:cBhvr>
                                      <p:to>
                                        <p:strVal val="solid"/>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xit" presetSubtype="10" fill="hold" grpId="1" nodeType="clickEffect">
                                  <p:stCondLst>
                                    <p:cond delay="0"/>
                                  </p:stCondLst>
                                  <p:childTnLst>
                                    <p:animEffect transition="out" filter="blinds(horizontal)">
                                      <p:cBhvr>
                                        <p:cTn id="83" dur="500"/>
                                        <p:tgtEl>
                                          <p:spTgt spid="93200"/>
                                        </p:tgtEl>
                                      </p:cBhvr>
                                    </p:animEffect>
                                    <p:set>
                                      <p:cBhvr>
                                        <p:cTn id="84" dur="1" fill="hold">
                                          <p:stCondLst>
                                            <p:cond delay="499"/>
                                          </p:stCondLst>
                                        </p:cTn>
                                        <p:tgtEl>
                                          <p:spTgt spid="93200"/>
                                        </p:tgtEl>
                                        <p:attrNameLst>
                                          <p:attrName>style.visibility</p:attrName>
                                        </p:attrNameLst>
                                      </p:cBhvr>
                                      <p:to>
                                        <p:strVal val="hidden"/>
                                      </p:to>
                                    </p:set>
                                  </p:childTnLst>
                                </p:cTn>
                              </p:par>
                              <p:par>
                                <p:cTn id="85" presetID="3" presetClass="exit" presetSubtype="10" fill="hold" grpId="1" nodeType="withEffect">
                                  <p:stCondLst>
                                    <p:cond delay="0"/>
                                  </p:stCondLst>
                                  <p:iterate type="lt">
                                    <p:tmPct val="0"/>
                                  </p:iterate>
                                  <p:childTnLst>
                                    <p:animEffect transition="out" filter="blinds(horizontal)">
                                      <p:cBhvr>
                                        <p:cTn id="86" dur="500"/>
                                        <p:tgtEl>
                                          <p:spTgt spid="93201"/>
                                        </p:tgtEl>
                                      </p:cBhvr>
                                    </p:animEffect>
                                    <p:set>
                                      <p:cBhvr>
                                        <p:cTn id="87" dur="1" fill="hold">
                                          <p:stCondLst>
                                            <p:cond delay="499"/>
                                          </p:stCondLst>
                                        </p:cTn>
                                        <p:tgtEl>
                                          <p:spTgt spid="93201"/>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5" presetClass="entr" presetSubtype="0" fill="hold" grpId="0" nodeType="clickEffect">
                                  <p:stCondLst>
                                    <p:cond delay="0"/>
                                  </p:stCondLst>
                                  <p:childTnLst>
                                    <p:set>
                                      <p:cBhvr>
                                        <p:cTn id="91" dur="1" fill="hold">
                                          <p:stCondLst>
                                            <p:cond delay="0"/>
                                          </p:stCondLst>
                                        </p:cTn>
                                        <p:tgtEl>
                                          <p:spTgt spid="93202"/>
                                        </p:tgtEl>
                                        <p:attrNameLst>
                                          <p:attrName>style.visibility</p:attrName>
                                        </p:attrNameLst>
                                      </p:cBhvr>
                                      <p:to>
                                        <p:strVal val="visible"/>
                                      </p:to>
                                    </p:set>
                                    <p:anim calcmode="lin" valueType="num">
                                      <p:cBhvr>
                                        <p:cTn id="92" dur="1000" fill="hold"/>
                                        <p:tgtEl>
                                          <p:spTgt spid="93202"/>
                                        </p:tgtEl>
                                        <p:attrNameLst>
                                          <p:attrName>ppt_w</p:attrName>
                                        </p:attrNameLst>
                                      </p:cBhvr>
                                      <p:tavLst>
                                        <p:tav tm="0">
                                          <p:val>
                                            <p:fltVal val="0"/>
                                          </p:val>
                                        </p:tav>
                                        <p:tav tm="100000">
                                          <p:val>
                                            <p:strVal val="#ppt_w"/>
                                          </p:val>
                                        </p:tav>
                                      </p:tavLst>
                                    </p:anim>
                                    <p:anim calcmode="lin" valueType="num">
                                      <p:cBhvr>
                                        <p:cTn id="93" dur="1000" fill="hold"/>
                                        <p:tgtEl>
                                          <p:spTgt spid="93202"/>
                                        </p:tgtEl>
                                        <p:attrNameLst>
                                          <p:attrName>ppt_h</p:attrName>
                                        </p:attrNameLst>
                                      </p:cBhvr>
                                      <p:tavLst>
                                        <p:tav tm="0">
                                          <p:val>
                                            <p:fltVal val="0"/>
                                          </p:val>
                                        </p:tav>
                                        <p:tav tm="100000">
                                          <p:val>
                                            <p:strVal val="#ppt_h"/>
                                          </p:val>
                                        </p:tav>
                                      </p:tavLst>
                                    </p:anim>
                                    <p:anim calcmode="lin" valueType="num">
                                      <p:cBhvr>
                                        <p:cTn id="94" dur="1000" fill="hold"/>
                                        <p:tgtEl>
                                          <p:spTgt spid="93202"/>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932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grpId="0" nodeType="clickEffect">
                                  <p:stCondLst>
                                    <p:cond delay="0"/>
                                  </p:stCondLst>
                                  <p:iterate type="lt">
                                    <p:tmPct val="0"/>
                                  </p:iterate>
                                  <p:childTnLst>
                                    <p:set>
                                      <p:cBhvr>
                                        <p:cTn id="99" dur="1" fill="hold">
                                          <p:stCondLst>
                                            <p:cond delay="0"/>
                                          </p:stCondLst>
                                        </p:cTn>
                                        <p:tgtEl>
                                          <p:spTgt spid="93203"/>
                                        </p:tgtEl>
                                        <p:attrNameLst>
                                          <p:attrName>style.visibility</p:attrName>
                                        </p:attrNameLst>
                                      </p:cBhvr>
                                      <p:to>
                                        <p:strVal val="visible"/>
                                      </p:to>
                                    </p:set>
                                    <p:anim calcmode="lin" valueType="num">
                                      <p:cBhvr additive="base">
                                        <p:cTn id="100" dur="500" fill="hold"/>
                                        <p:tgtEl>
                                          <p:spTgt spid="93203"/>
                                        </p:tgtEl>
                                        <p:attrNameLst>
                                          <p:attrName>ppt_x</p:attrName>
                                        </p:attrNameLst>
                                      </p:cBhvr>
                                      <p:tavLst>
                                        <p:tav tm="0">
                                          <p:val>
                                            <p:strVal val="#ppt_x"/>
                                          </p:val>
                                        </p:tav>
                                        <p:tav tm="100000">
                                          <p:val>
                                            <p:strVal val="#ppt_x"/>
                                          </p:val>
                                        </p:tav>
                                      </p:tavLst>
                                    </p:anim>
                                    <p:anim calcmode="lin" valueType="num">
                                      <p:cBhvr additive="base">
                                        <p:cTn id="101" dur="500" fill="hold"/>
                                        <p:tgtEl>
                                          <p:spTgt spid="93203"/>
                                        </p:tgtEl>
                                        <p:attrNameLst>
                                          <p:attrName>ppt_y</p:attrName>
                                        </p:attrNameLst>
                                      </p:cBhvr>
                                      <p:tavLst>
                                        <p:tav tm="0">
                                          <p:val>
                                            <p:strVal val="1+#ppt_h/2"/>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xit" presetSubtype="10" fill="hold" grpId="1" nodeType="clickEffect">
                                  <p:stCondLst>
                                    <p:cond delay="0"/>
                                  </p:stCondLst>
                                  <p:childTnLst>
                                    <p:animEffect transition="out" filter="blinds(horizontal)">
                                      <p:cBhvr>
                                        <p:cTn id="105" dur="500"/>
                                        <p:tgtEl>
                                          <p:spTgt spid="93202"/>
                                        </p:tgtEl>
                                      </p:cBhvr>
                                    </p:animEffect>
                                    <p:set>
                                      <p:cBhvr>
                                        <p:cTn id="106" dur="1" fill="hold">
                                          <p:stCondLst>
                                            <p:cond delay="499"/>
                                          </p:stCondLst>
                                        </p:cTn>
                                        <p:tgtEl>
                                          <p:spTgt spid="93202"/>
                                        </p:tgtEl>
                                        <p:attrNameLst>
                                          <p:attrName>style.visibility</p:attrName>
                                        </p:attrNameLst>
                                      </p:cBhvr>
                                      <p:to>
                                        <p:strVal val="hidden"/>
                                      </p:to>
                                    </p:set>
                                  </p:childTnLst>
                                </p:cTn>
                              </p:par>
                              <p:par>
                                <p:cTn id="107" presetID="3" presetClass="exit" presetSubtype="10" fill="hold" grpId="1" nodeType="withEffect">
                                  <p:stCondLst>
                                    <p:cond delay="0"/>
                                  </p:stCondLst>
                                  <p:iterate type="lt">
                                    <p:tmPct val="0"/>
                                  </p:iterate>
                                  <p:childTnLst>
                                    <p:animEffect transition="out" filter="blinds(horizontal)">
                                      <p:cBhvr>
                                        <p:cTn id="108" dur="500"/>
                                        <p:tgtEl>
                                          <p:spTgt spid="93203"/>
                                        </p:tgtEl>
                                      </p:cBhvr>
                                    </p:animEffect>
                                    <p:set>
                                      <p:cBhvr>
                                        <p:cTn id="109" dur="1" fill="hold">
                                          <p:stCondLst>
                                            <p:cond delay="499"/>
                                          </p:stCondLst>
                                        </p:cTn>
                                        <p:tgtEl>
                                          <p:spTgt spid="93203"/>
                                        </p:tgtEl>
                                        <p:attrNameLst>
                                          <p:attrName>style.visibility</p:attrName>
                                        </p:attrNameLst>
                                      </p:cBhvr>
                                      <p:to>
                                        <p:strVal val="hidden"/>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93204"/>
                                        </p:tgtEl>
                                        <p:attrNameLst>
                                          <p:attrName>style.visibility</p:attrName>
                                        </p:attrNameLst>
                                      </p:cBhvr>
                                      <p:to>
                                        <p:strVal val="visible"/>
                                      </p:to>
                                    </p:set>
                                    <p:anim calcmode="lin" valueType="num">
                                      <p:cBhvr additive="base">
                                        <p:cTn id="114" dur="500" fill="hold"/>
                                        <p:tgtEl>
                                          <p:spTgt spid="93204"/>
                                        </p:tgtEl>
                                        <p:attrNameLst>
                                          <p:attrName>ppt_x</p:attrName>
                                        </p:attrNameLst>
                                      </p:cBhvr>
                                      <p:tavLst>
                                        <p:tav tm="0">
                                          <p:val>
                                            <p:strVal val="#ppt_x"/>
                                          </p:val>
                                        </p:tav>
                                        <p:tav tm="100000">
                                          <p:val>
                                            <p:strVal val="#ppt_x"/>
                                          </p:val>
                                        </p:tav>
                                      </p:tavLst>
                                    </p:anim>
                                    <p:anim calcmode="lin" valueType="num">
                                      <p:cBhvr additive="base">
                                        <p:cTn id="115" dur="500" fill="hold"/>
                                        <p:tgtEl>
                                          <p:spTgt spid="93204"/>
                                        </p:tgtEl>
                                        <p:attrNameLst>
                                          <p:attrName>ppt_y</p:attrName>
                                        </p:attrNameLst>
                                      </p:cBhvr>
                                      <p:tavLst>
                                        <p:tav tm="0">
                                          <p:val>
                                            <p:strVal val="1+#ppt_h/2"/>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93205"/>
                                        </p:tgtEl>
                                        <p:attrNameLst>
                                          <p:attrName>style.visibility</p:attrName>
                                        </p:attrNameLst>
                                      </p:cBhvr>
                                      <p:to>
                                        <p:strVal val="visible"/>
                                      </p:to>
                                    </p:set>
                                    <p:anim calcmode="lin" valueType="num">
                                      <p:cBhvr additive="base">
                                        <p:cTn id="120" dur="500" fill="hold"/>
                                        <p:tgtEl>
                                          <p:spTgt spid="93205"/>
                                        </p:tgtEl>
                                        <p:attrNameLst>
                                          <p:attrName>ppt_x</p:attrName>
                                        </p:attrNameLst>
                                      </p:cBhvr>
                                      <p:tavLst>
                                        <p:tav tm="0">
                                          <p:val>
                                            <p:strVal val="#ppt_x"/>
                                          </p:val>
                                        </p:tav>
                                        <p:tav tm="100000">
                                          <p:val>
                                            <p:strVal val="#ppt_x"/>
                                          </p:val>
                                        </p:tav>
                                      </p:tavLst>
                                    </p:anim>
                                    <p:anim calcmode="lin" valueType="num">
                                      <p:cBhvr additive="base">
                                        <p:cTn id="121" dur="500" fill="hold"/>
                                        <p:tgtEl>
                                          <p:spTgt spid="93205"/>
                                        </p:tgtEl>
                                        <p:attrNameLst>
                                          <p:attrName>ppt_y</p:attrName>
                                        </p:attrNameLst>
                                      </p:cBhvr>
                                      <p:tavLst>
                                        <p:tav tm="0">
                                          <p:val>
                                            <p:strVal val="1+#ppt_h/2"/>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xit" presetSubtype="10" fill="hold" grpId="1" nodeType="clickEffect">
                                  <p:stCondLst>
                                    <p:cond delay="0"/>
                                  </p:stCondLst>
                                  <p:childTnLst>
                                    <p:animEffect transition="out" filter="blinds(horizontal)">
                                      <p:cBhvr>
                                        <p:cTn id="125" dur="500"/>
                                        <p:tgtEl>
                                          <p:spTgt spid="93204"/>
                                        </p:tgtEl>
                                      </p:cBhvr>
                                    </p:animEffect>
                                    <p:set>
                                      <p:cBhvr>
                                        <p:cTn id="126" dur="1" fill="hold">
                                          <p:stCondLst>
                                            <p:cond delay="499"/>
                                          </p:stCondLst>
                                        </p:cTn>
                                        <p:tgtEl>
                                          <p:spTgt spid="93204"/>
                                        </p:tgtEl>
                                        <p:attrNameLst>
                                          <p:attrName>style.visibility</p:attrName>
                                        </p:attrNameLst>
                                      </p:cBhvr>
                                      <p:to>
                                        <p:strVal val="hidden"/>
                                      </p:to>
                                    </p:set>
                                  </p:childTnLst>
                                </p:cTn>
                              </p:par>
                              <p:par>
                                <p:cTn id="127" presetID="3" presetClass="exit" presetSubtype="10" fill="hold" grpId="1" nodeType="withEffect">
                                  <p:stCondLst>
                                    <p:cond delay="0"/>
                                  </p:stCondLst>
                                  <p:childTnLst>
                                    <p:animEffect transition="out" filter="blinds(horizontal)">
                                      <p:cBhvr>
                                        <p:cTn id="128" dur="500"/>
                                        <p:tgtEl>
                                          <p:spTgt spid="93205"/>
                                        </p:tgtEl>
                                      </p:cBhvr>
                                    </p:animEffect>
                                    <p:set>
                                      <p:cBhvr>
                                        <p:cTn id="129" dur="1" fill="hold">
                                          <p:stCondLst>
                                            <p:cond delay="499"/>
                                          </p:stCondLst>
                                        </p:cTn>
                                        <p:tgtEl>
                                          <p:spTgt spid="932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animBg="1"/>
      <p:bldP spid="93189" grpId="1" animBg="1"/>
      <p:bldP spid="93193" grpId="0" animBg="1"/>
      <p:bldP spid="93193" grpId="1" animBg="1"/>
      <p:bldP spid="93196" grpId="0" animBg="1"/>
      <p:bldP spid="93196" grpId="1" animBg="1"/>
      <p:bldP spid="93197" grpId="0" animBg="1"/>
      <p:bldP spid="93197" grpId="1" animBg="1"/>
      <p:bldP spid="93198" grpId="0" animBg="1"/>
      <p:bldP spid="93198" grpId="1" animBg="1"/>
      <p:bldP spid="93199" grpId="0" animBg="1"/>
      <p:bldP spid="93199" grpId="1" animBg="1"/>
      <p:bldP spid="93200" grpId="0" animBg="1"/>
      <p:bldP spid="93200" grpId="1" animBg="1"/>
      <p:bldP spid="93201" grpId="0" animBg="1"/>
      <p:bldP spid="93201" grpId="1" animBg="1"/>
      <p:bldP spid="93202" grpId="0" animBg="1"/>
      <p:bldP spid="93202" grpId="1" animBg="1"/>
      <p:bldP spid="93203" grpId="0" animBg="1"/>
      <p:bldP spid="93203" grpId="1" animBg="1"/>
      <p:bldP spid="93204" grpId="0" animBg="1"/>
      <p:bldP spid="93204" grpId="1" animBg="1"/>
      <p:bldP spid="93205" grpId="0" animBg="1"/>
      <p:bldP spid="9320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nipiccom177mi4"/>
          <p:cNvPicPr>
            <a:picLocks noChangeAspect="1" noChangeArrowheads="1"/>
          </p:cNvPicPr>
          <p:nvPr/>
        </p:nvPicPr>
        <p:blipFill>
          <a:blip r:embed="rId2"/>
          <a:srcRect/>
          <a:stretch>
            <a:fillRect/>
          </a:stretch>
        </p:blipFill>
        <p:spPr bwMode="auto">
          <a:xfrm>
            <a:off x="0" y="-303213"/>
            <a:ext cx="9144000" cy="7161213"/>
          </a:xfrm>
          <a:prstGeom prst="rect">
            <a:avLst/>
          </a:prstGeom>
          <a:noFill/>
          <a:ln w="9525">
            <a:noFill/>
            <a:miter lim="800000"/>
            <a:headEnd/>
            <a:tailEnd/>
          </a:ln>
        </p:spPr>
      </p:pic>
      <p:sp>
        <p:nvSpPr>
          <p:cNvPr id="72707" name="WordArt 3"/>
          <p:cNvSpPr>
            <a:spLocks noChangeArrowheads="1" noChangeShapeType="1" noTextEdit="1"/>
          </p:cNvSpPr>
          <p:nvPr/>
        </p:nvSpPr>
        <p:spPr bwMode="auto">
          <a:xfrm>
            <a:off x="457200" y="2046288"/>
            <a:ext cx="8220075" cy="3211512"/>
          </a:xfrm>
          <a:prstGeom prst="rect">
            <a:avLst/>
          </a:prstGeom>
        </p:spPr>
        <p:txBody>
          <a:bodyPr wrap="none" fromWordArt="1">
            <a:prstTxWarp prst="textPlain">
              <a:avLst>
                <a:gd name="adj" fmla="val 50000"/>
              </a:avLst>
            </a:prstTxWarp>
          </a:bodyPr>
          <a:lstStyle/>
          <a:p>
            <a:pPr algn="ctr"/>
            <a:r>
              <a:rPr lang="vi-VN" sz="5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Chúc các em chăm ngoan học giỏi</a:t>
            </a:r>
            <a:endParaRPr lang="en-US" sz="5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pic>
        <p:nvPicPr>
          <p:cNvPr id="22532" name="Picture 4" descr="Yacht-03-june"/>
          <p:cNvPicPr>
            <a:picLocks noChangeAspect="1" noChangeArrowheads="1" noCrop="1"/>
          </p:cNvPicPr>
          <p:nvPr/>
        </p:nvPicPr>
        <p:blipFill>
          <a:blip r:embed="rId3"/>
          <a:srcRect/>
          <a:stretch>
            <a:fillRect/>
          </a:stretch>
        </p:blipFill>
        <p:spPr bwMode="auto">
          <a:xfrm>
            <a:off x="3259138" y="4397375"/>
            <a:ext cx="2003425" cy="1520825"/>
          </a:xfrm>
          <a:prstGeom prst="rect">
            <a:avLst/>
          </a:prstGeom>
          <a:noFill/>
          <a:ln w="9525">
            <a:noFill/>
            <a:miter lim="800000"/>
            <a:headEnd/>
            <a:tailEnd/>
          </a:ln>
        </p:spPr>
      </p:pic>
      <p:pic>
        <p:nvPicPr>
          <p:cNvPr id="22533" name="Picture 5" descr="671691"/>
          <p:cNvPicPr>
            <a:picLocks noChangeAspect="1" noChangeArrowheads="1" noCrop="1"/>
          </p:cNvPicPr>
          <p:nvPr/>
        </p:nvPicPr>
        <p:blipFill>
          <a:blip r:embed="rId4"/>
          <a:srcRect/>
          <a:stretch>
            <a:fillRect/>
          </a:stretch>
        </p:blipFill>
        <p:spPr bwMode="auto">
          <a:xfrm>
            <a:off x="3811588" y="871538"/>
            <a:ext cx="1106487" cy="1106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72707"/>
                                        </p:tgtEl>
                                        <p:attrNameLst>
                                          <p:attrName>style.color</p:attrName>
                                        </p:attrNameLst>
                                      </p:cBhvr>
                                      <p:by>
                                        <p:hsl h="-7200000" s="0" l="0"/>
                                      </p:by>
                                    </p:animClr>
                                    <p:animClr clrSpc="hsl" dir="cw">
                                      <p:cBhvr>
                                        <p:cTn id="7" dur="500" fill="hold"/>
                                        <p:tgtEl>
                                          <p:spTgt spid="72707"/>
                                        </p:tgtEl>
                                        <p:attrNameLst>
                                          <p:attrName>fillcolor</p:attrName>
                                        </p:attrNameLst>
                                      </p:cBhvr>
                                      <p:by>
                                        <p:hsl h="-7200000" s="0" l="0"/>
                                      </p:by>
                                    </p:animClr>
                                    <p:animClr clrSpc="hsl" dir="cw">
                                      <p:cBhvr>
                                        <p:cTn id="8" dur="500" fill="hold"/>
                                        <p:tgtEl>
                                          <p:spTgt spid="72707"/>
                                        </p:tgtEl>
                                        <p:attrNameLst>
                                          <p:attrName>stroke.color</p:attrName>
                                        </p:attrNameLst>
                                      </p:cBhvr>
                                      <p:by>
                                        <p:hsl h="-7200000" s="0" l="0"/>
                                      </p:by>
                                    </p:animClr>
                                    <p:set>
                                      <p:cBhvr>
                                        <p:cTn id="9" dur="500" fill="hold"/>
                                        <p:tgtEl>
                                          <p:spTgt spid="727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UONG=THO=VUA-LTT"/>
          <p:cNvPicPr>
            <a:picLocks noChangeAspect="1" noChangeArrowheads="1"/>
          </p:cNvPicPr>
          <p:nvPr/>
        </p:nvPicPr>
        <p:blipFill>
          <a:blip r:embed="rId2"/>
          <a:srcRect/>
          <a:stretch>
            <a:fillRect/>
          </a:stretch>
        </p:blipFill>
        <p:spPr bwMode="auto">
          <a:xfrm>
            <a:off x="1676400" y="228600"/>
            <a:ext cx="5486400" cy="5715000"/>
          </a:xfrm>
          <a:prstGeom prst="rect">
            <a:avLst/>
          </a:prstGeom>
          <a:noFill/>
          <a:ln w="9525">
            <a:noFill/>
            <a:miter lim="800000"/>
            <a:headEnd/>
            <a:tailEnd/>
          </a:ln>
        </p:spPr>
      </p:pic>
      <p:sp>
        <p:nvSpPr>
          <p:cNvPr id="23555" name="Rectangle 3"/>
          <p:cNvSpPr>
            <a:spLocks noChangeArrowheads="1"/>
          </p:cNvSpPr>
          <p:nvPr/>
        </p:nvSpPr>
        <p:spPr bwMode="auto">
          <a:xfrm>
            <a:off x="3276600" y="6096000"/>
            <a:ext cx="3590925" cy="461963"/>
          </a:xfrm>
          <a:prstGeom prst="rect">
            <a:avLst/>
          </a:prstGeom>
          <a:noFill/>
          <a:ln w="9525">
            <a:noFill/>
            <a:miter lim="800000"/>
            <a:headEnd/>
            <a:tailEnd/>
          </a:ln>
        </p:spPr>
        <p:txBody>
          <a:bodyPr wrap="none">
            <a:spAutoFit/>
          </a:bodyPr>
          <a:lstStyle/>
          <a:p>
            <a:pPr eaLnBrk="1" hangingPunct="1">
              <a:spcBef>
                <a:spcPct val="50000"/>
              </a:spcBef>
            </a:pPr>
            <a:r>
              <a:rPr lang="en-US" sz="2400" i="1">
                <a:solidFill>
                  <a:srgbClr val="800080"/>
                </a:solidFill>
              </a:rPr>
              <a:t>Tượng Vua lê thánh tông</a:t>
            </a:r>
          </a:p>
        </p:txBody>
      </p:sp>
      <p:sp>
        <p:nvSpPr>
          <p:cNvPr id="23556" name="AutoShape 4">
            <a:hlinkClick r:id="rId3" action="ppaction://hlinksldjump" highlightClick="1"/>
          </p:cNvPr>
          <p:cNvSpPr>
            <a:spLocks noChangeArrowheads="1"/>
          </p:cNvSpPr>
          <p:nvPr/>
        </p:nvSpPr>
        <p:spPr bwMode="auto">
          <a:xfrm>
            <a:off x="6705600" y="5410200"/>
            <a:ext cx="433388" cy="509588"/>
          </a:xfrm>
          <a:prstGeom prst="actionButtonHome">
            <a:avLst/>
          </a:prstGeom>
          <a:solidFill>
            <a:schemeClr val="accent1"/>
          </a:solidFill>
          <a:ln w="9525">
            <a:noFill/>
            <a:miter lim="800000"/>
            <a:headEnd/>
            <a:tailEnd/>
          </a:ln>
        </p:spPr>
        <p:txBody>
          <a:bodyPr wrap="none" anchor="ctr"/>
          <a:lstStyle/>
          <a:p>
            <a:pPr eaLnBrk="1" hangingPunct="1"/>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045b"/>
          <p:cNvPicPr>
            <a:picLocks noChangeAspect="1" noChangeArrowheads="1"/>
          </p:cNvPicPr>
          <p:nvPr/>
        </p:nvPicPr>
        <p:blipFill>
          <a:blip r:embed="rId2"/>
          <a:srcRect/>
          <a:stretch>
            <a:fillRect/>
          </a:stretch>
        </p:blipFill>
        <p:spPr bwMode="auto">
          <a:xfrm>
            <a:off x="1447800" y="533400"/>
            <a:ext cx="5943600" cy="4076700"/>
          </a:xfrm>
          <a:prstGeom prst="rect">
            <a:avLst/>
          </a:prstGeom>
          <a:noFill/>
          <a:ln w="9525">
            <a:noFill/>
            <a:miter lim="800000"/>
            <a:headEnd/>
            <a:tailEnd/>
          </a:ln>
        </p:spPr>
      </p:pic>
      <p:sp>
        <p:nvSpPr>
          <p:cNvPr id="24579" name="Text Box 3"/>
          <p:cNvSpPr txBox="1">
            <a:spLocks noChangeArrowheads="1"/>
          </p:cNvSpPr>
          <p:nvPr/>
        </p:nvSpPr>
        <p:spPr bwMode="auto">
          <a:xfrm>
            <a:off x="1066800" y="4953000"/>
            <a:ext cx="6781800" cy="396875"/>
          </a:xfrm>
          <a:prstGeom prst="rect">
            <a:avLst/>
          </a:prstGeom>
          <a:noFill/>
          <a:ln w="9525">
            <a:noFill/>
            <a:miter lim="800000"/>
            <a:headEnd/>
            <a:tailEnd/>
          </a:ln>
        </p:spPr>
        <p:txBody>
          <a:bodyPr>
            <a:spAutoFit/>
          </a:bodyPr>
          <a:lstStyle/>
          <a:p>
            <a:pPr algn="ctr" eaLnBrk="1" hangingPunct="1">
              <a:spcBef>
                <a:spcPct val="50000"/>
              </a:spcBef>
            </a:pPr>
            <a:r>
              <a:rPr lang="en-US" sz="2000" i="1">
                <a:solidFill>
                  <a:srgbClr val="800080"/>
                </a:solidFill>
              </a:rPr>
              <a:t>ĐỀN THỜ VUA LÊ THÁNH TÔNG</a:t>
            </a:r>
          </a:p>
        </p:txBody>
      </p:sp>
      <p:sp>
        <p:nvSpPr>
          <p:cNvPr id="24580" name="AutoShape 4">
            <a:hlinkClick r:id="rId3" action="ppaction://hlinksldjump" highlightClick="1"/>
          </p:cNvPr>
          <p:cNvSpPr>
            <a:spLocks noChangeArrowheads="1"/>
          </p:cNvSpPr>
          <p:nvPr/>
        </p:nvSpPr>
        <p:spPr bwMode="auto">
          <a:xfrm>
            <a:off x="6934200" y="4114800"/>
            <a:ext cx="433388" cy="433388"/>
          </a:xfrm>
          <a:prstGeom prst="actionButtonHome">
            <a:avLst/>
          </a:prstGeom>
          <a:solidFill>
            <a:schemeClr val="accent1"/>
          </a:solidFill>
          <a:ln w="9525">
            <a:noFill/>
            <a:miter lim="800000"/>
            <a:headEnd/>
            <a:tailEnd/>
          </a:ln>
        </p:spPr>
        <p:txBody>
          <a:bodyPr wrap="none" anchor="ctr"/>
          <a:lstStyle/>
          <a:p>
            <a:pPr eaLnBrk="1" hangingPunct="1"/>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1172564065"/>
          <p:cNvPicPr>
            <a:picLocks noChangeAspect="1" noChangeArrowheads="1"/>
          </p:cNvPicPr>
          <p:nvPr/>
        </p:nvPicPr>
        <p:blipFill>
          <a:blip r:embed="rId2"/>
          <a:srcRect/>
          <a:stretch>
            <a:fillRect/>
          </a:stretch>
        </p:blipFill>
        <p:spPr bwMode="auto">
          <a:xfrm>
            <a:off x="1524000" y="457200"/>
            <a:ext cx="6019800" cy="5486400"/>
          </a:xfrm>
          <a:prstGeom prst="rect">
            <a:avLst/>
          </a:prstGeom>
          <a:noFill/>
          <a:ln w="9525">
            <a:noFill/>
            <a:miter lim="800000"/>
            <a:headEnd/>
            <a:tailEnd/>
          </a:ln>
        </p:spPr>
      </p:pic>
      <p:sp>
        <p:nvSpPr>
          <p:cNvPr id="25603" name="Text Box 3"/>
          <p:cNvSpPr txBox="1">
            <a:spLocks noChangeArrowheads="1"/>
          </p:cNvSpPr>
          <p:nvPr/>
        </p:nvSpPr>
        <p:spPr bwMode="auto">
          <a:xfrm>
            <a:off x="2133600" y="6096000"/>
            <a:ext cx="5029200" cy="457200"/>
          </a:xfrm>
          <a:prstGeom prst="rect">
            <a:avLst/>
          </a:prstGeom>
          <a:noFill/>
          <a:ln w="9525">
            <a:noFill/>
            <a:miter lim="800000"/>
            <a:headEnd/>
            <a:tailEnd/>
          </a:ln>
        </p:spPr>
        <p:txBody>
          <a:bodyPr>
            <a:spAutoFit/>
          </a:bodyPr>
          <a:lstStyle/>
          <a:p>
            <a:pPr algn="ctr" eaLnBrk="1" hangingPunct="1">
              <a:spcBef>
                <a:spcPct val="50000"/>
              </a:spcBef>
            </a:pPr>
            <a:r>
              <a:rPr lang="en-US" sz="2400" i="1">
                <a:solidFill>
                  <a:srgbClr val="800080"/>
                </a:solidFill>
              </a:rPr>
              <a:t>TƯỢNG L</a:t>
            </a:r>
            <a:r>
              <a:rPr lang="vi-VN" sz="2400" i="1">
                <a:solidFill>
                  <a:srgbClr val="800080"/>
                </a:solidFill>
              </a:rPr>
              <a:t>ƯƠ</a:t>
            </a:r>
            <a:r>
              <a:rPr lang="en-US" sz="2400" i="1">
                <a:solidFill>
                  <a:srgbClr val="800080"/>
                </a:solidFill>
              </a:rPr>
              <a:t>NG THẾ VINH</a:t>
            </a:r>
          </a:p>
        </p:txBody>
      </p:sp>
      <p:sp>
        <p:nvSpPr>
          <p:cNvPr id="25604" name="AutoShape 5">
            <a:hlinkClick r:id="rId3" action="ppaction://hlinksldjump" highlightClick="1"/>
          </p:cNvPr>
          <p:cNvSpPr>
            <a:spLocks noChangeArrowheads="1"/>
          </p:cNvSpPr>
          <p:nvPr/>
        </p:nvSpPr>
        <p:spPr bwMode="auto">
          <a:xfrm>
            <a:off x="6934200" y="5181600"/>
            <a:ext cx="585788" cy="585788"/>
          </a:xfrm>
          <a:prstGeom prst="actionButtonHome">
            <a:avLst/>
          </a:prstGeom>
          <a:solidFill>
            <a:schemeClr val="accent1"/>
          </a:solidFill>
          <a:ln w="9525">
            <a:noFill/>
            <a:miter lim="800000"/>
            <a:headEnd/>
            <a:tailEnd/>
          </a:ln>
        </p:spPr>
        <p:txBody>
          <a:bodyPr wrap="none" anchor="ctr"/>
          <a:lstStyle/>
          <a:p>
            <a:pPr eaLnBrk="1" hangingPunct="1"/>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le-huu-trac"/>
          <p:cNvPicPr>
            <a:picLocks noChangeAspect="1" noChangeArrowheads="1"/>
          </p:cNvPicPr>
          <p:nvPr/>
        </p:nvPicPr>
        <p:blipFill>
          <a:blip r:embed="rId2"/>
          <a:srcRect/>
          <a:stretch>
            <a:fillRect/>
          </a:stretch>
        </p:blipFill>
        <p:spPr bwMode="auto">
          <a:xfrm>
            <a:off x="2209800" y="533400"/>
            <a:ext cx="4114800" cy="5257800"/>
          </a:xfrm>
          <a:prstGeom prst="rect">
            <a:avLst/>
          </a:prstGeom>
          <a:noFill/>
          <a:ln w="9525">
            <a:noFill/>
            <a:miter lim="800000"/>
            <a:headEnd/>
            <a:tailEnd/>
          </a:ln>
        </p:spPr>
      </p:pic>
      <p:sp>
        <p:nvSpPr>
          <p:cNvPr id="26627" name="Text Box 5"/>
          <p:cNvSpPr txBox="1">
            <a:spLocks noChangeArrowheads="1"/>
          </p:cNvSpPr>
          <p:nvPr/>
        </p:nvSpPr>
        <p:spPr bwMode="auto">
          <a:xfrm>
            <a:off x="2057400" y="6096000"/>
            <a:ext cx="5105400" cy="366713"/>
          </a:xfrm>
          <a:prstGeom prst="rect">
            <a:avLst/>
          </a:prstGeom>
          <a:noFill/>
          <a:ln w="9525">
            <a:noFill/>
            <a:miter lim="800000"/>
            <a:headEnd/>
            <a:tailEnd/>
          </a:ln>
        </p:spPr>
        <p:txBody>
          <a:bodyPr>
            <a:spAutoFit/>
          </a:bodyPr>
          <a:lstStyle/>
          <a:p>
            <a:pPr eaLnBrk="1" hangingPunct="1"/>
            <a:r>
              <a:rPr lang="en-US" b="1">
                <a:solidFill>
                  <a:srgbClr val="0000FF"/>
                </a:solidFill>
              </a:rPr>
              <a:t>  LÊ HỮU TRÁC ( HẢI THƯỢNG LÃN ÔNG )</a:t>
            </a:r>
          </a:p>
        </p:txBody>
      </p:sp>
      <p:sp>
        <p:nvSpPr>
          <p:cNvPr id="26628" name="AutoShape 6">
            <a:hlinkClick r:id="rId3" action="ppaction://hlinksldjump" highlightClick="1"/>
          </p:cNvPr>
          <p:cNvSpPr>
            <a:spLocks noChangeArrowheads="1"/>
          </p:cNvSpPr>
          <p:nvPr/>
        </p:nvSpPr>
        <p:spPr bwMode="auto">
          <a:xfrm>
            <a:off x="5791200" y="5257800"/>
            <a:ext cx="585788" cy="509588"/>
          </a:xfrm>
          <a:prstGeom prst="actionButtonHome">
            <a:avLst/>
          </a:prstGeom>
          <a:solidFill>
            <a:schemeClr val="accent1"/>
          </a:solidFill>
          <a:ln w="9525">
            <a:noFill/>
            <a:miter lim="800000"/>
            <a:headEnd/>
            <a:tailEnd/>
          </a:ln>
        </p:spPr>
        <p:txBody>
          <a:bodyPr wrap="none" anchor="ctr"/>
          <a:lstStyle/>
          <a:p>
            <a:pPr eaLnBrk="1" hangingPunct="1"/>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khu-tuong-niem-le-huu-trac_500"/>
          <p:cNvPicPr>
            <a:picLocks noChangeAspect="1" noChangeArrowheads="1"/>
          </p:cNvPicPr>
          <p:nvPr/>
        </p:nvPicPr>
        <p:blipFill>
          <a:blip r:embed="rId2"/>
          <a:srcRect/>
          <a:stretch>
            <a:fillRect/>
          </a:stretch>
        </p:blipFill>
        <p:spPr bwMode="auto">
          <a:xfrm>
            <a:off x="0" y="114300"/>
            <a:ext cx="9144000" cy="5886450"/>
          </a:xfrm>
          <a:prstGeom prst="rect">
            <a:avLst/>
          </a:prstGeom>
          <a:noFill/>
          <a:ln w="9525">
            <a:noFill/>
            <a:miter lim="800000"/>
            <a:headEnd/>
            <a:tailEnd/>
          </a:ln>
        </p:spPr>
      </p:pic>
      <p:sp>
        <p:nvSpPr>
          <p:cNvPr id="27651" name="Text Box 5"/>
          <p:cNvSpPr txBox="1">
            <a:spLocks noChangeArrowheads="1"/>
          </p:cNvSpPr>
          <p:nvPr/>
        </p:nvSpPr>
        <p:spPr bwMode="auto">
          <a:xfrm>
            <a:off x="1295400" y="6216650"/>
            <a:ext cx="6858000" cy="641350"/>
          </a:xfrm>
          <a:prstGeom prst="rect">
            <a:avLst/>
          </a:prstGeom>
          <a:noFill/>
          <a:ln w="9525">
            <a:noFill/>
            <a:miter lim="800000"/>
            <a:headEnd/>
            <a:tailEnd/>
          </a:ln>
        </p:spPr>
        <p:txBody>
          <a:bodyPr>
            <a:spAutoFit/>
          </a:bodyPr>
          <a:lstStyle/>
          <a:p>
            <a:pPr eaLnBrk="1" hangingPunct="1"/>
            <a:r>
              <a:rPr lang="en-US" b="1">
                <a:solidFill>
                  <a:srgbClr val="0000FF"/>
                </a:solidFill>
              </a:rPr>
              <a:t>KHU TƯỞNG NIỆM LÊ HỮU TRÁC ( HẢI THƯỢNG LÃN ÔNG )</a:t>
            </a:r>
          </a:p>
          <a:p>
            <a:pPr eaLnBrk="1" hangingPunct="1"/>
            <a:r>
              <a:rPr lang="en-US"/>
              <a:t> </a:t>
            </a:r>
          </a:p>
        </p:txBody>
      </p:sp>
      <p:sp>
        <p:nvSpPr>
          <p:cNvPr id="27652" name="AutoShape 6">
            <a:hlinkClick r:id="rId3" action="ppaction://hlinksldjump" highlightClick="1"/>
          </p:cNvPr>
          <p:cNvSpPr>
            <a:spLocks noChangeArrowheads="1"/>
          </p:cNvSpPr>
          <p:nvPr/>
        </p:nvSpPr>
        <p:spPr bwMode="auto">
          <a:xfrm>
            <a:off x="8610600" y="5410200"/>
            <a:ext cx="533400" cy="585788"/>
          </a:xfrm>
          <a:prstGeom prst="actionButtonHome">
            <a:avLst/>
          </a:prstGeom>
          <a:solidFill>
            <a:schemeClr val="accent1"/>
          </a:solidFill>
          <a:ln w="9525">
            <a:noFill/>
            <a:miter lim="800000"/>
            <a:headEnd/>
            <a:tailEnd/>
          </a:ln>
        </p:spPr>
        <p:txBody>
          <a:bodyPr wrap="none" anchor="ctr"/>
          <a:lstStyle/>
          <a:p>
            <a:pPr eaLnBrk="1" hangingPunct="1"/>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battrang14"/>
          <p:cNvPicPr>
            <a:picLocks noChangeAspect="1" noChangeArrowheads="1"/>
          </p:cNvPicPr>
          <p:nvPr/>
        </p:nvPicPr>
        <p:blipFill>
          <a:blip r:embed="rId2"/>
          <a:srcRect/>
          <a:stretch>
            <a:fillRect/>
          </a:stretch>
        </p:blipFill>
        <p:spPr bwMode="auto">
          <a:xfrm>
            <a:off x="228600" y="381000"/>
            <a:ext cx="8382000" cy="5715000"/>
          </a:xfrm>
          <a:prstGeom prst="rect">
            <a:avLst/>
          </a:prstGeom>
          <a:noFill/>
          <a:ln w="9525">
            <a:noFill/>
            <a:miter lim="800000"/>
            <a:headEnd/>
            <a:tailEnd/>
          </a:ln>
        </p:spPr>
      </p:pic>
      <p:sp>
        <p:nvSpPr>
          <p:cNvPr id="28675" name="Text Box 5"/>
          <p:cNvSpPr txBox="1">
            <a:spLocks noChangeArrowheads="1"/>
          </p:cNvSpPr>
          <p:nvPr/>
        </p:nvSpPr>
        <p:spPr bwMode="auto">
          <a:xfrm>
            <a:off x="1066800" y="6208713"/>
            <a:ext cx="6629400" cy="579437"/>
          </a:xfrm>
          <a:prstGeom prst="rect">
            <a:avLst/>
          </a:prstGeom>
          <a:noFill/>
          <a:ln w="9525">
            <a:noFill/>
            <a:miter lim="800000"/>
            <a:headEnd/>
            <a:tailEnd/>
          </a:ln>
        </p:spPr>
        <p:txBody>
          <a:bodyPr>
            <a:spAutoFit/>
          </a:bodyPr>
          <a:lstStyle/>
          <a:p>
            <a:pPr eaLnBrk="1" hangingPunct="1"/>
            <a:r>
              <a:rPr lang="en-US" sz="3200" b="1">
                <a:solidFill>
                  <a:srgbClr val="0000FF"/>
                </a:solidFill>
              </a:rPr>
              <a:t>BÌNH NGÔ ĐẠI CÁO ( CHỮ HÁN )</a:t>
            </a:r>
          </a:p>
        </p:txBody>
      </p:sp>
      <p:sp>
        <p:nvSpPr>
          <p:cNvPr id="28676" name="AutoShape 6">
            <a:hlinkClick r:id="rId3" action="ppaction://hlinksldjump" highlightClick="1"/>
          </p:cNvPr>
          <p:cNvSpPr>
            <a:spLocks noChangeArrowheads="1"/>
          </p:cNvSpPr>
          <p:nvPr/>
        </p:nvSpPr>
        <p:spPr bwMode="auto">
          <a:xfrm>
            <a:off x="8077200" y="6019800"/>
            <a:ext cx="585788" cy="381000"/>
          </a:xfrm>
          <a:prstGeom prst="actionButtonHome">
            <a:avLst/>
          </a:prstGeom>
          <a:solidFill>
            <a:schemeClr val="accent1"/>
          </a:solidFill>
          <a:ln w="9525">
            <a:noFill/>
            <a:miter lim="800000"/>
            <a:headEnd/>
            <a:tailEnd/>
          </a:ln>
        </p:spPr>
        <p:txBody>
          <a:bodyPr wrap="none" anchor="ctr"/>
          <a:lstStyle/>
          <a:p>
            <a:pPr eaLnBrk="1" hangingPunct="1"/>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QuocAmThiTap-bia"/>
          <p:cNvPicPr>
            <a:picLocks noChangeAspect="1" noChangeArrowheads="1"/>
          </p:cNvPicPr>
          <p:nvPr/>
        </p:nvPicPr>
        <p:blipFill>
          <a:blip r:embed="rId2"/>
          <a:srcRect/>
          <a:stretch>
            <a:fillRect/>
          </a:stretch>
        </p:blipFill>
        <p:spPr bwMode="auto">
          <a:xfrm>
            <a:off x="2562225" y="152400"/>
            <a:ext cx="4113213" cy="5562600"/>
          </a:xfrm>
          <a:prstGeom prst="rect">
            <a:avLst/>
          </a:prstGeom>
          <a:noFill/>
          <a:ln w="9525">
            <a:noFill/>
            <a:miter lim="800000"/>
            <a:headEnd/>
            <a:tailEnd/>
          </a:ln>
        </p:spPr>
      </p:pic>
      <p:sp>
        <p:nvSpPr>
          <p:cNvPr id="29699" name="Text Box 5"/>
          <p:cNvSpPr txBox="1">
            <a:spLocks noChangeArrowheads="1"/>
          </p:cNvSpPr>
          <p:nvPr/>
        </p:nvSpPr>
        <p:spPr bwMode="auto">
          <a:xfrm>
            <a:off x="1066800" y="5943600"/>
            <a:ext cx="6629400"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rPr>
              <a:t>QUỐC ÂM THI TẬP ( CHỮ NÔM )</a:t>
            </a:r>
          </a:p>
        </p:txBody>
      </p:sp>
      <p:sp>
        <p:nvSpPr>
          <p:cNvPr id="29700" name="AutoShape 6">
            <a:hlinkClick r:id="rId3" action="ppaction://hlinksldjump" highlightClick="1"/>
          </p:cNvPr>
          <p:cNvSpPr>
            <a:spLocks noChangeArrowheads="1"/>
          </p:cNvSpPr>
          <p:nvPr/>
        </p:nvSpPr>
        <p:spPr bwMode="auto">
          <a:xfrm>
            <a:off x="8686800" y="6248400"/>
            <a:ext cx="457200" cy="381000"/>
          </a:xfrm>
          <a:prstGeom prst="actionButtonHome">
            <a:avLst/>
          </a:prstGeom>
          <a:solidFill>
            <a:schemeClr val="accent1"/>
          </a:solidFill>
          <a:ln w="9525">
            <a:noFill/>
            <a:miter lim="800000"/>
            <a:headEnd/>
            <a:tailEnd/>
          </a:ln>
        </p:spPr>
        <p:txBody>
          <a:bodyPr wrap="none" anchor="ctr"/>
          <a:lstStyle/>
          <a:p>
            <a:pPr eaLnBrk="1" hangingPunct="1"/>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battrang14"/>
          <p:cNvPicPr>
            <a:picLocks noChangeAspect="1" noChangeArrowheads="1"/>
          </p:cNvPicPr>
          <p:nvPr/>
        </p:nvPicPr>
        <p:blipFill>
          <a:blip r:embed="rId2"/>
          <a:srcRect/>
          <a:stretch>
            <a:fillRect/>
          </a:stretch>
        </p:blipFill>
        <p:spPr bwMode="auto">
          <a:xfrm>
            <a:off x="0" y="0"/>
            <a:ext cx="4572000" cy="5410200"/>
          </a:xfrm>
          <a:prstGeom prst="rect">
            <a:avLst/>
          </a:prstGeom>
          <a:noFill/>
          <a:ln w="9525">
            <a:noFill/>
            <a:miter lim="800000"/>
            <a:headEnd/>
            <a:tailEnd/>
          </a:ln>
        </p:spPr>
      </p:pic>
      <p:pic>
        <p:nvPicPr>
          <p:cNvPr id="30723" name="Picture 5" descr="QuocAmThiTap-bia"/>
          <p:cNvPicPr>
            <a:picLocks noChangeAspect="1" noChangeArrowheads="1"/>
          </p:cNvPicPr>
          <p:nvPr/>
        </p:nvPicPr>
        <p:blipFill>
          <a:blip r:embed="rId3"/>
          <a:srcRect/>
          <a:stretch>
            <a:fillRect/>
          </a:stretch>
        </p:blipFill>
        <p:spPr bwMode="auto">
          <a:xfrm>
            <a:off x="5030788" y="0"/>
            <a:ext cx="4113212" cy="5562600"/>
          </a:xfrm>
          <a:prstGeom prst="rect">
            <a:avLst/>
          </a:prstGeom>
          <a:noFill/>
          <a:ln w="9525">
            <a:noFill/>
            <a:miter lim="800000"/>
            <a:headEnd/>
            <a:tailEnd/>
          </a:ln>
        </p:spPr>
      </p:pic>
      <p:sp>
        <p:nvSpPr>
          <p:cNvPr id="30724" name="Text Box 7"/>
          <p:cNvSpPr txBox="1">
            <a:spLocks noChangeArrowheads="1"/>
          </p:cNvSpPr>
          <p:nvPr/>
        </p:nvSpPr>
        <p:spPr bwMode="auto">
          <a:xfrm>
            <a:off x="533400" y="5638800"/>
            <a:ext cx="2514600" cy="579438"/>
          </a:xfrm>
          <a:prstGeom prst="rect">
            <a:avLst/>
          </a:prstGeom>
          <a:noFill/>
          <a:ln w="9525">
            <a:noFill/>
            <a:miter lim="800000"/>
            <a:headEnd/>
            <a:tailEnd/>
          </a:ln>
        </p:spPr>
        <p:txBody>
          <a:bodyPr>
            <a:spAutoFit/>
          </a:bodyPr>
          <a:lstStyle/>
          <a:p>
            <a:pPr eaLnBrk="1" hangingPunct="1"/>
            <a:r>
              <a:rPr lang="en-US" sz="3200" b="1">
                <a:solidFill>
                  <a:srgbClr val="0000FF"/>
                </a:solidFill>
              </a:rPr>
              <a:t>CHỮ HÁN </a:t>
            </a:r>
          </a:p>
        </p:txBody>
      </p:sp>
      <p:sp>
        <p:nvSpPr>
          <p:cNvPr id="30725" name="Text Box 8"/>
          <p:cNvSpPr txBox="1">
            <a:spLocks noChangeArrowheads="1"/>
          </p:cNvSpPr>
          <p:nvPr/>
        </p:nvSpPr>
        <p:spPr bwMode="auto">
          <a:xfrm>
            <a:off x="5715000" y="5638800"/>
            <a:ext cx="2743200"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rPr>
              <a:t> CHỮ NÔM </a:t>
            </a:r>
          </a:p>
        </p:txBody>
      </p:sp>
      <p:sp>
        <p:nvSpPr>
          <p:cNvPr id="30726" name="AutoShape 9">
            <a:hlinkClick r:id="rId4" action="ppaction://hlinksldjump" highlightClick="1"/>
          </p:cNvPr>
          <p:cNvSpPr>
            <a:spLocks noChangeArrowheads="1"/>
          </p:cNvSpPr>
          <p:nvPr/>
        </p:nvSpPr>
        <p:spPr bwMode="auto">
          <a:xfrm>
            <a:off x="8534400" y="6324600"/>
            <a:ext cx="609600" cy="533400"/>
          </a:xfrm>
          <a:prstGeom prst="actionButtonHome">
            <a:avLst/>
          </a:prstGeom>
          <a:solidFill>
            <a:schemeClr val="accent1"/>
          </a:solidFill>
          <a:ln w="9525">
            <a:noFill/>
            <a:miter lim="800000"/>
            <a:headEnd/>
            <a:tailEnd/>
          </a:ln>
        </p:spPr>
        <p:txBody>
          <a:bodyPr wrap="none" anchor="ctr"/>
          <a:lstStyle/>
          <a:p>
            <a:pPr eaLnBrk="1" hangingPunct="1"/>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rgb-on-white-01"/>
          <p:cNvPicPr>
            <a:picLocks noChangeAspect="1" noChangeArrowheads="1"/>
          </p:cNvPicPr>
          <p:nvPr/>
        </p:nvPicPr>
        <p:blipFill>
          <a:blip r:embed="rId2"/>
          <a:srcRect/>
          <a:stretch>
            <a:fillRect/>
          </a:stretch>
        </p:blipFill>
        <p:spPr bwMode="auto">
          <a:xfrm>
            <a:off x="0" y="-73025"/>
            <a:ext cx="9217025" cy="6931025"/>
          </a:xfrm>
          <a:prstGeom prst="rect">
            <a:avLst/>
          </a:prstGeom>
          <a:noFill/>
          <a:ln w="9525">
            <a:noFill/>
            <a:miter lim="800000"/>
            <a:headEnd/>
            <a:tailEnd/>
          </a:ln>
        </p:spPr>
      </p:pic>
      <p:sp>
        <p:nvSpPr>
          <p:cNvPr id="4099" name="Rectangle 5"/>
          <p:cNvSpPr>
            <a:spLocks noGrp="1" noChangeArrowheads="1"/>
          </p:cNvSpPr>
          <p:nvPr>
            <p:ph type="title"/>
          </p:nvPr>
        </p:nvSpPr>
        <p:spPr>
          <a:xfrm>
            <a:off x="990600" y="0"/>
            <a:ext cx="6870700" cy="990600"/>
          </a:xfrm>
        </p:spPr>
        <p:txBody>
          <a:bodyPr/>
          <a:lstStyle/>
          <a:p>
            <a:pPr eaLnBrk="1" hangingPunct="1">
              <a:lnSpc>
                <a:spcPct val="70000"/>
              </a:lnSpc>
            </a:pPr>
            <a:r>
              <a:rPr lang="en-US" sz="2800" i="1" smtClean="0">
                <a:solidFill>
                  <a:srgbClr val="0000FF"/>
                </a:solidFill>
              </a:rPr>
              <a:t/>
            </a:r>
            <a:br>
              <a:rPr lang="en-US" sz="2800" i="1" smtClean="0">
                <a:solidFill>
                  <a:srgbClr val="0000FF"/>
                </a:solidFill>
              </a:rPr>
            </a:br>
            <a:r>
              <a:rPr lang="en-US" sz="2800" b="1" i="1" smtClean="0">
                <a:solidFill>
                  <a:srgbClr val="E91303"/>
                </a:solidFill>
              </a:rPr>
              <a:t>Lịch sử</a:t>
            </a:r>
          </a:p>
        </p:txBody>
      </p:sp>
      <p:sp>
        <p:nvSpPr>
          <p:cNvPr id="8198" name="Rectangle 6"/>
          <p:cNvSpPr>
            <a:spLocks noChangeArrowheads="1"/>
          </p:cNvSpPr>
          <p:nvPr/>
        </p:nvSpPr>
        <p:spPr bwMode="auto">
          <a:xfrm>
            <a:off x="457200" y="1371600"/>
            <a:ext cx="7086600" cy="381000"/>
          </a:xfrm>
          <a:prstGeom prst="rect">
            <a:avLst/>
          </a:prstGeom>
          <a:noFill/>
          <a:ln w="9525">
            <a:noFill/>
            <a:miter lim="800000"/>
            <a:headEnd/>
            <a:tailEnd/>
          </a:ln>
        </p:spPr>
        <p:txBody>
          <a:bodyPr anchor="ctr"/>
          <a:lstStyle/>
          <a:p>
            <a:pPr marL="838200" indent="-838200" eaLnBrk="1" hangingPunct="1"/>
            <a:r>
              <a:rPr lang="en-US" sz="2800">
                <a:solidFill>
                  <a:srgbClr val="E91303"/>
                </a:solidFill>
              </a:rPr>
              <a:t>1.</a:t>
            </a:r>
            <a:r>
              <a:rPr lang="en-US" sz="2800">
                <a:solidFill>
                  <a:srgbClr val="0000FF"/>
                </a:solidFill>
              </a:rPr>
              <a:t> </a:t>
            </a:r>
            <a:r>
              <a:rPr lang="en-US" sz="2800" b="1" i="1">
                <a:solidFill>
                  <a:srgbClr val="E91303"/>
                </a:solidFill>
              </a:rPr>
              <a:t>Văn học thời Hậu Lê:</a:t>
            </a:r>
          </a:p>
        </p:txBody>
      </p:sp>
      <p:sp>
        <p:nvSpPr>
          <p:cNvPr id="8201" name="Text Box 9"/>
          <p:cNvSpPr txBox="1">
            <a:spLocks noChangeArrowheads="1"/>
          </p:cNvSpPr>
          <p:nvPr/>
        </p:nvSpPr>
        <p:spPr bwMode="auto">
          <a:xfrm>
            <a:off x="1066800" y="838200"/>
            <a:ext cx="7315200" cy="584200"/>
          </a:xfrm>
          <a:prstGeom prst="rect">
            <a:avLst/>
          </a:prstGeom>
          <a:noFill/>
          <a:ln w="9525">
            <a:noFill/>
            <a:miter lim="800000"/>
            <a:headEnd/>
            <a:tailEnd/>
          </a:ln>
        </p:spPr>
        <p:txBody>
          <a:bodyPr>
            <a:spAutoFit/>
          </a:bodyPr>
          <a:lstStyle/>
          <a:p>
            <a:pPr algn="ctr">
              <a:spcBef>
                <a:spcPct val="50000"/>
              </a:spcBef>
            </a:pPr>
            <a:r>
              <a:rPr lang="en-US" sz="3200" b="1" i="1">
                <a:solidFill>
                  <a:srgbClr val="FF00FF"/>
                </a:solidFill>
              </a:rPr>
              <a:t>   Văn học và khoa học thời Hậu Lê</a:t>
            </a:r>
          </a:p>
        </p:txBody>
      </p:sp>
      <p:sp>
        <p:nvSpPr>
          <p:cNvPr id="8203" name="Rectangle 11"/>
          <p:cNvSpPr>
            <a:spLocks noChangeArrowheads="1"/>
          </p:cNvSpPr>
          <p:nvPr/>
        </p:nvSpPr>
        <p:spPr bwMode="auto">
          <a:xfrm>
            <a:off x="1828800" y="1676400"/>
            <a:ext cx="4114800" cy="609600"/>
          </a:xfrm>
          <a:prstGeom prst="rect">
            <a:avLst/>
          </a:prstGeom>
          <a:noFill/>
          <a:ln w="9525">
            <a:noFill/>
            <a:miter lim="800000"/>
            <a:headEnd/>
            <a:tailEnd/>
          </a:ln>
        </p:spPr>
        <p:txBody>
          <a:bodyPr anchor="ctr"/>
          <a:lstStyle/>
          <a:p>
            <a:pPr eaLnBrk="1" hangingPunct="1"/>
            <a:r>
              <a:rPr lang="en-US" sz="2800">
                <a:solidFill>
                  <a:srgbClr val="0000FF"/>
                </a:solidFill>
              </a:rPr>
              <a:t>Câu hỏi thảo luận:</a:t>
            </a:r>
          </a:p>
        </p:txBody>
      </p:sp>
      <p:sp>
        <p:nvSpPr>
          <p:cNvPr id="8204" name="Rectangle 12"/>
          <p:cNvSpPr>
            <a:spLocks noChangeArrowheads="1"/>
          </p:cNvSpPr>
          <p:nvPr/>
        </p:nvSpPr>
        <p:spPr bwMode="auto">
          <a:xfrm>
            <a:off x="0" y="2286000"/>
            <a:ext cx="9144000" cy="1295400"/>
          </a:xfrm>
          <a:prstGeom prst="rect">
            <a:avLst/>
          </a:prstGeom>
          <a:noFill/>
          <a:ln w="9525">
            <a:noFill/>
            <a:miter lim="800000"/>
            <a:headEnd/>
            <a:tailEnd/>
          </a:ln>
        </p:spPr>
        <p:txBody>
          <a:bodyPr anchor="ctr"/>
          <a:lstStyle/>
          <a:p>
            <a:pPr eaLnBrk="1" hangingPunct="1"/>
            <a:r>
              <a:rPr lang="en-US" sz="2800">
                <a:solidFill>
                  <a:srgbClr val="0000FF"/>
                </a:solidFill>
              </a:rPr>
              <a:t>       Dựa vào nội dung SGK, hoàn thành bảng thống kê về nội dung tác giả, tác phẩm văn học, tiêu biểu thời Hậu Lê.</a:t>
            </a:r>
          </a:p>
        </p:txBody>
      </p:sp>
      <p:sp>
        <p:nvSpPr>
          <p:cNvPr id="8208" name="AutoShape 16"/>
          <p:cNvSpPr>
            <a:spLocks noChangeArrowheads="1"/>
          </p:cNvSpPr>
          <p:nvPr/>
        </p:nvSpPr>
        <p:spPr bwMode="auto">
          <a:xfrm>
            <a:off x="1447800" y="1905000"/>
            <a:ext cx="381000" cy="228600"/>
          </a:xfrm>
          <a:prstGeom prst="sun">
            <a:avLst>
              <a:gd name="adj" fmla="val 25000"/>
            </a:avLst>
          </a:prstGeom>
          <a:solidFill>
            <a:srgbClr val="FFFF00"/>
          </a:solidFill>
          <a:ln w="57150">
            <a:solidFill>
              <a:srgbClr val="FF3300"/>
            </a:solidFill>
            <a:miter lim="800000"/>
            <a:headEnd/>
            <a:tailEnd/>
          </a:ln>
        </p:spPr>
        <p:txBody>
          <a:bodyPr wrap="none" anchor="ctr"/>
          <a:lstStyle/>
          <a:p>
            <a:pPr eaLnBrk="1" hangingPunct="1"/>
            <a:endParaRPr lang="en-US" sz="1600"/>
          </a:p>
        </p:txBody>
      </p:sp>
      <p:graphicFrame>
        <p:nvGraphicFramePr>
          <p:cNvPr id="8503" name="Group 311"/>
          <p:cNvGraphicFramePr>
            <a:graphicFrameLocks noGrp="1"/>
          </p:cNvGraphicFramePr>
          <p:nvPr>
            <p:ph idx="1"/>
          </p:nvPr>
        </p:nvGraphicFramePr>
        <p:xfrm>
          <a:off x="838200" y="3733800"/>
          <a:ext cx="7848600" cy="2895600"/>
        </p:xfrm>
        <a:graphic>
          <a:graphicData uri="http://schemas.openxmlformats.org/drawingml/2006/table">
            <a:tbl>
              <a:tblPr/>
              <a:tblGrid>
                <a:gridCol w="2514600"/>
                <a:gridCol w="2814638"/>
                <a:gridCol w="2519362"/>
              </a:tblGrid>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0000FF"/>
                          </a:solidFill>
                          <a:effectLst/>
                          <a:latin typeface="Times New Roman" pitchFamily="18" charset="0"/>
                        </a:rPr>
                        <a:t>  Tác giả</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0000FF"/>
                          </a:solidFill>
                          <a:effectLst/>
                          <a:latin typeface="Times New Roman" pitchFamily="18" charset="0"/>
                        </a:rPr>
                        <a:t>     Tác phẩm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0000FF"/>
                          </a:solidFill>
                          <a:effectLst/>
                          <a:latin typeface="Times New Roman" pitchFamily="18" charset="0"/>
                        </a:rPr>
                        <a:t>     Nội dung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p:cTn id="7" dur="500" fill="hold"/>
                                        <p:tgtEl>
                                          <p:spTgt spid="8201"/>
                                        </p:tgtEl>
                                        <p:attrNameLst>
                                          <p:attrName>ppt_w</p:attrName>
                                        </p:attrNameLst>
                                      </p:cBhvr>
                                      <p:tavLst>
                                        <p:tav tm="0">
                                          <p:val>
                                            <p:fltVal val="0"/>
                                          </p:val>
                                        </p:tav>
                                        <p:tav tm="100000">
                                          <p:val>
                                            <p:strVal val="#ppt_w"/>
                                          </p:val>
                                        </p:tav>
                                      </p:tavLst>
                                    </p:anim>
                                    <p:anim calcmode="lin" valueType="num">
                                      <p:cBhvr>
                                        <p:cTn id="8" dur="500" fill="hold"/>
                                        <p:tgtEl>
                                          <p:spTgt spid="820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198"/>
                                        </p:tgtEl>
                                        <p:attrNameLst>
                                          <p:attrName>style.visibility</p:attrName>
                                        </p:attrNameLst>
                                      </p:cBhvr>
                                      <p:to>
                                        <p:strVal val="visible"/>
                                      </p:to>
                                    </p:set>
                                    <p:anim calcmode="lin" valueType="num">
                                      <p:cBhvr>
                                        <p:cTn id="13" dur="500" fill="hold"/>
                                        <p:tgtEl>
                                          <p:spTgt spid="8198"/>
                                        </p:tgtEl>
                                        <p:attrNameLst>
                                          <p:attrName>ppt_w</p:attrName>
                                        </p:attrNameLst>
                                      </p:cBhvr>
                                      <p:tavLst>
                                        <p:tav tm="0">
                                          <p:val>
                                            <p:fltVal val="0"/>
                                          </p:val>
                                        </p:tav>
                                        <p:tav tm="100000">
                                          <p:val>
                                            <p:strVal val="#ppt_w"/>
                                          </p:val>
                                        </p:tav>
                                      </p:tavLst>
                                    </p:anim>
                                    <p:anim calcmode="lin" valueType="num">
                                      <p:cBhvr>
                                        <p:cTn id="14" dur="500" fill="hold"/>
                                        <p:tgtEl>
                                          <p:spTgt spid="8198"/>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208"/>
                                        </p:tgtEl>
                                        <p:attrNameLst>
                                          <p:attrName>style.visibility</p:attrName>
                                        </p:attrNameLst>
                                      </p:cBhvr>
                                      <p:to>
                                        <p:strVal val="visible"/>
                                      </p:to>
                                    </p:set>
                                    <p:anim calcmode="lin" valueType="num">
                                      <p:cBhvr>
                                        <p:cTn id="19" dur="500" fill="hold"/>
                                        <p:tgtEl>
                                          <p:spTgt spid="8208"/>
                                        </p:tgtEl>
                                        <p:attrNameLst>
                                          <p:attrName>ppt_w</p:attrName>
                                        </p:attrNameLst>
                                      </p:cBhvr>
                                      <p:tavLst>
                                        <p:tav tm="0">
                                          <p:val>
                                            <p:fltVal val="0"/>
                                          </p:val>
                                        </p:tav>
                                        <p:tav tm="100000">
                                          <p:val>
                                            <p:strVal val="#ppt_w"/>
                                          </p:val>
                                        </p:tav>
                                      </p:tavLst>
                                    </p:anim>
                                    <p:anim calcmode="lin" valueType="num">
                                      <p:cBhvr>
                                        <p:cTn id="20" dur="500" fill="hold"/>
                                        <p:tgtEl>
                                          <p:spTgt spid="8208"/>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203"/>
                                        </p:tgtEl>
                                        <p:attrNameLst>
                                          <p:attrName>style.visibility</p:attrName>
                                        </p:attrNameLst>
                                      </p:cBhvr>
                                      <p:to>
                                        <p:strVal val="visible"/>
                                      </p:to>
                                    </p:set>
                                    <p:anim calcmode="lin" valueType="num">
                                      <p:cBhvr>
                                        <p:cTn id="25" dur="500" fill="hold"/>
                                        <p:tgtEl>
                                          <p:spTgt spid="8203"/>
                                        </p:tgtEl>
                                        <p:attrNameLst>
                                          <p:attrName>ppt_w</p:attrName>
                                        </p:attrNameLst>
                                      </p:cBhvr>
                                      <p:tavLst>
                                        <p:tav tm="0">
                                          <p:val>
                                            <p:fltVal val="0"/>
                                          </p:val>
                                        </p:tav>
                                        <p:tav tm="100000">
                                          <p:val>
                                            <p:strVal val="#ppt_w"/>
                                          </p:val>
                                        </p:tav>
                                      </p:tavLst>
                                    </p:anim>
                                    <p:anim calcmode="lin" valueType="num">
                                      <p:cBhvr>
                                        <p:cTn id="26" dur="500" fill="hold"/>
                                        <p:tgtEl>
                                          <p:spTgt spid="8203"/>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8204">
                                            <p:txEl>
                                              <p:pRg st="0" end="0"/>
                                            </p:txEl>
                                          </p:spTgt>
                                        </p:tgtEl>
                                        <p:attrNameLst>
                                          <p:attrName>style.visibility</p:attrName>
                                        </p:attrNameLst>
                                      </p:cBhvr>
                                      <p:to>
                                        <p:strVal val="visible"/>
                                      </p:to>
                                    </p:set>
                                    <p:anim calcmode="lin" valueType="num">
                                      <p:cBhvr>
                                        <p:cTn id="31" dur="500" fill="hold"/>
                                        <p:tgtEl>
                                          <p:spTgt spid="8204">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820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nodeType="clickEffect">
                                  <p:stCondLst>
                                    <p:cond delay="0"/>
                                  </p:stCondLst>
                                  <p:childTnLst>
                                    <p:set>
                                      <p:cBhvr>
                                        <p:cTn id="36" dur="1" fill="hold">
                                          <p:stCondLst>
                                            <p:cond delay="0"/>
                                          </p:stCondLst>
                                        </p:cTn>
                                        <p:tgtEl>
                                          <p:spTgt spid="8503"/>
                                        </p:tgtEl>
                                        <p:attrNameLst>
                                          <p:attrName>style.visibility</p:attrName>
                                        </p:attrNameLst>
                                      </p:cBhvr>
                                      <p:to>
                                        <p:strVal val="visible"/>
                                      </p:to>
                                    </p:set>
                                    <p:anim calcmode="lin" valueType="num">
                                      <p:cBhvr>
                                        <p:cTn id="37" dur="500" fill="hold"/>
                                        <p:tgtEl>
                                          <p:spTgt spid="8503"/>
                                        </p:tgtEl>
                                        <p:attrNameLst>
                                          <p:attrName>ppt_w</p:attrName>
                                        </p:attrNameLst>
                                      </p:cBhvr>
                                      <p:tavLst>
                                        <p:tav tm="0">
                                          <p:val>
                                            <p:fltVal val="0"/>
                                          </p:val>
                                        </p:tav>
                                        <p:tav tm="100000">
                                          <p:val>
                                            <p:strVal val="#ppt_w"/>
                                          </p:val>
                                        </p:tav>
                                      </p:tavLst>
                                    </p:anim>
                                    <p:anim calcmode="lin" valueType="num">
                                      <p:cBhvr>
                                        <p:cTn id="38" dur="500" fill="hold"/>
                                        <p:tgtEl>
                                          <p:spTgt spid="85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201" grpId="0"/>
      <p:bldP spid="8203" grpId="0"/>
      <p:bldP spid="820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84007" name="Group 39"/>
          <p:cNvGraphicFramePr>
            <a:graphicFrameLocks noGrp="1"/>
          </p:cNvGraphicFramePr>
          <p:nvPr/>
        </p:nvGraphicFramePr>
        <p:xfrm>
          <a:off x="76200" y="838200"/>
          <a:ext cx="9067800" cy="6019800"/>
        </p:xfrm>
        <a:graphic>
          <a:graphicData uri="http://schemas.openxmlformats.org/drawingml/2006/table">
            <a:tbl>
              <a:tblPr/>
              <a:tblGrid>
                <a:gridCol w="2286000"/>
                <a:gridCol w="2895600"/>
                <a:gridCol w="3886200"/>
              </a:tblGrid>
              <a:tr h="866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  Tác giả</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     Tác phẩm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     Nội dung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3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VnTime"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36" name="Rectangle 18"/>
          <p:cNvSpPr>
            <a:spLocks noChangeArrowheads="1"/>
          </p:cNvSpPr>
          <p:nvPr/>
        </p:nvSpPr>
        <p:spPr bwMode="auto">
          <a:xfrm>
            <a:off x="0" y="0"/>
            <a:ext cx="9144000" cy="762000"/>
          </a:xfrm>
          <a:prstGeom prst="rect">
            <a:avLst/>
          </a:prstGeom>
          <a:noFill/>
          <a:ln w="9525">
            <a:noFill/>
            <a:miter lim="800000"/>
            <a:headEnd/>
            <a:tailEnd/>
          </a:ln>
        </p:spPr>
        <p:txBody>
          <a:bodyPr anchor="ctr"/>
          <a:lstStyle/>
          <a:p>
            <a:r>
              <a:rPr lang="en-US" sz="2800">
                <a:solidFill>
                  <a:srgbClr val="0000FF"/>
                </a:solidFill>
              </a:rPr>
              <a:t>      </a:t>
            </a:r>
            <a:r>
              <a:rPr lang="en-US" sz="2400">
                <a:solidFill>
                  <a:srgbClr val="0000FF"/>
                </a:solidFill>
              </a:rPr>
              <a:t>Các tác giả, tác phẩm văn học tiêu biểu thời Hậu Lê.</a:t>
            </a:r>
            <a:endParaRPr lang="en-US" sz="2400"/>
          </a:p>
        </p:txBody>
      </p:sp>
      <p:sp>
        <p:nvSpPr>
          <p:cNvPr id="5137" name="Rectangle 21"/>
          <p:cNvSpPr>
            <a:spLocks noChangeArrowheads="1"/>
          </p:cNvSpPr>
          <p:nvPr/>
        </p:nvSpPr>
        <p:spPr bwMode="auto">
          <a:xfrm>
            <a:off x="304800" y="1828800"/>
            <a:ext cx="2286000" cy="381000"/>
          </a:xfrm>
          <a:prstGeom prst="rect">
            <a:avLst/>
          </a:prstGeom>
          <a:noFill/>
          <a:ln w="9525">
            <a:noFill/>
            <a:miter lim="800000"/>
            <a:headEnd/>
            <a:tailEnd/>
          </a:ln>
        </p:spPr>
        <p:txBody>
          <a:bodyPr anchor="ctr"/>
          <a:lstStyle/>
          <a:p>
            <a:r>
              <a:rPr lang="en-US" sz="2400">
                <a:solidFill>
                  <a:srgbClr val="0000FF"/>
                </a:solidFill>
              </a:rPr>
              <a:t>Nguyễn Trãi</a:t>
            </a:r>
            <a:endParaRPr lang="en-US" sz="2400"/>
          </a:p>
        </p:txBody>
      </p:sp>
      <p:sp>
        <p:nvSpPr>
          <p:cNvPr id="5138" name="Rectangle 22"/>
          <p:cNvSpPr>
            <a:spLocks noChangeArrowheads="1"/>
          </p:cNvSpPr>
          <p:nvPr/>
        </p:nvSpPr>
        <p:spPr bwMode="auto">
          <a:xfrm>
            <a:off x="2438400" y="1905000"/>
            <a:ext cx="2819400" cy="381000"/>
          </a:xfrm>
          <a:prstGeom prst="rect">
            <a:avLst/>
          </a:prstGeom>
          <a:noFill/>
          <a:ln w="9525">
            <a:noFill/>
            <a:miter lim="800000"/>
            <a:headEnd/>
            <a:tailEnd/>
          </a:ln>
        </p:spPr>
        <p:txBody>
          <a:bodyPr anchor="ctr"/>
          <a:lstStyle/>
          <a:p>
            <a:r>
              <a:rPr lang="en-US" sz="2400" b="1" i="1">
                <a:solidFill>
                  <a:srgbClr val="0000FF"/>
                </a:solidFill>
              </a:rPr>
              <a:t>Bình ngô đại cáo.</a:t>
            </a:r>
            <a:endParaRPr lang="en-US" sz="2400"/>
          </a:p>
        </p:txBody>
      </p:sp>
      <p:sp>
        <p:nvSpPr>
          <p:cNvPr id="5139" name="Rectangle 23"/>
          <p:cNvSpPr>
            <a:spLocks noChangeArrowheads="1"/>
          </p:cNvSpPr>
          <p:nvPr/>
        </p:nvSpPr>
        <p:spPr bwMode="auto">
          <a:xfrm>
            <a:off x="5410200" y="1524000"/>
            <a:ext cx="3733800" cy="1447800"/>
          </a:xfrm>
          <a:prstGeom prst="rect">
            <a:avLst/>
          </a:prstGeom>
          <a:noFill/>
          <a:ln w="9525">
            <a:noFill/>
            <a:miter lim="800000"/>
            <a:headEnd/>
            <a:tailEnd/>
          </a:ln>
        </p:spPr>
        <p:txBody>
          <a:bodyPr anchor="ctr"/>
          <a:lstStyle/>
          <a:p>
            <a:r>
              <a:rPr lang="en-US" sz="2400">
                <a:solidFill>
                  <a:srgbClr val="0000FF"/>
                </a:solidFill>
              </a:rPr>
              <a:t>  </a:t>
            </a:r>
            <a:r>
              <a:rPr lang="en-US" sz="2400">
                <a:solidFill>
                  <a:srgbClr val="0000FF"/>
                </a:solidFill>
                <a:latin typeface="Times New Roman" pitchFamily="18" charset="0"/>
              </a:rPr>
              <a:t>Phản ánh khí phách anh hùng và niềm tự hào dân tộc.</a:t>
            </a:r>
            <a:endParaRPr lang="en-US" sz="2400">
              <a:latin typeface="Comic Sans MS" pitchFamily="66" charset="0"/>
            </a:endParaRPr>
          </a:p>
        </p:txBody>
      </p:sp>
      <p:sp>
        <p:nvSpPr>
          <p:cNvPr id="5140" name="Rectangle 33"/>
          <p:cNvSpPr>
            <a:spLocks noChangeArrowheads="1"/>
          </p:cNvSpPr>
          <p:nvPr/>
        </p:nvSpPr>
        <p:spPr bwMode="auto">
          <a:xfrm>
            <a:off x="57150" y="3124200"/>
            <a:ext cx="2438400" cy="381000"/>
          </a:xfrm>
          <a:prstGeom prst="rect">
            <a:avLst/>
          </a:prstGeom>
          <a:noFill/>
          <a:ln w="9525">
            <a:noFill/>
            <a:miter lim="800000"/>
            <a:headEnd/>
            <a:tailEnd/>
          </a:ln>
        </p:spPr>
        <p:txBody>
          <a:bodyPr anchor="ctr"/>
          <a:lstStyle/>
          <a:p>
            <a:pPr eaLnBrk="1" hangingPunct="1"/>
            <a:r>
              <a:rPr lang="en-US" sz="2400">
                <a:solidFill>
                  <a:srgbClr val="0000FF"/>
                </a:solidFill>
              </a:rPr>
              <a:t>Lê Thánh Tông</a:t>
            </a:r>
          </a:p>
        </p:txBody>
      </p:sp>
      <p:sp>
        <p:nvSpPr>
          <p:cNvPr id="5141" name="Line 34"/>
          <p:cNvSpPr>
            <a:spLocks noChangeShapeType="1"/>
          </p:cNvSpPr>
          <p:nvPr/>
        </p:nvSpPr>
        <p:spPr bwMode="auto">
          <a:xfrm>
            <a:off x="0" y="2819400"/>
            <a:ext cx="9144000" cy="76200"/>
          </a:xfrm>
          <a:prstGeom prst="line">
            <a:avLst/>
          </a:prstGeom>
          <a:noFill/>
          <a:ln w="9525">
            <a:solidFill>
              <a:schemeClr val="tx1"/>
            </a:solidFill>
            <a:round/>
            <a:headEnd/>
            <a:tailEnd/>
          </a:ln>
        </p:spPr>
        <p:txBody>
          <a:bodyPr/>
          <a:lstStyle/>
          <a:p>
            <a:endParaRPr lang="en-US"/>
          </a:p>
        </p:txBody>
      </p:sp>
      <p:sp>
        <p:nvSpPr>
          <p:cNvPr id="5142" name="Text Box 41"/>
          <p:cNvSpPr txBox="1">
            <a:spLocks noChangeArrowheads="1"/>
          </p:cNvSpPr>
          <p:nvPr/>
        </p:nvSpPr>
        <p:spPr bwMode="auto">
          <a:xfrm>
            <a:off x="2362200" y="2895600"/>
            <a:ext cx="2743200" cy="830263"/>
          </a:xfrm>
          <a:prstGeom prst="rect">
            <a:avLst/>
          </a:prstGeom>
          <a:noFill/>
          <a:ln w="9525">
            <a:noFill/>
            <a:miter lim="800000"/>
            <a:headEnd/>
            <a:tailEnd/>
          </a:ln>
        </p:spPr>
        <p:txBody>
          <a:bodyPr>
            <a:spAutoFit/>
          </a:bodyPr>
          <a:lstStyle/>
          <a:p>
            <a:pPr algn="ctr" eaLnBrk="1" hangingPunct="1"/>
            <a:r>
              <a:rPr lang="en-US" sz="2400" b="1" i="1">
                <a:solidFill>
                  <a:srgbClr val="0000FF"/>
                </a:solidFill>
              </a:rPr>
              <a:t>Hồng Đức Quốc Âm thi tập</a:t>
            </a:r>
          </a:p>
        </p:txBody>
      </p:sp>
      <p:sp>
        <p:nvSpPr>
          <p:cNvPr id="5143" name="Text Box 43"/>
          <p:cNvSpPr txBox="1">
            <a:spLocks noChangeArrowheads="1"/>
          </p:cNvSpPr>
          <p:nvPr/>
        </p:nvSpPr>
        <p:spPr bwMode="auto">
          <a:xfrm>
            <a:off x="5851525" y="3084513"/>
            <a:ext cx="184150" cy="338137"/>
          </a:xfrm>
          <a:prstGeom prst="rect">
            <a:avLst/>
          </a:prstGeom>
          <a:noFill/>
          <a:ln w="9525">
            <a:noFill/>
            <a:miter lim="800000"/>
            <a:headEnd/>
            <a:tailEnd/>
          </a:ln>
        </p:spPr>
        <p:txBody>
          <a:bodyPr wrap="none">
            <a:spAutoFit/>
          </a:bodyPr>
          <a:lstStyle/>
          <a:p>
            <a:pPr eaLnBrk="1" hangingPunct="1"/>
            <a:endParaRPr lang="en-US" sz="1600"/>
          </a:p>
        </p:txBody>
      </p:sp>
      <p:sp>
        <p:nvSpPr>
          <p:cNvPr id="5144" name="Text Box 44"/>
          <p:cNvSpPr txBox="1">
            <a:spLocks noChangeArrowheads="1"/>
          </p:cNvSpPr>
          <p:nvPr/>
        </p:nvSpPr>
        <p:spPr bwMode="auto">
          <a:xfrm>
            <a:off x="5410200" y="2895600"/>
            <a:ext cx="3733800" cy="1200150"/>
          </a:xfrm>
          <a:prstGeom prst="rect">
            <a:avLst/>
          </a:prstGeom>
          <a:noFill/>
          <a:ln w="9525">
            <a:noFill/>
            <a:miter lim="800000"/>
            <a:headEnd/>
            <a:tailEnd/>
          </a:ln>
        </p:spPr>
        <p:txBody>
          <a:bodyPr>
            <a:spAutoFit/>
          </a:bodyPr>
          <a:lstStyle/>
          <a:p>
            <a:pPr eaLnBrk="1" hangingPunct="1">
              <a:spcBef>
                <a:spcPct val="20000"/>
              </a:spcBef>
            </a:pPr>
            <a:r>
              <a:rPr lang="en-US" sz="2400">
                <a:solidFill>
                  <a:srgbClr val="0000FF"/>
                </a:solidFill>
              </a:rPr>
              <a:t>  Ca ngợi nhà Hậu Lê; đề cao  công đức của nhà vua</a:t>
            </a:r>
            <a:r>
              <a:rPr lang="en-US" sz="2000">
                <a:solidFill>
                  <a:srgbClr val="0000FF"/>
                </a:solidFill>
              </a:rPr>
              <a:t>. </a:t>
            </a:r>
          </a:p>
        </p:txBody>
      </p:sp>
      <p:sp>
        <p:nvSpPr>
          <p:cNvPr id="5145" name="Line 45"/>
          <p:cNvSpPr>
            <a:spLocks noChangeShapeType="1"/>
          </p:cNvSpPr>
          <p:nvPr/>
        </p:nvSpPr>
        <p:spPr bwMode="auto">
          <a:xfrm>
            <a:off x="0" y="4191000"/>
            <a:ext cx="9144000" cy="76200"/>
          </a:xfrm>
          <a:prstGeom prst="line">
            <a:avLst/>
          </a:prstGeom>
          <a:noFill/>
          <a:ln w="9525">
            <a:solidFill>
              <a:schemeClr val="tx1"/>
            </a:solidFill>
            <a:round/>
            <a:headEnd/>
            <a:tailEnd/>
          </a:ln>
        </p:spPr>
        <p:txBody>
          <a:bodyPr/>
          <a:lstStyle/>
          <a:p>
            <a:endParaRPr lang="en-US"/>
          </a:p>
        </p:txBody>
      </p:sp>
      <p:sp>
        <p:nvSpPr>
          <p:cNvPr id="5146" name="Rectangle 46"/>
          <p:cNvSpPr>
            <a:spLocks noChangeArrowheads="1"/>
          </p:cNvSpPr>
          <p:nvPr/>
        </p:nvSpPr>
        <p:spPr bwMode="auto">
          <a:xfrm>
            <a:off x="0" y="4419600"/>
            <a:ext cx="2286000" cy="381000"/>
          </a:xfrm>
          <a:prstGeom prst="rect">
            <a:avLst/>
          </a:prstGeom>
          <a:noFill/>
          <a:ln w="9525">
            <a:noFill/>
            <a:miter lim="800000"/>
            <a:headEnd/>
            <a:tailEnd/>
          </a:ln>
        </p:spPr>
        <p:txBody>
          <a:bodyPr anchor="ctr"/>
          <a:lstStyle/>
          <a:p>
            <a:pPr algn="ctr" eaLnBrk="1" hangingPunct="1"/>
            <a:r>
              <a:rPr lang="en-US" sz="2400">
                <a:solidFill>
                  <a:srgbClr val="0000FF"/>
                </a:solidFill>
              </a:rPr>
              <a:t>Nguyễn Trãi</a:t>
            </a:r>
            <a:endParaRPr lang="en-US" sz="1600"/>
          </a:p>
        </p:txBody>
      </p:sp>
      <p:sp>
        <p:nvSpPr>
          <p:cNvPr id="5147" name="Text Box 47"/>
          <p:cNvSpPr txBox="1">
            <a:spLocks noChangeArrowheads="1"/>
          </p:cNvSpPr>
          <p:nvPr/>
        </p:nvSpPr>
        <p:spPr bwMode="auto">
          <a:xfrm>
            <a:off x="2438400" y="4267200"/>
            <a:ext cx="2667000" cy="1016000"/>
          </a:xfrm>
          <a:prstGeom prst="rect">
            <a:avLst/>
          </a:prstGeom>
          <a:noFill/>
          <a:ln w="9525">
            <a:noFill/>
            <a:miter lim="800000"/>
            <a:headEnd/>
            <a:tailEnd/>
          </a:ln>
        </p:spPr>
        <p:txBody>
          <a:bodyPr>
            <a:spAutoFit/>
          </a:bodyPr>
          <a:lstStyle/>
          <a:p>
            <a:pPr eaLnBrk="1" hangingPunct="1">
              <a:spcBef>
                <a:spcPct val="50000"/>
              </a:spcBef>
            </a:pPr>
            <a:r>
              <a:rPr lang="en-US" sz="2400" b="1" i="1">
                <a:solidFill>
                  <a:srgbClr val="0000FF"/>
                </a:solidFill>
              </a:rPr>
              <a:t>Quốc âm thi tập</a:t>
            </a:r>
          </a:p>
          <a:p>
            <a:pPr eaLnBrk="1" hangingPunct="1">
              <a:spcBef>
                <a:spcPct val="50000"/>
              </a:spcBef>
            </a:pPr>
            <a:r>
              <a:rPr lang="en-US" sz="2400" b="1" i="1">
                <a:solidFill>
                  <a:srgbClr val="0000FF"/>
                </a:solidFill>
              </a:rPr>
              <a:t>Ức trai thi tập</a:t>
            </a:r>
          </a:p>
        </p:txBody>
      </p:sp>
      <p:sp>
        <p:nvSpPr>
          <p:cNvPr id="5148" name="Line 48"/>
          <p:cNvSpPr>
            <a:spLocks noChangeShapeType="1"/>
          </p:cNvSpPr>
          <p:nvPr/>
        </p:nvSpPr>
        <p:spPr bwMode="auto">
          <a:xfrm>
            <a:off x="0" y="5410200"/>
            <a:ext cx="5257800" cy="0"/>
          </a:xfrm>
          <a:prstGeom prst="line">
            <a:avLst/>
          </a:prstGeom>
          <a:noFill/>
          <a:ln w="9525">
            <a:solidFill>
              <a:schemeClr val="tx1"/>
            </a:solidFill>
            <a:round/>
            <a:headEnd/>
            <a:tailEnd/>
          </a:ln>
        </p:spPr>
        <p:txBody>
          <a:bodyPr/>
          <a:lstStyle/>
          <a:p>
            <a:endParaRPr lang="en-US"/>
          </a:p>
        </p:txBody>
      </p:sp>
      <p:sp>
        <p:nvSpPr>
          <p:cNvPr id="5149" name="Text Box 49"/>
          <p:cNvSpPr txBox="1">
            <a:spLocks noChangeArrowheads="1"/>
          </p:cNvSpPr>
          <p:nvPr/>
        </p:nvSpPr>
        <p:spPr bwMode="auto">
          <a:xfrm>
            <a:off x="0" y="5410200"/>
            <a:ext cx="2286000" cy="830263"/>
          </a:xfrm>
          <a:prstGeom prst="rect">
            <a:avLst/>
          </a:prstGeom>
          <a:noFill/>
          <a:ln w="9525">
            <a:noFill/>
            <a:miter lim="800000"/>
            <a:headEnd/>
            <a:tailEnd/>
          </a:ln>
        </p:spPr>
        <p:txBody>
          <a:bodyPr>
            <a:spAutoFit/>
          </a:bodyPr>
          <a:lstStyle/>
          <a:p>
            <a:pPr eaLnBrk="1" hangingPunct="1"/>
            <a:r>
              <a:rPr lang="en-US" sz="2400">
                <a:solidFill>
                  <a:srgbClr val="0000FF"/>
                </a:solidFill>
              </a:rPr>
              <a:t> Lý Tử Tấn</a:t>
            </a:r>
          </a:p>
          <a:p>
            <a:pPr eaLnBrk="1" hangingPunct="1"/>
            <a:r>
              <a:rPr lang="en-US" sz="2400">
                <a:solidFill>
                  <a:srgbClr val="0000FF"/>
                </a:solidFill>
              </a:rPr>
              <a:t> Nguyễn Húc</a:t>
            </a:r>
          </a:p>
        </p:txBody>
      </p:sp>
      <p:sp>
        <p:nvSpPr>
          <p:cNvPr id="5150" name="Text Box 52"/>
          <p:cNvSpPr txBox="1">
            <a:spLocks noChangeArrowheads="1"/>
          </p:cNvSpPr>
          <p:nvPr/>
        </p:nvSpPr>
        <p:spPr bwMode="auto">
          <a:xfrm>
            <a:off x="2743200" y="5791200"/>
            <a:ext cx="1862138" cy="461963"/>
          </a:xfrm>
          <a:prstGeom prst="rect">
            <a:avLst/>
          </a:prstGeom>
          <a:noFill/>
          <a:ln w="9525">
            <a:noFill/>
            <a:miter lim="800000"/>
            <a:headEnd/>
            <a:tailEnd/>
          </a:ln>
        </p:spPr>
        <p:txBody>
          <a:bodyPr wrap="none">
            <a:spAutoFit/>
          </a:bodyPr>
          <a:lstStyle/>
          <a:p>
            <a:pPr eaLnBrk="1" hangingPunct="1"/>
            <a:r>
              <a:rPr lang="en-US" sz="2400" b="1" i="1">
                <a:solidFill>
                  <a:srgbClr val="0000FF"/>
                </a:solidFill>
              </a:rPr>
              <a:t>Các bài thơ</a:t>
            </a:r>
          </a:p>
        </p:txBody>
      </p:sp>
      <p:sp>
        <p:nvSpPr>
          <p:cNvPr id="5151" name="Text Box 53"/>
          <p:cNvSpPr txBox="1">
            <a:spLocks noChangeArrowheads="1"/>
          </p:cNvSpPr>
          <p:nvPr/>
        </p:nvSpPr>
        <p:spPr bwMode="auto">
          <a:xfrm>
            <a:off x="5410200" y="4203700"/>
            <a:ext cx="3444875" cy="2308225"/>
          </a:xfrm>
          <a:prstGeom prst="rect">
            <a:avLst/>
          </a:prstGeom>
          <a:noFill/>
          <a:ln w="9525">
            <a:noFill/>
            <a:miter lim="800000"/>
            <a:headEnd/>
            <a:tailEnd/>
          </a:ln>
        </p:spPr>
        <p:txBody>
          <a:bodyPr>
            <a:spAutoFit/>
          </a:bodyPr>
          <a:lstStyle/>
          <a:p>
            <a:pPr eaLnBrk="1" hangingPunct="1"/>
            <a:r>
              <a:rPr lang="en-US" sz="1600" b="1"/>
              <a:t> </a:t>
            </a:r>
            <a:r>
              <a:rPr lang="en-US" sz="2400">
                <a:solidFill>
                  <a:srgbClr val="0000FF"/>
                </a:solidFill>
              </a:rPr>
              <a:t>Nói lên tâm sự những người muốn đem tài năng trí tuệ giúp ích cho nước, cho dân nhưng bị quan lại ghen ghét, vùi dập.</a:t>
            </a:r>
          </a:p>
        </p:txBody>
      </p:sp>
      <p:pic>
        <p:nvPicPr>
          <p:cNvPr id="5152" name="Picture 54" descr="POINSET2"/>
          <p:cNvPicPr>
            <a:picLocks noChangeAspect="1" noChangeArrowheads="1"/>
          </p:cNvPicPr>
          <p:nvPr/>
        </p:nvPicPr>
        <p:blipFill>
          <a:blip r:embed="rId3"/>
          <a:srcRect/>
          <a:stretch>
            <a:fillRect/>
          </a:stretch>
        </p:blipFill>
        <p:spPr bwMode="auto">
          <a:xfrm>
            <a:off x="0" y="0"/>
            <a:ext cx="1071563" cy="1068388"/>
          </a:xfrm>
          <a:prstGeom prst="rect">
            <a:avLst/>
          </a:prstGeom>
          <a:noFill/>
          <a:ln w="9525">
            <a:noFill/>
            <a:miter lim="800000"/>
            <a:headEnd/>
            <a:tailEnd/>
          </a:ln>
        </p:spPr>
      </p:pic>
      <p:pic>
        <p:nvPicPr>
          <p:cNvPr id="5153" name="Picture 55" descr="POINSET2"/>
          <p:cNvPicPr>
            <a:picLocks noChangeAspect="1" noChangeArrowheads="1"/>
          </p:cNvPicPr>
          <p:nvPr/>
        </p:nvPicPr>
        <p:blipFill>
          <a:blip r:embed="rId3"/>
          <a:srcRect/>
          <a:stretch>
            <a:fillRect/>
          </a:stretch>
        </p:blipFill>
        <p:spPr bwMode="auto">
          <a:xfrm rot="5400000">
            <a:off x="8072437" y="0"/>
            <a:ext cx="1071563" cy="1068388"/>
          </a:xfrm>
          <a:prstGeom prst="rect">
            <a:avLst/>
          </a:prstGeom>
          <a:noFill/>
          <a:ln w="9525">
            <a:noFill/>
            <a:miter lim="800000"/>
            <a:headEnd/>
            <a:tailEnd/>
          </a:ln>
        </p:spPr>
      </p:pic>
      <p:pic>
        <p:nvPicPr>
          <p:cNvPr id="5154" name="Picture 56" descr="POINSET2"/>
          <p:cNvPicPr>
            <a:picLocks noChangeAspect="1" noChangeArrowheads="1"/>
          </p:cNvPicPr>
          <p:nvPr/>
        </p:nvPicPr>
        <p:blipFill>
          <a:blip r:embed="rId3"/>
          <a:srcRect/>
          <a:stretch>
            <a:fillRect/>
          </a:stretch>
        </p:blipFill>
        <p:spPr bwMode="auto">
          <a:xfrm rot="-5400000">
            <a:off x="-1587" y="6019800"/>
            <a:ext cx="839787" cy="836613"/>
          </a:xfrm>
          <a:prstGeom prst="rect">
            <a:avLst/>
          </a:prstGeom>
          <a:noFill/>
          <a:ln w="9525">
            <a:noFill/>
            <a:miter lim="800000"/>
            <a:headEnd/>
            <a:tailEnd/>
          </a:ln>
        </p:spPr>
      </p:pic>
      <p:pic>
        <p:nvPicPr>
          <p:cNvPr id="5155" name="Picture 57" descr="POINSET2"/>
          <p:cNvPicPr>
            <a:picLocks noChangeAspect="1" noChangeArrowheads="1"/>
          </p:cNvPicPr>
          <p:nvPr/>
        </p:nvPicPr>
        <p:blipFill>
          <a:blip r:embed="rId3"/>
          <a:srcRect/>
          <a:stretch>
            <a:fillRect/>
          </a:stretch>
        </p:blipFill>
        <p:spPr bwMode="auto">
          <a:xfrm rot="10800000">
            <a:off x="8153400" y="5870575"/>
            <a:ext cx="990600" cy="98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rgb-on-white-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7" name="Rectangle 3"/>
          <p:cNvSpPr>
            <a:spLocks noGrp="1" noChangeArrowheads="1"/>
          </p:cNvSpPr>
          <p:nvPr>
            <p:ph type="title"/>
          </p:nvPr>
        </p:nvSpPr>
        <p:spPr>
          <a:xfrm>
            <a:off x="457200" y="228600"/>
            <a:ext cx="4191000" cy="685800"/>
          </a:xfrm>
        </p:spPr>
        <p:txBody>
          <a:bodyPr/>
          <a:lstStyle/>
          <a:p>
            <a:pPr marL="838200" indent="-838200" algn="l" eaLnBrk="1" hangingPunct="1"/>
            <a:r>
              <a:rPr lang="en-US" sz="2800" smtClean="0">
                <a:solidFill>
                  <a:srgbClr val="FF0066"/>
                </a:solidFill>
              </a:rPr>
              <a:t>a. Chữ Hán.</a:t>
            </a:r>
          </a:p>
        </p:txBody>
      </p:sp>
      <p:graphicFrame>
        <p:nvGraphicFramePr>
          <p:cNvPr id="80181" name="Group 309"/>
          <p:cNvGraphicFramePr>
            <a:graphicFrameLocks noGrp="1"/>
          </p:cNvGraphicFramePr>
          <p:nvPr>
            <p:ph idx="1"/>
          </p:nvPr>
        </p:nvGraphicFramePr>
        <p:xfrm>
          <a:off x="0" y="1143000"/>
          <a:ext cx="9144000" cy="3598863"/>
        </p:xfrm>
        <a:graphic>
          <a:graphicData uri="http://schemas.openxmlformats.org/drawingml/2006/table">
            <a:tbl>
              <a:tblPr/>
              <a:tblGrid>
                <a:gridCol w="2362200"/>
                <a:gridCol w="2971800"/>
                <a:gridCol w="3810000"/>
              </a:tblGrid>
              <a:tr h="6792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Tác giả</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Tác phẩm</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Nội dung</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96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rgbClr val="0000FF"/>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rgbClr val="0000FF"/>
                        </a:solidFill>
                        <a:effectLst/>
                        <a:latin typeface="Times New Roman" pitchFamily="18"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rgbClr val="0000FF"/>
                        </a:solidFill>
                        <a:effectLst/>
                        <a:latin typeface="Times New Roman" pitchFamily="18"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62" name="Rectangle 18"/>
          <p:cNvSpPr>
            <a:spLocks noChangeArrowheads="1"/>
          </p:cNvSpPr>
          <p:nvPr/>
        </p:nvSpPr>
        <p:spPr bwMode="auto">
          <a:xfrm>
            <a:off x="2438400" y="2286000"/>
            <a:ext cx="2895600" cy="304800"/>
          </a:xfrm>
          <a:prstGeom prst="rect">
            <a:avLst/>
          </a:prstGeom>
          <a:noFill/>
          <a:ln w="9525">
            <a:noFill/>
            <a:miter lim="800000"/>
            <a:headEnd/>
            <a:tailEnd/>
          </a:ln>
        </p:spPr>
        <p:txBody>
          <a:bodyPr anchor="ctr"/>
          <a:lstStyle/>
          <a:p>
            <a:pPr eaLnBrk="1" hangingPunct="1"/>
            <a:endParaRPr lang="en-US" sz="2400">
              <a:solidFill>
                <a:srgbClr val="0000FF"/>
              </a:solidFill>
            </a:endParaRPr>
          </a:p>
        </p:txBody>
      </p:sp>
      <p:sp>
        <p:nvSpPr>
          <p:cNvPr id="6163" name="Rectangle 19"/>
          <p:cNvSpPr>
            <a:spLocks noChangeArrowheads="1"/>
          </p:cNvSpPr>
          <p:nvPr/>
        </p:nvSpPr>
        <p:spPr bwMode="auto">
          <a:xfrm>
            <a:off x="0" y="2895600"/>
            <a:ext cx="2286000" cy="381000"/>
          </a:xfrm>
          <a:prstGeom prst="rect">
            <a:avLst/>
          </a:prstGeom>
          <a:noFill/>
          <a:ln w="9525">
            <a:noFill/>
            <a:miter lim="800000"/>
            <a:headEnd/>
            <a:tailEnd/>
          </a:ln>
        </p:spPr>
        <p:txBody>
          <a:bodyPr anchor="ctr"/>
          <a:lstStyle/>
          <a:p>
            <a:pPr eaLnBrk="1" hangingPunct="1"/>
            <a:endParaRPr lang="en-US" sz="2800">
              <a:solidFill>
                <a:srgbClr val="0000FF"/>
              </a:solidFill>
            </a:endParaRPr>
          </a:p>
        </p:txBody>
      </p:sp>
      <p:grpSp>
        <p:nvGrpSpPr>
          <p:cNvPr id="6164" name="Group 20"/>
          <p:cNvGrpSpPr>
            <a:grpSpLocks/>
          </p:cNvGrpSpPr>
          <p:nvPr/>
        </p:nvGrpSpPr>
        <p:grpSpPr bwMode="auto">
          <a:xfrm>
            <a:off x="-3175" y="5029200"/>
            <a:ext cx="3127375" cy="1828800"/>
            <a:chOff x="2332" y="1554"/>
            <a:chExt cx="1105" cy="1218"/>
          </a:xfrm>
        </p:grpSpPr>
        <p:sp>
          <p:nvSpPr>
            <p:cNvPr id="6309" name="Freeform 21"/>
            <p:cNvSpPr>
              <a:spLocks/>
            </p:cNvSpPr>
            <p:nvPr/>
          </p:nvSpPr>
          <p:spPr bwMode="auto">
            <a:xfrm>
              <a:off x="2450" y="2113"/>
              <a:ext cx="30" cy="30"/>
            </a:xfrm>
            <a:custGeom>
              <a:avLst/>
              <a:gdLst>
                <a:gd name="T0" fmla="*/ 7 w 61"/>
                <a:gd name="T1" fmla="*/ 15 h 60"/>
                <a:gd name="T2" fmla="*/ 4 w 61"/>
                <a:gd name="T3" fmla="*/ 15 h 60"/>
                <a:gd name="T4" fmla="*/ 2 w 61"/>
                <a:gd name="T5" fmla="*/ 13 h 60"/>
                <a:gd name="T6" fmla="*/ 0 w 61"/>
                <a:gd name="T7" fmla="*/ 11 h 60"/>
                <a:gd name="T8" fmla="*/ 0 w 61"/>
                <a:gd name="T9" fmla="*/ 8 h 60"/>
                <a:gd name="T10" fmla="*/ 0 w 61"/>
                <a:gd name="T11" fmla="*/ 5 h 60"/>
                <a:gd name="T12" fmla="*/ 2 w 61"/>
                <a:gd name="T13" fmla="*/ 2 h 60"/>
                <a:gd name="T14" fmla="*/ 4 w 61"/>
                <a:gd name="T15" fmla="*/ 1 h 60"/>
                <a:gd name="T16" fmla="*/ 7 w 61"/>
                <a:gd name="T17" fmla="*/ 0 h 60"/>
                <a:gd name="T18" fmla="*/ 10 w 61"/>
                <a:gd name="T19" fmla="*/ 1 h 60"/>
                <a:gd name="T20" fmla="*/ 13 w 61"/>
                <a:gd name="T21" fmla="*/ 2 h 60"/>
                <a:gd name="T22" fmla="*/ 14 w 61"/>
                <a:gd name="T23" fmla="*/ 5 h 60"/>
                <a:gd name="T24" fmla="*/ 15 w 61"/>
                <a:gd name="T25" fmla="*/ 8 h 60"/>
                <a:gd name="T26" fmla="*/ 14 w 61"/>
                <a:gd name="T27" fmla="*/ 11 h 60"/>
                <a:gd name="T28" fmla="*/ 13 w 61"/>
                <a:gd name="T29" fmla="*/ 13 h 60"/>
                <a:gd name="T30" fmla="*/ 10 w 61"/>
                <a:gd name="T31" fmla="*/ 15 h 60"/>
                <a:gd name="T32" fmla="*/ 7 w 61"/>
                <a:gd name="T33" fmla="*/ 15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w="9525">
              <a:noFill/>
              <a:round/>
              <a:headEnd/>
              <a:tailEnd/>
            </a:ln>
          </p:spPr>
          <p:txBody>
            <a:bodyPr/>
            <a:lstStyle/>
            <a:p>
              <a:endParaRPr lang="en-US"/>
            </a:p>
          </p:txBody>
        </p:sp>
        <p:sp>
          <p:nvSpPr>
            <p:cNvPr id="6310" name="Freeform 22"/>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2 h 182"/>
                <a:gd name="T10" fmla="*/ 32 w 132"/>
                <a:gd name="T11" fmla="*/ 23 h 182"/>
                <a:gd name="T12" fmla="*/ 34 w 132"/>
                <a:gd name="T13" fmla="*/ 15 h 182"/>
                <a:gd name="T14" fmla="*/ 33 w 132"/>
                <a:gd name="T15" fmla="*/ 8 h 182"/>
                <a:gd name="T16" fmla="*/ 27 w 132"/>
                <a:gd name="T17" fmla="*/ 3 h 182"/>
                <a:gd name="T18" fmla="*/ 17 w 132"/>
                <a:gd name="T19" fmla="*/ 0 h 182"/>
                <a:gd name="T20" fmla="*/ 7 w 132"/>
                <a:gd name="T21" fmla="*/ 3 h 182"/>
                <a:gd name="T22" fmla="*/ 1 w 132"/>
                <a:gd name="T23" fmla="*/ 8 h 182"/>
                <a:gd name="T24" fmla="*/ 0 w 132"/>
                <a:gd name="T25" fmla="*/ 15 h 182"/>
                <a:gd name="T26" fmla="*/ 2 w 132"/>
                <a:gd name="T27" fmla="*/ 23 h 182"/>
                <a:gd name="T28" fmla="*/ 5 w 132"/>
                <a:gd name="T29" fmla="*/ 32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a:lstStyle/>
            <a:p>
              <a:endParaRPr lang="en-US"/>
            </a:p>
          </p:txBody>
        </p:sp>
        <p:sp>
          <p:nvSpPr>
            <p:cNvPr id="6311" name="Freeform 23"/>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2 h 182"/>
                <a:gd name="T10" fmla="*/ 32 w 132"/>
                <a:gd name="T11" fmla="*/ 23 h 182"/>
                <a:gd name="T12" fmla="*/ 34 w 132"/>
                <a:gd name="T13" fmla="*/ 15 h 182"/>
                <a:gd name="T14" fmla="*/ 33 w 132"/>
                <a:gd name="T15" fmla="*/ 8 h 182"/>
                <a:gd name="T16" fmla="*/ 27 w 132"/>
                <a:gd name="T17" fmla="*/ 3 h 182"/>
                <a:gd name="T18" fmla="*/ 17 w 132"/>
                <a:gd name="T19" fmla="*/ 0 h 182"/>
                <a:gd name="T20" fmla="*/ 7 w 132"/>
                <a:gd name="T21" fmla="*/ 3 h 182"/>
                <a:gd name="T22" fmla="*/ 1 w 132"/>
                <a:gd name="T23" fmla="*/ 8 h 182"/>
                <a:gd name="T24" fmla="*/ 0 w 132"/>
                <a:gd name="T25" fmla="*/ 15 h 182"/>
                <a:gd name="T26" fmla="*/ 2 w 132"/>
                <a:gd name="T27" fmla="*/ 23 h 182"/>
                <a:gd name="T28" fmla="*/ 5 w 132"/>
                <a:gd name="T29" fmla="*/ 32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a:lstStyle/>
            <a:p>
              <a:endParaRPr lang="en-US"/>
            </a:p>
          </p:txBody>
        </p:sp>
        <p:sp>
          <p:nvSpPr>
            <p:cNvPr id="6312" name="Freeform 24"/>
            <p:cNvSpPr>
              <a:spLocks/>
            </p:cNvSpPr>
            <p:nvPr/>
          </p:nvSpPr>
          <p:spPr bwMode="auto">
            <a:xfrm>
              <a:off x="2359" y="2051"/>
              <a:ext cx="89" cy="73"/>
            </a:xfrm>
            <a:custGeom>
              <a:avLst/>
              <a:gdLst>
                <a:gd name="T0" fmla="*/ 41 w 177"/>
                <a:gd name="T1" fmla="*/ 36 h 146"/>
                <a:gd name="T2" fmla="*/ 45 w 177"/>
                <a:gd name="T3" fmla="*/ 30 h 146"/>
                <a:gd name="T4" fmla="*/ 43 w 177"/>
                <a:gd name="T5" fmla="*/ 28 h 146"/>
                <a:gd name="T6" fmla="*/ 41 w 177"/>
                <a:gd name="T7" fmla="*/ 23 h 146"/>
                <a:gd name="T8" fmla="*/ 36 w 177"/>
                <a:gd name="T9" fmla="*/ 16 h 146"/>
                <a:gd name="T10" fmla="*/ 31 w 177"/>
                <a:gd name="T11" fmla="*/ 9 h 146"/>
                <a:gd name="T12" fmla="*/ 24 w 177"/>
                <a:gd name="T13" fmla="*/ 3 h 146"/>
                <a:gd name="T14" fmla="*/ 18 w 177"/>
                <a:gd name="T15" fmla="*/ 0 h 146"/>
                <a:gd name="T16" fmla="*/ 10 w 177"/>
                <a:gd name="T17" fmla="*/ 2 h 146"/>
                <a:gd name="T18" fmla="*/ 4 w 177"/>
                <a:gd name="T19" fmla="*/ 10 h 146"/>
                <a:gd name="T20" fmla="*/ 1 w 177"/>
                <a:gd name="T21" fmla="*/ 15 h 146"/>
                <a:gd name="T22" fmla="*/ 0 w 177"/>
                <a:gd name="T23" fmla="*/ 20 h 146"/>
                <a:gd name="T24" fmla="*/ 1 w 177"/>
                <a:gd name="T25" fmla="*/ 24 h 146"/>
                <a:gd name="T26" fmla="*/ 2 w 177"/>
                <a:gd name="T27" fmla="*/ 27 h 146"/>
                <a:gd name="T28" fmla="*/ 5 w 177"/>
                <a:gd name="T29" fmla="*/ 30 h 146"/>
                <a:gd name="T30" fmla="*/ 8 w 177"/>
                <a:gd name="T31" fmla="*/ 32 h 146"/>
                <a:gd name="T32" fmla="*/ 12 w 177"/>
                <a:gd name="T33" fmla="*/ 33 h 146"/>
                <a:gd name="T34" fmla="*/ 16 w 177"/>
                <a:gd name="T35" fmla="*/ 35 h 146"/>
                <a:gd name="T36" fmla="*/ 20 w 177"/>
                <a:gd name="T37" fmla="*/ 36 h 146"/>
                <a:gd name="T38" fmla="*/ 25 w 177"/>
                <a:gd name="T39" fmla="*/ 36 h 146"/>
                <a:gd name="T40" fmla="*/ 29 w 177"/>
                <a:gd name="T41" fmla="*/ 36 h 146"/>
                <a:gd name="T42" fmla="*/ 33 w 177"/>
                <a:gd name="T43" fmla="*/ 37 h 146"/>
                <a:gd name="T44" fmla="*/ 36 w 177"/>
                <a:gd name="T45" fmla="*/ 37 h 146"/>
                <a:gd name="T46" fmla="*/ 39 w 177"/>
                <a:gd name="T47" fmla="*/ 36 h 146"/>
                <a:gd name="T48" fmla="*/ 41 w 177"/>
                <a:gd name="T49" fmla="*/ 36 h 146"/>
                <a:gd name="T50" fmla="*/ 41 w 177"/>
                <a:gd name="T51" fmla="*/ 36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w="9525">
              <a:noFill/>
              <a:round/>
              <a:headEnd/>
              <a:tailEnd/>
            </a:ln>
          </p:spPr>
          <p:txBody>
            <a:bodyPr/>
            <a:lstStyle/>
            <a:p>
              <a:endParaRPr lang="en-US"/>
            </a:p>
          </p:txBody>
        </p:sp>
        <p:sp>
          <p:nvSpPr>
            <p:cNvPr id="6313" name="Freeform 25"/>
            <p:cNvSpPr>
              <a:spLocks/>
            </p:cNvSpPr>
            <p:nvPr/>
          </p:nvSpPr>
          <p:spPr bwMode="auto">
            <a:xfrm>
              <a:off x="2359" y="2133"/>
              <a:ext cx="89" cy="71"/>
            </a:xfrm>
            <a:custGeom>
              <a:avLst/>
              <a:gdLst>
                <a:gd name="T0" fmla="*/ 45 w 178"/>
                <a:gd name="T1" fmla="*/ 6 h 143"/>
                <a:gd name="T2" fmla="*/ 41 w 178"/>
                <a:gd name="T3" fmla="*/ 0 h 143"/>
                <a:gd name="T4" fmla="*/ 41 w 178"/>
                <a:gd name="T5" fmla="*/ 0 h 143"/>
                <a:gd name="T6" fmla="*/ 39 w 178"/>
                <a:gd name="T7" fmla="*/ 0 h 143"/>
                <a:gd name="T8" fmla="*/ 37 w 178"/>
                <a:gd name="T9" fmla="*/ 0 h 143"/>
                <a:gd name="T10" fmla="*/ 33 w 178"/>
                <a:gd name="T11" fmla="*/ 0 h 143"/>
                <a:gd name="T12" fmla="*/ 29 w 178"/>
                <a:gd name="T13" fmla="*/ 0 h 143"/>
                <a:gd name="T14" fmla="*/ 25 w 178"/>
                <a:gd name="T15" fmla="*/ 0 h 143"/>
                <a:gd name="T16" fmla="*/ 20 w 178"/>
                <a:gd name="T17" fmla="*/ 1 h 143"/>
                <a:gd name="T18" fmla="*/ 16 w 178"/>
                <a:gd name="T19" fmla="*/ 1 h 143"/>
                <a:gd name="T20" fmla="*/ 12 w 178"/>
                <a:gd name="T21" fmla="*/ 3 h 143"/>
                <a:gd name="T22" fmla="*/ 8 w 178"/>
                <a:gd name="T23" fmla="*/ 4 h 143"/>
                <a:gd name="T24" fmla="*/ 5 w 178"/>
                <a:gd name="T25" fmla="*/ 6 h 143"/>
                <a:gd name="T26" fmla="*/ 2 w 178"/>
                <a:gd name="T27" fmla="*/ 9 h 143"/>
                <a:gd name="T28" fmla="*/ 1 w 178"/>
                <a:gd name="T29" fmla="*/ 12 h 143"/>
                <a:gd name="T30" fmla="*/ 0 w 178"/>
                <a:gd name="T31" fmla="*/ 16 h 143"/>
                <a:gd name="T32" fmla="*/ 1 w 178"/>
                <a:gd name="T33" fmla="*/ 20 h 143"/>
                <a:gd name="T34" fmla="*/ 4 w 178"/>
                <a:gd name="T35" fmla="*/ 26 h 143"/>
                <a:gd name="T36" fmla="*/ 11 w 178"/>
                <a:gd name="T37" fmla="*/ 33 h 143"/>
                <a:gd name="T38" fmla="*/ 18 w 178"/>
                <a:gd name="T39" fmla="*/ 35 h 143"/>
                <a:gd name="T40" fmla="*/ 24 w 178"/>
                <a:gd name="T41" fmla="*/ 33 h 143"/>
                <a:gd name="T42" fmla="*/ 31 w 178"/>
                <a:gd name="T43" fmla="*/ 27 h 143"/>
                <a:gd name="T44" fmla="*/ 37 w 178"/>
                <a:gd name="T45" fmla="*/ 20 h 143"/>
                <a:gd name="T46" fmla="*/ 41 w 178"/>
                <a:gd name="T47" fmla="*/ 13 h 143"/>
                <a:gd name="T48" fmla="*/ 44 w 178"/>
                <a:gd name="T49" fmla="*/ 8 h 143"/>
                <a:gd name="T50" fmla="*/ 45 w 178"/>
                <a:gd name="T51" fmla="*/ 6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w="9525">
              <a:noFill/>
              <a:round/>
              <a:headEnd/>
              <a:tailEnd/>
            </a:ln>
          </p:spPr>
          <p:txBody>
            <a:bodyPr/>
            <a:lstStyle/>
            <a:p>
              <a:endParaRPr lang="en-US"/>
            </a:p>
          </p:txBody>
        </p:sp>
        <p:sp>
          <p:nvSpPr>
            <p:cNvPr id="6314" name="Freeform 26"/>
            <p:cNvSpPr>
              <a:spLocks/>
            </p:cNvSpPr>
            <p:nvPr/>
          </p:nvSpPr>
          <p:spPr bwMode="auto">
            <a:xfrm>
              <a:off x="2432" y="2151"/>
              <a:ext cx="66" cy="90"/>
            </a:xfrm>
            <a:custGeom>
              <a:avLst/>
              <a:gdLst>
                <a:gd name="T0" fmla="*/ 21 w 132"/>
                <a:gd name="T1" fmla="*/ 0 h 181"/>
                <a:gd name="T2" fmla="*/ 13 w 132"/>
                <a:gd name="T3" fmla="*/ 0 h 181"/>
                <a:gd name="T4" fmla="*/ 12 w 132"/>
                <a:gd name="T5" fmla="*/ 2 h 181"/>
                <a:gd name="T6" fmla="*/ 9 w 132"/>
                <a:gd name="T7" fmla="*/ 7 h 181"/>
                <a:gd name="T8" fmla="*/ 5 w 132"/>
                <a:gd name="T9" fmla="*/ 14 h 181"/>
                <a:gd name="T10" fmla="*/ 2 w 132"/>
                <a:gd name="T11" fmla="*/ 22 h 181"/>
                <a:gd name="T12" fmla="*/ 0 w 132"/>
                <a:gd name="T13" fmla="*/ 30 h 181"/>
                <a:gd name="T14" fmla="*/ 2 w 132"/>
                <a:gd name="T15" fmla="*/ 38 h 181"/>
                <a:gd name="T16" fmla="*/ 6 w 132"/>
                <a:gd name="T17" fmla="*/ 43 h 181"/>
                <a:gd name="T18" fmla="*/ 16 w 132"/>
                <a:gd name="T19" fmla="*/ 45 h 181"/>
                <a:gd name="T20" fmla="*/ 27 w 132"/>
                <a:gd name="T21" fmla="*/ 43 h 181"/>
                <a:gd name="T22" fmla="*/ 32 w 132"/>
                <a:gd name="T23" fmla="*/ 38 h 181"/>
                <a:gd name="T24" fmla="*/ 33 w 132"/>
                <a:gd name="T25" fmla="*/ 30 h 181"/>
                <a:gd name="T26" fmla="*/ 32 w 132"/>
                <a:gd name="T27" fmla="*/ 22 h 181"/>
                <a:gd name="T28" fmla="*/ 29 w 132"/>
                <a:gd name="T29" fmla="*/ 14 h 181"/>
                <a:gd name="T30" fmla="*/ 25 w 132"/>
                <a:gd name="T31" fmla="*/ 7 h 181"/>
                <a:gd name="T32" fmla="*/ 22 w 132"/>
                <a:gd name="T33" fmla="*/ 2 h 181"/>
                <a:gd name="T34" fmla="*/ 2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w="9525">
              <a:noFill/>
              <a:round/>
              <a:headEnd/>
              <a:tailEnd/>
            </a:ln>
          </p:spPr>
          <p:txBody>
            <a:bodyPr/>
            <a:lstStyle/>
            <a:p>
              <a:endParaRPr lang="en-US"/>
            </a:p>
          </p:txBody>
        </p:sp>
        <p:sp>
          <p:nvSpPr>
            <p:cNvPr id="6315" name="Freeform 27"/>
            <p:cNvSpPr>
              <a:spLocks/>
            </p:cNvSpPr>
            <p:nvPr/>
          </p:nvSpPr>
          <p:spPr bwMode="auto">
            <a:xfrm>
              <a:off x="2482" y="2132"/>
              <a:ext cx="88" cy="72"/>
            </a:xfrm>
            <a:custGeom>
              <a:avLst/>
              <a:gdLst>
                <a:gd name="T0" fmla="*/ 3 w 177"/>
                <a:gd name="T1" fmla="*/ 1 h 144"/>
                <a:gd name="T2" fmla="*/ 0 w 177"/>
                <a:gd name="T3" fmla="*/ 7 h 144"/>
                <a:gd name="T4" fmla="*/ 1 w 177"/>
                <a:gd name="T5" fmla="*/ 9 h 144"/>
                <a:gd name="T6" fmla="*/ 4 w 177"/>
                <a:gd name="T7" fmla="*/ 14 h 144"/>
                <a:gd name="T8" fmla="*/ 8 w 177"/>
                <a:gd name="T9" fmla="*/ 21 h 144"/>
                <a:gd name="T10" fmla="*/ 14 w 177"/>
                <a:gd name="T11" fmla="*/ 28 h 144"/>
                <a:gd name="T12" fmla="*/ 20 w 177"/>
                <a:gd name="T13" fmla="*/ 33 h 144"/>
                <a:gd name="T14" fmla="*/ 27 w 177"/>
                <a:gd name="T15" fmla="*/ 36 h 144"/>
                <a:gd name="T16" fmla="*/ 34 w 177"/>
                <a:gd name="T17" fmla="*/ 35 h 144"/>
                <a:gd name="T18" fmla="*/ 41 w 177"/>
                <a:gd name="T19" fmla="*/ 27 h 144"/>
                <a:gd name="T20" fmla="*/ 43 w 177"/>
                <a:gd name="T21" fmla="*/ 22 h 144"/>
                <a:gd name="T22" fmla="*/ 44 w 177"/>
                <a:gd name="T23" fmla="*/ 17 h 144"/>
                <a:gd name="T24" fmla="*/ 44 w 177"/>
                <a:gd name="T25" fmla="*/ 13 h 144"/>
                <a:gd name="T26" fmla="*/ 42 w 177"/>
                <a:gd name="T27" fmla="*/ 10 h 144"/>
                <a:gd name="T28" fmla="*/ 40 w 177"/>
                <a:gd name="T29" fmla="*/ 7 h 144"/>
                <a:gd name="T30" fmla="*/ 36 w 177"/>
                <a:gd name="T31" fmla="*/ 5 h 144"/>
                <a:gd name="T32" fmla="*/ 33 w 177"/>
                <a:gd name="T33" fmla="*/ 3 h 144"/>
                <a:gd name="T34" fmla="*/ 29 w 177"/>
                <a:gd name="T35" fmla="*/ 2 h 144"/>
                <a:gd name="T36" fmla="*/ 24 w 177"/>
                <a:gd name="T37" fmla="*/ 1 h 144"/>
                <a:gd name="T38" fmla="*/ 20 w 177"/>
                <a:gd name="T39" fmla="*/ 1 h 144"/>
                <a:gd name="T40" fmla="*/ 15 w 177"/>
                <a:gd name="T41" fmla="*/ 1 h 144"/>
                <a:gd name="T42" fmla="*/ 12 w 177"/>
                <a:gd name="T43" fmla="*/ 0 h 144"/>
                <a:gd name="T44" fmla="*/ 8 w 177"/>
                <a:gd name="T45" fmla="*/ 0 h 144"/>
                <a:gd name="T46" fmla="*/ 6 w 177"/>
                <a:gd name="T47" fmla="*/ 1 h 144"/>
                <a:gd name="T48" fmla="*/ 4 w 177"/>
                <a:gd name="T49" fmla="*/ 1 h 144"/>
                <a:gd name="T50" fmla="*/ 3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w="9525">
              <a:noFill/>
              <a:round/>
              <a:headEnd/>
              <a:tailEnd/>
            </a:ln>
          </p:spPr>
          <p:txBody>
            <a:bodyPr/>
            <a:lstStyle/>
            <a:p>
              <a:endParaRPr lang="en-US"/>
            </a:p>
          </p:txBody>
        </p:sp>
        <p:sp>
          <p:nvSpPr>
            <p:cNvPr id="6316" name="Freeform 28"/>
            <p:cNvSpPr>
              <a:spLocks/>
            </p:cNvSpPr>
            <p:nvPr/>
          </p:nvSpPr>
          <p:spPr bwMode="auto">
            <a:xfrm>
              <a:off x="2481" y="2051"/>
              <a:ext cx="90" cy="72"/>
            </a:xfrm>
            <a:custGeom>
              <a:avLst/>
              <a:gdLst>
                <a:gd name="T0" fmla="*/ 0 w 180"/>
                <a:gd name="T1" fmla="*/ 29 h 143"/>
                <a:gd name="T2" fmla="*/ 4 w 180"/>
                <a:gd name="T3" fmla="*/ 36 h 143"/>
                <a:gd name="T4" fmla="*/ 5 w 180"/>
                <a:gd name="T5" fmla="*/ 36 h 143"/>
                <a:gd name="T6" fmla="*/ 6 w 180"/>
                <a:gd name="T7" fmla="*/ 36 h 143"/>
                <a:gd name="T8" fmla="*/ 9 w 180"/>
                <a:gd name="T9" fmla="*/ 36 h 143"/>
                <a:gd name="T10" fmla="*/ 12 w 180"/>
                <a:gd name="T11" fmla="*/ 36 h 143"/>
                <a:gd name="T12" fmla="*/ 16 w 180"/>
                <a:gd name="T13" fmla="*/ 36 h 143"/>
                <a:gd name="T14" fmla="*/ 20 w 180"/>
                <a:gd name="T15" fmla="*/ 36 h 143"/>
                <a:gd name="T16" fmla="*/ 25 w 180"/>
                <a:gd name="T17" fmla="*/ 35 h 143"/>
                <a:gd name="T18" fmla="*/ 29 w 180"/>
                <a:gd name="T19" fmla="*/ 34 h 143"/>
                <a:gd name="T20" fmla="*/ 34 w 180"/>
                <a:gd name="T21" fmla="*/ 33 h 143"/>
                <a:gd name="T22" fmla="*/ 37 w 180"/>
                <a:gd name="T23" fmla="*/ 32 h 143"/>
                <a:gd name="T24" fmla="*/ 41 w 180"/>
                <a:gd name="T25" fmla="*/ 30 h 143"/>
                <a:gd name="T26" fmla="*/ 43 w 180"/>
                <a:gd name="T27" fmla="*/ 27 h 143"/>
                <a:gd name="T28" fmla="*/ 45 w 180"/>
                <a:gd name="T29" fmla="*/ 24 h 143"/>
                <a:gd name="T30" fmla="*/ 45 w 180"/>
                <a:gd name="T31" fmla="*/ 20 h 143"/>
                <a:gd name="T32" fmla="*/ 44 w 180"/>
                <a:gd name="T33" fmla="*/ 15 h 143"/>
                <a:gd name="T34" fmla="*/ 42 w 180"/>
                <a:gd name="T35" fmla="*/ 10 h 143"/>
                <a:gd name="T36" fmla="*/ 35 w 180"/>
                <a:gd name="T37" fmla="*/ 2 h 143"/>
                <a:gd name="T38" fmla="*/ 28 w 180"/>
                <a:gd name="T39" fmla="*/ 0 h 143"/>
                <a:gd name="T40" fmla="*/ 21 w 180"/>
                <a:gd name="T41" fmla="*/ 3 h 143"/>
                <a:gd name="T42" fmla="*/ 14 w 180"/>
                <a:gd name="T43" fmla="*/ 8 h 143"/>
                <a:gd name="T44" fmla="*/ 9 w 180"/>
                <a:gd name="T45" fmla="*/ 15 h 143"/>
                <a:gd name="T46" fmla="*/ 4 w 180"/>
                <a:gd name="T47" fmla="*/ 22 h 143"/>
                <a:gd name="T48" fmla="*/ 1 w 180"/>
                <a:gd name="T49" fmla="*/ 27 h 143"/>
                <a:gd name="T50" fmla="*/ 0 w 180"/>
                <a:gd name="T51" fmla="*/ 29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w="9525">
              <a:noFill/>
              <a:round/>
              <a:headEnd/>
              <a:tailEnd/>
            </a:ln>
          </p:spPr>
          <p:txBody>
            <a:bodyPr/>
            <a:lstStyle/>
            <a:p>
              <a:endParaRPr lang="en-US"/>
            </a:p>
          </p:txBody>
        </p:sp>
        <p:sp>
          <p:nvSpPr>
            <p:cNvPr id="6317" name="Freeform 29"/>
            <p:cNvSpPr>
              <a:spLocks/>
            </p:cNvSpPr>
            <p:nvPr/>
          </p:nvSpPr>
          <p:spPr bwMode="auto">
            <a:xfrm>
              <a:off x="2654" y="1594"/>
              <a:ext cx="12" cy="12"/>
            </a:xfrm>
            <a:custGeom>
              <a:avLst/>
              <a:gdLst>
                <a:gd name="T0" fmla="*/ 3 w 24"/>
                <a:gd name="T1" fmla="*/ 6 h 24"/>
                <a:gd name="T2" fmla="*/ 2 w 24"/>
                <a:gd name="T3" fmla="*/ 6 h 24"/>
                <a:gd name="T4" fmla="*/ 1 w 24"/>
                <a:gd name="T5" fmla="*/ 6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5 w 24"/>
                <a:gd name="T19" fmla="*/ 1 h 24"/>
                <a:gd name="T20" fmla="*/ 5 w 24"/>
                <a:gd name="T21" fmla="*/ 1 h 24"/>
                <a:gd name="T22" fmla="*/ 6 w 24"/>
                <a:gd name="T23" fmla="*/ 2 h 24"/>
                <a:gd name="T24" fmla="*/ 6 w 24"/>
                <a:gd name="T25" fmla="*/ 3 h 24"/>
                <a:gd name="T26" fmla="*/ 6 w 24"/>
                <a:gd name="T27" fmla="*/ 4 h 24"/>
                <a:gd name="T28" fmla="*/ 5 w 24"/>
                <a:gd name="T29" fmla="*/ 6 h 24"/>
                <a:gd name="T30" fmla="*/ 5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w="9525">
              <a:noFill/>
              <a:round/>
              <a:headEnd/>
              <a:tailEnd/>
            </a:ln>
          </p:spPr>
          <p:txBody>
            <a:bodyPr/>
            <a:lstStyle/>
            <a:p>
              <a:endParaRPr lang="en-US"/>
            </a:p>
          </p:txBody>
        </p:sp>
        <p:sp>
          <p:nvSpPr>
            <p:cNvPr id="6318" name="Freeform 30"/>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a:lstStyle/>
            <a:p>
              <a:endParaRPr lang="en-US"/>
            </a:p>
          </p:txBody>
        </p:sp>
        <p:sp>
          <p:nvSpPr>
            <p:cNvPr id="6319" name="Freeform 31"/>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a:lstStyle/>
            <a:p>
              <a:endParaRPr lang="en-US"/>
            </a:p>
          </p:txBody>
        </p:sp>
        <p:sp>
          <p:nvSpPr>
            <p:cNvPr id="6320" name="Freeform 32"/>
            <p:cNvSpPr>
              <a:spLocks/>
            </p:cNvSpPr>
            <p:nvPr/>
          </p:nvSpPr>
          <p:spPr bwMode="auto">
            <a:xfrm>
              <a:off x="2618" y="1569"/>
              <a:ext cx="36" cy="29"/>
            </a:xfrm>
            <a:custGeom>
              <a:avLst/>
              <a:gdLst>
                <a:gd name="T0" fmla="*/ 17 w 71"/>
                <a:gd name="T1" fmla="*/ 15 h 58"/>
                <a:gd name="T2" fmla="*/ 18 w 71"/>
                <a:gd name="T3" fmla="*/ 12 h 58"/>
                <a:gd name="T4" fmla="*/ 18 w 71"/>
                <a:gd name="T5" fmla="*/ 11 h 58"/>
                <a:gd name="T6" fmla="*/ 16 w 71"/>
                <a:gd name="T7" fmla="*/ 9 h 58"/>
                <a:gd name="T8" fmla="*/ 15 w 71"/>
                <a:gd name="T9" fmla="*/ 7 h 58"/>
                <a:gd name="T10" fmla="*/ 13 w 71"/>
                <a:gd name="T11" fmla="*/ 4 h 58"/>
                <a:gd name="T12" fmla="*/ 10 w 71"/>
                <a:gd name="T13" fmla="*/ 2 h 58"/>
                <a:gd name="T14" fmla="*/ 7 w 71"/>
                <a:gd name="T15" fmla="*/ 0 h 58"/>
                <a:gd name="T16" fmla="*/ 4 w 71"/>
                <a:gd name="T17" fmla="*/ 1 h 58"/>
                <a:gd name="T18" fmla="*/ 2 w 71"/>
                <a:gd name="T19" fmla="*/ 5 h 58"/>
                <a:gd name="T20" fmla="*/ 0 w 71"/>
                <a:gd name="T21" fmla="*/ 9 h 58"/>
                <a:gd name="T22" fmla="*/ 1 w 71"/>
                <a:gd name="T23" fmla="*/ 11 h 58"/>
                <a:gd name="T24" fmla="*/ 3 w 71"/>
                <a:gd name="T25" fmla="*/ 13 h 58"/>
                <a:gd name="T26" fmla="*/ 7 w 71"/>
                <a:gd name="T27" fmla="*/ 14 h 58"/>
                <a:gd name="T28" fmla="*/ 10 w 71"/>
                <a:gd name="T29" fmla="*/ 15 h 58"/>
                <a:gd name="T30" fmla="*/ 13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w="9525">
              <a:noFill/>
              <a:round/>
              <a:headEnd/>
              <a:tailEnd/>
            </a:ln>
          </p:spPr>
          <p:txBody>
            <a:bodyPr/>
            <a:lstStyle/>
            <a:p>
              <a:endParaRPr lang="en-US"/>
            </a:p>
          </p:txBody>
        </p:sp>
        <p:sp>
          <p:nvSpPr>
            <p:cNvPr id="6321" name="Freeform 33"/>
            <p:cNvSpPr>
              <a:spLocks/>
            </p:cNvSpPr>
            <p:nvPr/>
          </p:nvSpPr>
          <p:spPr bwMode="auto">
            <a:xfrm>
              <a:off x="2618" y="1602"/>
              <a:ext cx="36" cy="28"/>
            </a:xfrm>
            <a:custGeom>
              <a:avLst/>
              <a:gdLst>
                <a:gd name="T0" fmla="*/ 18 w 71"/>
                <a:gd name="T1" fmla="*/ 2 h 57"/>
                <a:gd name="T2" fmla="*/ 17 w 71"/>
                <a:gd name="T3" fmla="*/ 0 h 57"/>
                <a:gd name="T4" fmla="*/ 16 w 71"/>
                <a:gd name="T5" fmla="*/ 0 h 57"/>
                <a:gd name="T6" fmla="*/ 14 w 71"/>
                <a:gd name="T7" fmla="*/ 0 h 57"/>
                <a:gd name="T8" fmla="*/ 10 w 71"/>
                <a:gd name="T9" fmla="*/ 0 h 57"/>
                <a:gd name="T10" fmla="*/ 7 w 71"/>
                <a:gd name="T11" fmla="*/ 0 h 57"/>
                <a:gd name="T12" fmla="*/ 4 w 71"/>
                <a:gd name="T13" fmla="*/ 1 h 57"/>
                <a:gd name="T14" fmla="*/ 1 w 71"/>
                <a:gd name="T15" fmla="*/ 3 h 57"/>
                <a:gd name="T16" fmla="*/ 0 w 71"/>
                <a:gd name="T17" fmla="*/ 6 h 57"/>
                <a:gd name="T18" fmla="*/ 2 w 71"/>
                <a:gd name="T19" fmla="*/ 10 h 57"/>
                <a:gd name="T20" fmla="*/ 4 w 71"/>
                <a:gd name="T21" fmla="*/ 13 h 57"/>
                <a:gd name="T22" fmla="*/ 7 w 71"/>
                <a:gd name="T23" fmla="*/ 14 h 57"/>
                <a:gd name="T24" fmla="*/ 10 w 71"/>
                <a:gd name="T25" fmla="*/ 13 h 57"/>
                <a:gd name="T26" fmla="*/ 13 w 71"/>
                <a:gd name="T27" fmla="*/ 11 h 57"/>
                <a:gd name="T28" fmla="*/ 15 w 71"/>
                <a:gd name="T29" fmla="*/ 8 h 57"/>
                <a:gd name="T30" fmla="*/ 16 w 71"/>
                <a:gd name="T31" fmla="*/ 5 h 57"/>
                <a:gd name="T32" fmla="*/ 18 w 71"/>
                <a:gd name="T33" fmla="*/ 3 h 57"/>
                <a:gd name="T34" fmla="*/ 18 w 71"/>
                <a:gd name="T35" fmla="*/ 2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w="9525">
              <a:noFill/>
              <a:round/>
              <a:headEnd/>
              <a:tailEnd/>
            </a:ln>
          </p:spPr>
          <p:txBody>
            <a:bodyPr/>
            <a:lstStyle/>
            <a:p>
              <a:endParaRPr lang="en-US"/>
            </a:p>
          </p:txBody>
        </p:sp>
        <p:sp>
          <p:nvSpPr>
            <p:cNvPr id="6322" name="Freeform 34"/>
            <p:cNvSpPr>
              <a:spLocks/>
            </p:cNvSpPr>
            <p:nvPr/>
          </p:nvSpPr>
          <p:spPr bwMode="auto">
            <a:xfrm>
              <a:off x="2647" y="1610"/>
              <a:ext cx="26" cy="36"/>
            </a:xfrm>
            <a:custGeom>
              <a:avLst/>
              <a:gdLst>
                <a:gd name="T0" fmla="*/ 8 w 52"/>
                <a:gd name="T1" fmla="*/ 0 h 73"/>
                <a:gd name="T2" fmla="*/ 5 w 52"/>
                <a:gd name="T3" fmla="*/ 0 h 73"/>
                <a:gd name="T4" fmla="*/ 5 w 52"/>
                <a:gd name="T5" fmla="*/ 1 h 73"/>
                <a:gd name="T6" fmla="*/ 4 w 52"/>
                <a:gd name="T7" fmla="*/ 3 h 73"/>
                <a:gd name="T8" fmla="*/ 2 w 52"/>
                <a:gd name="T9" fmla="*/ 5 h 73"/>
                <a:gd name="T10" fmla="*/ 1 w 52"/>
                <a:gd name="T11" fmla="*/ 9 h 73"/>
                <a:gd name="T12" fmla="*/ 0 w 52"/>
                <a:gd name="T13" fmla="*/ 12 h 73"/>
                <a:gd name="T14" fmla="*/ 1 w 52"/>
                <a:gd name="T15" fmla="*/ 15 h 73"/>
                <a:gd name="T16" fmla="*/ 3 w 52"/>
                <a:gd name="T17" fmla="*/ 17 h 73"/>
                <a:gd name="T18" fmla="*/ 7 w 52"/>
                <a:gd name="T19" fmla="*/ 18 h 73"/>
                <a:gd name="T20" fmla="*/ 11 w 52"/>
                <a:gd name="T21" fmla="*/ 17 h 73"/>
                <a:gd name="T22" fmla="*/ 13 w 52"/>
                <a:gd name="T23" fmla="*/ 15 h 73"/>
                <a:gd name="T24" fmla="*/ 13 w 52"/>
                <a:gd name="T25" fmla="*/ 12 h 73"/>
                <a:gd name="T26" fmla="*/ 13 w 52"/>
                <a:gd name="T27" fmla="*/ 9 h 73"/>
                <a:gd name="T28" fmla="*/ 12 w 52"/>
                <a:gd name="T29" fmla="*/ 5 h 73"/>
                <a:gd name="T30" fmla="*/ 10 w 52"/>
                <a:gd name="T31" fmla="*/ 3 h 73"/>
                <a:gd name="T32" fmla="*/ 9 w 52"/>
                <a:gd name="T33" fmla="*/ 1 h 73"/>
                <a:gd name="T34" fmla="*/ 8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w="9525">
              <a:noFill/>
              <a:round/>
              <a:headEnd/>
              <a:tailEnd/>
            </a:ln>
          </p:spPr>
          <p:txBody>
            <a:bodyPr/>
            <a:lstStyle/>
            <a:p>
              <a:endParaRPr lang="en-US"/>
            </a:p>
          </p:txBody>
        </p:sp>
        <p:sp>
          <p:nvSpPr>
            <p:cNvPr id="6323" name="Freeform 35"/>
            <p:cNvSpPr>
              <a:spLocks/>
            </p:cNvSpPr>
            <p:nvPr/>
          </p:nvSpPr>
          <p:spPr bwMode="auto">
            <a:xfrm>
              <a:off x="2667" y="1602"/>
              <a:ext cx="36" cy="28"/>
            </a:xfrm>
            <a:custGeom>
              <a:avLst/>
              <a:gdLst>
                <a:gd name="T0" fmla="*/ 2 w 71"/>
                <a:gd name="T1" fmla="*/ 0 h 57"/>
                <a:gd name="T2" fmla="*/ 0 w 71"/>
                <a:gd name="T3" fmla="*/ 2 h 57"/>
                <a:gd name="T4" fmla="*/ 1 w 71"/>
                <a:gd name="T5" fmla="*/ 3 h 57"/>
                <a:gd name="T6" fmla="*/ 2 w 71"/>
                <a:gd name="T7" fmla="*/ 5 h 57"/>
                <a:gd name="T8" fmla="*/ 4 w 71"/>
                <a:gd name="T9" fmla="*/ 8 h 57"/>
                <a:gd name="T10" fmla="*/ 6 w 71"/>
                <a:gd name="T11" fmla="*/ 11 h 57"/>
                <a:gd name="T12" fmla="*/ 8 w 71"/>
                <a:gd name="T13" fmla="*/ 13 h 57"/>
                <a:gd name="T14" fmla="*/ 11 w 71"/>
                <a:gd name="T15" fmla="*/ 14 h 57"/>
                <a:gd name="T16" fmla="*/ 14 w 71"/>
                <a:gd name="T17" fmla="*/ 13 h 57"/>
                <a:gd name="T18" fmla="*/ 17 w 71"/>
                <a:gd name="T19" fmla="*/ 10 h 57"/>
                <a:gd name="T20" fmla="*/ 18 w 71"/>
                <a:gd name="T21" fmla="*/ 6 h 57"/>
                <a:gd name="T22" fmla="*/ 17 w 71"/>
                <a:gd name="T23" fmla="*/ 3 h 57"/>
                <a:gd name="T24" fmla="*/ 15 w 71"/>
                <a:gd name="T25" fmla="*/ 1 h 57"/>
                <a:gd name="T26" fmla="*/ 12 w 71"/>
                <a:gd name="T27" fmla="*/ 0 h 57"/>
                <a:gd name="T28" fmla="*/ 8 w 71"/>
                <a:gd name="T29" fmla="*/ 0 h 57"/>
                <a:gd name="T30" fmla="*/ 5 w 71"/>
                <a:gd name="T31" fmla="*/ 0 h 57"/>
                <a:gd name="T32" fmla="*/ 3 w 71"/>
                <a:gd name="T33" fmla="*/ 0 h 57"/>
                <a:gd name="T34" fmla="*/ 2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w="9525">
              <a:noFill/>
              <a:round/>
              <a:headEnd/>
              <a:tailEnd/>
            </a:ln>
          </p:spPr>
          <p:txBody>
            <a:bodyPr/>
            <a:lstStyle/>
            <a:p>
              <a:endParaRPr lang="en-US"/>
            </a:p>
          </p:txBody>
        </p:sp>
        <p:sp>
          <p:nvSpPr>
            <p:cNvPr id="6324" name="Freeform 36"/>
            <p:cNvSpPr>
              <a:spLocks/>
            </p:cNvSpPr>
            <p:nvPr/>
          </p:nvSpPr>
          <p:spPr bwMode="auto">
            <a:xfrm>
              <a:off x="2667" y="1569"/>
              <a:ext cx="36" cy="28"/>
            </a:xfrm>
            <a:custGeom>
              <a:avLst/>
              <a:gdLst>
                <a:gd name="T0" fmla="*/ 0 w 71"/>
                <a:gd name="T1" fmla="*/ 11 h 57"/>
                <a:gd name="T2" fmla="*/ 2 w 71"/>
                <a:gd name="T3" fmla="*/ 14 h 57"/>
                <a:gd name="T4" fmla="*/ 3 w 71"/>
                <a:gd name="T5" fmla="*/ 14 h 57"/>
                <a:gd name="T6" fmla="*/ 5 w 71"/>
                <a:gd name="T7" fmla="*/ 14 h 57"/>
                <a:gd name="T8" fmla="*/ 8 w 71"/>
                <a:gd name="T9" fmla="*/ 14 h 57"/>
                <a:gd name="T10" fmla="*/ 12 w 71"/>
                <a:gd name="T11" fmla="*/ 13 h 57"/>
                <a:gd name="T12" fmla="*/ 15 w 71"/>
                <a:gd name="T13" fmla="*/ 12 h 57"/>
                <a:gd name="T14" fmla="*/ 17 w 71"/>
                <a:gd name="T15" fmla="*/ 10 h 57"/>
                <a:gd name="T16" fmla="*/ 18 w 71"/>
                <a:gd name="T17" fmla="*/ 8 h 57"/>
                <a:gd name="T18" fmla="*/ 17 w 71"/>
                <a:gd name="T19" fmla="*/ 4 h 57"/>
                <a:gd name="T20" fmla="*/ 14 w 71"/>
                <a:gd name="T21" fmla="*/ 1 h 57"/>
                <a:gd name="T22" fmla="*/ 11 w 71"/>
                <a:gd name="T23" fmla="*/ 0 h 57"/>
                <a:gd name="T24" fmla="*/ 8 w 71"/>
                <a:gd name="T25" fmla="*/ 1 h 57"/>
                <a:gd name="T26" fmla="*/ 6 w 71"/>
                <a:gd name="T27" fmla="*/ 3 h 57"/>
                <a:gd name="T28" fmla="*/ 4 w 71"/>
                <a:gd name="T29" fmla="*/ 5 h 57"/>
                <a:gd name="T30" fmla="*/ 2 w 71"/>
                <a:gd name="T31" fmla="*/ 8 h 57"/>
                <a:gd name="T32" fmla="*/ 1 w 71"/>
                <a:gd name="T33" fmla="*/ 10 h 57"/>
                <a:gd name="T34" fmla="*/ 0 w 71"/>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w="9525">
              <a:noFill/>
              <a:round/>
              <a:headEnd/>
              <a:tailEnd/>
            </a:ln>
          </p:spPr>
          <p:txBody>
            <a:bodyPr/>
            <a:lstStyle/>
            <a:p>
              <a:endParaRPr lang="en-US"/>
            </a:p>
          </p:txBody>
        </p:sp>
        <p:sp>
          <p:nvSpPr>
            <p:cNvPr id="6325" name="Freeform 37"/>
            <p:cNvSpPr>
              <a:spLocks/>
            </p:cNvSpPr>
            <p:nvPr/>
          </p:nvSpPr>
          <p:spPr bwMode="auto">
            <a:xfrm>
              <a:off x="3368" y="2439"/>
              <a:ext cx="12" cy="12"/>
            </a:xfrm>
            <a:custGeom>
              <a:avLst/>
              <a:gdLst>
                <a:gd name="T0" fmla="*/ 3 w 24"/>
                <a:gd name="T1" fmla="*/ 6 h 24"/>
                <a:gd name="T2" fmla="*/ 2 w 24"/>
                <a:gd name="T3" fmla="*/ 6 h 24"/>
                <a:gd name="T4" fmla="*/ 1 w 24"/>
                <a:gd name="T5" fmla="*/ 5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4 w 24"/>
                <a:gd name="T19" fmla="*/ 1 h 24"/>
                <a:gd name="T20" fmla="*/ 5 w 24"/>
                <a:gd name="T21" fmla="*/ 1 h 24"/>
                <a:gd name="T22" fmla="*/ 6 w 24"/>
                <a:gd name="T23" fmla="*/ 2 h 24"/>
                <a:gd name="T24" fmla="*/ 6 w 24"/>
                <a:gd name="T25" fmla="*/ 3 h 24"/>
                <a:gd name="T26" fmla="*/ 6 w 24"/>
                <a:gd name="T27" fmla="*/ 4 h 24"/>
                <a:gd name="T28" fmla="*/ 5 w 24"/>
                <a:gd name="T29" fmla="*/ 5 h 24"/>
                <a:gd name="T30" fmla="*/ 4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w="9525">
              <a:noFill/>
              <a:round/>
              <a:headEnd/>
              <a:tailEnd/>
            </a:ln>
          </p:spPr>
          <p:txBody>
            <a:bodyPr/>
            <a:lstStyle/>
            <a:p>
              <a:endParaRPr lang="en-US"/>
            </a:p>
          </p:txBody>
        </p:sp>
        <p:sp>
          <p:nvSpPr>
            <p:cNvPr id="6326" name="Freeform 38"/>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a:lstStyle/>
            <a:p>
              <a:endParaRPr lang="en-US"/>
            </a:p>
          </p:txBody>
        </p:sp>
        <p:sp>
          <p:nvSpPr>
            <p:cNvPr id="6327" name="Freeform 39"/>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a:lstStyle/>
            <a:p>
              <a:endParaRPr lang="en-US"/>
            </a:p>
          </p:txBody>
        </p:sp>
        <p:sp>
          <p:nvSpPr>
            <p:cNvPr id="6328" name="Freeform 40"/>
            <p:cNvSpPr>
              <a:spLocks/>
            </p:cNvSpPr>
            <p:nvPr/>
          </p:nvSpPr>
          <p:spPr bwMode="auto">
            <a:xfrm>
              <a:off x="3331" y="2414"/>
              <a:ext cx="36" cy="29"/>
            </a:xfrm>
            <a:custGeom>
              <a:avLst/>
              <a:gdLst>
                <a:gd name="T0" fmla="*/ 17 w 71"/>
                <a:gd name="T1" fmla="*/ 15 h 58"/>
                <a:gd name="T2" fmla="*/ 18 w 71"/>
                <a:gd name="T3" fmla="*/ 12 h 58"/>
                <a:gd name="T4" fmla="*/ 18 w 71"/>
                <a:gd name="T5" fmla="*/ 11 h 58"/>
                <a:gd name="T6" fmla="*/ 16 w 71"/>
                <a:gd name="T7" fmla="*/ 9 h 58"/>
                <a:gd name="T8" fmla="*/ 15 w 71"/>
                <a:gd name="T9" fmla="*/ 6 h 58"/>
                <a:gd name="T10" fmla="*/ 13 w 71"/>
                <a:gd name="T11" fmla="*/ 4 h 58"/>
                <a:gd name="T12" fmla="*/ 10 w 71"/>
                <a:gd name="T13" fmla="*/ 2 h 58"/>
                <a:gd name="T14" fmla="*/ 7 w 71"/>
                <a:gd name="T15" fmla="*/ 0 h 58"/>
                <a:gd name="T16" fmla="*/ 4 w 71"/>
                <a:gd name="T17" fmla="*/ 1 h 58"/>
                <a:gd name="T18" fmla="*/ 2 w 71"/>
                <a:gd name="T19" fmla="*/ 4 h 58"/>
                <a:gd name="T20" fmla="*/ 0 w 71"/>
                <a:gd name="T21" fmla="*/ 8 h 58"/>
                <a:gd name="T22" fmla="*/ 1 w 71"/>
                <a:gd name="T23" fmla="*/ 11 h 58"/>
                <a:gd name="T24" fmla="*/ 4 w 71"/>
                <a:gd name="T25" fmla="*/ 13 h 58"/>
                <a:gd name="T26" fmla="*/ 7 w 71"/>
                <a:gd name="T27" fmla="*/ 14 h 58"/>
                <a:gd name="T28" fmla="*/ 10 w 71"/>
                <a:gd name="T29" fmla="*/ 15 h 58"/>
                <a:gd name="T30" fmla="*/ 14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w="9525">
              <a:noFill/>
              <a:round/>
              <a:headEnd/>
              <a:tailEnd/>
            </a:ln>
          </p:spPr>
          <p:txBody>
            <a:bodyPr/>
            <a:lstStyle/>
            <a:p>
              <a:endParaRPr lang="en-US"/>
            </a:p>
          </p:txBody>
        </p:sp>
        <p:sp>
          <p:nvSpPr>
            <p:cNvPr id="6329" name="Freeform 41"/>
            <p:cNvSpPr>
              <a:spLocks/>
            </p:cNvSpPr>
            <p:nvPr/>
          </p:nvSpPr>
          <p:spPr bwMode="auto">
            <a:xfrm>
              <a:off x="3331" y="2447"/>
              <a:ext cx="37" cy="28"/>
            </a:xfrm>
            <a:custGeom>
              <a:avLst/>
              <a:gdLst>
                <a:gd name="T0" fmla="*/ 19 w 72"/>
                <a:gd name="T1" fmla="*/ 3 h 56"/>
                <a:gd name="T2" fmla="*/ 17 w 72"/>
                <a:gd name="T3" fmla="*/ 0 h 56"/>
                <a:gd name="T4" fmla="*/ 16 w 72"/>
                <a:gd name="T5" fmla="*/ 0 h 56"/>
                <a:gd name="T6" fmla="*/ 14 w 72"/>
                <a:gd name="T7" fmla="*/ 0 h 56"/>
                <a:gd name="T8" fmla="*/ 11 w 72"/>
                <a:gd name="T9" fmla="*/ 0 h 56"/>
                <a:gd name="T10" fmla="*/ 7 w 72"/>
                <a:gd name="T11" fmla="*/ 1 h 56"/>
                <a:gd name="T12" fmla="*/ 4 w 72"/>
                <a:gd name="T13" fmla="*/ 2 h 56"/>
                <a:gd name="T14" fmla="*/ 1 w 72"/>
                <a:gd name="T15" fmla="*/ 4 h 56"/>
                <a:gd name="T16" fmla="*/ 0 w 72"/>
                <a:gd name="T17" fmla="*/ 7 h 56"/>
                <a:gd name="T18" fmla="*/ 2 w 72"/>
                <a:gd name="T19" fmla="*/ 11 h 56"/>
                <a:gd name="T20" fmla="*/ 5 w 72"/>
                <a:gd name="T21" fmla="*/ 14 h 56"/>
                <a:gd name="T22" fmla="*/ 8 w 72"/>
                <a:gd name="T23" fmla="*/ 14 h 56"/>
                <a:gd name="T24" fmla="*/ 10 w 72"/>
                <a:gd name="T25" fmla="*/ 14 h 56"/>
                <a:gd name="T26" fmla="*/ 13 w 72"/>
                <a:gd name="T27" fmla="*/ 11 h 56"/>
                <a:gd name="T28" fmla="*/ 15 w 72"/>
                <a:gd name="T29" fmla="*/ 9 h 56"/>
                <a:gd name="T30" fmla="*/ 17 w 72"/>
                <a:gd name="T31" fmla="*/ 6 h 56"/>
                <a:gd name="T32" fmla="*/ 19 w 72"/>
                <a:gd name="T33" fmla="*/ 4 h 56"/>
                <a:gd name="T34" fmla="*/ 19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w="9525">
              <a:noFill/>
              <a:round/>
              <a:headEnd/>
              <a:tailEnd/>
            </a:ln>
          </p:spPr>
          <p:txBody>
            <a:bodyPr/>
            <a:lstStyle/>
            <a:p>
              <a:endParaRPr lang="en-US"/>
            </a:p>
          </p:txBody>
        </p:sp>
        <p:sp>
          <p:nvSpPr>
            <p:cNvPr id="6330" name="Freeform 42"/>
            <p:cNvSpPr>
              <a:spLocks/>
            </p:cNvSpPr>
            <p:nvPr/>
          </p:nvSpPr>
          <p:spPr bwMode="auto">
            <a:xfrm>
              <a:off x="3361" y="2454"/>
              <a:ext cx="26" cy="37"/>
            </a:xfrm>
            <a:custGeom>
              <a:avLst/>
              <a:gdLst>
                <a:gd name="T0" fmla="*/ 8 w 53"/>
                <a:gd name="T1" fmla="*/ 0 h 72"/>
                <a:gd name="T2" fmla="*/ 5 w 53"/>
                <a:gd name="T3" fmla="*/ 0 h 72"/>
                <a:gd name="T4" fmla="*/ 4 w 53"/>
                <a:gd name="T5" fmla="*/ 1 h 72"/>
                <a:gd name="T6" fmla="*/ 3 w 53"/>
                <a:gd name="T7" fmla="*/ 3 h 72"/>
                <a:gd name="T8" fmla="*/ 2 w 53"/>
                <a:gd name="T9" fmla="*/ 6 h 72"/>
                <a:gd name="T10" fmla="*/ 0 w 53"/>
                <a:gd name="T11" fmla="*/ 9 h 72"/>
                <a:gd name="T12" fmla="*/ 0 w 53"/>
                <a:gd name="T13" fmla="*/ 13 h 72"/>
                <a:gd name="T14" fmla="*/ 0 w 53"/>
                <a:gd name="T15" fmla="*/ 16 h 72"/>
                <a:gd name="T16" fmla="*/ 2 w 53"/>
                <a:gd name="T17" fmla="*/ 18 h 72"/>
                <a:gd name="T18" fmla="*/ 6 w 53"/>
                <a:gd name="T19" fmla="*/ 19 h 72"/>
                <a:gd name="T20" fmla="*/ 10 w 53"/>
                <a:gd name="T21" fmla="*/ 18 h 72"/>
                <a:gd name="T22" fmla="*/ 12 w 53"/>
                <a:gd name="T23" fmla="*/ 16 h 72"/>
                <a:gd name="T24" fmla="*/ 13 w 53"/>
                <a:gd name="T25" fmla="*/ 13 h 72"/>
                <a:gd name="T26" fmla="*/ 12 w 53"/>
                <a:gd name="T27" fmla="*/ 9 h 72"/>
                <a:gd name="T28" fmla="*/ 11 w 53"/>
                <a:gd name="T29" fmla="*/ 6 h 72"/>
                <a:gd name="T30" fmla="*/ 10 w 53"/>
                <a:gd name="T31" fmla="*/ 3 h 72"/>
                <a:gd name="T32" fmla="*/ 8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w="9525">
              <a:noFill/>
              <a:round/>
              <a:headEnd/>
              <a:tailEnd/>
            </a:ln>
          </p:spPr>
          <p:txBody>
            <a:bodyPr/>
            <a:lstStyle/>
            <a:p>
              <a:endParaRPr lang="en-US"/>
            </a:p>
          </p:txBody>
        </p:sp>
        <p:sp>
          <p:nvSpPr>
            <p:cNvPr id="6331" name="Freeform 43"/>
            <p:cNvSpPr>
              <a:spLocks/>
            </p:cNvSpPr>
            <p:nvPr/>
          </p:nvSpPr>
          <p:spPr bwMode="auto">
            <a:xfrm>
              <a:off x="3381" y="2447"/>
              <a:ext cx="36" cy="28"/>
            </a:xfrm>
            <a:custGeom>
              <a:avLst/>
              <a:gdLst>
                <a:gd name="T0" fmla="*/ 2 w 71"/>
                <a:gd name="T1" fmla="*/ 0 h 56"/>
                <a:gd name="T2" fmla="*/ 0 w 71"/>
                <a:gd name="T3" fmla="*/ 3 h 56"/>
                <a:gd name="T4" fmla="*/ 1 w 71"/>
                <a:gd name="T5" fmla="*/ 4 h 56"/>
                <a:gd name="T6" fmla="*/ 2 w 71"/>
                <a:gd name="T7" fmla="*/ 6 h 56"/>
                <a:gd name="T8" fmla="*/ 4 w 71"/>
                <a:gd name="T9" fmla="*/ 9 h 56"/>
                <a:gd name="T10" fmla="*/ 6 w 71"/>
                <a:gd name="T11" fmla="*/ 11 h 56"/>
                <a:gd name="T12" fmla="*/ 8 w 71"/>
                <a:gd name="T13" fmla="*/ 14 h 56"/>
                <a:gd name="T14" fmla="*/ 11 w 71"/>
                <a:gd name="T15" fmla="*/ 14 h 56"/>
                <a:gd name="T16" fmla="*/ 14 w 71"/>
                <a:gd name="T17" fmla="*/ 14 h 56"/>
                <a:gd name="T18" fmla="*/ 17 w 71"/>
                <a:gd name="T19" fmla="*/ 11 h 56"/>
                <a:gd name="T20" fmla="*/ 18 w 71"/>
                <a:gd name="T21" fmla="*/ 7 h 56"/>
                <a:gd name="T22" fmla="*/ 17 w 71"/>
                <a:gd name="T23" fmla="*/ 4 h 56"/>
                <a:gd name="T24" fmla="*/ 15 w 71"/>
                <a:gd name="T25" fmla="*/ 2 h 56"/>
                <a:gd name="T26" fmla="*/ 12 w 71"/>
                <a:gd name="T27" fmla="*/ 1 h 56"/>
                <a:gd name="T28" fmla="*/ 8 w 71"/>
                <a:gd name="T29" fmla="*/ 0 h 56"/>
                <a:gd name="T30" fmla="*/ 5 w 71"/>
                <a:gd name="T31" fmla="*/ 0 h 56"/>
                <a:gd name="T32" fmla="*/ 3 w 71"/>
                <a:gd name="T33" fmla="*/ 0 h 56"/>
                <a:gd name="T34" fmla="*/ 2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w="9525">
              <a:noFill/>
              <a:round/>
              <a:headEnd/>
              <a:tailEnd/>
            </a:ln>
          </p:spPr>
          <p:txBody>
            <a:bodyPr/>
            <a:lstStyle/>
            <a:p>
              <a:endParaRPr lang="en-US"/>
            </a:p>
          </p:txBody>
        </p:sp>
        <p:sp>
          <p:nvSpPr>
            <p:cNvPr id="6332" name="Freeform 44"/>
            <p:cNvSpPr>
              <a:spLocks/>
            </p:cNvSpPr>
            <p:nvPr/>
          </p:nvSpPr>
          <p:spPr bwMode="auto">
            <a:xfrm>
              <a:off x="3380" y="2414"/>
              <a:ext cx="37" cy="28"/>
            </a:xfrm>
            <a:custGeom>
              <a:avLst/>
              <a:gdLst>
                <a:gd name="T0" fmla="*/ 0 w 72"/>
                <a:gd name="T1" fmla="*/ 11 h 57"/>
                <a:gd name="T2" fmla="*/ 2 w 72"/>
                <a:gd name="T3" fmla="*/ 14 h 57"/>
                <a:gd name="T4" fmla="*/ 3 w 72"/>
                <a:gd name="T5" fmla="*/ 14 h 57"/>
                <a:gd name="T6" fmla="*/ 5 w 72"/>
                <a:gd name="T7" fmla="*/ 14 h 57"/>
                <a:gd name="T8" fmla="*/ 8 w 72"/>
                <a:gd name="T9" fmla="*/ 14 h 57"/>
                <a:gd name="T10" fmla="*/ 12 w 72"/>
                <a:gd name="T11" fmla="*/ 13 h 57"/>
                <a:gd name="T12" fmla="*/ 16 w 72"/>
                <a:gd name="T13" fmla="*/ 12 h 57"/>
                <a:gd name="T14" fmla="*/ 18 w 72"/>
                <a:gd name="T15" fmla="*/ 10 h 57"/>
                <a:gd name="T16" fmla="*/ 19 w 72"/>
                <a:gd name="T17" fmla="*/ 7 h 57"/>
                <a:gd name="T18" fmla="*/ 17 w 72"/>
                <a:gd name="T19" fmla="*/ 4 h 57"/>
                <a:gd name="T20" fmla="*/ 14 w 72"/>
                <a:gd name="T21" fmla="*/ 1 h 57"/>
                <a:gd name="T22" fmla="*/ 12 w 72"/>
                <a:gd name="T23" fmla="*/ 0 h 57"/>
                <a:gd name="T24" fmla="*/ 9 w 72"/>
                <a:gd name="T25" fmla="*/ 1 h 57"/>
                <a:gd name="T26" fmla="*/ 6 w 72"/>
                <a:gd name="T27" fmla="*/ 3 h 57"/>
                <a:gd name="T28" fmla="*/ 4 w 72"/>
                <a:gd name="T29" fmla="*/ 5 h 57"/>
                <a:gd name="T30" fmla="*/ 2 w 72"/>
                <a:gd name="T31" fmla="*/ 8 h 57"/>
                <a:gd name="T32" fmla="*/ 1 w 72"/>
                <a:gd name="T33" fmla="*/ 10 h 57"/>
                <a:gd name="T34" fmla="*/ 0 w 72"/>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w="9525">
              <a:noFill/>
              <a:round/>
              <a:headEnd/>
              <a:tailEnd/>
            </a:ln>
          </p:spPr>
          <p:txBody>
            <a:bodyPr/>
            <a:lstStyle/>
            <a:p>
              <a:endParaRPr lang="en-US"/>
            </a:p>
          </p:txBody>
        </p:sp>
        <p:sp>
          <p:nvSpPr>
            <p:cNvPr id="6333" name="Freeform 45"/>
            <p:cNvSpPr>
              <a:spLocks/>
            </p:cNvSpPr>
            <p:nvPr/>
          </p:nvSpPr>
          <p:spPr bwMode="auto">
            <a:xfrm>
              <a:off x="2672" y="2420"/>
              <a:ext cx="11" cy="12"/>
            </a:xfrm>
            <a:custGeom>
              <a:avLst/>
              <a:gdLst>
                <a:gd name="T0" fmla="*/ 3 w 23"/>
                <a:gd name="T1" fmla="*/ 6 h 24"/>
                <a:gd name="T2" fmla="*/ 1 w 23"/>
                <a:gd name="T3" fmla="*/ 6 h 24"/>
                <a:gd name="T4" fmla="*/ 1 w 23"/>
                <a:gd name="T5" fmla="*/ 5 h 24"/>
                <a:gd name="T6" fmla="*/ 0 w 23"/>
                <a:gd name="T7" fmla="*/ 5 h 24"/>
                <a:gd name="T8" fmla="*/ 0 w 23"/>
                <a:gd name="T9" fmla="*/ 3 h 24"/>
                <a:gd name="T10" fmla="*/ 0 w 23"/>
                <a:gd name="T11" fmla="*/ 2 h 24"/>
                <a:gd name="T12" fmla="*/ 1 w 23"/>
                <a:gd name="T13" fmla="*/ 1 h 24"/>
                <a:gd name="T14" fmla="*/ 1 w 23"/>
                <a:gd name="T15" fmla="*/ 1 h 24"/>
                <a:gd name="T16" fmla="*/ 3 w 23"/>
                <a:gd name="T17" fmla="*/ 0 h 24"/>
                <a:gd name="T18" fmla="*/ 4 w 23"/>
                <a:gd name="T19" fmla="*/ 1 h 24"/>
                <a:gd name="T20" fmla="*/ 5 w 23"/>
                <a:gd name="T21" fmla="*/ 1 h 24"/>
                <a:gd name="T22" fmla="*/ 5 w 23"/>
                <a:gd name="T23" fmla="*/ 2 h 24"/>
                <a:gd name="T24" fmla="*/ 5 w 23"/>
                <a:gd name="T25" fmla="*/ 3 h 24"/>
                <a:gd name="T26" fmla="*/ 5 w 23"/>
                <a:gd name="T27" fmla="*/ 5 h 24"/>
                <a:gd name="T28" fmla="*/ 5 w 23"/>
                <a:gd name="T29" fmla="*/ 5 h 24"/>
                <a:gd name="T30" fmla="*/ 4 w 23"/>
                <a:gd name="T31" fmla="*/ 6 h 24"/>
                <a:gd name="T32" fmla="*/ 3 w 23"/>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w="9525">
              <a:noFill/>
              <a:round/>
              <a:headEnd/>
              <a:tailEnd/>
            </a:ln>
          </p:spPr>
          <p:txBody>
            <a:bodyPr/>
            <a:lstStyle/>
            <a:p>
              <a:endParaRPr lang="en-US"/>
            </a:p>
          </p:txBody>
        </p:sp>
        <p:sp>
          <p:nvSpPr>
            <p:cNvPr id="6334" name="Freeform 46"/>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4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a:lstStyle/>
            <a:p>
              <a:endParaRPr lang="en-US"/>
            </a:p>
          </p:txBody>
        </p:sp>
        <p:sp>
          <p:nvSpPr>
            <p:cNvPr id="6335" name="Freeform 47"/>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4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a:lstStyle/>
            <a:p>
              <a:endParaRPr lang="en-US"/>
            </a:p>
          </p:txBody>
        </p:sp>
        <p:sp>
          <p:nvSpPr>
            <p:cNvPr id="6336" name="Freeform 48"/>
            <p:cNvSpPr>
              <a:spLocks/>
            </p:cNvSpPr>
            <p:nvPr/>
          </p:nvSpPr>
          <p:spPr bwMode="auto">
            <a:xfrm>
              <a:off x="2635" y="2396"/>
              <a:ext cx="35" cy="28"/>
            </a:xfrm>
            <a:custGeom>
              <a:avLst/>
              <a:gdLst>
                <a:gd name="T0" fmla="*/ 16 w 72"/>
                <a:gd name="T1" fmla="*/ 14 h 58"/>
                <a:gd name="T2" fmla="*/ 17 w 72"/>
                <a:gd name="T3" fmla="*/ 11 h 58"/>
                <a:gd name="T4" fmla="*/ 17 w 72"/>
                <a:gd name="T5" fmla="*/ 10 h 58"/>
                <a:gd name="T6" fmla="*/ 16 w 72"/>
                <a:gd name="T7" fmla="*/ 8 h 58"/>
                <a:gd name="T8" fmla="*/ 14 w 72"/>
                <a:gd name="T9" fmla="*/ 6 h 58"/>
                <a:gd name="T10" fmla="*/ 12 w 72"/>
                <a:gd name="T11" fmla="*/ 3 h 58"/>
                <a:gd name="T12" fmla="*/ 9 w 72"/>
                <a:gd name="T13" fmla="*/ 1 h 58"/>
                <a:gd name="T14" fmla="*/ 7 w 72"/>
                <a:gd name="T15" fmla="*/ 0 h 58"/>
                <a:gd name="T16" fmla="*/ 4 w 72"/>
                <a:gd name="T17" fmla="*/ 0 h 58"/>
                <a:gd name="T18" fmla="*/ 1 w 72"/>
                <a:gd name="T19" fmla="*/ 3 h 58"/>
                <a:gd name="T20" fmla="*/ 0 w 72"/>
                <a:gd name="T21" fmla="*/ 7 h 58"/>
                <a:gd name="T22" fmla="*/ 1 w 72"/>
                <a:gd name="T23" fmla="*/ 10 h 58"/>
                <a:gd name="T24" fmla="*/ 3 w 72"/>
                <a:gd name="T25" fmla="*/ 12 h 58"/>
                <a:gd name="T26" fmla="*/ 6 w 72"/>
                <a:gd name="T27" fmla="*/ 13 h 58"/>
                <a:gd name="T28" fmla="*/ 9 w 72"/>
                <a:gd name="T29" fmla="*/ 14 h 58"/>
                <a:gd name="T30" fmla="*/ 12 w 72"/>
                <a:gd name="T31" fmla="*/ 14 h 58"/>
                <a:gd name="T32" fmla="*/ 15 w 72"/>
                <a:gd name="T33" fmla="*/ 14 h 58"/>
                <a:gd name="T34" fmla="*/ 16 w 72"/>
                <a:gd name="T35" fmla="*/ 14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w="9525">
              <a:noFill/>
              <a:round/>
              <a:headEnd/>
              <a:tailEnd/>
            </a:ln>
          </p:spPr>
          <p:txBody>
            <a:bodyPr/>
            <a:lstStyle/>
            <a:p>
              <a:endParaRPr lang="en-US"/>
            </a:p>
          </p:txBody>
        </p:sp>
        <p:sp>
          <p:nvSpPr>
            <p:cNvPr id="6337" name="Freeform 49"/>
            <p:cNvSpPr>
              <a:spLocks/>
            </p:cNvSpPr>
            <p:nvPr/>
          </p:nvSpPr>
          <p:spPr bwMode="auto">
            <a:xfrm>
              <a:off x="2635" y="2428"/>
              <a:ext cx="35" cy="29"/>
            </a:xfrm>
            <a:custGeom>
              <a:avLst/>
              <a:gdLst>
                <a:gd name="T0" fmla="*/ 17 w 72"/>
                <a:gd name="T1" fmla="*/ 3 h 56"/>
                <a:gd name="T2" fmla="*/ 16 w 72"/>
                <a:gd name="T3" fmla="*/ 0 h 56"/>
                <a:gd name="T4" fmla="*/ 15 w 72"/>
                <a:gd name="T5" fmla="*/ 0 h 56"/>
                <a:gd name="T6" fmla="*/ 13 w 72"/>
                <a:gd name="T7" fmla="*/ 0 h 56"/>
                <a:gd name="T8" fmla="*/ 9 w 72"/>
                <a:gd name="T9" fmla="*/ 0 h 56"/>
                <a:gd name="T10" fmla="*/ 6 w 72"/>
                <a:gd name="T11" fmla="*/ 1 h 56"/>
                <a:gd name="T12" fmla="*/ 3 w 72"/>
                <a:gd name="T13" fmla="*/ 2 h 56"/>
                <a:gd name="T14" fmla="*/ 1 w 72"/>
                <a:gd name="T15" fmla="*/ 4 h 56"/>
                <a:gd name="T16" fmla="*/ 0 w 72"/>
                <a:gd name="T17" fmla="*/ 7 h 56"/>
                <a:gd name="T18" fmla="*/ 1 w 72"/>
                <a:gd name="T19" fmla="*/ 11 h 56"/>
                <a:gd name="T20" fmla="*/ 4 w 72"/>
                <a:gd name="T21" fmla="*/ 14 h 56"/>
                <a:gd name="T22" fmla="*/ 7 w 72"/>
                <a:gd name="T23" fmla="*/ 15 h 56"/>
                <a:gd name="T24" fmla="*/ 9 w 72"/>
                <a:gd name="T25" fmla="*/ 14 h 56"/>
                <a:gd name="T26" fmla="*/ 12 w 72"/>
                <a:gd name="T27" fmla="*/ 12 h 56"/>
                <a:gd name="T28" fmla="*/ 14 w 72"/>
                <a:gd name="T29" fmla="*/ 9 h 56"/>
                <a:gd name="T30" fmla="*/ 16 w 72"/>
                <a:gd name="T31" fmla="*/ 6 h 56"/>
                <a:gd name="T32" fmla="*/ 17 w 72"/>
                <a:gd name="T33" fmla="*/ 4 h 56"/>
                <a:gd name="T34" fmla="*/ 17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w="9525">
              <a:noFill/>
              <a:round/>
              <a:headEnd/>
              <a:tailEnd/>
            </a:ln>
          </p:spPr>
          <p:txBody>
            <a:bodyPr/>
            <a:lstStyle/>
            <a:p>
              <a:endParaRPr lang="en-US"/>
            </a:p>
          </p:txBody>
        </p:sp>
        <p:sp>
          <p:nvSpPr>
            <p:cNvPr id="6338" name="Freeform 50"/>
            <p:cNvSpPr>
              <a:spLocks/>
            </p:cNvSpPr>
            <p:nvPr/>
          </p:nvSpPr>
          <p:spPr bwMode="auto">
            <a:xfrm>
              <a:off x="2664" y="2435"/>
              <a:ext cx="27" cy="37"/>
            </a:xfrm>
            <a:custGeom>
              <a:avLst/>
              <a:gdLst>
                <a:gd name="T0" fmla="*/ 8 w 53"/>
                <a:gd name="T1" fmla="*/ 0 h 72"/>
                <a:gd name="T2" fmla="*/ 6 w 53"/>
                <a:gd name="T3" fmla="*/ 0 h 72"/>
                <a:gd name="T4" fmla="*/ 5 w 53"/>
                <a:gd name="T5" fmla="*/ 1 h 72"/>
                <a:gd name="T6" fmla="*/ 4 w 53"/>
                <a:gd name="T7" fmla="*/ 3 h 72"/>
                <a:gd name="T8" fmla="*/ 2 w 53"/>
                <a:gd name="T9" fmla="*/ 6 h 72"/>
                <a:gd name="T10" fmla="*/ 1 w 53"/>
                <a:gd name="T11" fmla="*/ 9 h 72"/>
                <a:gd name="T12" fmla="*/ 0 w 53"/>
                <a:gd name="T13" fmla="*/ 13 h 72"/>
                <a:gd name="T14" fmla="*/ 1 w 53"/>
                <a:gd name="T15" fmla="*/ 16 h 72"/>
                <a:gd name="T16" fmla="*/ 3 w 53"/>
                <a:gd name="T17" fmla="*/ 18 h 72"/>
                <a:gd name="T18" fmla="*/ 7 w 53"/>
                <a:gd name="T19" fmla="*/ 19 h 72"/>
                <a:gd name="T20" fmla="*/ 11 w 53"/>
                <a:gd name="T21" fmla="*/ 18 h 72"/>
                <a:gd name="T22" fmla="*/ 13 w 53"/>
                <a:gd name="T23" fmla="*/ 16 h 72"/>
                <a:gd name="T24" fmla="*/ 14 w 53"/>
                <a:gd name="T25" fmla="*/ 13 h 72"/>
                <a:gd name="T26" fmla="*/ 13 w 53"/>
                <a:gd name="T27" fmla="*/ 9 h 72"/>
                <a:gd name="T28" fmla="*/ 12 w 53"/>
                <a:gd name="T29" fmla="*/ 6 h 72"/>
                <a:gd name="T30" fmla="*/ 10 w 53"/>
                <a:gd name="T31" fmla="*/ 3 h 72"/>
                <a:gd name="T32" fmla="*/ 9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w="9525">
              <a:noFill/>
              <a:round/>
              <a:headEnd/>
              <a:tailEnd/>
            </a:ln>
          </p:spPr>
          <p:txBody>
            <a:bodyPr/>
            <a:lstStyle/>
            <a:p>
              <a:endParaRPr lang="en-US"/>
            </a:p>
          </p:txBody>
        </p:sp>
        <p:sp>
          <p:nvSpPr>
            <p:cNvPr id="6339" name="Freeform 51"/>
            <p:cNvSpPr>
              <a:spLocks/>
            </p:cNvSpPr>
            <p:nvPr/>
          </p:nvSpPr>
          <p:spPr bwMode="auto">
            <a:xfrm>
              <a:off x="2684" y="2428"/>
              <a:ext cx="35" cy="29"/>
            </a:xfrm>
            <a:custGeom>
              <a:avLst/>
              <a:gdLst>
                <a:gd name="T0" fmla="*/ 1 w 72"/>
                <a:gd name="T1" fmla="*/ 0 h 57"/>
                <a:gd name="T2" fmla="*/ 0 w 72"/>
                <a:gd name="T3" fmla="*/ 3 h 57"/>
                <a:gd name="T4" fmla="*/ 0 w 72"/>
                <a:gd name="T5" fmla="*/ 4 h 57"/>
                <a:gd name="T6" fmla="*/ 1 w 72"/>
                <a:gd name="T7" fmla="*/ 6 h 57"/>
                <a:gd name="T8" fmla="*/ 3 w 72"/>
                <a:gd name="T9" fmla="*/ 9 h 57"/>
                <a:gd name="T10" fmla="*/ 5 w 72"/>
                <a:gd name="T11" fmla="*/ 11 h 57"/>
                <a:gd name="T12" fmla="*/ 8 w 72"/>
                <a:gd name="T13" fmla="*/ 14 h 57"/>
                <a:gd name="T14" fmla="*/ 10 w 72"/>
                <a:gd name="T15" fmla="*/ 15 h 57"/>
                <a:gd name="T16" fmla="*/ 13 w 72"/>
                <a:gd name="T17" fmla="*/ 14 h 57"/>
                <a:gd name="T18" fmla="*/ 16 w 72"/>
                <a:gd name="T19" fmla="*/ 11 h 57"/>
                <a:gd name="T20" fmla="*/ 17 w 72"/>
                <a:gd name="T21" fmla="*/ 7 h 57"/>
                <a:gd name="T22" fmla="*/ 16 w 72"/>
                <a:gd name="T23" fmla="*/ 4 h 57"/>
                <a:gd name="T24" fmla="*/ 14 w 72"/>
                <a:gd name="T25" fmla="*/ 2 h 57"/>
                <a:gd name="T26" fmla="*/ 11 w 72"/>
                <a:gd name="T27" fmla="*/ 1 h 57"/>
                <a:gd name="T28" fmla="*/ 8 w 72"/>
                <a:gd name="T29" fmla="*/ 0 h 57"/>
                <a:gd name="T30" fmla="*/ 5 w 72"/>
                <a:gd name="T31" fmla="*/ 0 h 57"/>
                <a:gd name="T32" fmla="*/ 2 w 72"/>
                <a:gd name="T33" fmla="*/ 0 h 57"/>
                <a:gd name="T34" fmla="*/ 1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w="9525">
              <a:noFill/>
              <a:round/>
              <a:headEnd/>
              <a:tailEnd/>
            </a:ln>
          </p:spPr>
          <p:txBody>
            <a:bodyPr/>
            <a:lstStyle/>
            <a:p>
              <a:endParaRPr lang="en-US"/>
            </a:p>
          </p:txBody>
        </p:sp>
        <p:sp>
          <p:nvSpPr>
            <p:cNvPr id="6340" name="Freeform 52"/>
            <p:cNvSpPr>
              <a:spLocks/>
            </p:cNvSpPr>
            <p:nvPr/>
          </p:nvSpPr>
          <p:spPr bwMode="auto">
            <a:xfrm>
              <a:off x="2684" y="2395"/>
              <a:ext cx="35" cy="29"/>
            </a:xfrm>
            <a:custGeom>
              <a:avLst/>
              <a:gdLst>
                <a:gd name="T0" fmla="*/ 0 w 72"/>
                <a:gd name="T1" fmla="*/ 12 h 58"/>
                <a:gd name="T2" fmla="*/ 1 w 72"/>
                <a:gd name="T3" fmla="*/ 15 h 58"/>
                <a:gd name="T4" fmla="*/ 2 w 72"/>
                <a:gd name="T5" fmla="*/ 15 h 58"/>
                <a:gd name="T6" fmla="*/ 5 w 72"/>
                <a:gd name="T7" fmla="*/ 15 h 58"/>
                <a:gd name="T8" fmla="*/ 8 w 72"/>
                <a:gd name="T9" fmla="*/ 15 h 58"/>
                <a:gd name="T10" fmla="*/ 11 w 72"/>
                <a:gd name="T11" fmla="*/ 14 h 58"/>
                <a:gd name="T12" fmla="*/ 14 w 72"/>
                <a:gd name="T13" fmla="*/ 13 h 58"/>
                <a:gd name="T14" fmla="*/ 16 w 72"/>
                <a:gd name="T15" fmla="*/ 11 h 58"/>
                <a:gd name="T16" fmla="*/ 17 w 72"/>
                <a:gd name="T17" fmla="*/ 8 h 58"/>
                <a:gd name="T18" fmla="*/ 16 w 72"/>
                <a:gd name="T19" fmla="*/ 4 h 58"/>
                <a:gd name="T20" fmla="*/ 13 w 72"/>
                <a:gd name="T21" fmla="*/ 1 h 58"/>
                <a:gd name="T22" fmla="*/ 10 w 72"/>
                <a:gd name="T23" fmla="*/ 0 h 58"/>
                <a:gd name="T24" fmla="*/ 8 w 72"/>
                <a:gd name="T25" fmla="*/ 2 h 58"/>
                <a:gd name="T26" fmla="*/ 5 w 72"/>
                <a:gd name="T27" fmla="*/ 4 h 58"/>
                <a:gd name="T28" fmla="*/ 3 w 72"/>
                <a:gd name="T29" fmla="*/ 6 h 58"/>
                <a:gd name="T30" fmla="*/ 1 w 72"/>
                <a:gd name="T31" fmla="*/ 9 h 58"/>
                <a:gd name="T32" fmla="*/ 0 w 72"/>
                <a:gd name="T33" fmla="*/ 11 h 58"/>
                <a:gd name="T34" fmla="*/ 0 w 72"/>
                <a:gd name="T35" fmla="*/ 12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w="9525">
              <a:noFill/>
              <a:round/>
              <a:headEnd/>
              <a:tailEnd/>
            </a:ln>
          </p:spPr>
          <p:txBody>
            <a:bodyPr/>
            <a:lstStyle/>
            <a:p>
              <a:endParaRPr lang="en-US"/>
            </a:p>
          </p:txBody>
        </p:sp>
        <p:sp>
          <p:nvSpPr>
            <p:cNvPr id="6341" name="Freeform 53"/>
            <p:cNvSpPr>
              <a:spLocks/>
            </p:cNvSpPr>
            <p:nvPr/>
          </p:nvSpPr>
          <p:spPr bwMode="auto">
            <a:xfrm>
              <a:off x="2471" y="1815"/>
              <a:ext cx="72" cy="84"/>
            </a:xfrm>
            <a:custGeom>
              <a:avLst/>
              <a:gdLst>
                <a:gd name="T0" fmla="*/ 36 w 144"/>
                <a:gd name="T1" fmla="*/ 0 h 167"/>
                <a:gd name="T2" fmla="*/ 36 w 144"/>
                <a:gd name="T3" fmla="*/ 7 h 167"/>
                <a:gd name="T4" fmla="*/ 35 w 144"/>
                <a:gd name="T5" fmla="*/ 15 h 167"/>
                <a:gd name="T6" fmla="*/ 33 w 144"/>
                <a:gd name="T7" fmla="*/ 21 h 167"/>
                <a:gd name="T8" fmla="*/ 29 w 144"/>
                <a:gd name="T9" fmla="*/ 28 h 167"/>
                <a:gd name="T10" fmla="*/ 25 w 144"/>
                <a:gd name="T11" fmla="*/ 34 h 167"/>
                <a:gd name="T12" fmla="*/ 21 w 144"/>
                <a:gd name="T13" fmla="*/ 38 h 167"/>
                <a:gd name="T14" fmla="*/ 15 w 144"/>
                <a:gd name="T15" fmla="*/ 41 h 167"/>
                <a:gd name="T16" fmla="*/ 9 w 144"/>
                <a:gd name="T17" fmla="*/ 42 h 167"/>
                <a:gd name="T18" fmla="*/ 4 w 144"/>
                <a:gd name="T19" fmla="*/ 41 h 167"/>
                <a:gd name="T20" fmla="*/ 2 w 144"/>
                <a:gd name="T21" fmla="*/ 38 h 167"/>
                <a:gd name="T22" fmla="*/ 0 w 144"/>
                <a:gd name="T23" fmla="*/ 35 h 167"/>
                <a:gd name="T24" fmla="*/ 1 w 144"/>
                <a:gd name="T25" fmla="*/ 31 h 167"/>
                <a:gd name="T26" fmla="*/ 3 w 144"/>
                <a:gd name="T27" fmla="*/ 28 h 167"/>
                <a:gd name="T28" fmla="*/ 6 w 144"/>
                <a:gd name="T29" fmla="*/ 24 h 167"/>
                <a:gd name="T30" fmla="*/ 11 w 144"/>
                <a:gd name="T31" fmla="*/ 22 h 167"/>
                <a:gd name="T32" fmla="*/ 16 w 144"/>
                <a:gd name="T33" fmla="*/ 21 h 167"/>
                <a:gd name="T34" fmla="*/ 20 w 144"/>
                <a:gd name="T35" fmla="*/ 20 h 167"/>
                <a:gd name="T36" fmla="*/ 24 w 144"/>
                <a:gd name="T37" fmla="*/ 18 h 167"/>
                <a:gd name="T38" fmla="*/ 27 w 144"/>
                <a:gd name="T39" fmla="*/ 15 h 167"/>
                <a:gd name="T40" fmla="*/ 31 w 144"/>
                <a:gd name="T41" fmla="*/ 11 h 167"/>
                <a:gd name="T42" fmla="*/ 33 w 144"/>
                <a:gd name="T43" fmla="*/ 7 h 167"/>
                <a:gd name="T44" fmla="*/ 35 w 144"/>
                <a:gd name="T45" fmla="*/ 4 h 167"/>
                <a:gd name="T46" fmla="*/ 36 w 144"/>
                <a:gd name="T47" fmla="*/ 1 h 167"/>
                <a:gd name="T48" fmla="*/ 36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w="9525">
              <a:noFill/>
              <a:round/>
              <a:headEnd/>
              <a:tailEnd/>
            </a:ln>
          </p:spPr>
          <p:txBody>
            <a:bodyPr/>
            <a:lstStyle/>
            <a:p>
              <a:endParaRPr lang="en-US"/>
            </a:p>
          </p:txBody>
        </p:sp>
        <p:sp>
          <p:nvSpPr>
            <p:cNvPr id="6342" name="Freeform 54"/>
            <p:cNvSpPr>
              <a:spLocks/>
            </p:cNvSpPr>
            <p:nvPr/>
          </p:nvSpPr>
          <p:spPr bwMode="auto">
            <a:xfrm>
              <a:off x="2436" y="1811"/>
              <a:ext cx="102" cy="40"/>
            </a:xfrm>
            <a:custGeom>
              <a:avLst/>
              <a:gdLst>
                <a:gd name="T0" fmla="*/ 51 w 204"/>
                <a:gd name="T1" fmla="*/ 0 h 82"/>
                <a:gd name="T2" fmla="*/ 49 w 204"/>
                <a:gd name="T3" fmla="*/ 2 h 82"/>
                <a:gd name="T4" fmla="*/ 47 w 204"/>
                <a:gd name="T5" fmla="*/ 5 h 82"/>
                <a:gd name="T6" fmla="*/ 44 w 204"/>
                <a:gd name="T7" fmla="*/ 7 h 82"/>
                <a:gd name="T8" fmla="*/ 42 w 204"/>
                <a:gd name="T9" fmla="*/ 10 h 82"/>
                <a:gd name="T10" fmla="*/ 38 w 204"/>
                <a:gd name="T11" fmla="*/ 12 h 82"/>
                <a:gd name="T12" fmla="*/ 35 w 204"/>
                <a:gd name="T13" fmla="*/ 14 h 82"/>
                <a:gd name="T14" fmla="*/ 32 w 204"/>
                <a:gd name="T15" fmla="*/ 16 h 82"/>
                <a:gd name="T16" fmla="*/ 29 w 204"/>
                <a:gd name="T17" fmla="*/ 17 h 82"/>
                <a:gd name="T18" fmla="*/ 25 w 204"/>
                <a:gd name="T19" fmla="*/ 18 h 82"/>
                <a:gd name="T20" fmla="*/ 22 w 204"/>
                <a:gd name="T21" fmla="*/ 19 h 82"/>
                <a:gd name="T22" fmla="*/ 19 w 204"/>
                <a:gd name="T23" fmla="*/ 20 h 82"/>
                <a:gd name="T24" fmla="*/ 16 w 204"/>
                <a:gd name="T25" fmla="*/ 20 h 82"/>
                <a:gd name="T26" fmla="*/ 12 w 204"/>
                <a:gd name="T27" fmla="*/ 20 h 82"/>
                <a:gd name="T28" fmla="*/ 10 w 204"/>
                <a:gd name="T29" fmla="*/ 19 h 82"/>
                <a:gd name="T30" fmla="*/ 7 w 204"/>
                <a:gd name="T31" fmla="*/ 17 h 82"/>
                <a:gd name="T32" fmla="*/ 4 w 204"/>
                <a:gd name="T33" fmla="*/ 16 h 82"/>
                <a:gd name="T34" fmla="*/ 1 w 204"/>
                <a:gd name="T35" fmla="*/ 11 h 82"/>
                <a:gd name="T36" fmla="*/ 0 w 204"/>
                <a:gd name="T37" fmla="*/ 8 h 82"/>
                <a:gd name="T38" fmla="*/ 2 w 204"/>
                <a:gd name="T39" fmla="*/ 5 h 82"/>
                <a:gd name="T40" fmla="*/ 5 w 204"/>
                <a:gd name="T41" fmla="*/ 2 h 82"/>
                <a:gd name="T42" fmla="*/ 9 w 204"/>
                <a:gd name="T43" fmla="*/ 0 h 82"/>
                <a:gd name="T44" fmla="*/ 13 w 204"/>
                <a:gd name="T45" fmla="*/ 0 h 82"/>
                <a:gd name="T46" fmla="*/ 18 w 204"/>
                <a:gd name="T47" fmla="*/ 1 h 82"/>
                <a:gd name="T48" fmla="*/ 23 w 204"/>
                <a:gd name="T49" fmla="*/ 3 h 82"/>
                <a:gd name="T50" fmla="*/ 27 w 204"/>
                <a:gd name="T51" fmla="*/ 5 h 82"/>
                <a:gd name="T52" fmla="*/ 31 w 204"/>
                <a:gd name="T53" fmla="*/ 6 h 82"/>
                <a:gd name="T54" fmla="*/ 36 w 204"/>
                <a:gd name="T55" fmla="*/ 5 h 82"/>
                <a:gd name="T56" fmla="*/ 40 w 204"/>
                <a:gd name="T57" fmla="*/ 4 h 82"/>
                <a:gd name="T58" fmla="*/ 45 w 204"/>
                <a:gd name="T59" fmla="*/ 3 h 82"/>
                <a:gd name="T60" fmla="*/ 48 w 204"/>
                <a:gd name="T61" fmla="*/ 1 h 82"/>
                <a:gd name="T62" fmla="*/ 50 w 204"/>
                <a:gd name="T63" fmla="*/ 0 h 82"/>
                <a:gd name="T64" fmla="*/ 5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w="9525">
              <a:noFill/>
              <a:round/>
              <a:headEnd/>
              <a:tailEnd/>
            </a:ln>
          </p:spPr>
          <p:txBody>
            <a:bodyPr/>
            <a:lstStyle/>
            <a:p>
              <a:endParaRPr lang="en-US"/>
            </a:p>
          </p:txBody>
        </p:sp>
        <p:sp>
          <p:nvSpPr>
            <p:cNvPr id="6343" name="Freeform 55"/>
            <p:cNvSpPr>
              <a:spLocks/>
            </p:cNvSpPr>
            <p:nvPr/>
          </p:nvSpPr>
          <p:spPr bwMode="auto">
            <a:xfrm>
              <a:off x="2534" y="1815"/>
              <a:ext cx="42" cy="104"/>
            </a:xfrm>
            <a:custGeom>
              <a:avLst/>
              <a:gdLst>
                <a:gd name="T0" fmla="*/ 6 w 84"/>
                <a:gd name="T1" fmla="*/ 0 h 208"/>
                <a:gd name="T2" fmla="*/ 11 w 84"/>
                <a:gd name="T3" fmla="*/ 6 h 208"/>
                <a:gd name="T4" fmla="*/ 15 w 84"/>
                <a:gd name="T5" fmla="*/ 12 h 208"/>
                <a:gd name="T6" fmla="*/ 18 w 84"/>
                <a:gd name="T7" fmla="*/ 19 h 208"/>
                <a:gd name="T8" fmla="*/ 20 w 84"/>
                <a:gd name="T9" fmla="*/ 25 h 208"/>
                <a:gd name="T10" fmla="*/ 21 w 84"/>
                <a:gd name="T11" fmla="*/ 32 h 208"/>
                <a:gd name="T12" fmla="*/ 21 w 84"/>
                <a:gd name="T13" fmla="*/ 39 h 208"/>
                <a:gd name="T14" fmla="*/ 19 w 84"/>
                <a:gd name="T15" fmla="*/ 45 h 208"/>
                <a:gd name="T16" fmla="*/ 15 w 84"/>
                <a:gd name="T17" fmla="*/ 50 h 208"/>
                <a:gd name="T18" fmla="*/ 10 w 84"/>
                <a:gd name="T19" fmla="*/ 52 h 208"/>
                <a:gd name="T20" fmla="*/ 7 w 84"/>
                <a:gd name="T21" fmla="*/ 52 h 208"/>
                <a:gd name="T22" fmla="*/ 3 w 84"/>
                <a:gd name="T23" fmla="*/ 51 h 208"/>
                <a:gd name="T24" fmla="*/ 1 w 84"/>
                <a:gd name="T25" fmla="*/ 47 h 208"/>
                <a:gd name="T26" fmla="*/ 0 w 84"/>
                <a:gd name="T27" fmla="*/ 43 h 208"/>
                <a:gd name="T28" fmla="*/ 1 w 84"/>
                <a:gd name="T29" fmla="*/ 38 h 208"/>
                <a:gd name="T30" fmla="*/ 2 w 84"/>
                <a:gd name="T31" fmla="*/ 34 h 208"/>
                <a:gd name="T32" fmla="*/ 5 w 84"/>
                <a:gd name="T33" fmla="*/ 29 h 208"/>
                <a:gd name="T34" fmla="*/ 9 w 84"/>
                <a:gd name="T35" fmla="*/ 21 h 208"/>
                <a:gd name="T36" fmla="*/ 9 w 84"/>
                <a:gd name="T37" fmla="*/ 12 h 208"/>
                <a:gd name="T38" fmla="*/ 7 w 84"/>
                <a:gd name="T39" fmla="*/ 4 h 208"/>
                <a:gd name="T40" fmla="*/ 6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w="9525">
              <a:noFill/>
              <a:round/>
              <a:headEnd/>
              <a:tailEnd/>
            </a:ln>
          </p:spPr>
          <p:txBody>
            <a:bodyPr/>
            <a:lstStyle/>
            <a:p>
              <a:endParaRPr lang="en-US"/>
            </a:p>
          </p:txBody>
        </p:sp>
        <p:sp>
          <p:nvSpPr>
            <p:cNvPr id="6344" name="Freeform 56"/>
            <p:cNvSpPr>
              <a:spLocks/>
            </p:cNvSpPr>
            <p:nvPr/>
          </p:nvSpPr>
          <p:spPr bwMode="auto">
            <a:xfrm>
              <a:off x="2551" y="1812"/>
              <a:ext cx="72" cy="84"/>
            </a:xfrm>
            <a:custGeom>
              <a:avLst/>
              <a:gdLst>
                <a:gd name="T0" fmla="*/ 0 w 144"/>
                <a:gd name="T1" fmla="*/ 0 h 170"/>
                <a:gd name="T2" fmla="*/ 7 w 144"/>
                <a:gd name="T3" fmla="*/ 1 h 170"/>
                <a:gd name="T4" fmla="*/ 14 w 144"/>
                <a:gd name="T5" fmla="*/ 4 h 170"/>
                <a:gd name="T6" fmla="*/ 21 w 144"/>
                <a:gd name="T7" fmla="*/ 8 h 170"/>
                <a:gd name="T8" fmla="*/ 26 w 144"/>
                <a:gd name="T9" fmla="*/ 12 h 170"/>
                <a:gd name="T10" fmla="*/ 31 w 144"/>
                <a:gd name="T11" fmla="*/ 17 h 170"/>
                <a:gd name="T12" fmla="*/ 35 w 144"/>
                <a:gd name="T13" fmla="*/ 22 h 170"/>
                <a:gd name="T14" fmla="*/ 36 w 144"/>
                <a:gd name="T15" fmla="*/ 29 h 170"/>
                <a:gd name="T16" fmla="*/ 36 w 144"/>
                <a:gd name="T17" fmla="*/ 35 h 170"/>
                <a:gd name="T18" fmla="*/ 34 w 144"/>
                <a:gd name="T19" fmla="*/ 39 h 170"/>
                <a:gd name="T20" fmla="*/ 31 w 144"/>
                <a:gd name="T21" fmla="*/ 41 h 170"/>
                <a:gd name="T22" fmla="*/ 27 w 144"/>
                <a:gd name="T23" fmla="*/ 42 h 170"/>
                <a:gd name="T24" fmla="*/ 24 w 144"/>
                <a:gd name="T25" fmla="*/ 40 h 170"/>
                <a:gd name="T26" fmla="*/ 20 w 144"/>
                <a:gd name="T27" fmla="*/ 37 h 170"/>
                <a:gd name="T28" fmla="*/ 18 w 144"/>
                <a:gd name="T29" fmla="*/ 33 h 170"/>
                <a:gd name="T30" fmla="*/ 16 w 144"/>
                <a:gd name="T31" fmla="*/ 29 h 170"/>
                <a:gd name="T32" fmla="*/ 17 w 144"/>
                <a:gd name="T33" fmla="*/ 24 h 170"/>
                <a:gd name="T34" fmla="*/ 17 w 144"/>
                <a:gd name="T35" fmla="*/ 20 h 170"/>
                <a:gd name="T36" fmla="*/ 15 w 144"/>
                <a:gd name="T37" fmla="*/ 15 h 170"/>
                <a:gd name="T38" fmla="*/ 13 w 144"/>
                <a:gd name="T39" fmla="*/ 11 h 170"/>
                <a:gd name="T40" fmla="*/ 9 w 144"/>
                <a:gd name="T41" fmla="*/ 7 h 170"/>
                <a:gd name="T42" fmla="*/ 6 w 144"/>
                <a:gd name="T43" fmla="*/ 4 h 170"/>
                <a:gd name="T44" fmla="*/ 3 w 144"/>
                <a:gd name="T45" fmla="*/ 2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w="9525">
              <a:noFill/>
              <a:round/>
              <a:headEnd/>
              <a:tailEnd/>
            </a:ln>
          </p:spPr>
          <p:txBody>
            <a:bodyPr/>
            <a:lstStyle/>
            <a:p>
              <a:endParaRPr lang="en-US"/>
            </a:p>
          </p:txBody>
        </p:sp>
        <p:sp>
          <p:nvSpPr>
            <p:cNvPr id="6345" name="Freeform 57"/>
            <p:cNvSpPr>
              <a:spLocks/>
            </p:cNvSpPr>
            <p:nvPr/>
          </p:nvSpPr>
          <p:spPr bwMode="auto">
            <a:xfrm>
              <a:off x="2558" y="1793"/>
              <a:ext cx="99" cy="51"/>
            </a:xfrm>
            <a:custGeom>
              <a:avLst/>
              <a:gdLst>
                <a:gd name="T0" fmla="*/ 0 w 199"/>
                <a:gd name="T1" fmla="*/ 4 h 103"/>
                <a:gd name="T2" fmla="*/ 3 w 199"/>
                <a:gd name="T3" fmla="*/ 3 h 103"/>
                <a:gd name="T4" fmla="*/ 6 w 199"/>
                <a:gd name="T5" fmla="*/ 2 h 103"/>
                <a:gd name="T6" fmla="*/ 10 w 199"/>
                <a:gd name="T7" fmla="*/ 1 h 103"/>
                <a:gd name="T8" fmla="*/ 13 w 199"/>
                <a:gd name="T9" fmla="*/ 0 h 103"/>
                <a:gd name="T10" fmla="*/ 17 w 199"/>
                <a:gd name="T11" fmla="*/ 0 h 103"/>
                <a:gd name="T12" fmla="*/ 21 w 199"/>
                <a:gd name="T13" fmla="*/ 0 h 103"/>
                <a:gd name="T14" fmla="*/ 24 w 199"/>
                <a:gd name="T15" fmla="*/ 0 h 103"/>
                <a:gd name="T16" fmla="*/ 28 w 199"/>
                <a:gd name="T17" fmla="*/ 0 h 103"/>
                <a:gd name="T18" fmla="*/ 32 w 199"/>
                <a:gd name="T19" fmla="*/ 1 h 103"/>
                <a:gd name="T20" fmla="*/ 35 w 199"/>
                <a:gd name="T21" fmla="*/ 2 h 103"/>
                <a:gd name="T22" fmla="*/ 38 w 199"/>
                <a:gd name="T23" fmla="*/ 3 h 103"/>
                <a:gd name="T24" fmla="*/ 41 w 199"/>
                <a:gd name="T25" fmla="*/ 4 h 103"/>
                <a:gd name="T26" fmla="*/ 43 w 199"/>
                <a:gd name="T27" fmla="*/ 6 h 103"/>
                <a:gd name="T28" fmla="*/ 45 w 199"/>
                <a:gd name="T29" fmla="*/ 8 h 103"/>
                <a:gd name="T30" fmla="*/ 47 w 199"/>
                <a:gd name="T31" fmla="*/ 11 h 103"/>
                <a:gd name="T32" fmla="*/ 49 w 199"/>
                <a:gd name="T33" fmla="*/ 14 h 103"/>
                <a:gd name="T34" fmla="*/ 49 w 199"/>
                <a:gd name="T35" fmla="*/ 19 h 103"/>
                <a:gd name="T36" fmla="*/ 48 w 199"/>
                <a:gd name="T37" fmla="*/ 22 h 103"/>
                <a:gd name="T38" fmla="*/ 45 w 199"/>
                <a:gd name="T39" fmla="*/ 24 h 103"/>
                <a:gd name="T40" fmla="*/ 41 w 199"/>
                <a:gd name="T41" fmla="*/ 25 h 103"/>
                <a:gd name="T42" fmla="*/ 37 w 199"/>
                <a:gd name="T43" fmla="*/ 25 h 103"/>
                <a:gd name="T44" fmla="*/ 33 w 199"/>
                <a:gd name="T45" fmla="*/ 23 h 103"/>
                <a:gd name="T46" fmla="*/ 29 w 199"/>
                <a:gd name="T47" fmla="*/ 20 h 103"/>
                <a:gd name="T48" fmla="*/ 26 w 199"/>
                <a:gd name="T49" fmla="*/ 15 h 103"/>
                <a:gd name="T50" fmla="*/ 24 w 199"/>
                <a:gd name="T51" fmla="*/ 12 h 103"/>
                <a:gd name="T52" fmla="*/ 20 w 199"/>
                <a:gd name="T53" fmla="*/ 9 h 103"/>
                <a:gd name="T54" fmla="*/ 16 w 199"/>
                <a:gd name="T55" fmla="*/ 7 h 103"/>
                <a:gd name="T56" fmla="*/ 11 w 199"/>
                <a:gd name="T57" fmla="*/ 6 h 103"/>
                <a:gd name="T58" fmla="*/ 7 w 199"/>
                <a:gd name="T59" fmla="*/ 5 h 103"/>
                <a:gd name="T60" fmla="*/ 3 w 199"/>
                <a:gd name="T61" fmla="*/ 4 h 103"/>
                <a:gd name="T62" fmla="*/ 1 w 199"/>
                <a:gd name="T63" fmla="*/ 4 h 103"/>
                <a:gd name="T64" fmla="*/ 0 w 199"/>
                <a:gd name="T65" fmla="*/ 4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w="9525">
              <a:noFill/>
              <a:round/>
              <a:headEnd/>
              <a:tailEnd/>
            </a:ln>
          </p:spPr>
          <p:txBody>
            <a:bodyPr/>
            <a:lstStyle/>
            <a:p>
              <a:endParaRPr lang="en-US"/>
            </a:p>
          </p:txBody>
        </p:sp>
        <p:sp>
          <p:nvSpPr>
            <p:cNvPr id="6346" name="Freeform 58"/>
            <p:cNvSpPr>
              <a:spLocks/>
            </p:cNvSpPr>
            <p:nvPr/>
          </p:nvSpPr>
          <p:spPr bwMode="auto">
            <a:xfrm>
              <a:off x="2631" y="2659"/>
              <a:ext cx="53" cy="98"/>
            </a:xfrm>
            <a:custGeom>
              <a:avLst/>
              <a:gdLst>
                <a:gd name="T0" fmla="*/ 23 w 107"/>
                <a:gd name="T1" fmla="*/ 0 h 195"/>
                <a:gd name="T2" fmla="*/ 25 w 107"/>
                <a:gd name="T3" fmla="*/ 7 h 195"/>
                <a:gd name="T4" fmla="*/ 26 w 107"/>
                <a:gd name="T5" fmla="*/ 14 h 195"/>
                <a:gd name="T6" fmla="*/ 26 w 107"/>
                <a:gd name="T7" fmla="*/ 22 h 195"/>
                <a:gd name="T8" fmla="*/ 26 w 107"/>
                <a:gd name="T9" fmla="*/ 29 h 195"/>
                <a:gd name="T10" fmla="*/ 24 w 107"/>
                <a:gd name="T11" fmla="*/ 36 h 195"/>
                <a:gd name="T12" fmla="*/ 20 w 107"/>
                <a:gd name="T13" fmla="*/ 41 h 195"/>
                <a:gd name="T14" fmla="*/ 16 w 107"/>
                <a:gd name="T15" fmla="*/ 46 h 195"/>
                <a:gd name="T16" fmla="*/ 11 w 107"/>
                <a:gd name="T17" fmla="*/ 49 h 195"/>
                <a:gd name="T18" fmla="*/ 6 w 107"/>
                <a:gd name="T19" fmla="*/ 49 h 195"/>
                <a:gd name="T20" fmla="*/ 2 w 107"/>
                <a:gd name="T21" fmla="*/ 48 h 195"/>
                <a:gd name="T22" fmla="*/ 0 w 107"/>
                <a:gd name="T23" fmla="*/ 45 h 195"/>
                <a:gd name="T24" fmla="*/ 0 w 107"/>
                <a:gd name="T25" fmla="*/ 41 h 195"/>
                <a:gd name="T26" fmla="*/ 0 w 107"/>
                <a:gd name="T27" fmla="*/ 37 h 195"/>
                <a:gd name="T28" fmla="*/ 3 w 107"/>
                <a:gd name="T29" fmla="*/ 32 h 195"/>
                <a:gd name="T30" fmla="*/ 6 w 107"/>
                <a:gd name="T31" fmla="*/ 29 h 195"/>
                <a:gd name="T32" fmla="*/ 10 w 107"/>
                <a:gd name="T33" fmla="*/ 26 h 195"/>
                <a:gd name="T34" fmla="*/ 14 w 107"/>
                <a:gd name="T35" fmla="*/ 24 h 195"/>
                <a:gd name="T36" fmla="*/ 17 w 107"/>
                <a:gd name="T37" fmla="*/ 20 h 195"/>
                <a:gd name="T38" fmla="*/ 19 w 107"/>
                <a:gd name="T39" fmla="*/ 16 h 195"/>
                <a:gd name="T40" fmla="*/ 21 w 107"/>
                <a:gd name="T41" fmla="*/ 12 h 195"/>
                <a:gd name="T42" fmla="*/ 22 w 107"/>
                <a:gd name="T43" fmla="*/ 7 h 195"/>
                <a:gd name="T44" fmla="*/ 23 w 107"/>
                <a:gd name="T45" fmla="*/ 4 h 195"/>
                <a:gd name="T46" fmla="*/ 23 w 107"/>
                <a:gd name="T47" fmla="*/ 1 h 195"/>
                <a:gd name="T48" fmla="*/ 23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w="9525">
              <a:noFill/>
              <a:round/>
              <a:headEnd/>
              <a:tailEnd/>
            </a:ln>
          </p:spPr>
          <p:txBody>
            <a:bodyPr/>
            <a:lstStyle/>
            <a:p>
              <a:endParaRPr lang="en-US"/>
            </a:p>
          </p:txBody>
        </p:sp>
        <p:sp>
          <p:nvSpPr>
            <p:cNvPr id="6347" name="Freeform 59"/>
            <p:cNvSpPr>
              <a:spLocks/>
            </p:cNvSpPr>
            <p:nvPr/>
          </p:nvSpPr>
          <p:spPr bwMode="auto">
            <a:xfrm>
              <a:off x="2581" y="2656"/>
              <a:ext cx="91" cy="63"/>
            </a:xfrm>
            <a:custGeom>
              <a:avLst/>
              <a:gdLst>
                <a:gd name="T0" fmla="*/ 45 w 183"/>
                <a:gd name="T1" fmla="*/ 0 h 126"/>
                <a:gd name="T2" fmla="*/ 43 w 183"/>
                <a:gd name="T3" fmla="*/ 7 h 126"/>
                <a:gd name="T4" fmla="*/ 39 w 183"/>
                <a:gd name="T5" fmla="*/ 13 h 126"/>
                <a:gd name="T6" fmla="*/ 35 w 183"/>
                <a:gd name="T7" fmla="*/ 19 h 126"/>
                <a:gd name="T8" fmla="*/ 30 w 183"/>
                <a:gd name="T9" fmla="*/ 24 h 126"/>
                <a:gd name="T10" fmla="*/ 24 w 183"/>
                <a:gd name="T11" fmla="*/ 28 h 126"/>
                <a:gd name="T12" fmla="*/ 18 w 183"/>
                <a:gd name="T13" fmla="*/ 31 h 126"/>
                <a:gd name="T14" fmla="*/ 12 w 183"/>
                <a:gd name="T15" fmla="*/ 32 h 126"/>
                <a:gd name="T16" fmla="*/ 6 w 183"/>
                <a:gd name="T17" fmla="*/ 30 h 126"/>
                <a:gd name="T18" fmla="*/ 1 w 183"/>
                <a:gd name="T19" fmla="*/ 28 h 126"/>
                <a:gd name="T20" fmla="*/ 0 w 183"/>
                <a:gd name="T21" fmla="*/ 24 h 126"/>
                <a:gd name="T22" fmla="*/ 0 w 183"/>
                <a:gd name="T23" fmla="*/ 21 h 126"/>
                <a:gd name="T24" fmla="*/ 2 w 183"/>
                <a:gd name="T25" fmla="*/ 18 h 126"/>
                <a:gd name="T26" fmla="*/ 5 w 183"/>
                <a:gd name="T27" fmla="*/ 15 h 126"/>
                <a:gd name="T28" fmla="*/ 9 w 183"/>
                <a:gd name="T29" fmla="*/ 13 h 126"/>
                <a:gd name="T30" fmla="*/ 14 w 183"/>
                <a:gd name="T31" fmla="*/ 12 h 126"/>
                <a:gd name="T32" fmla="*/ 19 w 183"/>
                <a:gd name="T33" fmla="*/ 13 h 126"/>
                <a:gd name="T34" fmla="*/ 24 w 183"/>
                <a:gd name="T35" fmla="*/ 13 h 126"/>
                <a:gd name="T36" fmla="*/ 28 w 183"/>
                <a:gd name="T37" fmla="*/ 12 h 126"/>
                <a:gd name="T38" fmla="*/ 32 w 183"/>
                <a:gd name="T39" fmla="*/ 10 h 126"/>
                <a:gd name="T40" fmla="*/ 37 w 183"/>
                <a:gd name="T41" fmla="*/ 8 h 126"/>
                <a:gd name="T42" fmla="*/ 40 w 183"/>
                <a:gd name="T43" fmla="*/ 5 h 126"/>
                <a:gd name="T44" fmla="*/ 43 w 183"/>
                <a:gd name="T45" fmla="*/ 3 h 126"/>
                <a:gd name="T46" fmla="*/ 45 w 183"/>
                <a:gd name="T47" fmla="*/ 1 h 126"/>
                <a:gd name="T48" fmla="*/ 45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w="9525">
              <a:noFill/>
              <a:round/>
              <a:headEnd/>
              <a:tailEnd/>
            </a:ln>
          </p:spPr>
          <p:txBody>
            <a:bodyPr/>
            <a:lstStyle/>
            <a:p>
              <a:endParaRPr lang="en-US"/>
            </a:p>
          </p:txBody>
        </p:sp>
        <p:sp>
          <p:nvSpPr>
            <p:cNvPr id="6348" name="Freeform 60"/>
            <p:cNvSpPr>
              <a:spLocks/>
            </p:cNvSpPr>
            <p:nvPr/>
          </p:nvSpPr>
          <p:spPr bwMode="auto">
            <a:xfrm>
              <a:off x="2681" y="2658"/>
              <a:ext cx="52" cy="98"/>
            </a:xfrm>
            <a:custGeom>
              <a:avLst/>
              <a:gdLst>
                <a:gd name="T0" fmla="*/ 0 w 102"/>
                <a:gd name="T1" fmla="*/ 0 h 197"/>
                <a:gd name="T2" fmla="*/ 6 w 102"/>
                <a:gd name="T3" fmla="*/ 3 h 197"/>
                <a:gd name="T4" fmla="*/ 12 w 102"/>
                <a:gd name="T5" fmla="*/ 8 h 197"/>
                <a:gd name="T6" fmla="*/ 17 w 102"/>
                <a:gd name="T7" fmla="*/ 13 h 197"/>
                <a:gd name="T8" fmla="*/ 21 w 102"/>
                <a:gd name="T9" fmla="*/ 19 h 197"/>
                <a:gd name="T10" fmla="*/ 24 w 102"/>
                <a:gd name="T11" fmla="*/ 25 h 197"/>
                <a:gd name="T12" fmla="*/ 27 w 102"/>
                <a:gd name="T13" fmla="*/ 32 h 197"/>
                <a:gd name="T14" fmla="*/ 27 w 102"/>
                <a:gd name="T15" fmla="*/ 38 h 197"/>
                <a:gd name="T16" fmla="*/ 24 w 102"/>
                <a:gd name="T17" fmla="*/ 44 h 197"/>
                <a:gd name="T18" fmla="*/ 20 w 102"/>
                <a:gd name="T19" fmla="*/ 47 h 197"/>
                <a:gd name="T20" fmla="*/ 17 w 102"/>
                <a:gd name="T21" fmla="*/ 49 h 197"/>
                <a:gd name="T22" fmla="*/ 13 w 102"/>
                <a:gd name="T23" fmla="*/ 48 h 197"/>
                <a:gd name="T24" fmla="*/ 10 w 102"/>
                <a:gd name="T25" fmla="*/ 45 h 197"/>
                <a:gd name="T26" fmla="*/ 8 w 102"/>
                <a:gd name="T27" fmla="*/ 42 h 197"/>
                <a:gd name="T28" fmla="*/ 7 w 102"/>
                <a:gd name="T29" fmla="*/ 37 h 197"/>
                <a:gd name="T30" fmla="*/ 7 w 102"/>
                <a:gd name="T31" fmla="*/ 33 h 197"/>
                <a:gd name="T32" fmla="*/ 8 w 102"/>
                <a:gd name="T33" fmla="*/ 28 h 197"/>
                <a:gd name="T34" fmla="*/ 10 w 102"/>
                <a:gd name="T35" fmla="*/ 24 h 197"/>
                <a:gd name="T36" fmla="*/ 9 w 102"/>
                <a:gd name="T37" fmla="*/ 19 h 197"/>
                <a:gd name="T38" fmla="*/ 8 w 102"/>
                <a:gd name="T39" fmla="*/ 14 h 197"/>
                <a:gd name="T40" fmla="*/ 6 w 102"/>
                <a:gd name="T41" fmla="*/ 10 h 197"/>
                <a:gd name="T42" fmla="*/ 4 w 102"/>
                <a:gd name="T43" fmla="*/ 6 h 197"/>
                <a:gd name="T44" fmla="*/ 2 w 102"/>
                <a:gd name="T45" fmla="*/ 3 h 197"/>
                <a:gd name="T46" fmla="*/ 1 w 102"/>
                <a:gd name="T47" fmla="*/ 1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w="9525">
              <a:noFill/>
              <a:round/>
              <a:headEnd/>
              <a:tailEnd/>
            </a:ln>
          </p:spPr>
          <p:txBody>
            <a:bodyPr/>
            <a:lstStyle/>
            <a:p>
              <a:endParaRPr lang="en-US"/>
            </a:p>
          </p:txBody>
        </p:sp>
        <p:sp>
          <p:nvSpPr>
            <p:cNvPr id="6349" name="Freeform 61"/>
            <p:cNvSpPr>
              <a:spLocks/>
            </p:cNvSpPr>
            <p:nvPr/>
          </p:nvSpPr>
          <p:spPr bwMode="auto">
            <a:xfrm>
              <a:off x="2684" y="2652"/>
              <a:ext cx="90" cy="64"/>
            </a:xfrm>
            <a:custGeom>
              <a:avLst/>
              <a:gdLst>
                <a:gd name="T0" fmla="*/ 0 w 180"/>
                <a:gd name="T1" fmla="*/ 0 h 129"/>
                <a:gd name="T2" fmla="*/ 7 w 180"/>
                <a:gd name="T3" fmla="*/ 0 h 129"/>
                <a:gd name="T4" fmla="*/ 15 w 180"/>
                <a:gd name="T5" fmla="*/ 0 h 129"/>
                <a:gd name="T6" fmla="*/ 22 w 180"/>
                <a:gd name="T7" fmla="*/ 1 h 129"/>
                <a:gd name="T8" fmla="*/ 29 w 180"/>
                <a:gd name="T9" fmla="*/ 4 h 129"/>
                <a:gd name="T10" fmla="*/ 35 w 180"/>
                <a:gd name="T11" fmla="*/ 7 h 129"/>
                <a:gd name="T12" fmla="*/ 40 w 180"/>
                <a:gd name="T13" fmla="*/ 11 h 129"/>
                <a:gd name="T14" fmla="*/ 44 w 180"/>
                <a:gd name="T15" fmla="*/ 16 h 129"/>
                <a:gd name="T16" fmla="*/ 45 w 180"/>
                <a:gd name="T17" fmla="*/ 22 h 129"/>
                <a:gd name="T18" fmla="*/ 45 w 180"/>
                <a:gd name="T19" fmla="*/ 27 h 129"/>
                <a:gd name="T20" fmla="*/ 43 w 180"/>
                <a:gd name="T21" fmla="*/ 30 h 129"/>
                <a:gd name="T22" fmla="*/ 39 w 180"/>
                <a:gd name="T23" fmla="*/ 32 h 129"/>
                <a:gd name="T24" fmla="*/ 36 w 180"/>
                <a:gd name="T25" fmla="*/ 32 h 129"/>
                <a:gd name="T26" fmla="*/ 32 w 180"/>
                <a:gd name="T27" fmla="*/ 30 h 129"/>
                <a:gd name="T28" fmla="*/ 28 w 180"/>
                <a:gd name="T29" fmla="*/ 27 h 129"/>
                <a:gd name="T30" fmla="*/ 25 w 180"/>
                <a:gd name="T31" fmla="*/ 23 h 129"/>
                <a:gd name="T32" fmla="*/ 24 w 180"/>
                <a:gd name="T33" fmla="*/ 18 h 129"/>
                <a:gd name="T34" fmla="*/ 22 w 180"/>
                <a:gd name="T35" fmla="*/ 14 h 129"/>
                <a:gd name="T36" fmla="*/ 19 w 180"/>
                <a:gd name="T37" fmla="*/ 11 h 129"/>
                <a:gd name="T38" fmla="*/ 15 w 180"/>
                <a:gd name="T39" fmla="*/ 7 h 129"/>
                <a:gd name="T40" fmla="*/ 11 w 180"/>
                <a:gd name="T41" fmla="*/ 5 h 129"/>
                <a:gd name="T42" fmla="*/ 7 w 180"/>
                <a:gd name="T43" fmla="*/ 3 h 129"/>
                <a:gd name="T44" fmla="*/ 4 w 180"/>
                <a:gd name="T45" fmla="*/ 1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w="9525">
              <a:noFill/>
              <a:round/>
              <a:headEnd/>
              <a:tailEnd/>
            </a:ln>
          </p:spPr>
          <p:txBody>
            <a:bodyPr/>
            <a:lstStyle/>
            <a:p>
              <a:endParaRPr lang="en-US"/>
            </a:p>
          </p:txBody>
        </p:sp>
        <p:sp>
          <p:nvSpPr>
            <p:cNvPr id="6350" name="Freeform 62"/>
            <p:cNvSpPr>
              <a:spLocks/>
            </p:cNvSpPr>
            <p:nvPr/>
          </p:nvSpPr>
          <p:spPr bwMode="auto">
            <a:xfrm>
              <a:off x="2688" y="2614"/>
              <a:ext cx="103" cy="42"/>
            </a:xfrm>
            <a:custGeom>
              <a:avLst/>
              <a:gdLst>
                <a:gd name="T0" fmla="*/ 0 w 206"/>
                <a:gd name="T1" fmla="*/ 13 h 85"/>
                <a:gd name="T2" fmla="*/ 3 w 206"/>
                <a:gd name="T3" fmla="*/ 11 h 85"/>
                <a:gd name="T4" fmla="*/ 6 w 206"/>
                <a:gd name="T5" fmla="*/ 9 h 85"/>
                <a:gd name="T6" fmla="*/ 9 w 206"/>
                <a:gd name="T7" fmla="*/ 7 h 85"/>
                <a:gd name="T8" fmla="*/ 12 w 206"/>
                <a:gd name="T9" fmla="*/ 5 h 85"/>
                <a:gd name="T10" fmla="*/ 15 w 206"/>
                <a:gd name="T11" fmla="*/ 4 h 85"/>
                <a:gd name="T12" fmla="*/ 19 w 206"/>
                <a:gd name="T13" fmla="*/ 2 h 85"/>
                <a:gd name="T14" fmla="*/ 22 w 206"/>
                <a:gd name="T15" fmla="*/ 1 h 85"/>
                <a:gd name="T16" fmla="*/ 26 w 206"/>
                <a:gd name="T17" fmla="*/ 0 h 85"/>
                <a:gd name="T18" fmla="*/ 30 w 206"/>
                <a:gd name="T19" fmla="*/ 0 h 85"/>
                <a:gd name="T20" fmla="*/ 33 w 206"/>
                <a:gd name="T21" fmla="*/ 0 h 85"/>
                <a:gd name="T22" fmla="*/ 36 w 206"/>
                <a:gd name="T23" fmla="*/ 0 h 85"/>
                <a:gd name="T24" fmla="*/ 39 w 206"/>
                <a:gd name="T25" fmla="*/ 0 h 85"/>
                <a:gd name="T26" fmla="*/ 42 w 206"/>
                <a:gd name="T27" fmla="*/ 1 h 85"/>
                <a:gd name="T28" fmla="*/ 45 w 206"/>
                <a:gd name="T29" fmla="*/ 3 h 85"/>
                <a:gd name="T30" fmla="*/ 48 w 206"/>
                <a:gd name="T31" fmla="*/ 4 h 85"/>
                <a:gd name="T32" fmla="*/ 50 w 206"/>
                <a:gd name="T33" fmla="*/ 7 h 85"/>
                <a:gd name="T34" fmla="*/ 52 w 206"/>
                <a:gd name="T35" fmla="*/ 11 h 85"/>
                <a:gd name="T36" fmla="*/ 52 w 206"/>
                <a:gd name="T37" fmla="*/ 15 h 85"/>
                <a:gd name="T38" fmla="*/ 50 w 206"/>
                <a:gd name="T39" fmla="*/ 18 h 85"/>
                <a:gd name="T40" fmla="*/ 47 w 206"/>
                <a:gd name="T41" fmla="*/ 20 h 85"/>
                <a:gd name="T42" fmla="*/ 42 w 206"/>
                <a:gd name="T43" fmla="*/ 21 h 85"/>
                <a:gd name="T44" fmla="*/ 38 w 206"/>
                <a:gd name="T45" fmla="*/ 21 h 85"/>
                <a:gd name="T46" fmla="*/ 33 w 206"/>
                <a:gd name="T47" fmla="*/ 19 h 85"/>
                <a:gd name="T48" fmla="*/ 29 w 206"/>
                <a:gd name="T49" fmla="*/ 15 h 85"/>
                <a:gd name="T50" fmla="*/ 26 w 206"/>
                <a:gd name="T51" fmla="*/ 13 h 85"/>
                <a:gd name="T52" fmla="*/ 21 w 206"/>
                <a:gd name="T53" fmla="*/ 11 h 85"/>
                <a:gd name="T54" fmla="*/ 17 w 206"/>
                <a:gd name="T55" fmla="*/ 11 h 85"/>
                <a:gd name="T56" fmla="*/ 12 w 206"/>
                <a:gd name="T57" fmla="*/ 11 h 85"/>
                <a:gd name="T58" fmla="*/ 8 w 206"/>
                <a:gd name="T59" fmla="*/ 12 h 85"/>
                <a:gd name="T60" fmla="*/ 4 w 206"/>
                <a:gd name="T61" fmla="*/ 12 h 85"/>
                <a:gd name="T62" fmla="*/ 1 w 206"/>
                <a:gd name="T63" fmla="*/ 13 h 85"/>
                <a:gd name="T64" fmla="*/ 0 w 206"/>
                <a:gd name="T65" fmla="*/ 13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w="9525">
              <a:noFill/>
              <a:round/>
              <a:headEnd/>
              <a:tailEnd/>
            </a:ln>
          </p:spPr>
          <p:txBody>
            <a:bodyPr/>
            <a:lstStyle/>
            <a:p>
              <a:endParaRPr lang="en-US"/>
            </a:p>
          </p:txBody>
        </p:sp>
        <p:sp>
          <p:nvSpPr>
            <p:cNvPr id="6351" name="Freeform 63"/>
            <p:cNvSpPr>
              <a:spLocks/>
            </p:cNvSpPr>
            <p:nvPr/>
          </p:nvSpPr>
          <p:spPr bwMode="auto">
            <a:xfrm>
              <a:off x="2360" y="2408"/>
              <a:ext cx="74" cy="47"/>
            </a:xfrm>
            <a:custGeom>
              <a:avLst/>
              <a:gdLst>
                <a:gd name="T0" fmla="*/ 0 w 147"/>
                <a:gd name="T1" fmla="*/ 1 h 95"/>
                <a:gd name="T2" fmla="*/ 6 w 147"/>
                <a:gd name="T3" fmla="*/ 0 h 95"/>
                <a:gd name="T4" fmla="*/ 12 w 147"/>
                <a:gd name="T5" fmla="*/ 0 h 95"/>
                <a:gd name="T6" fmla="*/ 17 w 147"/>
                <a:gd name="T7" fmla="*/ 0 h 95"/>
                <a:gd name="T8" fmla="*/ 23 w 147"/>
                <a:gd name="T9" fmla="*/ 2 h 95"/>
                <a:gd name="T10" fmla="*/ 28 w 147"/>
                <a:gd name="T11" fmla="*/ 4 h 95"/>
                <a:gd name="T12" fmla="*/ 32 w 147"/>
                <a:gd name="T13" fmla="*/ 7 h 95"/>
                <a:gd name="T14" fmla="*/ 36 w 147"/>
                <a:gd name="T15" fmla="*/ 11 h 95"/>
                <a:gd name="T16" fmla="*/ 37 w 147"/>
                <a:gd name="T17" fmla="*/ 15 h 95"/>
                <a:gd name="T18" fmla="*/ 37 w 147"/>
                <a:gd name="T19" fmla="*/ 19 h 95"/>
                <a:gd name="T20" fmla="*/ 36 w 147"/>
                <a:gd name="T21" fmla="*/ 22 h 95"/>
                <a:gd name="T22" fmla="*/ 33 w 147"/>
                <a:gd name="T23" fmla="*/ 23 h 95"/>
                <a:gd name="T24" fmla="*/ 30 w 147"/>
                <a:gd name="T25" fmla="*/ 23 h 95"/>
                <a:gd name="T26" fmla="*/ 27 w 147"/>
                <a:gd name="T27" fmla="*/ 22 h 95"/>
                <a:gd name="T28" fmla="*/ 24 w 147"/>
                <a:gd name="T29" fmla="*/ 20 h 95"/>
                <a:gd name="T30" fmla="*/ 21 w 147"/>
                <a:gd name="T31" fmla="*/ 17 h 95"/>
                <a:gd name="T32" fmla="*/ 20 w 147"/>
                <a:gd name="T33" fmla="*/ 13 h 95"/>
                <a:gd name="T34" fmla="*/ 18 w 147"/>
                <a:gd name="T35" fmla="*/ 10 h 95"/>
                <a:gd name="T36" fmla="*/ 16 w 147"/>
                <a:gd name="T37" fmla="*/ 8 h 95"/>
                <a:gd name="T38" fmla="*/ 13 w 147"/>
                <a:gd name="T39" fmla="*/ 5 h 95"/>
                <a:gd name="T40" fmla="*/ 9 w 147"/>
                <a:gd name="T41" fmla="*/ 4 h 95"/>
                <a:gd name="T42" fmla="*/ 6 w 147"/>
                <a:gd name="T43" fmla="*/ 3 h 95"/>
                <a:gd name="T44" fmla="*/ 3 w 147"/>
                <a:gd name="T45" fmla="*/ 1 h 95"/>
                <a:gd name="T46" fmla="*/ 1 w 147"/>
                <a:gd name="T47" fmla="*/ 1 h 95"/>
                <a:gd name="T48" fmla="*/ 0 w 147"/>
                <a:gd name="T49" fmla="*/ 1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w="9525">
              <a:noFill/>
              <a:round/>
              <a:headEnd/>
              <a:tailEnd/>
            </a:ln>
          </p:spPr>
          <p:txBody>
            <a:bodyPr/>
            <a:lstStyle/>
            <a:p>
              <a:endParaRPr lang="en-US"/>
            </a:p>
          </p:txBody>
        </p:sp>
        <p:sp>
          <p:nvSpPr>
            <p:cNvPr id="6352" name="Freeform 64"/>
            <p:cNvSpPr>
              <a:spLocks/>
            </p:cNvSpPr>
            <p:nvPr/>
          </p:nvSpPr>
          <p:spPr bwMode="auto">
            <a:xfrm>
              <a:off x="2357" y="2414"/>
              <a:ext cx="43" cy="77"/>
            </a:xfrm>
            <a:custGeom>
              <a:avLst/>
              <a:gdLst>
                <a:gd name="T0" fmla="*/ 0 w 87"/>
                <a:gd name="T1" fmla="*/ 0 h 154"/>
                <a:gd name="T2" fmla="*/ 5 w 87"/>
                <a:gd name="T3" fmla="*/ 3 h 154"/>
                <a:gd name="T4" fmla="*/ 9 w 87"/>
                <a:gd name="T5" fmla="*/ 6 h 154"/>
                <a:gd name="T6" fmla="*/ 14 w 87"/>
                <a:gd name="T7" fmla="*/ 10 h 154"/>
                <a:gd name="T8" fmla="*/ 17 w 87"/>
                <a:gd name="T9" fmla="*/ 15 h 154"/>
                <a:gd name="T10" fmla="*/ 20 w 87"/>
                <a:gd name="T11" fmla="*/ 20 h 154"/>
                <a:gd name="T12" fmla="*/ 21 w 87"/>
                <a:gd name="T13" fmla="*/ 25 h 154"/>
                <a:gd name="T14" fmla="*/ 21 w 87"/>
                <a:gd name="T15" fmla="*/ 30 h 154"/>
                <a:gd name="T16" fmla="*/ 20 w 87"/>
                <a:gd name="T17" fmla="*/ 35 h 154"/>
                <a:gd name="T18" fmla="*/ 17 w 87"/>
                <a:gd name="T19" fmla="*/ 38 h 154"/>
                <a:gd name="T20" fmla="*/ 14 w 87"/>
                <a:gd name="T21" fmla="*/ 39 h 154"/>
                <a:gd name="T22" fmla="*/ 12 w 87"/>
                <a:gd name="T23" fmla="*/ 38 h 154"/>
                <a:gd name="T24" fmla="*/ 9 w 87"/>
                <a:gd name="T25" fmla="*/ 36 h 154"/>
                <a:gd name="T26" fmla="*/ 7 w 87"/>
                <a:gd name="T27" fmla="*/ 34 h 154"/>
                <a:gd name="T28" fmla="*/ 6 w 87"/>
                <a:gd name="T29" fmla="*/ 30 h 154"/>
                <a:gd name="T30" fmla="*/ 6 w 87"/>
                <a:gd name="T31" fmla="*/ 26 h 154"/>
                <a:gd name="T32" fmla="*/ 7 w 87"/>
                <a:gd name="T33" fmla="*/ 22 h 154"/>
                <a:gd name="T34" fmla="*/ 8 w 87"/>
                <a:gd name="T35" fmla="*/ 19 h 154"/>
                <a:gd name="T36" fmla="*/ 7 w 87"/>
                <a:gd name="T37" fmla="*/ 15 h 154"/>
                <a:gd name="T38" fmla="*/ 6 w 87"/>
                <a:gd name="T39" fmla="*/ 12 h 154"/>
                <a:gd name="T40" fmla="*/ 5 w 87"/>
                <a:gd name="T41" fmla="*/ 8 h 154"/>
                <a:gd name="T42" fmla="*/ 3 w 87"/>
                <a:gd name="T43" fmla="*/ 5 h 154"/>
                <a:gd name="T44" fmla="*/ 1 w 87"/>
                <a:gd name="T45" fmla="*/ 3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w="9525">
              <a:noFill/>
              <a:round/>
              <a:headEnd/>
              <a:tailEnd/>
            </a:ln>
          </p:spPr>
          <p:txBody>
            <a:bodyPr/>
            <a:lstStyle/>
            <a:p>
              <a:endParaRPr lang="en-US"/>
            </a:p>
          </p:txBody>
        </p:sp>
        <p:sp>
          <p:nvSpPr>
            <p:cNvPr id="6353" name="Freeform 65"/>
            <p:cNvSpPr>
              <a:spLocks/>
            </p:cNvSpPr>
            <p:nvPr/>
          </p:nvSpPr>
          <p:spPr bwMode="auto">
            <a:xfrm>
              <a:off x="2359" y="2373"/>
              <a:ext cx="81" cy="34"/>
            </a:xfrm>
            <a:custGeom>
              <a:avLst/>
              <a:gdLst>
                <a:gd name="T0" fmla="*/ 0 w 161"/>
                <a:gd name="T1" fmla="*/ 17 h 69"/>
                <a:gd name="T2" fmla="*/ 4 w 161"/>
                <a:gd name="T3" fmla="*/ 13 h 69"/>
                <a:gd name="T4" fmla="*/ 8 w 161"/>
                <a:gd name="T5" fmla="*/ 9 h 69"/>
                <a:gd name="T6" fmla="*/ 13 w 161"/>
                <a:gd name="T7" fmla="*/ 5 h 69"/>
                <a:gd name="T8" fmla="*/ 18 w 161"/>
                <a:gd name="T9" fmla="*/ 2 h 69"/>
                <a:gd name="T10" fmla="*/ 23 w 161"/>
                <a:gd name="T11" fmla="*/ 1 h 69"/>
                <a:gd name="T12" fmla="*/ 28 w 161"/>
                <a:gd name="T13" fmla="*/ 0 h 69"/>
                <a:gd name="T14" fmla="*/ 33 w 161"/>
                <a:gd name="T15" fmla="*/ 1 h 69"/>
                <a:gd name="T16" fmla="*/ 37 w 161"/>
                <a:gd name="T17" fmla="*/ 3 h 69"/>
                <a:gd name="T18" fmla="*/ 40 w 161"/>
                <a:gd name="T19" fmla="*/ 6 h 69"/>
                <a:gd name="T20" fmla="*/ 41 w 161"/>
                <a:gd name="T21" fmla="*/ 9 h 69"/>
                <a:gd name="T22" fmla="*/ 39 w 161"/>
                <a:gd name="T23" fmla="*/ 11 h 69"/>
                <a:gd name="T24" fmla="*/ 37 w 161"/>
                <a:gd name="T25" fmla="*/ 13 h 69"/>
                <a:gd name="T26" fmla="*/ 34 w 161"/>
                <a:gd name="T27" fmla="*/ 15 h 69"/>
                <a:gd name="T28" fmla="*/ 31 w 161"/>
                <a:gd name="T29" fmla="*/ 16 h 69"/>
                <a:gd name="T30" fmla="*/ 27 w 161"/>
                <a:gd name="T31" fmla="*/ 15 h 69"/>
                <a:gd name="T32" fmla="*/ 23 w 161"/>
                <a:gd name="T33" fmla="*/ 13 h 69"/>
                <a:gd name="T34" fmla="*/ 20 w 161"/>
                <a:gd name="T35" fmla="*/ 12 h 69"/>
                <a:gd name="T36" fmla="*/ 16 w 161"/>
                <a:gd name="T37" fmla="*/ 11 h 69"/>
                <a:gd name="T38" fmla="*/ 12 w 161"/>
                <a:gd name="T39" fmla="*/ 12 h 69"/>
                <a:gd name="T40" fmla="*/ 9 w 161"/>
                <a:gd name="T41" fmla="*/ 13 h 69"/>
                <a:gd name="T42" fmla="*/ 6 w 161"/>
                <a:gd name="T43" fmla="*/ 14 h 69"/>
                <a:gd name="T44" fmla="*/ 3 w 161"/>
                <a:gd name="T45" fmla="*/ 16 h 69"/>
                <a:gd name="T46" fmla="*/ 1 w 161"/>
                <a:gd name="T47" fmla="*/ 17 h 69"/>
                <a:gd name="T48" fmla="*/ 0 w 161"/>
                <a:gd name="T49" fmla="*/ 1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w="9525">
              <a:noFill/>
              <a:round/>
              <a:headEnd/>
              <a:tailEnd/>
            </a:ln>
          </p:spPr>
          <p:txBody>
            <a:bodyPr/>
            <a:lstStyle/>
            <a:p>
              <a:endParaRPr lang="en-US"/>
            </a:p>
          </p:txBody>
        </p:sp>
        <p:sp>
          <p:nvSpPr>
            <p:cNvPr id="6354" name="Freeform 66"/>
            <p:cNvSpPr>
              <a:spLocks/>
            </p:cNvSpPr>
            <p:nvPr/>
          </p:nvSpPr>
          <p:spPr bwMode="auto">
            <a:xfrm>
              <a:off x="2356" y="2338"/>
              <a:ext cx="57" cy="66"/>
            </a:xfrm>
            <a:custGeom>
              <a:avLst/>
              <a:gdLst>
                <a:gd name="T0" fmla="*/ 0 w 114"/>
                <a:gd name="T1" fmla="*/ 33 h 133"/>
                <a:gd name="T2" fmla="*/ 1 w 114"/>
                <a:gd name="T3" fmla="*/ 27 h 133"/>
                <a:gd name="T4" fmla="*/ 2 w 114"/>
                <a:gd name="T5" fmla="*/ 22 h 133"/>
                <a:gd name="T6" fmla="*/ 3 w 114"/>
                <a:gd name="T7" fmla="*/ 16 h 133"/>
                <a:gd name="T8" fmla="*/ 6 w 114"/>
                <a:gd name="T9" fmla="*/ 11 h 133"/>
                <a:gd name="T10" fmla="*/ 9 w 114"/>
                <a:gd name="T11" fmla="*/ 6 h 133"/>
                <a:gd name="T12" fmla="*/ 13 w 114"/>
                <a:gd name="T13" fmla="*/ 3 h 133"/>
                <a:gd name="T14" fmla="*/ 17 w 114"/>
                <a:gd name="T15" fmla="*/ 0 h 133"/>
                <a:gd name="T16" fmla="*/ 22 w 114"/>
                <a:gd name="T17" fmla="*/ 0 h 133"/>
                <a:gd name="T18" fmla="*/ 26 w 114"/>
                <a:gd name="T19" fmla="*/ 1 h 133"/>
                <a:gd name="T20" fmla="*/ 28 w 114"/>
                <a:gd name="T21" fmla="*/ 3 h 133"/>
                <a:gd name="T22" fmla="*/ 29 w 114"/>
                <a:gd name="T23" fmla="*/ 5 h 133"/>
                <a:gd name="T24" fmla="*/ 28 w 114"/>
                <a:gd name="T25" fmla="*/ 8 h 133"/>
                <a:gd name="T26" fmla="*/ 27 w 114"/>
                <a:gd name="T27" fmla="*/ 11 h 133"/>
                <a:gd name="T28" fmla="*/ 24 w 114"/>
                <a:gd name="T29" fmla="*/ 14 h 133"/>
                <a:gd name="T30" fmla="*/ 21 w 114"/>
                <a:gd name="T31" fmla="*/ 16 h 133"/>
                <a:gd name="T32" fmla="*/ 16 w 114"/>
                <a:gd name="T33" fmla="*/ 16 h 133"/>
                <a:gd name="T34" fmla="*/ 13 w 114"/>
                <a:gd name="T35" fmla="*/ 17 h 133"/>
                <a:gd name="T36" fmla="*/ 10 w 114"/>
                <a:gd name="T37" fmla="*/ 19 h 133"/>
                <a:gd name="T38" fmla="*/ 8 w 114"/>
                <a:gd name="T39" fmla="*/ 22 h 133"/>
                <a:gd name="T40" fmla="*/ 5 w 114"/>
                <a:gd name="T41" fmla="*/ 24 h 133"/>
                <a:gd name="T42" fmla="*/ 3 w 114"/>
                <a:gd name="T43" fmla="*/ 28 h 133"/>
                <a:gd name="T44" fmla="*/ 2 w 114"/>
                <a:gd name="T45" fmla="*/ 30 h 133"/>
                <a:gd name="T46" fmla="*/ 1 w 114"/>
                <a:gd name="T47" fmla="*/ 32 h 133"/>
                <a:gd name="T48" fmla="*/ 0 w 114"/>
                <a:gd name="T49" fmla="*/ 33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w="9525">
              <a:noFill/>
              <a:round/>
              <a:headEnd/>
              <a:tailEnd/>
            </a:ln>
          </p:spPr>
          <p:txBody>
            <a:bodyPr/>
            <a:lstStyle/>
            <a:p>
              <a:endParaRPr lang="en-US"/>
            </a:p>
          </p:txBody>
        </p:sp>
        <p:sp>
          <p:nvSpPr>
            <p:cNvPr id="6355" name="Freeform 67"/>
            <p:cNvSpPr>
              <a:spLocks/>
            </p:cNvSpPr>
            <p:nvPr/>
          </p:nvSpPr>
          <p:spPr bwMode="auto">
            <a:xfrm>
              <a:off x="2332" y="2318"/>
              <a:ext cx="35" cy="82"/>
            </a:xfrm>
            <a:custGeom>
              <a:avLst/>
              <a:gdLst>
                <a:gd name="T0" fmla="*/ 8 w 70"/>
                <a:gd name="T1" fmla="*/ 41 h 163"/>
                <a:gd name="T2" fmla="*/ 5 w 70"/>
                <a:gd name="T3" fmla="*/ 37 h 163"/>
                <a:gd name="T4" fmla="*/ 3 w 70"/>
                <a:gd name="T5" fmla="*/ 31 h 163"/>
                <a:gd name="T6" fmla="*/ 1 w 70"/>
                <a:gd name="T7" fmla="*/ 26 h 163"/>
                <a:gd name="T8" fmla="*/ 0 w 70"/>
                <a:gd name="T9" fmla="*/ 20 h 163"/>
                <a:gd name="T10" fmla="*/ 0 w 70"/>
                <a:gd name="T11" fmla="*/ 14 h 163"/>
                <a:gd name="T12" fmla="*/ 1 w 70"/>
                <a:gd name="T13" fmla="*/ 9 h 163"/>
                <a:gd name="T14" fmla="*/ 4 w 70"/>
                <a:gd name="T15" fmla="*/ 5 h 163"/>
                <a:gd name="T16" fmla="*/ 7 w 70"/>
                <a:gd name="T17" fmla="*/ 2 h 163"/>
                <a:gd name="T18" fmla="*/ 11 w 70"/>
                <a:gd name="T19" fmla="*/ 0 h 163"/>
                <a:gd name="T20" fmla="*/ 14 w 70"/>
                <a:gd name="T21" fmla="*/ 1 h 163"/>
                <a:gd name="T22" fmla="*/ 16 w 70"/>
                <a:gd name="T23" fmla="*/ 3 h 163"/>
                <a:gd name="T24" fmla="*/ 18 w 70"/>
                <a:gd name="T25" fmla="*/ 6 h 163"/>
                <a:gd name="T26" fmla="*/ 18 w 70"/>
                <a:gd name="T27" fmla="*/ 9 h 163"/>
                <a:gd name="T28" fmla="*/ 17 w 70"/>
                <a:gd name="T29" fmla="*/ 12 h 163"/>
                <a:gd name="T30" fmla="*/ 15 w 70"/>
                <a:gd name="T31" fmla="*/ 16 h 163"/>
                <a:gd name="T32" fmla="*/ 12 w 70"/>
                <a:gd name="T33" fmla="*/ 19 h 163"/>
                <a:gd name="T34" fmla="*/ 9 w 70"/>
                <a:gd name="T35" fmla="*/ 25 h 163"/>
                <a:gd name="T36" fmla="*/ 7 w 70"/>
                <a:gd name="T37" fmla="*/ 32 h 163"/>
                <a:gd name="T38" fmla="*/ 7 w 70"/>
                <a:gd name="T39" fmla="*/ 38 h 163"/>
                <a:gd name="T40" fmla="*/ 8 w 70"/>
                <a:gd name="T41" fmla="*/ 4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w="9525">
              <a:noFill/>
              <a:round/>
              <a:headEnd/>
              <a:tailEnd/>
            </a:ln>
          </p:spPr>
          <p:txBody>
            <a:bodyPr/>
            <a:lstStyle/>
            <a:p>
              <a:endParaRPr lang="en-US"/>
            </a:p>
          </p:txBody>
        </p:sp>
        <p:sp>
          <p:nvSpPr>
            <p:cNvPr id="6356" name="Freeform 68"/>
            <p:cNvSpPr>
              <a:spLocks/>
            </p:cNvSpPr>
            <p:nvPr/>
          </p:nvSpPr>
          <p:spPr bwMode="auto">
            <a:xfrm>
              <a:off x="2376" y="1599"/>
              <a:ext cx="180" cy="174"/>
            </a:xfrm>
            <a:custGeom>
              <a:avLst/>
              <a:gdLst>
                <a:gd name="T0" fmla="*/ 2 w 361"/>
                <a:gd name="T1" fmla="*/ 2 h 348"/>
                <a:gd name="T2" fmla="*/ 0 w 361"/>
                <a:gd name="T3" fmla="*/ 1 h 348"/>
                <a:gd name="T4" fmla="*/ 0 w 361"/>
                <a:gd name="T5" fmla="*/ 0 h 348"/>
                <a:gd name="T6" fmla="*/ 2 w 361"/>
                <a:gd name="T7" fmla="*/ 0 h 348"/>
                <a:gd name="T8" fmla="*/ 5 w 361"/>
                <a:gd name="T9" fmla="*/ 1 h 348"/>
                <a:gd name="T10" fmla="*/ 11 w 361"/>
                <a:gd name="T11" fmla="*/ 2 h 348"/>
                <a:gd name="T12" fmla="*/ 17 w 361"/>
                <a:gd name="T13" fmla="*/ 4 h 348"/>
                <a:gd name="T14" fmla="*/ 24 w 361"/>
                <a:gd name="T15" fmla="*/ 7 h 348"/>
                <a:gd name="T16" fmla="*/ 32 w 361"/>
                <a:gd name="T17" fmla="*/ 10 h 348"/>
                <a:gd name="T18" fmla="*/ 40 w 361"/>
                <a:gd name="T19" fmla="*/ 14 h 348"/>
                <a:gd name="T20" fmla="*/ 49 w 361"/>
                <a:gd name="T21" fmla="*/ 19 h 348"/>
                <a:gd name="T22" fmla="*/ 57 w 361"/>
                <a:gd name="T23" fmla="*/ 24 h 348"/>
                <a:gd name="T24" fmla="*/ 65 w 361"/>
                <a:gd name="T25" fmla="*/ 30 h 348"/>
                <a:gd name="T26" fmla="*/ 72 w 361"/>
                <a:gd name="T27" fmla="*/ 37 h 348"/>
                <a:gd name="T28" fmla="*/ 79 w 361"/>
                <a:gd name="T29" fmla="*/ 45 h 348"/>
                <a:gd name="T30" fmla="*/ 85 w 361"/>
                <a:gd name="T31" fmla="*/ 53 h 348"/>
                <a:gd name="T32" fmla="*/ 89 w 361"/>
                <a:gd name="T33" fmla="*/ 62 h 348"/>
                <a:gd name="T34" fmla="*/ 90 w 361"/>
                <a:gd name="T35" fmla="*/ 67 h 348"/>
                <a:gd name="T36" fmla="*/ 89 w 361"/>
                <a:gd name="T37" fmla="*/ 72 h 348"/>
                <a:gd name="T38" fmla="*/ 88 w 361"/>
                <a:gd name="T39" fmla="*/ 76 h 348"/>
                <a:gd name="T40" fmla="*/ 86 w 361"/>
                <a:gd name="T41" fmla="*/ 80 h 348"/>
                <a:gd name="T42" fmla="*/ 84 w 361"/>
                <a:gd name="T43" fmla="*/ 83 h 348"/>
                <a:gd name="T44" fmla="*/ 82 w 361"/>
                <a:gd name="T45" fmla="*/ 85 h 348"/>
                <a:gd name="T46" fmla="*/ 80 w 361"/>
                <a:gd name="T47" fmla="*/ 87 h 348"/>
                <a:gd name="T48" fmla="*/ 80 w 361"/>
                <a:gd name="T49" fmla="*/ 87 h 348"/>
                <a:gd name="T50" fmla="*/ 80 w 361"/>
                <a:gd name="T51" fmla="*/ 87 h 348"/>
                <a:gd name="T52" fmla="*/ 81 w 361"/>
                <a:gd name="T53" fmla="*/ 86 h 348"/>
                <a:gd name="T54" fmla="*/ 82 w 361"/>
                <a:gd name="T55" fmla="*/ 83 h 348"/>
                <a:gd name="T56" fmla="*/ 84 w 361"/>
                <a:gd name="T57" fmla="*/ 80 h 348"/>
                <a:gd name="T58" fmla="*/ 85 w 361"/>
                <a:gd name="T59" fmla="*/ 77 h 348"/>
                <a:gd name="T60" fmla="*/ 85 w 361"/>
                <a:gd name="T61" fmla="*/ 72 h 348"/>
                <a:gd name="T62" fmla="*/ 85 w 361"/>
                <a:gd name="T63" fmla="*/ 67 h 348"/>
                <a:gd name="T64" fmla="*/ 84 w 361"/>
                <a:gd name="T65" fmla="*/ 61 h 348"/>
                <a:gd name="T66" fmla="*/ 81 w 361"/>
                <a:gd name="T67" fmla="*/ 55 h 348"/>
                <a:gd name="T68" fmla="*/ 77 w 361"/>
                <a:gd name="T69" fmla="*/ 49 h 348"/>
                <a:gd name="T70" fmla="*/ 70 w 361"/>
                <a:gd name="T71" fmla="*/ 42 h 348"/>
                <a:gd name="T72" fmla="*/ 62 w 361"/>
                <a:gd name="T73" fmla="*/ 34 h 348"/>
                <a:gd name="T74" fmla="*/ 51 w 361"/>
                <a:gd name="T75" fmla="*/ 27 h 348"/>
                <a:gd name="T76" fmla="*/ 38 w 361"/>
                <a:gd name="T77" fmla="*/ 19 h 348"/>
                <a:gd name="T78" fmla="*/ 22 w 361"/>
                <a:gd name="T79" fmla="*/ 10 h 348"/>
                <a:gd name="T80" fmla="*/ 2 w 361"/>
                <a:gd name="T81" fmla="*/ 2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w="9525">
              <a:noFill/>
              <a:round/>
              <a:headEnd/>
              <a:tailEnd/>
            </a:ln>
          </p:spPr>
          <p:txBody>
            <a:bodyPr/>
            <a:lstStyle/>
            <a:p>
              <a:endParaRPr lang="en-US"/>
            </a:p>
          </p:txBody>
        </p:sp>
        <p:sp>
          <p:nvSpPr>
            <p:cNvPr id="6357" name="Freeform 69"/>
            <p:cNvSpPr>
              <a:spLocks/>
            </p:cNvSpPr>
            <p:nvPr/>
          </p:nvSpPr>
          <p:spPr bwMode="auto">
            <a:xfrm>
              <a:off x="2332" y="2439"/>
              <a:ext cx="63" cy="171"/>
            </a:xfrm>
            <a:custGeom>
              <a:avLst/>
              <a:gdLst>
                <a:gd name="T0" fmla="*/ 7 w 126"/>
                <a:gd name="T1" fmla="*/ 0 h 343"/>
                <a:gd name="T2" fmla="*/ 3 w 126"/>
                <a:gd name="T3" fmla="*/ 7 h 343"/>
                <a:gd name="T4" fmla="*/ 1 w 126"/>
                <a:gd name="T5" fmla="*/ 17 h 343"/>
                <a:gd name="T6" fmla="*/ 0 w 126"/>
                <a:gd name="T7" fmla="*/ 30 h 343"/>
                <a:gd name="T8" fmla="*/ 2 w 126"/>
                <a:gd name="T9" fmla="*/ 43 h 343"/>
                <a:gd name="T10" fmla="*/ 5 w 126"/>
                <a:gd name="T11" fmla="*/ 57 h 343"/>
                <a:gd name="T12" fmla="*/ 11 w 126"/>
                <a:gd name="T13" fmla="*/ 69 h 343"/>
                <a:gd name="T14" fmla="*/ 20 w 126"/>
                <a:gd name="T15" fmla="*/ 79 h 343"/>
                <a:gd name="T16" fmla="*/ 32 w 126"/>
                <a:gd name="T17" fmla="*/ 85 h 343"/>
                <a:gd name="T18" fmla="*/ 31 w 126"/>
                <a:gd name="T19" fmla="*/ 85 h 343"/>
                <a:gd name="T20" fmla="*/ 29 w 126"/>
                <a:gd name="T21" fmla="*/ 83 h 343"/>
                <a:gd name="T22" fmla="*/ 26 w 126"/>
                <a:gd name="T23" fmla="*/ 80 h 343"/>
                <a:gd name="T24" fmla="*/ 22 w 126"/>
                <a:gd name="T25" fmla="*/ 76 h 343"/>
                <a:gd name="T26" fmla="*/ 18 w 126"/>
                <a:gd name="T27" fmla="*/ 72 h 343"/>
                <a:gd name="T28" fmla="*/ 14 w 126"/>
                <a:gd name="T29" fmla="*/ 66 h 343"/>
                <a:gd name="T30" fmla="*/ 11 w 126"/>
                <a:gd name="T31" fmla="*/ 61 h 343"/>
                <a:gd name="T32" fmla="*/ 8 w 126"/>
                <a:gd name="T33" fmla="*/ 55 h 343"/>
                <a:gd name="T34" fmla="*/ 5 w 126"/>
                <a:gd name="T35" fmla="*/ 45 h 343"/>
                <a:gd name="T36" fmla="*/ 4 w 126"/>
                <a:gd name="T37" fmla="*/ 36 h 343"/>
                <a:gd name="T38" fmla="*/ 3 w 126"/>
                <a:gd name="T39" fmla="*/ 27 h 343"/>
                <a:gd name="T40" fmla="*/ 4 w 126"/>
                <a:gd name="T41" fmla="*/ 18 h 343"/>
                <a:gd name="T42" fmla="*/ 5 w 126"/>
                <a:gd name="T43" fmla="*/ 10 h 343"/>
                <a:gd name="T44" fmla="*/ 5 w 126"/>
                <a:gd name="T45" fmla="*/ 5 h 343"/>
                <a:gd name="T46" fmla="*/ 6 w 126"/>
                <a:gd name="T47" fmla="*/ 1 h 343"/>
                <a:gd name="T48" fmla="*/ 7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w="9525">
              <a:noFill/>
              <a:round/>
              <a:headEnd/>
              <a:tailEnd/>
            </a:ln>
          </p:spPr>
          <p:txBody>
            <a:bodyPr/>
            <a:lstStyle/>
            <a:p>
              <a:endParaRPr lang="en-US"/>
            </a:p>
          </p:txBody>
        </p:sp>
        <p:sp>
          <p:nvSpPr>
            <p:cNvPr id="6358" name="Freeform 70"/>
            <p:cNvSpPr>
              <a:spLocks/>
            </p:cNvSpPr>
            <p:nvPr/>
          </p:nvSpPr>
          <p:spPr bwMode="auto">
            <a:xfrm>
              <a:off x="2684" y="2480"/>
              <a:ext cx="165" cy="80"/>
            </a:xfrm>
            <a:custGeom>
              <a:avLst/>
              <a:gdLst>
                <a:gd name="T0" fmla="*/ 82 w 332"/>
                <a:gd name="T1" fmla="*/ 40 h 160"/>
                <a:gd name="T2" fmla="*/ 81 w 332"/>
                <a:gd name="T3" fmla="*/ 37 h 160"/>
                <a:gd name="T4" fmla="*/ 79 w 332"/>
                <a:gd name="T5" fmla="*/ 33 h 160"/>
                <a:gd name="T6" fmla="*/ 76 w 332"/>
                <a:gd name="T7" fmla="*/ 29 h 160"/>
                <a:gd name="T8" fmla="*/ 72 w 332"/>
                <a:gd name="T9" fmla="*/ 24 h 160"/>
                <a:gd name="T10" fmla="*/ 68 w 332"/>
                <a:gd name="T11" fmla="*/ 20 h 160"/>
                <a:gd name="T12" fmla="*/ 63 w 332"/>
                <a:gd name="T13" fmla="*/ 16 h 160"/>
                <a:gd name="T14" fmla="*/ 57 w 332"/>
                <a:gd name="T15" fmla="*/ 12 h 160"/>
                <a:gd name="T16" fmla="*/ 51 w 332"/>
                <a:gd name="T17" fmla="*/ 9 h 160"/>
                <a:gd name="T18" fmla="*/ 45 w 332"/>
                <a:gd name="T19" fmla="*/ 6 h 160"/>
                <a:gd name="T20" fmla="*/ 39 w 332"/>
                <a:gd name="T21" fmla="*/ 3 h 160"/>
                <a:gd name="T22" fmla="*/ 33 w 332"/>
                <a:gd name="T23" fmla="*/ 1 h 160"/>
                <a:gd name="T24" fmla="*/ 26 w 332"/>
                <a:gd name="T25" fmla="*/ 0 h 160"/>
                <a:gd name="T26" fmla="*/ 19 w 332"/>
                <a:gd name="T27" fmla="*/ 0 h 160"/>
                <a:gd name="T28" fmla="*/ 12 w 332"/>
                <a:gd name="T29" fmla="*/ 1 h 160"/>
                <a:gd name="T30" fmla="*/ 6 w 332"/>
                <a:gd name="T31" fmla="*/ 3 h 160"/>
                <a:gd name="T32" fmla="*/ 0 w 332"/>
                <a:gd name="T33" fmla="*/ 6 h 160"/>
                <a:gd name="T34" fmla="*/ 1 w 332"/>
                <a:gd name="T35" fmla="*/ 6 h 160"/>
                <a:gd name="T36" fmla="*/ 3 w 332"/>
                <a:gd name="T37" fmla="*/ 5 h 160"/>
                <a:gd name="T38" fmla="*/ 8 w 332"/>
                <a:gd name="T39" fmla="*/ 5 h 160"/>
                <a:gd name="T40" fmla="*/ 13 w 332"/>
                <a:gd name="T41" fmla="*/ 4 h 160"/>
                <a:gd name="T42" fmla="*/ 19 w 332"/>
                <a:gd name="T43" fmla="*/ 4 h 160"/>
                <a:gd name="T44" fmla="*/ 26 w 332"/>
                <a:gd name="T45" fmla="*/ 4 h 160"/>
                <a:gd name="T46" fmla="*/ 33 w 332"/>
                <a:gd name="T47" fmla="*/ 5 h 160"/>
                <a:gd name="T48" fmla="*/ 39 w 332"/>
                <a:gd name="T49" fmla="*/ 6 h 160"/>
                <a:gd name="T50" fmla="*/ 48 w 332"/>
                <a:gd name="T51" fmla="*/ 10 h 160"/>
                <a:gd name="T52" fmla="*/ 56 w 332"/>
                <a:gd name="T53" fmla="*/ 15 h 160"/>
                <a:gd name="T54" fmla="*/ 63 w 332"/>
                <a:gd name="T55" fmla="*/ 21 h 160"/>
                <a:gd name="T56" fmla="*/ 70 w 332"/>
                <a:gd name="T57" fmla="*/ 26 h 160"/>
                <a:gd name="T58" fmla="*/ 75 w 332"/>
                <a:gd name="T59" fmla="*/ 32 h 160"/>
                <a:gd name="T60" fmla="*/ 79 w 332"/>
                <a:gd name="T61" fmla="*/ 36 h 160"/>
                <a:gd name="T62" fmla="*/ 82 w 332"/>
                <a:gd name="T63" fmla="*/ 39 h 160"/>
                <a:gd name="T64" fmla="*/ 82 w 332"/>
                <a:gd name="T65" fmla="*/ 4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w="9525">
              <a:noFill/>
              <a:round/>
              <a:headEnd/>
              <a:tailEnd/>
            </a:ln>
          </p:spPr>
          <p:txBody>
            <a:bodyPr/>
            <a:lstStyle/>
            <a:p>
              <a:endParaRPr lang="en-US"/>
            </a:p>
          </p:txBody>
        </p:sp>
        <p:sp>
          <p:nvSpPr>
            <p:cNvPr id="6359" name="Freeform 71"/>
            <p:cNvSpPr>
              <a:spLocks/>
            </p:cNvSpPr>
            <p:nvPr/>
          </p:nvSpPr>
          <p:spPr bwMode="auto">
            <a:xfrm>
              <a:off x="2464" y="1984"/>
              <a:ext cx="186" cy="670"/>
            </a:xfrm>
            <a:custGeom>
              <a:avLst/>
              <a:gdLst>
                <a:gd name="T0" fmla="*/ 82 w 373"/>
                <a:gd name="T1" fmla="*/ 334 h 1340"/>
                <a:gd name="T2" fmla="*/ 60 w 373"/>
                <a:gd name="T3" fmla="*/ 331 h 1340"/>
                <a:gd name="T4" fmla="*/ 40 w 373"/>
                <a:gd name="T5" fmla="*/ 326 h 1340"/>
                <a:gd name="T6" fmla="*/ 24 w 373"/>
                <a:gd name="T7" fmla="*/ 317 h 1340"/>
                <a:gd name="T8" fmla="*/ 13 w 373"/>
                <a:gd name="T9" fmla="*/ 303 h 1340"/>
                <a:gd name="T10" fmla="*/ 10 w 373"/>
                <a:gd name="T11" fmla="*/ 283 h 1340"/>
                <a:gd name="T12" fmla="*/ 17 w 373"/>
                <a:gd name="T13" fmla="*/ 255 h 1340"/>
                <a:gd name="T14" fmla="*/ 35 w 373"/>
                <a:gd name="T15" fmla="*/ 217 h 1340"/>
                <a:gd name="T16" fmla="*/ 62 w 373"/>
                <a:gd name="T17" fmla="*/ 175 h 1340"/>
                <a:gd name="T18" fmla="*/ 79 w 373"/>
                <a:gd name="T19" fmla="*/ 139 h 1340"/>
                <a:gd name="T20" fmla="*/ 89 w 373"/>
                <a:gd name="T21" fmla="*/ 107 h 1340"/>
                <a:gd name="T22" fmla="*/ 92 w 373"/>
                <a:gd name="T23" fmla="*/ 78 h 1340"/>
                <a:gd name="T24" fmla="*/ 88 w 373"/>
                <a:gd name="T25" fmla="*/ 53 h 1340"/>
                <a:gd name="T26" fmla="*/ 80 w 373"/>
                <a:gd name="T27" fmla="*/ 33 h 1340"/>
                <a:gd name="T28" fmla="*/ 69 w 373"/>
                <a:gd name="T29" fmla="*/ 17 h 1340"/>
                <a:gd name="T30" fmla="*/ 54 w 373"/>
                <a:gd name="T31" fmla="*/ 6 h 1340"/>
                <a:gd name="T32" fmla="*/ 40 w 373"/>
                <a:gd name="T33" fmla="*/ 1 h 1340"/>
                <a:gd name="T34" fmla="*/ 29 w 373"/>
                <a:gd name="T35" fmla="*/ 1 h 1340"/>
                <a:gd name="T36" fmla="*/ 21 w 373"/>
                <a:gd name="T37" fmla="*/ 4 h 1340"/>
                <a:gd name="T38" fmla="*/ 14 w 373"/>
                <a:gd name="T39" fmla="*/ 9 h 1340"/>
                <a:gd name="T40" fmla="*/ 8 w 373"/>
                <a:gd name="T41" fmla="*/ 16 h 1340"/>
                <a:gd name="T42" fmla="*/ 4 w 373"/>
                <a:gd name="T43" fmla="*/ 22 h 1340"/>
                <a:gd name="T44" fmla="*/ 1 w 373"/>
                <a:gd name="T45" fmla="*/ 27 h 1340"/>
                <a:gd name="T46" fmla="*/ 0 w 373"/>
                <a:gd name="T47" fmla="*/ 31 h 1340"/>
                <a:gd name="T48" fmla="*/ 0 w 373"/>
                <a:gd name="T49" fmla="*/ 31 h 1340"/>
                <a:gd name="T50" fmla="*/ 2 w 373"/>
                <a:gd name="T51" fmla="*/ 28 h 1340"/>
                <a:gd name="T52" fmla="*/ 5 w 373"/>
                <a:gd name="T53" fmla="*/ 24 h 1340"/>
                <a:gd name="T54" fmla="*/ 11 w 373"/>
                <a:gd name="T55" fmla="*/ 19 h 1340"/>
                <a:gd name="T56" fmla="*/ 17 w 373"/>
                <a:gd name="T57" fmla="*/ 14 h 1340"/>
                <a:gd name="T58" fmla="*/ 24 w 373"/>
                <a:gd name="T59" fmla="*/ 10 h 1340"/>
                <a:gd name="T60" fmla="*/ 33 w 373"/>
                <a:gd name="T61" fmla="*/ 7 h 1340"/>
                <a:gd name="T62" fmla="*/ 42 w 373"/>
                <a:gd name="T63" fmla="*/ 7 h 1340"/>
                <a:gd name="T64" fmla="*/ 52 w 373"/>
                <a:gd name="T65" fmla="*/ 11 h 1340"/>
                <a:gd name="T66" fmla="*/ 63 w 373"/>
                <a:gd name="T67" fmla="*/ 18 h 1340"/>
                <a:gd name="T68" fmla="*/ 73 w 373"/>
                <a:gd name="T69" fmla="*/ 29 h 1340"/>
                <a:gd name="T70" fmla="*/ 81 w 373"/>
                <a:gd name="T71" fmla="*/ 43 h 1340"/>
                <a:gd name="T72" fmla="*/ 87 w 373"/>
                <a:gd name="T73" fmla="*/ 59 h 1340"/>
                <a:gd name="T74" fmla="*/ 90 w 373"/>
                <a:gd name="T75" fmla="*/ 79 h 1340"/>
                <a:gd name="T76" fmla="*/ 88 w 373"/>
                <a:gd name="T77" fmla="*/ 101 h 1340"/>
                <a:gd name="T78" fmla="*/ 80 w 373"/>
                <a:gd name="T79" fmla="*/ 126 h 1340"/>
                <a:gd name="T80" fmla="*/ 67 w 373"/>
                <a:gd name="T81" fmla="*/ 153 h 1340"/>
                <a:gd name="T82" fmla="*/ 51 w 373"/>
                <a:gd name="T83" fmla="*/ 179 h 1340"/>
                <a:gd name="T84" fmla="*/ 36 w 373"/>
                <a:gd name="T85" fmla="*/ 204 h 1340"/>
                <a:gd name="T86" fmla="*/ 23 w 373"/>
                <a:gd name="T87" fmla="*/ 226 h 1340"/>
                <a:gd name="T88" fmla="*/ 12 w 373"/>
                <a:gd name="T89" fmla="*/ 246 h 1340"/>
                <a:gd name="T90" fmla="*/ 4 w 373"/>
                <a:gd name="T91" fmla="*/ 265 h 1340"/>
                <a:gd name="T92" fmla="*/ 1 w 373"/>
                <a:gd name="T93" fmla="*/ 283 h 1340"/>
                <a:gd name="T94" fmla="*/ 4 w 373"/>
                <a:gd name="T95" fmla="*/ 299 h 1340"/>
                <a:gd name="T96" fmla="*/ 14 w 373"/>
                <a:gd name="T97" fmla="*/ 313 h 1340"/>
                <a:gd name="T98" fmla="*/ 26 w 373"/>
                <a:gd name="T99" fmla="*/ 323 h 1340"/>
                <a:gd name="T100" fmla="*/ 39 w 373"/>
                <a:gd name="T101" fmla="*/ 330 h 1340"/>
                <a:gd name="T102" fmla="*/ 53 w 373"/>
                <a:gd name="T103" fmla="*/ 333 h 1340"/>
                <a:gd name="T104" fmla="*/ 67 w 373"/>
                <a:gd name="T105" fmla="*/ 335 h 1340"/>
                <a:gd name="T106" fmla="*/ 79 w 373"/>
                <a:gd name="T107" fmla="*/ 335 h 1340"/>
                <a:gd name="T108" fmla="*/ 87 w 373"/>
                <a:gd name="T109" fmla="*/ 335 h 1340"/>
                <a:gd name="T110" fmla="*/ 92 w 373"/>
                <a:gd name="T111" fmla="*/ 334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w="9525">
              <a:noFill/>
              <a:round/>
              <a:headEnd/>
              <a:tailEnd/>
            </a:ln>
          </p:spPr>
          <p:txBody>
            <a:bodyPr/>
            <a:lstStyle/>
            <a:p>
              <a:endParaRPr lang="en-US"/>
            </a:p>
          </p:txBody>
        </p:sp>
        <p:sp>
          <p:nvSpPr>
            <p:cNvPr id="6360" name="Freeform 72"/>
            <p:cNvSpPr>
              <a:spLocks/>
            </p:cNvSpPr>
            <p:nvPr/>
          </p:nvSpPr>
          <p:spPr bwMode="auto">
            <a:xfrm>
              <a:off x="2886" y="2685"/>
              <a:ext cx="55" cy="62"/>
            </a:xfrm>
            <a:custGeom>
              <a:avLst/>
              <a:gdLst>
                <a:gd name="T0" fmla="*/ 25 w 110"/>
                <a:gd name="T1" fmla="*/ 16 h 123"/>
                <a:gd name="T2" fmla="*/ 27 w 110"/>
                <a:gd name="T3" fmla="*/ 14 h 123"/>
                <a:gd name="T4" fmla="*/ 28 w 110"/>
                <a:gd name="T5" fmla="*/ 12 h 123"/>
                <a:gd name="T6" fmla="*/ 28 w 110"/>
                <a:gd name="T7" fmla="*/ 10 h 123"/>
                <a:gd name="T8" fmla="*/ 27 w 110"/>
                <a:gd name="T9" fmla="*/ 8 h 123"/>
                <a:gd name="T10" fmla="*/ 26 w 110"/>
                <a:gd name="T11" fmla="*/ 7 h 123"/>
                <a:gd name="T12" fmla="*/ 24 w 110"/>
                <a:gd name="T13" fmla="*/ 6 h 123"/>
                <a:gd name="T14" fmla="*/ 22 w 110"/>
                <a:gd name="T15" fmla="*/ 5 h 123"/>
                <a:gd name="T16" fmla="*/ 20 w 110"/>
                <a:gd name="T17" fmla="*/ 6 h 123"/>
                <a:gd name="T18" fmla="*/ 19 w 110"/>
                <a:gd name="T19" fmla="*/ 4 h 123"/>
                <a:gd name="T20" fmla="*/ 18 w 110"/>
                <a:gd name="T21" fmla="*/ 2 h 123"/>
                <a:gd name="T22" fmla="*/ 16 w 110"/>
                <a:gd name="T23" fmla="*/ 1 h 123"/>
                <a:gd name="T24" fmla="*/ 14 w 110"/>
                <a:gd name="T25" fmla="*/ 0 h 123"/>
                <a:gd name="T26" fmla="*/ 12 w 110"/>
                <a:gd name="T27" fmla="*/ 1 h 123"/>
                <a:gd name="T28" fmla="*/ 11 w 110"/>
                <a:gd name="T29" fmla="*/ 2 h 123"/>
                <a:gd name="T30" fmla="*/ 9 w 110"/>
                <a:gd name="T31" fmla="*/ 4 h 123"/>
                <a:gd name="T32" fmla="*/ 9 w 110"/>
                <a:gd name="T33" fmla="*/ 6 h 123"/>
                <a:gd name="T34" fmla="*/ 7 w 110"/>
                <a:gd name="T35" fmla="*/ 5 h 123"/>
                <a:gd name="T36" fmla="*/ 5 w 110"/>
                <a:gd name="T37" fmla="*/ 5 h 123"/>
                <a:gd name="T38" fmla="*/ 3 w 110"/>
                <a:gd name="T39" fmla="*/ 6 h 123"/>
                <a:gd name="T40" fmla="*/ 1 w 110"/>
                <a:gd name="T41" fmla="*/ 8 h 123"/>
                <a:gd name="T42" fmla="*/ 1 w 110"/>
                <a:gd name="T43" fmla="*/ 10 h 123"/>
                <a:gd name="T44" fmla="*/ 1 w 110"/>
                <a:gd name="T45" fmla="*/ 12 h 123"/>
                <a:gd name="T46" fmla="*/ 1 w 110"/>
                <a:gd name="T47" fmla="*/ 14 h 123"/>
                <a:gd name="T48" fmla="*/ 3 w 110"/>
                <a:gd name="T49" fmla="*/ 16 h 123"/>
                <a:gd name="T50" fmla="*/ 1 w 110"/>
                <a:gd name="T51" fmla="*/ 17 h 123"/>
                <a:gd name="T52" fmla="*/ 0 w 110"/>
                <a:gd name="T53" fmla="*/ 19 h 123"/>
                <a:gd name="T54" fmla="*/ 0 w 110"/>
                <a:gd name="T55" fmla="*/ 21 h 123"/>
                <a:gd name="T56" fmla="*/ 1 w 110"/>
                <a:gd name="T57" fmla="*/ 23 h 123"/>
                <a:gd name="T58" fmla="*/ 2 w 110"/>
                <a:gd name="T59" fmla="*/ 25 h 123"/>
                <a:gd name="T60" fmla="*/ 4 w 110"/>
                <a:gd name="T61" fmla="*/ 26 h 123"/>
                <a:gd name="T62" fmla="*/ 6 w 110"/>
                <a:gd name="T63" fmla="*/ 26 h 123"/>
                <a:gd name="T64" fmla="*/ 9 w 110"/>
                <a:gd name="T65" fmla="*/ 25 h 123"/>
                <a:gd name="T66" fmla="*/ 9 w 110"/>
                <a:gd name="T67" fmla="*/ 28 h 123"/>
                <a:gd name="T68" fmla="*/ 10 w 110"/>
                <a:gd name="T69" fmla="*/ 29 h 123"/>
                <a:gd name="T70" fmla="*/ 12 w 110"/>
                <a:gd name="T71" fmla="*/ 31 h 123"/>
                <a:gd name="T72" fmla="*/ 14 w 110"/>
                <a:gd name="T73" fmla="*/ 31 h 123"/>
                <a:gd name="T74" fmla="*/ 16 w 110"/>
                <a:gd name="T75" fmla="*/ 31 h 123"/>
                <a:gd name="T76" fmla="*/ 18 w 110"/>
                <a:gd name="T77" fmla="*/ 29 h 123"/>
                <a:gd name="T78" fmla="*/ 19 w 110"/>
                <a:gd name="T79" fmla="*/ 28 h 123"/>
                <a:gd name="T80" fmla="*/ 19 w 110"/>
                <a:gd name="T81" fmla="*/ 26 h 123"/>
                <a:gd name="T82" fmla="*/ 22 w 110"/>
                <a:gd name="T83" fmla="*/ 26 h 123"/>
                <a:gd name="T84" fmla="*/ 24 w 110"/>
                <a:gd name="T85" fmla="*/ 26 h 123"/>
                <a:gd name="T86" fmla="*/ 26 w 110"/>
                <a:gd name="T87" fmla="*/ 25 h 123"/>
                <a:gd name="T88" fmla="*/ 27 w 110"/>
                <a:gd name="T89" fmla="*/ 24 h 123"/>
                <a:gd name="T90" fmla="*/ 28 w 110"/>
                <a:gd name="T91" fmla="*/ 22 h 123"/>
                <a:gd name="T92" fmla="*/ 28 w 110"/>
                <a:gd name="T93" fmla="*/ 20 h 123"/>
                <a:gd name="T94" fmla="*/ 27 w 110"/>
                <a:gd name="T95" fmla="*/ 18 h 123"/>
                <a:gd name="T96" fmla="*/ 25 w 110"/>
                <a:gd name="T97" fmla="*/ 16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w="9525">
              <a:noFill/>
              <a:round/>
              <a:headEnd/>
              <a:tailEnd/>
            </a:ln>
          </p:spPr>
          <p:txBody>
            <a:bodyPr/>
            <a:lstStyle/>
            <a:p>
              <a:endParaRPr lang="en-US"/>
            </a:p>
          </p:txBody>
        </p:sp>
        <p:sp>
          <p:nvSpPr>
            <p:cNvPr id="6361" name="Freeform 73"/>
            <p:cNvSpPr>
              <a:spLocks/>
            </p:cNvSpPr>
            <p:nvPr/>
          </p:nvSpPr>
          <p:spPr bwMode="auto">
            <a:xfrm>
              <a:off x="2905" y="2708"/>
              <a:ext cx="16" cy="16"/>
            </a:xfrm>
            <a:custGeom>
              <a:avLst/>
              <a:gdLst>
                <a:gd name="T0" fmla="*/ 4 w 31"/>
                <a:gd name="T1" fmla="*/ 8 h 33"/>
                <a:gd name="T2" fmla="*/ 3 w 31"/>
                <a:gd name="T3" fmla="*/ 8 h 33"/>
                <a:gd name="T4" fmla="*/ 1 w 31"/>
                <a:gd name="T5" fmla="*/ 7 h 33"/>
                <a:gd name="T6" fmla="*/ 1 w 31"/>
                <a:gd name="T7" fmla="*/ 6 h 33"/>
                <a:gd name="T8" fmla="*/ 0 w 31"/>
                <a:gd name="T9" fmla="*/ 4 h 33"/>
                <a:gd name="T10" fmla="*/ 1 w 31"/>
                <a:gd name="T11" fmla="*/ 2 h 33"/>
                <a:gd name="T12" fmla="*/ 1 w 31"/>
                <a:gd name="T13" fmla="*/ 1 h 33"/>
                <a:gd name="T14" fmla="*/ 3 w 31"/>
                <a:gd name="T15" fmla="*/ 0 h 33"/>
                <a:gd name="T16" fmla="*/ 4 w 31"/>
                <a:gd name="T17" fmla="*/ 0 h 33"/>
                <a:gd name="T18" fmla="*/ 6 w 31"/>
                <a:gd name="T19" fmla="*/ 0 h 33"/>
                <a:gd name="T20" fmla="*/ 7 w 31"/>
                <a:gd name="T21" fmla="*/ 1 h 33"/>
                <a:gd name="T22" fmla="*/ 8 w 31"/>
                <a:gd name="T23" fmla="*/ 2 h 33"/>
                <a:gd name="T24" fmla="*/ 8 w 31"/>
                <a:gd name="T25" fmla="*/ 4 h 33"/>
                <a:gd name="T26" fmla="*/ 8 w 31"/>
                <a:gd name="T27" fmla="*/ 6 h 33"/>
                <a:gd name="T28" fmla="*/ 7 w 31"/>
                <a:gd name="T29" fmla="*/ 7 h 33"/>
                <a:gd name="T30" fmla="*/ 6 w 31"/>
                <a:gd name="T31" fmla="*/ 8 h 33"/>
                <a:gd name="T32" fmla="*/ 4 w 31"/>
                <a:gd name="T33" fmla="*/ 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w="9525">
              <a:noFill/>
              <a:round/>
              <a:headEnd/>
              <a:tailEnd/>
            </a:ln>
          </p:spPr>
          <p:txBody>
            <a:bodyPr/>
            <a:lstStyle/>
            <a:p>
              <a:endParaRPr lang="en-US"/>
            </a:p>
          </p:txBody>
        </p:sp>
        <p:sp>
          <p:nvSpPr>
            <p:cNvPr id="6362" name="Freeform 74"/>
            <p:cNvSpPr>
              <a:spLocks/>
            </p:cNvSpPr>
            <p:nvPr/>
          </p:nvSpPr>
          <p:spPr bwMode="auto">
            <a:xfrm>
              <a:off x="2366" y="2699"/>
              <a:ext cx="56" cy="61"/>
            </a:xfrm>
            <a:custGeom>
              <a:avLst/>
              <a:gdLst>
                <a:gd name="T0" fmla="*/ 26 w 111"/>
                <a:gd name="T1" fmla="*/ 16 h 122"/>
                <a:gd name="T2" fmla="*/ 27 w 111"/>
                <a:gd name="T3" fmla="*/ 14 h 122"/>
                <a:gd name="T4" fmla="*/ 28 w 111"/>
                <a:gd name="T5" fmla="*/ 12 h 122"/>
                <a:gd name="T6" fmla="*/ 28 w 111"/>
                <a:gd name="T7" fmla="*/ 10 h 122"/>
                <a:gd name="T8" fmla="*/ 28 w 111"/>
                <a:gd name="T9" fmla="*/ 8 h 122"/>
                <a:gd name="T10" fmla="*/ 26 w 111"/>
                <a:gd name="T11" fmla="*/ 6 h 122"/>
                <a:gd name="T12" fmla="*/ 24 w 111"/>
                <a:gd name="T13" fmla="*/ 6 h 122"/>
                <a:gd name="T14" fmla="*/ 22 w 111"/>
                <a:gd name="T15" fmla="*/ 5 h 122"/>
                <a:gd name="T16" fmla="*/ 20 w 111"/>
                <a:gd name="T17" fmla="*/ 6 h 122"/>
                <a:gd name="T18" fmla="*/ 20 w 111"/>
                <a:gd name="T19" fmla="*/ 4 h 122"/>
                <a:gd name="T20" fmla="*/ 18 w 111"/>
                <a:gd name="T21" fmla="*/ 2 h 122"/>
                <a:gd name="T22" fmla="*/ 16 w 111"/>
                <a:gd name="T23" fmla="*/ 1 h 122"/>
                <a:gd name="T24" fmla="*/ 14 w 111"/>
                <a:gd name="T25" fmla="*/ 0 h 122"/>
                <a:gd name="T26" fmla="*/ 12 w 111"/>
                <a:gd name="T27" fmla="*/ 1 h 122"/>
                <a:gd name="T28" fmla="*/ 11 w 111"/>
                <a:gd name="T29" fmla="*/ 2 h 122"/>
                <a:gd name="T30" fmla="*/ 9 w 111"/>
                <a:gd name="T31" fmla="*/ 4 h 122"/>
                <a:gd name="T32" fmla="*/ 9 w 111"/>
                <a:gd name="T33" fmla="*/ 6 h 122"/>
                <a:gd name="T34" fmla="*/ 7 w 111"/>
                <a:gd name="T35" fmla="*/ 5 h 122"/>
                <a:gd name="T36" fmla="*/ 5 w 111"/>
                <a:gd name="T37" fmla="*/ 5 h 122"/>
                <a:gd name="T38" fmla="*/ 3 w 111"/>
                <a:gd name="T39" fmla="*/ 6 h 122"/>
                <a:gd name="T40" fmla="*/ 1 w 111"/>
                <a:gd name="T41" fmla="*/ 8 h 122"/>
                <a:gd name="T42" fmla="*/ 1 w 111"/>
                <a:gd name="T43" fmla="*/ 10 h 122"/>
                <a:gd name="T44" fmla="*/ 1 w 111"/>
                <a:gd name="T45" fmla="*/ 12 h 122"/>
                <a:gd name="T46" fmla="*/ 1 w 111"/>
                <a:gd name="T47" fmla="*/ 14 h 122"/>
                <a:gd name="T48" fmla="*/ 3 w 111"/>
                <a:gd name="T49" fmla="*/ 15 h 122"/>
                <a:gd name="T50" fmla="*/ 1 w 111"/>
                <a:gd name="T51" fmla="*/ 17 h 122"/>
                <a:gd name="T52" fmla="*/ 1 w 111"/>
                <a:gd name="T53" fmla="*/ 19 h 122"/>
                <a:gd name="T54" fmla="*/ 0 w 111"/>
                <a:gd name="T55" fmla="*/ 21 h 122"/>
                <a:gd name="T56" fmla="*/ 1 w 111"/>
                <a:gd name="T57" fmla="*/ 23 h 122"/>
                <a:gd name="T58" fmla="*/ 2 w 111"/>
                <a:gd name="T59" fmla="*/ 25 h 122"/>
                <a:gd name="T60" fmla="*/ 4 w 111"/>
                <a:gd name="T61" fmla="*/ 26 h 122"/>
                <a:gd name="T62" fmla="*/ 6 w 111"/>
                <a:gd name="T63" fmla="*/ 26 h 122"/>
                <a:gd name="T64" fmla="*/ 9 w 111"/>
                <a:gd name="T65" fmla="*/ 25 h 122"/>
                <a:gd name="T66" fmla="*/ 9 w 111"/>
                <a:gd name="T67" fmla="*/ 27 h 122"/>
                <a:gd name="T68" fmla="*/ 10 w 111"/>
                <a:gd name="T69" fmla="*/ 29 h 122"/>
                <a:gd name="T70" fmla="*/ 12 w 111"/>
                <a:gd name="T71" fmla="*/ 30 h 122"/>
                <a:gd name="T72" fmla="*/ 14 w 111"/>
                <a:gd name="T73" fmla="*/ 31 h 122"/>
                <a:gd name="T74" fmla="*/ 16 w 111"/>
                <a:gd name="T75" fmla="*/ 30 h 122"/>
                <a:gd name="T76" fmla="*/ 18 w 111"/>
                <a:gd name="T77" fmla="*/ 29 h 122"/>
                <a:gd name="T78" fmla="*/ 19 w 111"/>
                <a:gd name="T79" fmla="*/ 27 h 122"/>
                <a:gd name="T80" fmla="*/ 20 w 111"/>
                <a:gd name="T81" fmla="*/ 25 h 122"/>
                <a:gd name="T82" fmla="*/ 22 w 111"/>
                <a:gd name="T83" fmla="*/ 26 h 122"/>
                <a:gd name="T84" fmla="*/ 24 w 111"/>
                <a:gd name="T85" fmla="*/ 26 h 122"/>
                <a:gd name="T86" fmla="*/ 26 w 111"/>
                <a:gd name="T87" fmla="*/ 25 h 122"/>
                <a:gd name="T88" fmla="*/ 28 w 111"/>
                <a:gd name="T89" fmla="*/ 23 h 122"/>
                <a:gd name="T90" fmla="*/ 28 w 111"/>
                <a:gd name="T91" fmla="*/ 21 h 122"/>
                <a:gd name="T92" fmla="*/ 28 w 111"/>
                <a:gd name="T93" fmla="*/ 19 h 122"/>
                <a:gd name="T94" fmla="*/ 27 w 111"/>
                <a:gd name="T95" fmla="*/ 17 h 122"/>
                <a:gd name="T96" fmla="*/ 26 w 111"/>
                <a:gd name="T97" fmla="*/ 16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w="9525">
              <a:noFill/>
              <a:round/>
              <a:headEnd/>
              <a:tailEnd/>
            </a:ln>
          </p:spPr>
          <p:txBody>
            <a:bodyPr/>
            <a:lstStyle/>
            <a:p>
              <a:endParaRPr lang="en-US"/>
            </a:p>
          </p:txBody>
        </p:sp>
        <p:sp>
          <p:nvSpPr>
            <p:cNvPr id="6363" name="Freeform 75"/>
            <p:cNvSpPr>
              <a:spLocks/>
            </p:cNvSpPr>
            <p:nvPr/>
          </p:nvSpPr>
          <p:spPr bwMode="auto">
            <a:xfrm>
              <a:off x="2385" y="2721"/>
              <a:ext cx="16" cy="16"/>
            </a:xfrm>
            <a:custGeom>
              <a:avLst/>
              <a:gdLst>
                <a:gd name="T0" fmla="*/ 4 w 32"/>
                <a:gd name="T1" fmla="*/ 8 h 32"/>
                <a:gd name="T2" fmla="*/ 3 w 32"/>
                <a:gd name="T3" fmla="*/ 8 h 32"/>
                <a:gd name="T4" fmla="*/ 1 w 32"/>
                <a:gd name="T5" fmla="*/ 7 h 32"/>
                <a:gd name="T6" fmla="*/ 1 w 32"/>
                <a:gd name="T7" fmla="*/ 6 h 32"/>
                <a:gd name="T8" fmla="*/ 0 w 32"/>
                <a:gd name="T9" fmla="*/ 4 h 32"/>
                <a:gd name="T10" fmla="*/ 1 w 32"/>
                <a:gd name="T11" fmla="*/ 3 h 32"/>
                <a:gd name="T12" fmla="*/ 1 w 32"/>
                <a:gd name="T13" fmla="*/ 2 h 32"/>
                <a:gd name="T14" fmla="*/ 3 w 32"/>
                <a:gd name="T15" fmla="*/ 1 h 32"/>
                <a:gd name="T16" fmla="*/ 4 w 32"/>
                <a:gd name="T17" fmla="*/ 0 h 32"/>
                <a:gd name="T18" fmla="*/ 6 w 32"/>
                <a:gd name="T19" fmla="*/ 1 h 32"/>
                <a:gd name="T20" fmla="*/ 7 w 32"/>
                <a:gd name="T21" fmla="*/ 2 h 32"/>
                <a:gd name="T22" fmla="*/ 8 w 32"/>
                <a:gd name="T23" fmla="*/ 3 h 32"/>
                <a:gd name="T24" fmla="*/ 8 w 32"/>
                <a:gd name="T25" fmla="*/ 4 h 32"/>
                <a:gd name="T26" fmla="*/ 8 w 32"/>
                <a:gd name="T27" fmla="*/ 6 h 32"/>
                <a:gd name="T28" fmla="*/ 7 w 32"/>
                <a:gd name="T29" fmla="*/ 7 h 32"/>
                <a:gd name="T30" fmla="*/ 6 w 32"/>
                <a:gd name="T31" fmla="*/ 8 h 32"/>
                <a:gd name="T32" fmla="*/ 4 w 32"/>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w="9525">
              <a:noFill/>
              <a:round/>
              <a:headEnd/>
              <a:tailEnd/>
            </a:ln>
          </p:spPr>
          <p:txBody>
            <a:bodyPr/>
            <a:lstStyle/>
            <a:p>
              <a:endParaRPr lang="en-US"/>
            </a:p>
          </p:txBody>
        </p:sp>
        <p:sp>
          <p:nvSpPr>
            <p:cNvPr id="6364" name="Freeform 76"/>
            <p:cNvSpPr>
              <a:spLocks/>
            </p:cNvSpPr>
            <p:nvPr/>
          </p:nvSpPr>
          <p:spPr bwMode="auto">
            <a:xfrm>
              <a:off x="2400" y="1686"/>
              <a:ext cx="68" cy="74"/>
            </a:xfrm>
            <a:custGeom>
              <a:avLst/>
              <a:gdLst>
                <a:gd name="T0" fmla="*/ 33 w 136"/>
                <a:gd name="T1" fmla="*/ 16 h 149"/>
                <a:gd name="T2" fmla="*/ 34 w 136"/>
                <a:gd name="T3" fmla="*/ 11 h 149"/>
                <a:gd name="T4" fmla="*/ 33 w 136"/>
                <a:gd name="T5" fmla="*/ 8 h 149"/>
                <a:gd name="T6" fmla="*/ 31 w 136"/>
                <a:gd name="T7" fmla="*/ 7 h 149"/>
                <a:gd name="T8" fmla="*/ 28 w 136"/>
                <a:gd name="T9" fmla="*/ 6 h 149"/>
                <a:gd name="T10" fmla="*/ 26 w 136"/>
                <a:gd name="T11" fmla="*/ 6 h 149"/>
                <a:gd name="T12" fmla="*/ 24 w 136"/>
                <a:gd name="T13" fmla="*/ 4 h 149"/>
                <a:gd name="T14" fmla="*/ 20 w 136"/>
                <a:gd name="T15" fmla="*/ 0 h 149"/>
                <a:gd name="T16" fmla="*/ 15 w 136"/>
                <a:gd name="T17" fmla="*/ 0 h 149"/>
                <a:gd name="T18" fmla="*/ 11 w 136"/>
                <a:gd name="T19" fmla="*/ 4 h 149"/>
                <a:gd name="T20" fmla="*/ 9 w 136"/>
                <a:gd name="T21" fmla="*/ 6 h 149"/>
                <a:gd name="T22" fmla="*/ 7 w 136"/>
                <a:gd name="T23" fmla="*/ 6 h 149"/>
                <a:gd name="T24" fmla="*/ 4 w 136"/>
                <a:gd name="T25" fmla="*/ 6 h 149"/>
                <a:gd name="T26" fmla="*/ 2 w 136"/>
                <a:gd name="T27" fmla="*/ 8 h 149"/>
                <a:gd name="T28" fmla="*/ 0 w 136"/>
                <a:gd name="T29" fmla="*/ 11 h 149"/>
                <a:gd name="T30" fmla="*/ 2 w 136"/>
                <a:gd name="T31" fmla="*/ 16 h 149"/>
                <a:gd name="T32" fmla="*/ 2 w 136"/>
                <a:gd name="T33" fmla="*/ 20 h 149"/>
                <a:gd name="T34" fmla="*/ 0 w 136"/>
                <a:gd name="T35" fmla="*/ 25 h 149"/>
                <a:gd name="T36" fmla="*/ 2 w 136"/>
                <a:gd name="T37" fmla="*/ 28 h 149"/>
                <a:gd name="T38" fmla="*/ 4 w 136"/>
                <a:gd name="T39" fmla="*/ 30 h 149"/>
                <a:gd name="T40" fmla="*/ 7 w 136"/>
                <a:gd name="T41" fmla="*/ 30 h 149"/>
                <a:gd name="T42" fmla="*/ 9 w 136"/>
                <a:gd name="T43" fmla="*/ 30 h 149"/>
                <a:gd name="T44" fmla="*/ 11 w 136"/>
                <a:gd name="T45" fmla="*/ 33 h 149"/>
                <a:gd name="T46" fmla="*/ 15 w 136"/>
                <a:gd name="T47" fmla="*/ 36 h 149"/>
                <a:gd name="T48" fmla="*/ 20 w 136"/>
                <a:gd name="T49" fmla="*/ 36 h 149"/>
                <a:gd name="T50" fmla="*/ 23 w 136"/>
                <a:gd name="T51" fmla="*/ 33 h 149"/>
                <a:gd name="T52" fmla="*/ 25 w 136"/>
                <a:gd name="T53" fmla="*/ 30 h 149"/>
                <a:gd name="T54" fmla="*/ 28 w 136"/>
                <a:gd name="T55" fmla="*/ 31 h 149"/>
                <a:gd name="T56" fmla="*/ 30 w 136"/>
                <a:gd name="T57" fmla="*/ 30 h 149"/>
                <a:gd name="T58" fmla="*/ 32 w 136"/>
                <a:gd name="T59" fmla="*/ 29 h 149"/>
                <a:gd name="T60" fmla="*/ 34 w 136"/>
                <a:gd name="T61" fmla="*/ 25 h 149"/>
                <a:gd name="T62" fmla="*/ 33 w 136"/>
                <a:gd name="T63" fmla="*/ 2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w="9525">
              <a:noFill/>
              <a:round/>
              <a:headEnd/>
              <a:tailEnd/>
            </a:ln>
          </p:spPr>
          <p:txBody>
            <a:bodyPr/>
            <a:lstStyle/>
            <a:p>
              <a:endParaRPr lang="en-US"/>
            </a:p>
          </p:txBody>
        </p:sp>
        <p:sp>
          <p:nvSpPr>
            <p:cNvPr id="6365" name="Freeform 77"/>
            <p:cNvSpPr>
              <a:spLocks/>
            </p:cNvSpPr>
            <p:nvPr/>
          </p:nvSpPr>
          <p:spPr bwMode="auto">
            <a:xfrm>
              <a:off x="2423" y="1713"/>
              <a:ext cx="20" cy="20"/>
            </a:xfrm>
            <a:custGeom>
              <a:avLst/>
              <a:gdLst>
                <a:gd name="T0" fmla="*/ 5 w 39"/>
                <a:gd name="T1" fmla="*/ 10 h 40"/>
                <a:gd name="T2" fmla="*/ 3 w 39"/>
                <a:gd name="T3" fmla="*/ 10 h 40"/>
                <a:gd name="T4" fmla="*/ 2 w 39"/>
                <a:gd name="T5" fmla="*/ 9 h 40"/>
                <a:gd name="T6" fmla="*/ 1 w 39"/>
                <a:gd name="T7" fmla="*/ 7 h 40"/>
                <a:gd name="T8" fmla="*/ 0 w 39"/>
                <a:gd name="T9" fmla="*/ 5 h 40"/>
                <a:gd name="T10" fmla="*/ 1 w 39"/>
                <a:gd name="T11" fmla="*/ 3 h 40"/>
                <a:gd name="T12" fmla="*/ 2 w 39"/>
                <a:gd name="T13" fmla="*/ 2 h 40"/>
                <a:gd name="T14" fmla="*/ 3 w 39"/>
                <a:gd name="T15" fmla="*/ 1 h 40"/>
                <a:gd name="T16" fmla="*/ 5 w 39"/>
                <a:gd name="T17" fmla="*/ 0 h 40"/>
                <a:gd name="T18" fmla="*/ 7 w 39"/>
                <a:gd name="T19" fmla="*/ 1 h 40"/>
                <a:gd name="T20" fmla="*/ 9 w 39"/>
                <a:gd name="T21" fmla="*/ 2 h 40"/>
                <a:gd name="T22" fmla="*/ 10 w 39"/>
                <a:gd name="T23" fmla="*/ 3 h 40"/>
                <a:gd name="T24" fmla="*/ 10 w 39"/>
                <a:gd name="T25" fmla="*/ 5 h 40"/>
                <a:gd name="T26" fmla="*/ 10 w 39"/>
                <a:gd name="T27" fmla="*/ 7 h 40"/>
                <a:gd name="T28" fmla="*/ 9 w 39"/>
                <a:gd name="T29" fmla="*/ 9 h 40"/>
                <a:gd name="T30" fmla="*/ 7 w 39"/>
                <a:gd name="T31" fmla="*/ 10 h 40"/>
                <a:gd name="T32" fmla="*/ 5 w 39"/>
                <a:gd name="T33" fmla="*/ 1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w="9525">
              <a:noFill/>
              <a:round/>
              <a:headEnd/>
              <a:tailEnd/>
            </a:ln>
          </p:spPr>
          <p:txBody>
            <a:bodyPr/>
            <a:lstStyle/>
            <a:p>
              <a:endParaRPr lang="en-US"/>
            </a:p>
          </p:txBody>
        </p:sp>
        <p:sp>
          <p:nvSpPr>
            <p:cNvPr id="6366" name="Freeform 78"/>
            <p:cNvSpPr>
              <a:spLocks/>
            </p:cNvSpPr>
            <p:nvPr/>
          </p:nvSpPr>
          <p:spPr bwMode="auto">
            <a:xfrm>
              <a:off x="3282" y="2529"/>
              <a:ext cx="64" cy="90"/>
            </a:xfrm>
            <a:custGeom>
              <a:avLst/>
              <a:gdLst>
                <a:gd name="T0" fmla="*/ 0 w 129"/>
                <a:gd name="T1" fmla="*/ 45 h 181"/>
                <a:gd name="T2" fmla="*/ 6 w 129"/>
                <a:gd name="T3" fmla="*/ 43 h 181"/>
                <a:gd name="T4" fmla="*/ 13 w 129"/>
                <a:gd name="T5" fmla="*/ 39 h 181"/>
                <a:gd name="T6" fmla="*/ 19 w 129"/>
                <a:gd name="T7" fmla="*/ 35 h 181"/>
                <a:gd name="T8" fmla="*/ 24 w 129"/>
                <a:gd name="T9" fmla="*/ 30 h 181"/>
                <a:gd name="T10" fmla="*/ 28 w 129"/>
                <a:gd name="T11" fmla="*/ 24 h 181"/>
                <a:gd name="T12" fmla="*/ 31 w 129"/>
                <a:gd name="T13" fmla="*/ 18 h 181"/>
                <a:gd name="T14" fmla="*/ 32 w 129"/>
                <a:gd name="T15" fmla="*/ 12 h 181"/>
                <a:gd name="T16" fmla="*/ 31 w 129"/>
                <a:gd name="T17" fmla="*/ 6 h 181"/>
                <a:gd name="T18" fmla="*/ 28 w 129"/>
                <a:gd name="T19" fmla="*/ 2 h 181"/>
                <a:gd name="T20" fmla="*/ 25 w 129"/>
                <a:gd name="T21" fmla="*/ 0 h 181"/>
                <a:gd name="T22" fmla="*/ 21 w 129"/>
                <a:gd name="T23" fmla="*/ 0 h 181"/>
                <a:gd name="T24" fmla="*/ 18 w 129"/>
                <a:gd name="T25" fmla="*/ 2 h 181"/>
                <a:gd name="T26" fmla="*/ 15 w 129"/>
                <a:gd name="T27" fmla="*/ 5 h 181"/>
                <a:gd name="T28" fmla="*/ 13 w 129"/>
                <a:gd name="T29" fmla="*/ 9 h 181"/>
                <a:gd name="T30" fmla="*/ 12 w 129"/>
                <a:gd name="T31" fmla="*/ 14 h 181"/>
                <a:gd name="T32" fmla="*/ 13 w 129"/>
                <a:gd name="T33" fmla="*/ 19 h 181"/>
                <a:gd name="T34" fmla="*/ 13 w 129"/>
                <a:gd name="T35" fmla="*/ 23 h 181"/>
                <a:gd name="T36" fmla="*/ 12 w 129"/>
                <a:gd name="T37" fmla="*/ 28 h 181"/>
                <a:gd name="T38" fmla="*/ 10 w 129"/>
                <a:gd name="T39" fmla="*/ 32 h 181"/>
                <a:gd name="T40" fmla="*/ 7 w 129"/>
                <a:gd name="T41" fmla="*/ 36 h 181"/>
                <a:gd name="T42" fmla="*/ 4 w 129"/>
                <a:gd name="T43" fmla="*/ 40 h 181"/>
                <a:gd name="T44" fmla="*/ 2 w 129"/>
                <a:gd name="T45" fmla="*/ 42 h 181"/>
                <a:gd name="T46" fmla="*/ 0 w 129"/>
                <a:gd name="T47" fmla="*/ 44 h 181"/>
                <a:gd name="T48" fmla="*/ 0 w 129"/>
                <a:gd name="T49" fmla="*/ 45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w="9525">
              <a:noFill/>
              <a:round/>
              <a:headEnd/>
              <a:tailEnd/>
            </a:ln>
          </p:spPr>
          <p:txBody>
            <a:bodyPr/>
            <a:lstStyle/>
            <a:p>
              <a:endParaRPr lang="en-US"/>
            </a:p>
          </p:txBody>
        </p:sp>
        <p:sp>
          <p:nvSpPr>
            <p:cNvPr id="6367" name="Freeform 79"/>
            <p:cNvSpPr>
              <a:spLocks/>
            </p:cNvSpPr>
            <p:nvPr/>
          </p:nvSpPr>
          <p:spPr bwMode="auto">
            <a:xfrm>
              <a:off x="3251" y="2513"/>
              <a:ext cx="45" cy="103"/>
            </a:xfrm>
            <a:custGeom>
              <a:avLst/>
              <a:gdLst>
                <a:gd name="T0" fmla="*/ 13 w 90"/>
                <a:gd name="T1" fmla="*/ 52 h 206"/>
                <a:gd name="T2" fmla="*/ 17 w 90"/>
                <a:gd name="T3" fmla="*/ 46 h 206"/>
                <a:gd name="T4" fmla="*/ 20 w 90"/>
                <a:gd name="T5" fmla="*/ 40 h 206"/>
                <a:gd name="T6" fmla="*/ 22 w 90"/>
                <a:gd name="T7" fmla="*/ 32 h 206"/>
                <a:gd name="T8" fmla="*/ 23 w 90"/>
                <a:gd name="T9" fmla="*/ 25 h 206"/>
                <a:gd name="T10" fmla="*/ 22 w 90"/>
                <a:gd name="T11" fmla="*/ 18 h 206"/>
                <a:gd name="T12" fmla="*/ 21 w 90"/>
                <a:gd name="T13" fmla="*/ 12 h 206"/>
                <a:gd name="T14" fmla="*/ 18 w 90"/>
                <a:gd name="T15" fmla="*/ 6 h 206"/>
                <a:gd name="T16" fmla="*/ 13 w 90"/>
                <a:gd name="T17" fmla="*/ 2 h 206"/>
                <a:gd name="T18" fmla="*/ 9 w 90"/>
                <a:gd name="T19" fmla="*/ 0 h 206"/>
                <a:gd name="T20" fmla="*/ 5 w 90"/>
                <a:gd name="T21" fmla="*/ 1 h 206"/>
                <a:gd name="T22" fmla="*/ 2 w 90"/>
                <a:gd name="T23" fmla="*/ 3 h 206"/>
                <a:gd name="T24" fmla="*/ 1 w 90"/>
                <a:gd name="T25" fmla="*/ 7 h 206"/>
                <a:gd name="T26" fmla="*/ 0 w 90"/>
                <a:gd name="T27" fmla="*/ 11 h 206"/>
                <a:gd name="T28" fmla="*/ 1 w 90"/>
                <a:gd name="T29" fmla="*/ 16 h 206"/>
                <a:gd name="T30" fmla="*/ 3 w 90"/>
                <a:gd name="T31" fmla="*/ 20 h 206"/>
                <a:gd name="T32" fmla="*/ 7 w 90"/>
                <a:gd name="T33" fmla="*/ 24 h 206"/>
                <a:gd name="T34" fmla="*/ 10 w 90"/>
                <a:gd name="T35" fmla="*/ 27 h 206"/>
                <a:gd name="T36" fmla="*/ 12 w 90"/>
                <a:gd name="T37" fmla="*/ 31 h 206"/>
                <a:gd name="T38" fmla="*/ 13 w 90"/>
                <a:gd name="T39" fmla="*/ 36 h 206"/>
                <a:gd name="T40" fmla="*/ 14 w 90"/>
                <a:gd name="T41" fmla="*/ 40 h 206"/>
                <a:gd name="T42" fmla="*/ 14 w 90"/>
                <a:gd name="T43" fmla="*/ 45 h 206"/>
                <a:gd name="T44" fmla="*/ 14 w 90"/>
                <a:gd name="T45" fmla="*/ 49 h 206"/>
                <a:gd name="T46" fmla="*/ 13 w 90"/>
                <a:gd name="T47" fmla="*/ 51 h 206"/>
                <a:gd name="T48" fmla="*/ 13 w 90"/>
                <a:gd name="T49" fmla="*/ 5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w="9525">
              <a:noFill/>
              <a:round/>
              <a:headEnd/>
              <a:tailEnd/>
            </a:ln>
          </p:spPr>
          <p:txBody>
            <a:bodyPr/>
            <a:lstStyle/>
            <a:p>
              <a:endParaRPr lang="en-US"/>
            </a:p>
          </p:txBody>
        </p:sp>
        <p:sp>
          <p:nvSpPr>
            <p:cNvPr id="6368" name="Freeform 80"/>
            <p:cNvSpPr>
              <a:spLocks/>
            </p:cNvSpPr>
            <p:nvPr/>
          </p:nvSpPr>
          <p:spPr bwMode="auto">
            <a:xfrm>
              <a:off x="3283" y="2583"/>
              <a:ext cx="100" cy="50"/>
            </a:xfrm>
            <a:custGeom>
              <a:avLst/>
              <a:gdLst>
                <a:gd name="T0" fmla="*/ 0 w 201"/>
                <a:gd name="T1" fmla="*/ 20 h 99"/>
                <a:gd name="T2" fmla="*/ 3 w 201"/>
                <a:gd name="T3" fmla="*/ 21 h 99"/>
                <a:gd name="T4" fmla="*/ 6 w 201"/>
                <a:gd name="T5" fmla="*/ 22 h 99"/>
                <a:gd name="T6" fmla="*/ 9 w 201"/>
                <a:gd name="T7" fmla="*/ 23 h 99"/>
                <a:gd name="T8" fmla="*/ 13 w 201"/>
                <a:gd name="T9" fmla="*/ 24 h 99"/>
                <a:gd name="T10" fmla="*/ 17 w 201"/>
                <a:gd name="T11" fmla="*/ 25 h 99"/>
                <a:gd name="T12" fmla="*/ 20 w 201"/>
                <a:gd name="T13" fmla="*/ 25 h 99"/>
                <a:gd name="T14" fmla="*/ 24 w 201"/>
                <a:gd name="T15" fmla="*/ 25 h 99"/>
                <a:gd name="T16" fmla="*/ 28 w 201"/>
                <a:gd name="T17" fmla="*/ 25 h 99"/>
                <a:gd name="T18" fmla="*/ 31 w 201"/>
                <a:gd name="T19" fmla="*/ 24 h 99"/>
                <a:gd name="T20" fmla="*/ 35 w 201"/>
                <a:gd name="T21" fmla="*/ 24 h 99"/>
                <a:gd name="T22" fmla="*/ 38 w 201"/>
                <a:gd name="T23" fmla="*/ 23 h 99"/>
                <a:gd name="T24" fmla="*/ 41 w 201"/>
                <a:gd name="T25" fmla="*/ 21 h 99"/>
                <a:gd name="T26" fmla="*/ 43 w 201"/>
                <a:gd name="T27" fmla="*/ 20 h 99"/>
                <a:gd name="T28" fmla="*/ 46 w 201"/>
                <a:gd name="T29" fmla="*/ 17 h 99"/>
                <a:gd name="T30" fmla="*/ 47 w 201"/>
                <a:gd name="T31" fmla="*/ 15 h 99"/>
                <a:gd name="T32" fmla="*/ 49 w 201"/>
                <a:gd name="T33" fmla="*/ 12 h 99"/>
                <a:gd name="T34" fmla="*/ 50 w 201"/>
                <a:gd name="T35" fmla="*/ 7 h 99"/>
                <a:gd name="T36" fmla="*/ 49 w 201"/>
                <a:gd name="T37" fmla="*/ 3 h 99"/>
                <a:gd name="T38" fmla="*/ 46 w 201"/>
                <a:gd name="T39" fmla="*/ 1 h 99"/>
                <a:gd name="T40" fmla="*/ 42 w 201"/>
                <a:gd name="T41" fmla="*/ 0 h 99"/>
                <a:gd name="T42" fmla="*/ 38 w 201"/>
                <a:gd name="T43" fmla="*/ 1 h 99"/>
                <a:gd name="T44" fmla="*/ 34 w 201"/>
                <a:gd name="T45" fmla="*/ 3 h 99"/>
                <a:gd name="T46" fmla="*/ 30 w 201"/>
                <a:gd name="T47" fmla="*/ 5 h 99"/>
                <a:gd name="T48" fmla="*/ 27 w 201"/>
                <a:gd name="T49" fmla="*/ 10 h 99"/>
                <a:gd name="T50" fmla="*/ 24 w 201"/>
                <a:gd name="T51" fmla="*/ 13 h 99"/>
                <a:gd name="T52" fmla="*/ 20 w 201"/>
                <a:gd name="T53" fmla="*/ 16 h 99"/>
                <a:gd name="T54" fmla="*/ 16 w 201"/>
                <a:gd name="T55" fmla="*/ 18 h 99"/>
                <a:gd name="T56" fmla="*/ 11 w 201"/>
                <a:gd name="T57" fmla="*/ 19 h 99"/>
                <a:gd name="T58" fmla="*/ 7 w 201"/>
                <a:gd name="T59" fmla="*/ 19 h 99"/>
                <a:gd name="T60" fmla="*/ 3 w 201"/>
                <a:gd name="T61" fmla="*/ 20 h 99"/>
                <a:gd name="T62" fmla="*/ 1 w 201"/>
                <a:gd name="T63" fmla="*/ 20 h 99"/>
                <a:gd name="T64" fmla="*/ 0 w 201"/>
                <a:gd name="T65" fmla="*/ 2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w="9525">
              <a:noFill/>
              <a:round/>
              <a:headEnd/>
              <a:tailEnd/>
            </a:ln>
          </p:spPr>
          <p:txBody>
            <a:bodyPr/>
            <a:lstStyle/>
            <a:p>
              <a:endParaRPr lang="en-US"/>
            </a:p>
          </p:txBody>
        </p:sp>
        <p:sp>
          <p:nvSpPr>
            <p:cNvPr id="6369" name="Freeform 81"/>
            <p:cNvSpPr>
              <a:spLocks/>
            </p:cNvSpPr>
            <p:nvPr/>
          </p:nvSpPr>
          <p:spPr bwMode="auto">
            <a:xfrm>
              <a:off x="3281" y="2628"/>
              <a:ext cx="99" cy="50"/>
            </a:xfrm>
            <a:custGeom>
              <a:avLst/>
              <a:gdLst>
                <a:gd name="T0" fmla="*/ 0 w 198"/>
                <a:gd name="T1" fmla="*/ 0 h 100"/>
                <a:gd name="T2" fmla="*/ 4 w 198"/>
                <a:gd name="T3" fmla="*/ 6 h 100"/>
                <a:gd name="T4" fmla="*/ 9 w 198"/>
                <a:gd name="T5" fmla="*/ 11 h 100"/>
                <a:gd name="T6" fmla="*/ 14 w 198"/>
                <a:gd name="T7" fmla="*/ 17 h 100"/>
                <a:gd name="T8" fmla="*/ 20 w 198"/>
                <a:gd name="T9" fmla="*/ 21 h 100"/>
                <a:gd name="T10" fmla="*/ 27 w 198"/>
                <a:gd name="T11" fmla="*/ 24 h 100"/>
                <a:gd name="T12" fmla="*/ 33 w 198"/>
                <a:gd name="T13" fmla="*/ 25 h 100"/>
                <a:gd name="T14" fmla="*/ 39 w 198"/>
                <a:gd name="T15" fmla="*/ 25 h 100"/>
                <a:gd name="T16" fmla="*/ 45 w 198"/>
                <a:gd name="T17" fmla="*/ 23 h 100"/>
                <a:gd name="T18" fmla="*/ 48 w 198"/>
                <a:gd name="T19" fmla="*/ 19 h 100"/>
                <a:gd name="T20" fmla="*/ 50 w 198"/>
                <a:gd name="T21" fmla="*/ 16 h 100"/>
                <a:gd name="T22" fmla="*/ 49 w 198"/>
                <a:gd name="T23" fmla="*/ 12 h 100"/>
                <a:gd name="T24" fmla="*/ 46 w 198"/>
                <a:gd name="T25" fmla="*/ 9 h 100"/>
                <a:gd name="T26" fmla="*/ 43 w 198"/>
                <a:gd name="T27" fmla="*/ 7 h 100"/>
                <a:gd name="T28" fmla="*/ 38 w 198"/>
                <a:gd name="T29" fmla="*/ 6 h 100"/>
                <a:gd name="T30" fmla="*/ 33 w 198"/>
                <a:gd name="T31" fmla="*/ 6 h 100"/>
                <a:gd name="T32" fmla="*/ 28 w 198"/>
                <a:gd name="T33" fmla="*/ 8 h 100"/>
                <a:gd name="T34" fmla="*/ 24 w 198"/>
                <a:gd name="T35" fmla="*/ 9 h 100"/>
                <a:gd name="T36" fmla="*/ 20 w 198"/>
                <a:gd name="T37" fmla="*/ 9 h 100"/>
                <a:gd name="T38" fmla="*/ 15 w 198"/>
                <a:gd name="T39" fmla="*/ 8 h 100"/>
                <a:gd name="T40" fmla="*/ 11 w 198"/>
                <a:gd name="T41" fmla="*/ 6 h 100"/>
                <a:gd name="T42" fmla="*/ 7 w 198"/>
                <a:gd name="T43" fmla="*/ 4 h 100"/>
                <a:gd name="T44" fmla="*/ 3 w 198"/>
                <a:gd name="T45" fmla="*/ 2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w="9525">
              <a:noFill/>
              <a:round/>
              <a:headEnd/>
              <a:tailEnd/>
            </a:ln>
          </p:spPr>
          <p:txBody>
            <a:bodyPr/>
            <a:lstStyle/>
            <a:p>
              <a:endParaRPr lang="en-US"/>
            </a:p>
          </p:txBody>
        </p:sp>
        <p:sp>
          <p:nvSpPr>
            <p:cNvPr id="6370" name="Freeform 82"/>
            <p:cNvSpPr>
              <a:spLocks/>
            </p:cNvSpPr>
            <p:nvPr/>
          </p:nvSpPr>
          <p:spPr bwMode="auto">
            <a:xfrm>
              <a:off x="3273" y="2637"/>
              <a:ext cx="68" cy="87"/>
            </a:xfrm>
            <a:custGeom>
              <a:avLst/>
              <a:gdLst>
                <a:gd name="T0" fmla="*/ 0 w 136"/>
                <a:gd name="T1" fmla="*/ 0 h 174"/>
                <a:gd name="T2" fmla="*/ 0 w 136"/>
                <a:gd name="T3" fmla="*/ 7 h 174"/>
                <a:gd name="T4" fmla="*/ 1 w 136"/>
                <a:gd name="T5" fmla="*/ 14 h 174"/>
                <a:gd name="T6" fmla="*/ 3 w 136"/>
                <a:gd name="T7" fmla="*/ 22 h 174"/>
                <a:gd name="T8" fmla="*/ 5 w 136"/>
                <a:gd name="T9" fmla="*/ 29 h 174"/>
                <a:gd name="T10" fmla="*/ 9 w 136"/>
                <a:gd name="T11" fmla="*/ 35 h 174"/>
                <a:gd name="T12" fmla="*/ 14 w 136"/>
                <a:gd name="T13" fmla="*/ 40 h 174"/>
                <a:gd name="T14" fmla="*/ 19 w 136"/>
                <a:gd name="T15" fmla="*/ 43 h 174"/>
                <a:gd name="T16" fmla="*/ 25 w 136"/>
                <a:gd name="T17" fmla="*/ 44 h 174"/>
                <a:gd name="T18" fmla="*/ 30 w 136"/>
                <a:gd name="T19" fmla="*/ 43 h 174"/>
                <a:gd name="T20" fmla="*/ 33 w 136"/>
                <a:gd name="T21" fmla="*/ 41 h 174"/>
                <a:gd name="T22" fmla="*/ 34 w 136"/>
                <a:gd name="T23" fmla="*/ 37 h 174"/>
                <a:gd name="T24" fmla="*/ 34 w 136"/>
                <a:gd name="T25" fmla="*/ 33 h 174"/>
                <a:gd name="T26" fmla="*/ 32 w 136"/>
                <a:gd name="T27" fmla="*/ 29 h 174"/>
                <a:gd name="T28" fmla="*/ 29 w 136"/>
                <a:gd name="T29" fmla="*/ 26 h 174"/>
                <a:gd name="T30" fmla="*/ 24 w 136"/>
                <a:gd name="T31" fmla="*/ 23 h 174"/>
                <a:gd name="T32" fmla="*/ 20 w 136"/>
                <a:gd name="T33" fmla="*/ 22 h 174"/>
                <a:gd name="T34" fmla="*/ 16 w 136"/>
                <a:gd name="T35" fmla="*/ 21 h 174"/>
                <a:gd name="T36" fmla="*/ 12 w 136"/>
                <a:gd name="T37" fmla="*/ 19 h 174"/>
                <a:gd name="T38" fmla="*/ 8 w 136"/>
                <a:gd name="T39" fmla="*/ 15 h 174"/>
                <a:gd name="T40" fmla="*/ 6 w 136"/>
                <a:gd name="T41" fmla="*/ 11 h 174"/>
                <a:gd name="T42" fmla="*/ 3 w 136"/>
                <a:gd name="T43" fmla="*/ 7 h 174"/>
                <a:gd name="T44" fmla="*/ 2 w 136"/>
                <a:gd name="T45" fmla="*/ 4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w="9525">
              <a:noFill/>
              <a:round/>
              <a:headEnd/>
              <a:tailEnd/>
            </a:ln>
          </p:spPr>
          <p:txBody>
            <a:bodyPr/>
            <a:lstStyle/>
            <a:p>
              <a:endParaRPr lang="en-US"/>
            </a:p>
          </p:txBody>
        </p:sp>
        <p:sp>
          <p:nvSpPr>
            <p:cNvPr id="6371" name="Freeform 83"/>
            <p:cNvSpPr>
              <a:spLocks/>
            </p:cNvSpPr>
            <p:nvPr/>
          </p:nvSpPr>
          <p:spPr bwMode="auto">
            <a:xfrm>
              <a:off x="3028" y="2593"/>
              <a:ext cx="234" cy="81"/>
            </a:xfrm>
            <a:custGeom>
              <a:avLst/>
              <a:gdLst>
                <a:gd name="T0" fmla="*/ 2 w 469"/>
                <a:gd name="T1" fmla="*/ 1 h 163"/>
                <a:gd name="T2" fmla="*/ 0 w 469"/>
                <a:gd name="T3" fmla="*/ 0 h 163"/>
                <a:gd name="T4" fmla="*/ 0 w 469"/>
                <a:gd name="T5" fmla="*/ 0 h 163"/>
                <a:gd name="T6" fmla="*/ 1 w 469"/>
                <a:gd name="T7" fmla="*/ 2 h 163"/>
                <a:gd name="T8" fmla="*/ 4 w 469"/>
                <a:gd name="T9" fmla="*/ 4 h 163"/>
                <a:gd name="T10" fmla="*/ 8 w 469"/>
                <a:gd name="T11" fmla="*/ 8 h 163"/>
                <a:gd name="T12" fmla="*/ 13 w 469"/>
                <a:gd name="T13" fmla="*/ 12 h 163"/>
                <a:gd name="T14" fmla="*/ 19 w 469"/>
                <a:gd name="T15" fmla="*/ 16 h 163"/>
                <a:gd name="T16" fmla="*/ 26 w 469"/>
                <a:gd name="T17" fmla="*/ 21 h 163"/>
                <a:gd name="T18" fmla="*/ 34 w 469"/>
                <a:gd name="T19" fmla="*/ 26 h 163"/>
                <a:gd name="T20" fmla="*/ 43 w 469"/>
                <a:gd name="T21" fmla="*/ 30 h 163"/>
                <a:gd name="T22" fmla="*/ 52 w 469"/>
                <a:gd name="T23" fmla="*/ 34 h 163"/>
                <a:gd name="T24" fmla="*/ 62 w 469"/>
                <a:gd name="T25" fmla="*/ 37 h 163"/>
                <a:gd name="T26" fmla="*/ 71 w 469"/>
                <a:gd name="T27" fmla="*/ 39 h 163"/>
                <a:gd name="T28" fmla="*/ 81 w 469"/>
                <a:gd name="T29" fmla="*/ 40 h 163"/>
                <a:gd name="T30" fmla="*/ 91 w 469"/>
                <a:gd name="T31" fmla="*/ 40 h 163"/>
                <a:gd name="T32" fmla="*/ 101 w 469"/>
                <a:gd name="T33" fmla="*/ 38 h 163"/>
                <a:gd name="T34" fmla="*/ 106 w 469"/>
                <a:gd name="T35" fmla="*/ 36 h 163"/>
                <a:gd name="T36" fmla="*/ 110 w 469"/>
                <a:gd name="T37" fmla="*/ 33 h 163"/>
                <a:gd name="T38" fmla="*/ 112 w 469"/>
                <a:gd name="T39" fmla="*/ 30 h 163"/>
                <a:gd name="T40" fmla="*/ 115 w 469"/>
                <a:gd name="T41" fmla="*/ 26 h 163"/>
                <a:gd name="T42" fmla="*/ 116 w 469"/>
                <a:gd name="T43" fmla="*/ 22 h 163"/>
                <a:gd name="T44" fmla="*/ 117 w 469"/>
                <a:gd name="T45" fmla="*/ 20 h 163"/>
                <a:gd name="T46" fmla="*/ 117 w 469"/>
                <a:gd name="T47" fmla="*/ 18 h 163"/>
                <a:gd name="T48" fmla="*/ 117 w 469"/>
                <a:gd name="T49" fmla="*/ 17 h 163"/>
                <a:gd name="T50" fmla="*/ 117 w 469"/>
                <a:gd name="T51" fmla="*/ 17 h 163"/>
                <a:gd name="T52" fmla="*/ 116 w 469"/>
                <a:gd name="T53" fmla="*/ 19 h 163"/>
                <a:gd name="T54" fmla="*/ 115 w 469"/>
                <a:gd name="T55" fmla="*/ 21 h 163"/>
                <a:gd name="T56" fmla="*/ 113 w 469"/>
                <a:gd name="T57" fmla="*/ 24 h 163"/>
                <a:gd name="T58" fmla="*/ 111 w 469"/>
                <a:gd name="T59" fmla="*/ 27 h 163"/>
                <a:gd name="T60" fmla="*/ 108 w 469"/>
                <a:gd name="T61" fmla="*/ 30 h 163"/>
                <a:gd name="T62" fmla="*/ 103 w 469"/>
                <a:gd name="T63" fmla="*/ 32 h 163"/>
                <a:gd name="T64" fmla="*/ 98 w 469"/>
                <a:gd name="T65" fmla="*/ 34 h 163"/>
                <a:gd name="T66" fmla="*/ 91 w 469"/>
                <a:gd name="T67" fmla="*/ 36 h 163"/>
                <a:gd name="T68" fmla="*/ 83 w 469"/>
                <a:gd name="T69" fmla="*/ 36 h 163"/>
                <a:gd name="T70" fmla="*/ 74 w 469"/>
                <a:gd name="T71" fmla="*/ 35 h 163"/>
                <a:gd name="T72" fmla="*/ 63 w 469"/>
                <a:gd name="T73" fmla="*/ 32 h 163"/>
                <a:gd name="T74" fmla="*/ 51 w 469"/>
                <a:gd name="T75" fmla="*/ 28 h 163"/>
                <a:gd name="T76" fmla="*/ 36 w 469"/>
                <a:gd name="T77" fmla="*/ 21 h 163"/>
                <a:gd name="T78" fmla="*/ 20 w 469"/>
                <a:gd name="T79" fmla="*/ 12 h 163"/>
                <a:gd name="T80" fmla="*/ 2 w 469"/>
                <a:gd name="T81" fmla="*/ 1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w="9525">
              <a:noFill/>
              <a:round/>
              <a:headEnd/>
              <a:tailEnd/>
            </a:ln>
          </p:spPr>
          <p:txBody>
            <a:bodyPr/>
            <a:lstStyle/>
            <a:p>
              <a:endParaRPr lang="en-US"/>
            </a:p>
          </p:txBody>
        </p:sp>
        <p:sp>
          <p:nvSpPr>
            <p:cNvPr id="6372" name="Freeform 84"/>
            <p:cNvSpPr>
              <a:spLocks/>
            </p:cNvSpPr>
            <p:nvPr/>
          </p:nvSpPr>
          <p:spPr bwMode="auto">
            <a:xfrm>
              <a:off x="3125" y="2508"/>
              <a:ext cx="71" cy="73"/>
            </a:xfrm>
            <a:custGeom>
              <a:avLst/>
              <a:gdLst>
                <a:gd name="T0" fmla="*/ 22 w 142"/>
                <a:gd name="T1" fmla="*/ 34 h 145"/>
                <a:gd name="T2" fmla="*/ 17 w 142"/>
                <a:gd name="T3" fmla="*/ 37 h 145"/>
                <a:gd name="T4" fmla="*/ 12 w 142"/>
                <a:gd name="T5" fmla="*/ 35 h 145"/>
                <a:gd name="T6" fmla="*/ 10 w 142"/>
                <a:gd name="T7" fmla="*/ 31 h 145"/>
                <a:gd name="T8" fmla="*/ 8 w 142"/>
                <a:gd name="T9" fmla="*/ 29 h 145"/>
                <a:gd name="T10" fmla="*/ 5 w 142"/>
                <a:gd name="T11" fmla="*/ 29 h 145"/>
                <a:gd name="T12" fmla="*/ 3 w 142"/>
                <a:gd name="T13" fmla="*/ 27 h 145"/>
                <a:gd name="T14" fmla="*/ 1 w 142"/>
                <a:gd name="T15" fmla="*/ 26 h 145"/>
                <a:gd name="T16" fmla="*/ 0 w 142"/>
                <a:gd name="T17" fmla="*/ 22 h 145"/>
                <a:gd name="T18" fmla="*/ 3 w 142"/>
                <a:gd name="T19" fmla="*/ 17 h 145"/>
                <a:gd name="T20" fmla="*/ 3 w 142"/>
                <a:gd name="T21" fmla="*/ 14 h 145"/>
                <a:gd name="T22" fmla="*/ 3 w 142"/>
                <a:gd name="T23" fmla="*/ 8 h 145"/>
                <a:gd name="T24" fmla="*/ 5 w 142"/>
                <a:gd name="T25" fmla="*/ 5 h 145"/>
                <a:gd name="T26" fmla="*/ 7 w 142"/>
                <a:gd name="T27" fmla="*/ 4 h 145"/>
                <a:gd name="T28" fmla="*/ 10 w 142"/>
                <a:gd name="T29" fmla="*/ 4 h 145"/>
                <a:gd name="T30" fmla="*/ 13 w 142"/>
                <a:gd name="T31" fmla="*/ 5 h 145"/>
                <a:gd name="T32" fmla="*/ 15 w 142"/>
                <a:gd name="T33" fmla="*/ 3 h 145"/>
                <a:gd name="T34" fmla="*/ 19 w 142"/>
                <a:gd name="T35" fmla="*/ 0 h 145"/>
                <a:gd name="T36" fmla="*/ 24 w 142"/>
                <a:gd name="T37" fmla="*/ 1 h 145"/>
                <a:gd name="T38" fmla="*/ 27 w 142"/>
                <a:gd name="T39" fmla="*/ 6 h 145"/>
                <a:gd name="T40" fmla="*/ 28 w 142"/>
                <a:gd name="T41" fmla="*/ 8 h 145"/>
                <a:gd name="T42" fmla="*/ 31 w 142"/>
                <a:gd name="T43" fmla="*/ 8 h 145"/>
                <a:gd name="T44" fmla="*/ 34 w 142"/>
                <a:gd name="T45" fmla="*/ 9 h 145"/>
                <a:gd name="T46" fmla="*/ 35 w 142"/>
                <a:gd name="T47" fmla="*/ 11 h 145"/>
                <a:gd name="T48" fmla="*/ 36 w 142"/>
                <a:gd name="T49" fmla="*/ 15 h 145"/>
                <a:gd name="T50" fmla="*/ 34 w 142"/>
                <a:gd name="T51" fmla="*/ 19 h 145"/>
                <a:gd name="T52" fmla="*/ 33 w 142"/>
                <a:gd name="T53" fmla="*/ 23 h 145"/>
                <a:gd name="T54" fmla="*/ 33 w 142"/>
                <a:gd name="T55" fmla="*/ 28 h 145"/>
                <a:gd name="T56" fmla="*/ 31 w 142"/>
                <a:gd name="T57" fmla="*/ 31 h 145"/>
                <a:gd name="T58" fmla="*/ 29 w 142"/>
                <a:gd name="T59" fmla="*/ 33 h 145"/>
                <a:gd name="T60" fmla="*/ 26 w 142"/>
                <a:gd name="T61" fmla="*/ 33 h 145"/>
                <a:gd name="T62" fmla="*/ 24 w 142"/>
                <a:gd name="T63" fmla="*/ 32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w="9525">
              <a:noFill/>
              <a:round/>
              <a:headEnd/>
              <a:tailEnd/>
            </a:ln>
          </p:spPr>
          <p:txBody>
            <a:bodyPr/>
            <a:lstStyle/>
            <a:p>
              <a:endParaRPr lang="en-US"/>
            </a:p>
          </p:txBody>
        </p:sp>
        <p:sp>
          <p:nvSpPr>
            <p:cNvPr id="6373" name="Freeform 85"/>
            <p:cNvSpPr>
              <a:spLocks/>
            </p:cNvSpPr>
            <p:nvPr/>
          </p:nvSpPr>
          <p:spPr bwMode="auto">
            <a:xfrm>
              <a:off x="3149" y="2534"/>
              <a:ext cx="21" cy="20"/>
            </a:xfrm>
            <a:custGeom>
              <a:avLst/>
              <a:gdLst>
                <a:gd name="T0" fmla="*/ 11 w 40"/>
                <a:gd name="T1" fmla="*/ 4 h 39"/>
                <a:gd name="T2" fmla="*/ 10 w 40"/>
                <a:gd name="T3" fmla="*/ 2 h 39"/>
                <a:gd name="T4" fmla="*/ 8 w 40"/>
                <a:gd name="T5" fmla="*/ 1 h 39"/>
                <a:gd name="T6" fmla="*/ 6 w 40"/>
                <a:gd name="T7" fmla="*/ 0 h 39"/>
                <a:gd name="T8" fmla="*/ 4 w 40"/>
                <a:gd name="T9" fmla="*/ 1 h 39"/>
                <a:gd name="T10" fmla="*/ 2 w 40"/>
                <a:gd name="T11" fmla="*/ 1 h 39"/>
                <a:gd name="T12" fmla="*/ 1 w 40"/>
                <a:gd name="T13" fmla="*/ 3 h 39"/>
                <a:gd name="T14" fmla="*/ 0 w 40"/>
                <a:gd name="T15" fmla="*/ 5 h 39"/>
                <a:gd name="T16" fmla="*/ 1 w 40"/>
                <a:gd name="T17" fmla="*/ 7 h 39"/>
                <a:gd name="T18" fmla="*/ 2 w 40"/>
                <a:gd name="T19" fmla="*/ 8 h 39"/>
                <a:gd name="T20" fmla="*/ 3 w 40"/>
                <a:gd name="T21" fmla="*/ 10 h 39"/>
                <a:gd name="T22" fmla="*/ 5 w 40"/>
                <a:gd name="T23" fmla="*/ 10 h 39"/>
                <a:gd name="T24" fmla="*/ 7 w 40"/>
                <a:gd name="T25" fmla="*/ 10 h 39"/>
                <a:gd name="T26" fmla="*/ 9 w 40"/>
                <a:gd name="T27" fmla="*/ 9 h 39"/>
                <a:gd name="T28" fmla="*/ 11 w 40"/>
                <a:gd name="T29" fmla="*/ 8 h 39"/>
                <a:gd name="T30" fmla="*/ 11 w 40"/>
                <a:gd name="T31" fmla="*/ 6 h 39"/>
                <a:gd name="T32" fmla="*/ 11 w 40"/>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w="9525">
              <a:noFill/>
              <a:round/>
              <a:headEnd/>
              <a:tailEnd/>
            </a:ln>
          </p:spPr>
          <p:txBody>
            <a:bodyPr/>
            <a:lstStyle/>
            <a:p>
              <a:endParaRPr lang="en-US"/>
            </a:p>
          </p:txBody>
        </p:sp>
        <p:sp>
          <p:nvSpPr>
            <p:cNvPr id="6374" name="Freeform 86"/>
            <p:cNvSpPr>
              <a:spLocks/>
            </p:cNvSpPr>
            <p:nvPr/>
          </p:nvSpPr>
          <p:spPr bwMode="auto">
            <a:xfrm>
              <a:off x="2944" y="2499"/>
              <a:ext cx="26" cy="26"/>
            </a:xfrm>
            <a:custGeom>
              <a:avLst/>
              <a:gdLst>
                <a:gd name="T0" fmla="*/ 7 w 52"/>
                <a:gd name="T1" fmla="*/ 14 h 50"/>
                <a:gd name="T2" fmla="*/ 10 w 52"/>
                <a:gd name="T3" fmla="*/ 13 h 50"/>
                <a:gd name="T4" fmla="*/ 12 w 52"/>
                <a:gd name="T5" fmla="*/ 11 h 50"/>
                <a:gd name="T6" fmla="*/ 13 w 52"/>
                <a:gd name="T7" fmla="*/ 9 h 50"/>
                <a:gd name="T8" fmla="*/ 13 w 52"/>
                <a:gd name="T9" fmla="*/ 7 h 50"/>
                <a:gd name="T10" fmla="*/ 13 w 52"/>
                <a:gd name="T11" fmla="*/ 4 h 50"/>
                <a:gd name="T12" fmla="*/ 12 w 52"/>
                <a:gd name="T13" fmla="*/ 2 h 50"/>
                <a:gd name="T14" fmla="*/ 10 w 52"/>
                <a:gd name="T15" fmla="*/ 1 h 50"/>
                <a:gd name="T16" fmla="*/ 7 w 52"/>
                <a:gd name="T17" fmla="*/ 0 h 50"/>
                <a:gd name="T18" fmla="*/ 4 w 52"/>
                <a:gd name="T19" fmla="*/ 1 h 50"/>
                <a:gd name="T20" fmla="*/ 2 w 52"/>
                <a:gd name="T21" fmla="*/ 2 h 50"/>
                <a:gd name="T22" fmla="*/ 1 w 52"/>
                <a:gd name="T23" fmla="*/ 4 h 50"/>
                <a:gd name="T24" fmla="*/ 0 w 52"/>
                <a:gd name="T25" fmla="*/ 7 h 50"/>
                <a:gd name="T26" fmla="*/ 1 w 52"/>
                <a:gd name="T27" fmla="*/ 9 h 50"/>
                <a:gd name="T28" fmla="*/ 2 w 52"/>
                <a:gd name="T29" fmla="*/ 11 h 50"/>
                <a:gd name="T30" fmla="*/ 4 w 52"/>
                <a:gd name="T31" fmla="*/ 13 h 50"/>
                <a:gd name="T32" fmla="*/ 7 w 52"/>
                <a:gd name="T33" fmla="*/ 14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w="9525">
              <a:noFill/>
              <a:round/>
              <a:headEnd/>
              <a:tailEnd/>
            </a:ln>
          </p:spPr>
          <p:txBody>
            <a:bodyPr/>
            <a:lstStyle/>
            <a:p>
              <a:endParaRPr lang="en-US"/>
            </a:p>
          </p:txBody>
        </p:sp>
        <p:sp>
          <p:nvSpPr>
            <p:cNvPr id="6375" name="Freeform 87"/>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7 h 156"/>
                <a:gd name="T10" fmla="*/ 1 w 113"/>
                <a:gd name="T11" fmla="*/ 20 h 156"/>
                <a:gd name="T12" fmla="*/ 0 w 113"/>
                <a:gd name="T13" fmla="*/ 13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3 h 156"/>
                <a:gd name="T26" fmla="*/ 26 w 113"/>
                <a:gd name="T27" fmla="*/ 20 h 156"/>
                <a:gd name="T28" fmla="*/ 24 w 113"/>
                <a:gd name="T29" fmla="*/ 27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a:lstStyle/>
            <a:p>
              <a:endParaRPr lang="en-US"/>
            </a:p>
          </p:txBody>
        </p:sp>
        <p:sp>
          <p:nvSpPr>
            <p:cNvPr id="6376" name="Freeform 88"/>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7 h 156"/>
                <a:gd name="T10" fmla="*/ 1 w 113"/>
                <a:gd name="T11" fmla="*/ 20 h 156"/>
                <a:gd name="T12" fmla="*/ 0 w 113"/>
                <a:gd name="T13" fmla="*/ 13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3 h 156"/>
                <a:gd name="T26" fmla="*/ 26 w 113"/>
                <a:gd name="T27" fmla="*/ 20 h 156"/>
                <a:gd name="T28" fmla="*/ 24 w 113"/>
                <a:gd name="T29" fmla="*/ 27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a:lstStyle/>
            <a:p>
              <a:endParaRPr lang="en-US"/>
            </a:p>
          </p:txBody>
        </p:sp>
        <p:sp>
          <p:nvSpPr>
            <p:cNvPr id="6377" name="Freeform 89"/>
            <p:cNvSpPr>
              <a:spLocks/>
            </p:cNvSpPr>
            <p:nvPr/>
          </p:nvSpPr>
          <p:spPr bwMode="auto">
            <a:xfrm>
              <a:off x="2972" y="2447"/>
              <a:ext cx="76" cy="61"/>
            </a:xfrm>
            <a:custGeom>
              <a:avLst/>
              <a:gdLst>
                <a:gd name="T0" fmla="*/ 4 w 152"/>
                <a:gd name="T1" fmla="*/ 30 h 123"/>
                <a:gd name="T2" fmla="*/ 0 w 152"/>
                <a:gd name="T3" fmla="*/ 25 h 123"/>
                <a:gd name="T4" fmla="*/ 1 w 152"/>
                <a:gd name="T5" fmla="*/ 23 h 123"/>
                <a:gd name="T6" fmla="*/ 4 w 152"/>
                <a:gd name="T7" fmla="*/ 18 h 123"/>
                <a:gd name="T8" fmla="*/ 8 w 152"/>
                <a:gd name="T9" fmla="*/ 13 h 123"/>
                <a:gd name="T10" fmla="*/ 12 w 152"/>
                <a:gd name="T11" fmla="*/ 6 h 123"/>
                <a:gd name="T12" fmla="*/ 18 w 152"/>
                <a:gd name="T13" fmla="*/ 2 h 123"/>
                <a:gd name="T14" fmla="*/ 24 w 152"/>
                <a:gd name="T15" fmla="*/ 0 h 123"/>
                <a:gd name="T16" fmla="*/ 30 w 152"/>
                <a:gd name="T17" fmla="*/ 1 h 123"/>
                <a:gd name="T18" fmla="*/ 36 w 152"/>
                <a:gd name="T19" fmla="*/ 8 h 123"/>
                <a:gd name="T20" fmla="*/ 38 w 152"/>
                <a:gd name="T21" fmla="*/ 12 h 123"/>
                <a:gd name="T22" fmla="*/ 38 w 152"/>
                <a:gd name="T23" fmla="*/ 16 h 123"/>
                <a:gd name="T24" fmla="*/ 38 w 152"/>
                <a:gd name="T25" fmla="*/ 19 h 123"/>
                <a:gd name="T26" fmla="*/ 37 w 152"/>
                <a:gd name="T27" fmla="*/ 22 h 123"/>
                <a:gd name="T28" fmla="*/ 35 w 152"/>
                <a:gd name="T29" fmla="*/ 24 h 123"/>
                <a:gd name="T30" fmla="*/ 32 w 152"/>
                <a:gd name="T31" fmla="*/ 26 h 123"/>
                <a:gd name="T32" fmla="*/ 29 w 152"/>
                <a:gd name="T33" fmla="*/ 28 h 123"/>
                <a:gd name="T34" fmla="*/ 25 w 152"/>
                <a:gd name="T35" fmla="*/ 29 h 123"/>
                <a:gd name="T36" fmla="*/ 21 w 152"/>
                <a:gd name="T37" fmla="*/ 30 h 123"/>
                <a:gd name="T38" fmla="*/ 18 w 152"/>
                <a:gd name="T39" fmla="*/ 30 h 123"/>
                <a:gd name="T40" fmla="*/ 14 w 152"/>
                <a:gd name="T41" fmla="*/ 30 h 123"/>
                <a:gd name="T42" fmla="*/ 11 w 152"/>
                <a:gd name="T43" fmla="*/ 30 h 123"/>
                <a:gd name="T44" fmla="*/ 8 w 152"/>
                <a:gd name="T45" fmla="*/ 30 h 123"/>
                <a:gd name="T46" fmla="*/ 6 w 152"/>
                <a:gd name="T47" fmla="*/ 30 h 123"/>
                <a:gd name="T48" fmla="*/ 4 w 152"/>
                <a:gd name="T49" fmla="*/ 30 h 123"/>
                <a:gd name="T50" fmla="*/ 4 w 152"/>
                <a:gd name="T51" fmla="*/ 3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w="9525">
              <a:noFill/>
              <a:round/>
              <a:headEnd/>
              <a:tailEnd/>
            </a:ln>
          </p:spPr>
          <p:txBody>
            <a:bodyPr/>
            <a:lstStyle/>
            <a:p>
              <a:endParaRPr lang="en-US"/>
            </a:p>
          </p:txBody>
        </p:sp>
        <p:sp>
          <p:nvSpPr>
            <p:cNvPr id="6378" name="Freeform 90"/>
            <p:cNvSpPr>
              <a:spLocks/>
            </p:cNvSpPr>
            <p:nvPr/>
          </p:nvSpPr>
          <p:spPr bwMode="auto">
            <a:xfrm>
              <a:off x="2972" y="2517"/>
              <a:ext cx="76" cy="61"/>
            </a:xfrm>
            <a:custGeom>
              <a:avLst/>
              <a:gdLst>
                <a:gd name="T0" fmla="*/ 0 w 153"/>
                <a:gd name="T1" fmla="*/ 6 h 122"/>
                <a:gd name="T2" fmla="*/ 3 w 153"/>
                <a:gd name="T3" fmla="*/ 1 h 122"/>
                <a:gd name="T4" fmla="*/ 3 w 153"/>
                <a:gd name="T5" fmla="*/ 1 h 122"/>
                <a:gd name="T6" fmla="*/ 5 w 153"/>
                <a:gd name="T7" fmla="*/ 1 h 122"/>
                <a:gd name="T8" fmla="*/ 7 w 153"/>
                <a:gd name="T9" fmla="*/ 0 h 122"/>
                <a:gd name="T10" fmla="*/ 10 w 153"/>
                <a:gd name="T11" fmla="*/ 0 h 122"/>
                <a:gd name="T12" fmla="*/ 13 w 153"/>
                <a:gd name="T13" fmla="*/ 1 h 122"/>
                <a:gd name="T14" fmla="*/ 17 w 153"/>
                <a:gd name="T15" fmla="*/ 1 h 122"/>
                <a:gd name="T16" fmla="*/ 21 w 153"/>
                <a:gd name="T17" fmla="*/ 1 h 122"/>
                <a:gd name="T18" fmla="*/ 24 w 153"/>
                <a:gd name="T19" fmla="*/ 2 h 122"/>
                <a:gd name="T20" fmla="*/ 28 w 153"/>
                <a:gd name="T21" fmla="*/ 3 h 122"/>
                <a:gd name="T22" fmla="*/ 31 w 153"/>
                <a:gd name="T23" fmla="*/ 4 h 122"/>
                <a:gd name="T24" fmla="*/ 34 w 153"/>
                <a:gd name="T25" fmla="*/ 6 h 122"/>
                <a:gd name="T26" fmla="*/ 36 w 153"/>
                <a:gd name="T27" fmla="*/ 8 h 122"/>
                <a:gd name="T28" fmla="*/ 38 w 153"/>
                <a:gd name="T29" fmla="*/ 11 h 122"/>
                <a:gd name="T30" fmla="*/ 38 w 153"/>
                <a:gd name="T31" fmla="*/ 14 h 122"/>
                <a:gd name="T32" fmla="*/ 37 w 153"/>
                <a:gd name="T33" fmla="*/ 18 h 122"/>
                <a:gd name="T34" fmla="*/ 35 w 153"/>
                <a:gd name="T35" fmla="*/ 23 h 122"/>
                <a:gd name="T36" fmla="*/ 29 w 153"/>
                <a:gd name="T37" fmla="*/ 29 h 122"/>
                <a:gd name="T38" fmla="*/ 23 w 153"/>
                <a:gd name="T39" fmla="*/ 31 h 122"/>
                <a:gd name="T40" fmla="*/ 17 w 153"/>
                <a:gd name="T41" fmla="*/ 29 h 122"/>
                <a:gd name="T42" fmla="*/ 12 w 153"/>
                <a:gd name="T43" fmla="*/ 24 h 122"/>
                <a:gd name="T44" fmla="*/ 7 w 153"/>
                <a:gd name="T45" fmla="*/ 18 h 122"/>
                <a:gd name="T46" fmla="*/ 3 w 153"/>
                <a:gd name="T47" fmla="*/ 12 h 122"/>
                <a:gd name="T48" fmla="*/ 1 w 153"/>
                <a:gd name="T49" fmla="*/ 8 h 122"/>
                <a:gd name="T50" fmla="*/ 0 w 153"/>
                <a:gd name="T51" fmla="*/ 6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w="9525">
              <a:noFill/>
              <a:round/>
              <a:headEnd/>
              <a:tailEnd/>
            </a:ln>
          </p:spPr>
          <p:txBody>
            <a:bodyPr/>
            <a:lstStyle/>
            <a:p>
              <a:endParaRPr lang="en-US"/>
            </a:p>
          </p:txBody>
        </p:sp>
        <p:sp>
          <p:nvSpPr>
            <p:cNvPr id="6379" name="Freeform 91"/>
            <p:cNvSpPr>
              <a:spLocks/>
            </p:cNvSpPr>
            <p:nvPr/>
          </p:nvSpPr>
          <p:spPr bwMode="auto">
            <a:xfrm>
              <a:off x="2930" y="2532"/>
              <a:ext cx="55" cy="78"/>
            </a:xfrm>
            <a:custGeom>
              <a:avLst/>
              <a:gdLst>
                <a:gd name="T0" fmla="*/ 10 w 112"/>
                <a:gd name="T1" fmla="*/ 0 h 156"/>
                <a:gd name="T2" fmla="*/ 16 w 112"/>
                <a:gd name="T3" fmla="*/ 0 h 156"/>
                <a:gd name="T4" fmla="*/ 18 w 112"/>
                <a:gd name="T5" fmla="*/ 2 h 156"/>
                <a:gd name="T6" fmla="*/ 20 w 112"/>
                <a:gd name="T7" fmla="*/ 6 h 156"/>
                <a:gd name="T8" fmla="*/ 23 w 112"/>
                <a:gd name="T9" fmla="*/ 13 h 156"/>
                <a:gd name="T10" fmla="*/ 26 w 112"/>
                <a:gd name="T11" fmla="*/ 20 h 156"/>
                <a:gd name="T12" fmla="*/ 27 w 112"/>
                <a:gd name="T13" fmla="*/ 27 h 156"/>
                <a:gd name="T14" fmla="*/ 26 w 112"/>
                <a:gd name="T15" fmla="*/ 33 h 156"/>
                <a:gd name="T16" fmla="*/ 22 w 112"/>
                <a:gd name="T17" fmla="*/ 38 h 156"/>
                <a:gd name="T18" fmla="*/ 14 w 112"/>
                <a:gd name="T19" fmla="*/ 39 h 156"/>
                <a:gd name="T20" fmla="*/ 5 w 112"/>
                <a:gd name="T21" fmla="*/ 38 h 156"/>
                <a:gd name="T22" fmla="*/ 1 w 112"/>
                <a:gd name="T23" fmla="*/ 33 h 156"/>
                <a:gd name="T24" fmla="*/ 0 w 112"/>
                <a:gd name="T25" fmla="*/ 27 h 156"/>
                <a:gd name="T26" fmla="*/ 1 w 112"/>
                <a:gd name="T27" fmla="*/ 20 h 156"/>
                <a:gd name="T28" fmla="*/ 3 w 112"/>
                <a:gd name="T29" fmla="*/ 13 h 156"/>
                <a:gd name="T30" fmla="*/ 7 w 112"/>
                <a:gd name="T31" fmla="*/ 6 h 156"/>
                <a:gd name="T32" fmla="*/ 9 w 112"/>
                <a:gd name="T33" fmla="*/ 2 h 156"/>
                <a:gd name="T34" fmla="*/ 1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w="9525">
              <a:noFill/>
              <a:round/>
              <a:headEnd/>
              <a:tailEnd/>
            </a:ln>
          </p:spPr>
          <p:txBody>
            <a:bodyPr/>
            <a:lstStyle/>
            <a:p>
              <a:endParaRPr lang="en-US"/>
            </a:p>
          </p:txBody>
        </p:sp>
        <p:sp>
          <p:nvSpPr>
            <p:cNvPr id="6380" name="Freeform 92"/>
            <p:cNvSpPr>
              <a:spLocks/>
            </p:cNvSpPr>
            <p:nvPr/>
          </p:nvSpPr>
          <p:spPr bwMode="auto">
            <a:xfrm>
              <a:off x="2868" y="2515"/>
              <a:ext cx="75" cy="62"/>
            </a:xfrm>
            <a:custGeom>
              <a:avLst/>
              <a:gdLst>
                <a:gd name="T0" fmla="*/ 34 w 151"/>
                <a:gd name="T1" fmla="*/ 1 h 123"/>
                <a:gd name="T2" fmla="*/ 37 w 151"/>
                <a:gd name="T3" fmla="*/ 6 h 123"/>
                <a:gd name="T4" fmla="*/ 36 w 151"/>
                <a:gd name="T5" fmla="*/ 8 h 123"/>
                <a:gd name="T6" fmla="*/ 34 w 151"/>
                <a:gd name="T7" fmla="*/ 12 h 123"/>
                <a:gd name="T8" fmla="*/ 30 w 151"/>
                <a:gd name="T9" fmla="*/ 18 h 123"/>
                <a:gd name="T10" fmla="*/ 25 w 151"/>
                <a:gd name="T11" fmla="*/ 24 h 123"/>
                <a:gd name="T12" fmla="*/ 20 w 151"/>
                <a:gd name="T13" fmla="*/ 29 h 123"/>
                <a:gd name="T14" fmla="*/ 14 w 151"/>
                <a:gd name="T15" fmla="*/ 31 h 123"/>
                <a:gd name="T16" fmla="*/ 8 w 151"/>
                <a:gd name="T17" fmla="*/ 30 h 123"/>
                <a:gd name="T18" fmla="*/ 2 w 151"/>
                <a:gd name="T19" fmla="*/ 23 h 123"/>
                <a:gd name="T20" fmla="*/ 0 w 151"/>
                <a:gd name="T21" fmla="*/ 18 h 123"/>
                <a:gd name="T22" fmla="*/ 0 w 151"/>
                <a:gd name="T23" fmla="*/ 15 h 123"/>
                <a:gd name="T24" fmla="*/ 0 w 151"/>
                <a:gd name="T25" fmla="*/ 11 h 123"/>
                <a:gd name="T26" fmla="*/ 1 w 151"/>
                <a:gd name="T27" fmla="*/ 8 h 123"/>
                <a:gd name="T28" fmla="*/ 3 w 151"/>
                <a:gd name="T29" fmla="*/ 6 h 123"/>
                <a:gd name="T30" fmla="*/ 6 w 151"/>
                <a:gd name="T31" fmla="*/ 4 h 123"/>
                <a:gd name="T32" fmla="*/ 9 w 151"/>
                <a:gd name="T33" fmla="*/ 3 h 123"/>
                <a:gd name="T34" fmla="*/ 13 w 151"/>
                <a:gd name="T35" fmla="*/ 2 h 123"/>
                <a:gd name="T36" fmla="*/ 16 w 151"/>
                <a:gd name="T37" fmla="*/ 1 h 123"/>
                <a:gd name="T38" fmla="*/ 20 w 151"/>
                <a:gd name="T39" fmla="*/ 1 h 123"/>
                <a:gd name="T40" fmla="*/ 24 w 151"/>
                <a:gd name="T41" fmla="*/ 1 h 123"/>
                <a:gd name="T42" fmla="*/ 27 w 151"/>
                <a:gd name="T43" fmla="*/ 0 h 123"/>
                <a:gd name="T44" fmla="*/ 30 w 151"/>
                <a:gd name="T45" fmla="*/ 0 h 123"/>
                <a:gd name="T46" fmla="*/ 32 w 151"/>
                <a:gd name="T47" fmla="*/ 1 h 123"/>
                <a:gd name="T48" fmla="*/ 34 w 151"/>
                <a:gd name="T49" fmla="*/ 1 h 123"/>
                <a:gd name="T50" fmla="*/ 34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w="9525">
              <a:noFill/>
              <a:round/>
              <a:headEnd/>
              <a:tailEnd/>
            </a:ln>
          </p:spPr>
          <p:txBody>
            <a:bodyPr/>
            <a:lstStyle/>
            <a:p>
              <a:endParaRPr lang="en-US"/>
            </a:p>
          </p:txBody>
        </p:sp>
        <p:sp>
          <p:nvSpPr>
            <p:cNvPr id="6381" name="Freeform 93"/>
            <p:cNvSpPr>
              <a:spLocks/>
            </p:cNvSpPr>
            <p:nvPr/>
          </p:nvSpPr>
          <p:spPr bwMode="auto">
            <a:xfrm>
              <a:off x="2867" y="2446"/>
              <a:ext cx="76" cy="62"/>
            </a:xfrm>
            <a:custGeom>
              <a:avLst/>
              <a:gdLst>
                <a:gd name="T0" fmla="*/ 38 w 152"/>
                <a:gd name="T1" fmla="*/ 25 h 123"/>
                <a:gd name="T2" fmla="*/ 35 w 152"/>
                <a:gd name="T3" fmla="*/ 31 h 123"/>
                <a:gd name="T4" fmla="*/ 35 w 152"/>
                <a:gd name="T5" fmla="*/ 31 h 123"/>
                <a:gd name="T6" fmla="*/ 33 w 152"/>
                <a:gd name="T7" fmla="*/ 31 h 123"/>
                <a:gd name="T8" fmla="*/ 31 w 152"/>
                <a:gd name="T9" fmla="*/ 31 h 123"/>
                <a:gd name="T10" fmla="*/ 28 w 152"/>
                <a:gd name="T11" fmla="*/ 31 h 123"/>
                <a:gd name="T12" fmla="*/ 25 w 152"/>
                <a:gd name="T13" fmla="*/ 31 h 123"/>
                <a:gd name="T14" fmla="*/ 21 w 152"/>
                <a:gd name="T15" fmla="*/ 31 h 123"/>
                <a:gd name="T16" fmla="*/ 17 w 152"/>
                <a:gd name="T17" fmla="*/ 30 h 123"/>
                <a:gd name="T18" fmla="*/ 14 w 152"/>
                <a:gd name="T19" fmla="*/ 29 h 123"/>
                <a:gd name="T20" fmla="*/ 10 w 152"/>
                <a:gd name="T21" fmla="*/ 28 h 123"/>
                <a:gd name="T22" fmla="*/ 7 w 152"/>
                <a:gd name="T23" fmla="*/ 27 h 123"/>
                <a:gd name="T24" fmla="*/ 4 w 152"/>
                <a:gd name="T25" fmla="*/ 25 h 123"/>
                <a:gd name="T26" fmla="*/ 2 w 152"/>
                <a:gd name="T27" fmla="*/ 23 h 123"/>
                <a:gd name="T28" fmla="*/ 1 w 152"/>
                <a:gd name="T29" fmla="*/ 20 h 123"/>
                <a:gd name="T30" fmla="*/ 0 w 152"/>
                <a:gd name="T31" fmla="*/ 17 h 123"/>
                <a:gd name="T32" fmla="*/ 1 w 152"/>
                <a:gd name="T33" fmla="*/ 13 h 123"/>
                <a:gd name="T34" fmla="*/ 3 w 152"/>
                <a:gd name="T35" fmla="*/ 9 h 123"/>
                <a:gd name="T36" fmla="*/ 9 w 152"/>
                <a:gd name="T37" fmla="*/ 2 h 123"/>
                <a:gd name="T38" fmla="*/ 15 w 152"/>
                <a:gd name="T39" fmla="*/ 0 h 123"/>
                <a:gd name="T40" fmla="*/ 21 w 152"/>
                <a:gd name="T41" fmla="*/ 2 h 123"/>
                <a:gd name="T42" fmla="*/ 26 w 152"/>
                <a:gd name="T43" fmla="*/ 7 h 123"/>
                <a:gd name="T44" fmla="*/ 31 w 152"/>
                <a:gd name="T45" fmla="*/ 13 h 123"/>
                <a:gd name="T46" fmla="*/ 35 w 152"/>
                <a:gd name="T47" fmla="*/ 19 h 123"/>
                <a:gd name="T48" fmla="*/ 37 w 152"/>
                <a:gd name="T49" fmla="*/ 23 h 123"/>
                <a:gd name="T50" fmla="*/ 38 w 152"/>
                <a:gd name="T51" fmla="*/ 25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w="9525">
              <a:noFill/>
              <a:round/>
              <a:headEnd/>
              <a:tailEnd/>
            </a:ln>
          </p:spPr>
          <p:txBody>
            <a:bodyPr/>
            <a:lstStyle/>
            <a:p>
              <a:endParaRPr lang="en-US"/>
            </a:p>
          </p:txBody>
        </p:sp>
        <p:sp>
          <p:nvSpPr>
            <p:cNvPr id="6382" name="Freeform 94"/>
            <p:cNvSpPr>
              <a:spLocks/>
            </p:cNvSpPr>
            <p:nvPr/>
          </p:nvSpPr>
          <p:spPr bwMode="auto">
            <a:xfrm>
              <a:off x="2555" y="2447"/>
              <a:ext cx="68" cy="74"/>
            </a:xfrm>
            <a:custGeom>
              <a:avLst/>
              <a:gdLst>
                <a:gd name="T0" fmla="*/ 2 w 136"/>
                <a:gd name="T1" fmla="*/ 17 h 148"/>
                <a:gd name="T2" fmla="*/ 0 w 136"/>
                <a:gd name="T3" fmla="*/ 12 h 148"/>
                <a:gd name="T4" fmla="*/ 2 w 136"/>
                <a:gd name="T5" fmla="*/ 9 h 148"/>
                <a:gd name="T6" fmla="*/ 4 w 136"/>
                <a:gd name="T7" fmla="*/ 7 h 148"/>
                <a:gd name="T8" fmla="*/ 6 w 136"/>
                <a:gd name="T9" fmla="*/ 7 h 148"/>
                <a:gd name="T10" fmla="*/ 9 w 136"/>
                <a:gd name="T11" fmla="*/ 7 h 148"/>
                <a:gd name="T12" fmla="*/ 11 w 136"/>
                <a:gd name="T13" fmla="*/ 4 h 148"/>
                <a:gd name="T14" fmla="*/ 15 w 136"/>
                <a:gd name="T15" fmla="*/ 1 h 148"/>
                <a:gd name="T16" fmla="*/ 20 w 136"/>
                <a:gd name="T17" fmla="*/ 1 h 148"/>
                <a:gd name="T18" fmla="*/ 23 w 136"/>
                <a:gd name="T19" fmla="*/ 4 h 148"/>
                <a:gd name="T20" fmla="*/ 25 w 136"/>
                <a:gd name="T21" fmla="*/ 6 h 148"/>
                <a:gd name="T22" fmla="*/ 28 w 136"/>
                <a:gd name="T23" fmla="*/ 6 h 148"/>
                <a:gd name="T24" fmla="*/ 31 w 136"/>
                <a:gd name="T25" fmla="*/ 7 h 148"/>
                <a:gd name="T26" fmla="*/ 33 w 136"/>
                <a:gd name="T27" fmla="*/ 8 h 148"/>
                <a:gd name="T28" fmla="*/ 34 w 136"/>
                <a:gd name="T29" fmla="*/ 12 h 148"/>
                <a:gd name="T30" fmla="*/ 33 w 136"/>
                <a:gd name="T31" fmla="*/ 17 h 148"/>
                <a:gd name="T32" fmla="*/ 33 w 136"/>
                <a:gd name="T33" fmla="*/ 20 h 148"/>
                <a:gd name="T34" fmla="*/ 34 w 136"/>
                <a:gd name="T35" fmla="*/ 25 h 148"/>
                <a:gd name="T36" fmla="*/ 33 w 136"/>
                <a:gd name="T37" fmla="*/ 29 h 148"/>
                <a:gd name="T38" fmla="*/ 31 w 136"/>
                <a:gd name="T39" fmla="*/ 31 h 148"/>
                <a:gd name="T40" fmla="*/ 28 w 136"/>
                <a:gd name="T41" fmla="*/ 31 h 148"/>
                <a:gd name="T42" fmla="*/ 26 w 136"/>
                <a:gd name="T43" fmla="*/ 31 h 148"/>
                <a:gd name="T44" fmla="*/ 24 w 136"/>
                <a:gd name="T45" fmla="*/ 33 h 148"/>
                <a:gd name="T46" fmla="*/ 20 w 136"/>
                <a:gd name="T47" fmla="*/ 37 h 148"/>
                <a:gd name="T48" fmla="*/ 15 w 136"/>
                <a:gd name="T49" fmla="*/ 37 h 148"/>
                <a:gd name="T50" fmla="*/ 12 w 136"/>
                <a:gd name="T51" fmla="*/ 33 h 148"/>
                <a:gd name="T52" fmla="*/ 9 w 136"/>
                <a:gd name="T53" fmla="*/ 31 h 148"/>
                <a:gd name="T54" fmla="*/ 7 w 136"/>
                <a:gd name="T55" fmla="*/ 31 h 148"/>
                <a:gd name="T56" fmla="*/ 4 w 136"/>
                <a:gd name="T57" fmla="*/ 31 h 148"/>
                <a:gd name="T58" fmla="*/ 2 w 136"/>
                <a:gd name="T59" fmla="*/ 29 h 148"/>
                <a:gd name="T60" fmla="*/ 1 w 136"/>
                <a:gd name="T61" fmla="*/ 26 h 148"/>
                <a:gd name="T62" fmla="*/ 2 w 136"/>
                <a:gd name="T63" fmla="*/ 2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w="9525">
              <a:noFill/>
              <a:round/>
              <a:headEnd/>
              <a:tailEnd/>
            </a:ln>
          </p:spPr>
          <p:txBody>
            <a:bodyPr/>
            <a:lstStyle/>
            <a:p>
              <a:endParaRPr lang="en-US"/>
            </a:p>
          </p:txBody>
        </p:sp>
        <p:sp>
          <p:nvSpPr>
            <p:cNvPr id="6383" name="Freeform 95"/>
            <p:cNvSpPr>
              <a:spLocks/>
            </p:cNvSpPr>
            <p:nvPr/>
          </p:nvSpPr>
          <p:spPr bwMode="auto">
            <a:xfrm>
              <a:off x="2579" y="2473"/>
              <a:ext cx="20" cy="21"/>
            </a:xfrm>
            <a:custGeom>
              <a:avLst/>
              <a:gdLst>
                <a:gd name="T0" fmla="*/ 5 w 39"/>
                <a:gd name="T1" fmla="*/ 11 h 40"/>
                <a:gd name="T2" fmla="*/ 7 w 39"/>
                <a:gd name="T3" fmla="*/ 11 h 40"/>
                <a:gd name="T4" fmla="*/ 9 w 39"/>
                <a:gd name="T5" fmla="*/ 9 h 40"/>
                <a:gd name="T6" fmla="*/ 10 w 39"/>
                <a:gd name="T7" fmla="*/ 7 h 40"/>
                <a:gd name="T8" fmla="*/ 10 w 39"/>
                <a:gd name="T9" fmla="*/ 6 h 40"/>
                <a:gd name="T10" fmla="*/ 10 w 39"/>
                <a:gd name="T11" fmla="*/ 3 h 40"/>
                <a:gd name="T12" fmla="*/ 9 w 39"/>
                <a:gd name="T13" fmla="*/ 2 h 40"/>
                <a:gd name="T14" fmla="*/ 7 w 39"/>
                <a:gd name="T15" fmla="*/ 1 h 40"/>
                <a:gd name="T16" fmla="*/ 5 w 39"/>
                <a:gd name="T17" fmla="*/ 0 h 40"/>
                <a:gd name="T18" fmla="*/ 3 w 39"/>
                <a:gd name="T19" fmla="*/ 1 h 40"/>
                <a:gd name="T20" fmla="*/ 2 w 39"/>
                <a:gd name="T21" fmla="*/ 2 h 40"/>
                <a:gd name="T22" fmla="*/ 1 w 39"/>
                <a:gd name="T23" fmla="*/ 3 h 40"/>
                <a:gd name="T24" fmla="*/ 0 w 39"/>
                <a:gd name="T25" fmla="*/ 6 h 40"/>
                <a:gd name="T26" fmla="*/ 1 w 39"/>
                <a:gd name="T27" fmla="*/ 7 h 40"/>
                <a:gd name="T28" fmla="*/ 2 w 39"/>
                <a:gd name="T29" fmla="*/ 9 h 40"/>
                <a:gd name="T30" fmla="*/ 3 w 39"/>
                <a:gd name="T31" fmla="*/ 11 h 40"/>
                <a:gd name="T32" fmla="*/ 5 w 39"/>
                <a:gd name="T33" fmla="*/ 1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w="9525">
              <a:noFill/>
              <a:round/>
              <a:headEnd/>
              <a:tailEnd/>
            </a:ln>
          </p:spPr>
          <p:txBody>
            <a:bodyPr/>
            <a:lstStyle/>
            <a:p>
              <a:endParaRPr lang="en-US"/>
            </a:p>
          </p:txBody>
        </p:sp>
        <p:sp>
          <p:nvSpPr>
            <p:cNvPr id="6384" name="Freeform 96"/>
            <p:cNvSpPr>
              <a:spLocks/>
            </p:cNvSpPr>
            <p:nvPr/>
          </p:nvSpPr>
          <p:spPr bwMode="auto">
            <a:xfrm>
              <a:off x="2642" y="1923"/>
              <a:ext cx="68" cy="74"/>
            </a:xfrm>
            <a:custGeom>
              <a:avLst/>
              <a:gdLst>
                <a:gd name="T0" fmla="*/ 2 w 136"/>
                <a:gd name="T1" fmla="*/ 17 h 147"/>
                <a:gd name="T2" fmla="*/ 0 w 136"/>
                <a:gd name="T3" fmla="*/ 12 h 147"/>
                <a:gd name="T4" fmla="*/ 2 w 136"/>
                <a:gd name="T5" fmla="*/ 9 h 147"/>
                <a:gd name="T6" fmla="*/ 4 w 136"/>
                <a:gd name="T7" fmla="*/ 7 h 147"/>
                <a:gd name="T8" fmla="*/ 7 w 136"/>
                <a:gd name="T9" fmla="*/ 6 h 147"/>
                <a:gd name="T10" fmla="*/ 9 w 136"/>
                <a:gd name="T11" fmla="*/ 7 h 147"/>
                <a:gd name="T12" fmla="*/ 11 w 136"/>
                <a:gd name="T13" fmla="*/ 4 h 147"/>
                <a:gd name="T14" fmla="*/ 15 w 136"/>
                <a:gd name="T15" fmla="*/ 1 h 147"/>
                <a:gd name="T16" fmla="*/ 20 w 136"/>
                <a:gd name="T17" fmla="*/ 1 h 147"/>
                <a:gd name="T18" fmla="*/ 23 w 136"/>
                <a:gd name="T19" fmla="*/ 4 h 147"/>
                <a:gd name="T20" fmla="*/ 26 w 136"/>
                <a:gd name="T21" fmla="*/ 6 h 147"/>
                <a:gd name="T22" fmla="*/ 28 w 136"/>
                <a:gd name="T23" fmla="*/ 6 h 147"/>
                <a:gd name="T24" fmla="*/ 31 w 136"/>
                <a:gd name="T25" fmla="*/ 7 h 147"/>
                <a:gd name="T26" fmla="*/ 33 w 136"/>
                <a:gd name="T27" fmla="*/ 8 h 147"/>
                <a:gd name="T28" fmla="*/ 34 w 136"/>
                <a:gd name="T29" fmla="*/ 12 h 147"/>
                <a:gd name="T30" fmla="*/ 33 w 136"/>
                <a:gd name="T31" fmla="*/ 17 h 147"/>
                <a:gd name="T32" fmla="*/ 33 w 136"/>
                <a:gd name="T33" fmla="*/ 20 h 147"/>
                <a:gd name="T34" fmla="*/ 34 w 136"/>
                <a:gd name="T35" fmla="*/ 25 h 147"/>
                <a:gd name="T36" fmla="*/ 33 w 136"/>
                <a:gd name="T37" fmla="*/ 29 h 147"/>
                <a:gd name="T38" fmla="*/ 31 w 136"/>
                <a:gd name="T39" fmla="*/ 31 h 147"/>
                <a:gd name="T40" fmla="*/ 28 w 136"/>
                <a:gd name="T41" fmla="*/ 31 h 147"/>
                <a:gd name="T42" fmla="*/ 26 w 136"/>
                <a:gd name="T43" fmla="*/ 31 h 147"/>
                <a:gd name="T44" fmla="*/ 24 w 136"/>
                <a:gd name="T45" fmla="*/ 33 h 147"/>
                <a:gd name="T46" fmla="*/ 20 w 136"/>
                <a:gd name="T47" fmla="*/ 37 h 147"/>
                <a:gd name="T48" fmla="*/ 15 w 136"/>
                <a:gd name="T49" fmla="*/ 37 h 147"/>
                <a:gd name="T50" fmla="*/ 12 w 136"/>
                <a:gd name="T51" fmla="*/ 33 h 147"/>
                <a:gd name="T52" fmla="*/ 9 w 136"/>
                <a:gd name="T53" fmla="*/ 31 h 147"/>
                <a:gd name="T54" fmla="*/ 7 w 136"/>
                <a:gd name="T55" fmla="*/ 31 h 147"/>
                <a:gd name="T56" fmla="*/ 4 w 136"/>
                <a:gd name="T57" fmla="*/ 31 h 147"/>
                <a:gd name="T58" fmla="*/ 2 w 136"/>
                <a:gd name="T59" fmla="*/ 29 h 147"/>
                <a:gd name="T60" fmla="*/ 1 w 136"/>
                <a:gd name="T61" fmla="*/ 26 h 147"/>
                <a:gd name="T62" fmla="*/ 2 w 136"/>
                <a:gd name="T63" fmla="*/ 2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w="9525">
              <a:noFill/>
              <a:round/>
              <a:headEnd/>
              <a:tailEnd/>
            </a:ln>
          </p:spPr>
          <p:txBody>
            <a:bodyPr/>
            <a:lstStyle/>
            <a:p>
              <a:endParaRPr lang="en-US"/>
            </a:p>
          </p:txBody>
        </p:sp>
        <p:sp>
          <p:nvSpPr>
            <p:cNvPr id="6385" name="Freeform 97"/>
            <p:cNvSpPr>
              <a:spLocks/>
            </p:cNvSpPr>
            <p:nvPr/>
          </p:nvSpPr>
          <p:spPr bwMode="auto">
            <a:xfrm>
              <a:off x="2667" y="1949"/>
              <a:ext cx="20" cy="20"/>
            </a:xfrm>
            <a:custGeom>
              <a:avLst/>
              <a:gdLst>
                <a:gd name="T0" fmla="*/ 5 w 39"/>
                <a:gd name="T1" fmla="*/ 10 h 39"/>
                <a:gd name="T2" fmla="*/ 7 w 39"/>
                <a:gd name="T3" fmla="*/ 10 h 39"/>
                <a:gd name="T4" fmla="*/ 9 w 39"/>
                <a:gd name="T5" fmla="*/ 9 h 39"/>
                <a:gd name="T6" fmla="*/ 10 w 39"/>
                <a:gd name="T7" fmla="*/ 7 h 39"/>
                <a:gd name="T8" fmla="*/ 10 w 39"/>
                <a:gd name="T9" fmla="*/ 5 h 39"/>
                <a:gd name="T10" fmla="*/ 10 w 39"/>
                <a:gd name="T11" fmla="*/ 3 h 39"/>
                <a:gd name="T12" fmla="*/ 9 w 39"/>
                <a:gd name="T13" fmla="*/ 2 h 39"/>
                <a:gd name="T14" fmla="*/ 7 w 39"/>
                <a:gd name="T15" fmla="*/ 1 h 39"/>
                <a:gd name="T16" fmla="*/ 5 w 39"/>
                <a:gd name="T17" fmla="*/ 0 h 39"/>
                <a:gd name="T18" fmla="*/ 4 w 39"/>
                <a:gd name="T19" fmla="*/ 1 h 39"/>
                <a:gd name="T20" fmla="*/ 2 w 39"/>
                <a:gd name="T21" fmla="*/ 2 h 39"/>
                <a:gd name="T22" fmla="*/ 1 w 39"/>
                <a:gd name="T23" fmla="*/ 3 h 39"/>
                <a:gd name="T24" fmla="*/ 0 w 39"/>
                <a:gd name="T25" fmla="*/ 5 h 39"/>
                <a:gd name="T26" fmla="*/ 1 w 39"/>
                <a:gd name="T27" fmla="*/ 7 h 39"/>
                <a:gd name="T28" fmla="*/ 2 w 39"/>
                <a:gd name="T29" fmla="*/ 9 h 39"/>
                <a:gd name="T30" fmla="*/ 4 w 39"/>
                <a:gd name="T31" fmla="*/ 10 h 39"/>
                <a:gd name="T32" fmla="*/ 5 w 39"/>
                <a:gd name="T33" fmla="*/ 1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w="9525">
              <a:noFill/>
              <a:round/>
              <a:headEnd/>
              <a:tailEnd/>
            </a:ln>
          </p:spPr>
          <p:txBody>
            <a:bodyPr/>
            <a:lstStyle/>
            <a:p>
              <a:endParaRPr lang="en-US"/>
            </a:p>
          </p:txBody>
        </p:sp>
        <p:sp>
          <p:nvSpPr>
            <p:cNvPr id="6386" name="Freeform 98"/>
            <p:cNvSpPr>
              <a:spLocks/>
            </p:cNvSpPr>
            <p:nvPr/>
          </p:nvSpPr>
          <p:spPr bwMode="auto">
            <a:xfrm>
              <a:off x="2593" y="1695"/>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w="9525">
              <a:noFill/>
              <a:round/>
              <a:headEnd/>
              <a:tailEnd/>
            </a:ln>
          </p:spPr>
          <p:txBody>
            <a:bodyPr/>
            <a:lstStyle/>
            <a:p>
              <a:endParaRPr lang="en-US"/>
            </a:p>
          </p:txBody>
        </p:sp>
        <p:sp>
          <p:nvSpPr>
            <p:cNvPr id="6387" name="Freeform 99"/>
            <p:cNvSpPr>
              <a:spLocks/>
            </p:cNvSpPr>
            <p:nvPr/>
          </p:nvSpPr>
          <p:spPr bwMode="auto">
            <a:xfrm>
              <a:off x="2601" y="1702"/>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6388" name="Freeform 100"/>
            <p:cNvSpPr>
              <a:spLocks/>
            </p:cNvSpPr>
            <p:nvPr/>
          </p:nvSpPr>
          <p:spPr bwMode="auto">
            <a:xfrm>
              <a:off x="2352" y="1812"/>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1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w="9525">
              <a:noFill/>
              <a:round/>
              <a:headEnd/>
              <a:tailEnd/>
            </a:ln>
          </p:spPr>
          <p:txBody>
            <a:bodyPr/>
            <a:lstStyle/>
            <a:p>
              <a:endParaRPr lang="en-US"/>
            </a:p>
          </p:txBody>
        </p:sp>
        <p:sp>
          <p:nvSpPr>
            <p:cNvPr id="6389" name="Freeform 101"/>
            <p:cNvSpPr>
              <a:spLocks/>
            </p:cNvSpPr>
            <p:nvPr/>
          </p:nvSpPr>
          <p:spPr bwMode="auto">
            <a:xfrm>
              <a:off x="2359" y="1819"/>
              <a:ext cx="15" cy="15"/>
            </a:xfrm>
            <a:custGeom>
              <a:avLst/>
              <a:gdLst>
                <a:gd name="T0" fmla="*/ 4 w 29"/>
                <a:gd name="T1" fmla="*/ 8 h 30"/>
                <a:gd name="T2" fmla="*/ 3 w 29"/>
                <a:gd name="T3" fmla="*/ 8 h 30"/>
                <a:gd name="T4" fmla="*/ 3 w 29"/>
                <a:gd name="T5" fmla="*/ 8 h 30"/>
                <a:gd name="T6" fmla="*/ 2 w 29"/>
                <a:gd name="T7" fmla="*/ 7 h 30"/>
                <a:gd name="T8" fmla="*/ 1 w 29"/>
                <a:gd name="T9" fmla="*/ 7 h 30"/>
                <a:gd name="T10" fmla="*/ 1 w 29"/>
                <a:gd name="T11" fmla="*/ 6 h 30"/>
                <a:gd name="T12" fmla="*/ 1 w 29"/>
                <a:gd name="T13" fmla="*/ 6 h 30"/>
                <a:gd name="T14" fmla="*/ 0 w 29"/>
                <a:gd name="T15" fmla="*/ 5 h 30"/>
                <a:gd name="T16" fmla="*/ 0 w 29"/>
                <a:gd name="T17" fmla="*/ 4 h 30"/>
                <a:gd name="T18" fmla="*/ 0 w 29"/>
                <a:gd name="T19" fmla="*/ 4 h 30"/>
                <a:gd name="T20" fmla="*/ 1 w 29"/>
                <a:gd name="T21" fmla="*/ 3 h 30"/>
                <a:gd name="T22" fmla="*/ 1 w 29"/>
                <a:gd name="T23" fmla="*/ 2 h 30"/>
                <a:gd name="T24" fmla="*/ 1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4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6390" name="Freeform 102"/>
            <p:cNvSpPr>
              <a:spLocks/>
            </p:cNvSpPr>
            <p:nvPr/>
          </p:nvSpPr>
          <p:spPr bwMode="auto">
            <a:xfrm>
              <a:off x="2336" y="1607"/>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w="9525">
              <a:noFill/>
              <a:round/>
              <a:headEnd/>
              <a:tailEnd/>
            </a:ln>
          </p:spPr>
          <p:txBody>
            <a:bodyPr/>
            <a:lstStyle/>
            <a:p>
              <a:endParaRPr lang="en-US"/>
            </a:p>
          </p:txBody>
        </p:sp>
        <p:sp>
          <p:nvSpPr>
            <p:cNvPr id="6391" name="Freeform 103"/>
            <p:cNvSpPr>
              <a:spLocks/>
            </p:cNvSpPr>
            <p:nvPr/>
          </p:nvSpPr>
          <p:spPr bwMode="auto">
            <a:xfrm>
              <a:off x="2343" y="1614"/>
              <a:ext cx="15" cy="15"/>
            </a:xfrm>
            <a:custGeom>
              <a:avLst/>
              <a:gdLst>
                <a:gd name="T0" fmla="*/ 4 w 30"/>
                <a:gd name="T1" fmla="*/ 8 h 29"/>
                <a:gd name="T2" fmla="*/ 3 w 30"/>
                <a:gd name="T3" fmla="*/ 8 h 29"/>
                <a:gd name="T4" fmla="*/ 3 w 30"/>
                <a:gd name="T5" fmla="*/ 7 h 29"/>
                <a:gd name="T6" fmla="*/ 2 w 30"/>
                <a:gd name="T7" fmla="*/ 7 h 29"/>
                <a:gd name="T8" fmla="*/ 1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3 h 29"/>
                <a:gd name="T46" fmla="*/ 8 w 30"/>
                <a:gd name="T47" fmla="*/ 3 h 29"/>
                <a:gd name="T48" fmla="*/ 8 w 30"/>
                <a:gd name="T49" fmla="*/ 4 h 29"/>
                <a:gd name="T50" fmla="*/ 7 w 30"/>
                <a:gd name="T51" fmla="*/ 6 h 29"/>
                <a:gd name="T52" fmla="*/ 7 w 30"/>
                <a:gd name="T53" fmla="*/ 7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w="9525">
              <a:noFill/>
              <a:round/>
              <a:headEnd/>
              <a:tailEnd/>
            </a:ln>
          </p:spPr>
          <p:txBody>
            <a:bodyPr/>
            <a:lstStyle/>
            <a:p>
              <a:endParaRPr lang="en-US"/>
            </a:p>
          </p:txBody>
        </p:sp>
        <p:sp>
          <p:nvSpPr>
            <p:cNvPr id="6392" name="Freeform 104"/>
            <p:cNvSpPr>
              <a:spLocks/>
            </p:cNvSpPr>
            <p:nvPr/>
          </p:nvSpPr>
          <p:spPr bwMode="auto">
            <a:xfrm>
              <a:off x="2456" y="1929"/>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6393" name="Freeform 105"/>
            <p:cNvSpPr>
              <a:spLocks/>
            </p:cNvSpPr>
            <p:nvPr/>
          </p:nvSpPr>
          <p:spPr bwMode="auto">
            <a:xfrm>
              <a:off x="2463" y="193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6394" name="Freeform 106"/>
            <p:cNvSpPr>
              <a:spLocks/>
            </p:cNvSpPr>
            <p:nvPr/>
          </p:nvSpPr>
          <p:spPr bwMode="auto">
            <a:xfrm>
              <a:off x="2357" y="1988"/>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8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8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w="9525">
              <a:noFill/>
              <a:round/>
              <a:headEnd/>
              <a:tailEnd/>
            </a:ln>
          </p:spPr>
          <p:txBody>
            <a:bodyPr/>
            <a:lstStyle/>
            <a:p>
              <a:endParaRPr lang="en-US"/>
            </a:p>
          </p:txBody>
        </p:sp>
        <p:sp>
          <p:nvSpPr>
            <p:cNvPr id="6395" name="Freeform 107"/>
            <p:cNvSpPr>
              <a:spLocks/>
            </p:cNvSpPr>
            <p:nvPr/>
          </p:nvSpPr>
          <p:spPr bwMode="auto">
            <a:xfrm>
              <a:off x="2365" y="1995"/>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w="9525">
              <a:noFill/>
              <a:round/>
              <a:headEnd/>
              <a:tailEnd/>
            </a:ln>
          </p:spPr>
          <p:txBody>
            <a:bodyPr/>
            <a:lstStyle/>
            <a:p>
              <a:endParaRPr lang="en-US"/>
            </a:p>
          </p:txBody>
        </p:sp>
        <p:sp>
          <p:nvSpPr>
            <p:cNvPr id="6396" name="Freeform 108"/>
            <p:cNvSpPr>
              <a:spLocks/>
            </p:cNvSpPr>
            <p:nvPr/>
          </p:nvSpPr>
          <p:spPr bwMode="auto">
            <a:xfrm>
              <a:off x="2658" y="2044"/>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w="9525">
              <a:noFill/>
              <a:round/>
              <a:headEnd/>
              <a:tailEnd/>
            </a:ln>
          </p:spPr>
          <p:txBody>
            <a:bodyPr/>
            <a:lstStyle/>
            <a:p>
              <a:endParaRPr lang="en-US"/>
            </a:p>
          </p:txBody>
        </p:sp>
        <p:sp>
          <p:nvSpPr>
            <p:cNvPr id="6397" name="Freeform 109"/>
            <p:cNvSpPr>
              <a:spLocks/>
            </p:cNvSpPr>
            <p:nvPr/>
          </p:nvSpPr>
          <p:spPr bwMode="auto">
            <a:xfrm>
              <a:off x="2666" y="2051"/>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2 h 30"/>
                <a:gd name="T42" fmla="*/ 7 w 30"/>
                <a:gd name="T43" fmla="*/ 2 h 30"/>
                <a:gd name="T44" fmla="*/ 7 w 30"/>
                <a:gd name="T45" fmla="*/ 3 h 30"/>
                <a:gd name="T46" fmla="*/ 8 w 30"/>
                <a:gd name="T47" fmla="*/ 3 h 30"/>
                <a:gd name="T48" fmla="*/ 8 w 30"/>
                <a:gd name="T49" fmla="*/ 4 h 30"/>
                <a:gd name="T50" fmla="*/ 7 w 30"/>
                <a:gd name="T51" fmla="*/ 6 h 30"/>
                <a:gd name="T52" fmla="*/ 7 w 30"/>
                <a:gd name="T53" fmla="*/ 7 h 30"/>
                <a:gd name="T54" fmla="*/ 5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w="9525">
              <a:noFill/>
              <a:round/>
              <a:headEnd/>
              <a:tailEnd/>
            </a:ln>
          </p:spPr>
          <p:txBody>
            <a:bodyPr/>
            <a:lstStyle/>
            <a:p>
              <a:endParaRPr lang="en-US"/>
            </a:p>
          </p:txBody>
        </p:sp>
        <p:sp>
          <p:nvSpPr>
            <p:cNvPr id="6398" name="Freeform 110"/>
            <p:cNvSpPr>
              <a:spLocks/>
            </p:cNvSpPr>
            <p:nvPr/>
          </p:nvSpPr>
          <p:spPr bwMode="auto">
            <a:xfrm>
              <a:off x="2674" y="1787"/>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w="9525">
              <a:noFill/>
              <a:round/>
              <a:headEnd/>
              <a:tailEnd/>
            </a:ln>
          </p:spPr>
          <p:txBody>
            <a:bodyPr/>
            <a:lstStyle/>
            <a:p>
              <a:endParaRPr lang="en-US"/>
            </a:p>
          </p:txBody>
        </p:sp>
        <p:sp>
          <p:nvSpPr>
            <p:cNvPr id="6399" name="Freeform 111"/>
            <p:cNvSpPr>
              <a:spLocks/>
            </p:cNvSpPr>
            <p:nvPr/>
          </p:nvSpPr>
          <p:spPr bwMode="auto">
            <a:xfrm>
              <a:off x="2682" y="1795"/>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w="9525">
              <a:noFill/>
              <a:round/>
              <a:headEnd/>
              <a:tailEnd/>
            </a:ln>
          </p:spPr>
          <p:txBody>
            <a:bodyPr/>
            <a:lstStyle/>
            <a:p>
              <a:endParaRPr lang="en-US"/>
            </a:p>
          </p:txBody>
        </p:sp>
        <p:sp>
          <p:nvSpPr>
            <p:cNvPr id="6400" name="Freeform 112"/>
            <p:cNvSpPr>
              <a:spLocks/>
            </p:cNvSpPr>
            <p:nvPr/>
          </p:nvSpPr>
          <p:spPr bwMode="auto">
            <a:xfrm>
              <a:off x="2677" y="2164"/>
              <a:ext cx="30" cy="29"/>
            </a:xfrm>
            <a:custGeom>
              <a:avLst/>
              <a:gdLst>
                <a:gd name="T0" fmla="*/ 16 w 58"/>
                <a:gd name="T1" fmla="*/ 7 h 60"/>
                <a:gd name="T2" fmla="*/ 16 w 58"/>
                <a:gd name="T3" fmla="*/ 6 h 60"/>
                <a:gd name="T4" fmla="*/ 15 w 58"/>
                <a:gd name="T5" fmla="*/ 4 h 60"/>
                <a:gd name="T6" fmla="*/ 14 w 58"/>
                <a:gd name="T7" fmla="*/ 3 h 60"/>
                <a:gd name="T8" fmla="*/ 13 w 58"/>
                <a:gd name="T9" fmla="*/ 2 h 60"/>
                <a:gd name="T10" fmla="*/ 12 w 58"/>
                <a:gd name="T11" fmla="*/ 1 h 60"/>
                <a:gd name="T12" fmla="*/ 11 w 58"/>
                <a:gd name="T13" fmla="*/ 0 h 60"/>
                <a:gd name="T14" fmla="*/ 9 w 58"/>
                <a:gd name="T15" fmla="*/ 0 h 60"/>
                <a:gd name="T16" fmla="*/ 7 w 58"/>
                <a:gd name="T17" fmla="*/ 0 h 60"/>
                <a:gd name="T18" fmla="*/ 5 w 58"/>
                <a:gd name="T19" fmla="*/ 0 h 60"/>
                <a:gd name="T20" fmla="*/ 2 w 58"/>
                <a:gd name="T21" fmla="*/ 2 h 60"/>
                <a:gd name="T22" fmla="*/ 1 w 58"/>
                <a:gd name="T23" fmla="*/ 4 h 60"/>
                <a:gd name="T24" fmla="*/ 0 w 58"/>
                <a:gd name="T25" fmla="*/ 7 h 60"/>
                <a:gd name="T26" fmla="*/ 0 w 58"/>
                <a:gd name="T27" fmla="*/ 8 h 60"/>
                <a:gd name="T28" fmla="*/ 1 w 58"/>
                <a:gd name="T29" fmla="*/ 10 h 60"/>
                <a:gd name="T30" fmla="*/ 1 w 58"/>
                <a:gd name="T31" fmla="*/ 11 h 60"/>
                <a:gd name="T32" fmla="*/ 2 w 58"/>
                <a:gd name="T33" fmla="*/ 12 h 60"/>
                <a:gd name="T34" fmla="*/ 3 w 58"/>
                <a:gd name="T35" fmla="*/ 13 h 60"/>
                <a:gd name="T36" fmla="*/ 5 w 58"/>
                <a:gd name="T37" fmla="*/ 14 h 60"/>
                <a:gd name="T38" fmla="*/ 6 w 58"/>
                <a:gd name="T39" fmla="*/ 14 h 60"/>
                <a:gd name="T40" fmla="*/ 7 w 58"/>
                <a:gd name="T41" fmla="*/ 14 h 60"/>
                <a:gd name="T42" fmla="*/ 9 w 58"/>
                <a:gd name="T43" fmla="*/ 14 h 60"/>
                <a:gd name="T44" fmla="*/ 11 w 58"/>
                <a:gd name="T45" fmla="*/ 14 h 60"/>
                <a:gd name="T46" fmla="*/ 12 w 58"/>
                <a:gd name="T47" fmla="*/ 13 h 60"/>
                <a:gd name="T48" fmla="*/ 13 w 58"/>
                <a:gd name="T49" fmla="*/ 12 h 60"/>
                <a:gd name="T50" fmla="*/ 14 w 58"/>
                <a:gd name="T51" fmla="*/ 11 h 60"/>
                <a:gd name="T52" fmla="*/ 15 w 58"/>
                <a:gd name="T53" fmla="*/ 10 h 60"/>
                <a:gd name="T54" fmla="*/ 16 w 58"/>
                <a:gd name="T55" fmla="*/ 8 h 60"/>
                <a:gd name="T56" fmla="*/ 16 w 58"/>
                <a:gd name="T57" fmla="*/ 7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w="9525">
              <a:noFill/>
              <a:round/>
              <a:headEnd/>
              <a:tailEnd/>
            </a:ln>
          </p:spPr>
          <p:txBody>
            <a:bodyPr/>
            <a:lstStyle/>
            <a:p>
              <a:endParaRPr lang="en-US"/>
            </a:p>
          </p:txBody>
        </p:sp>
        <p:sp>
          <p:nvSpPr>
            <p:cNvPr id="6401" name="Freeform 113"/>
            <p:cNvSpPr>
              <a:spLocks/>
            </p:cNvSpPr>
            <p:nvPr/>
          </p:nvSpPr>
          <p:spPr bwMode="auto">
            <a:xfrm>
              <a:off x="2685" y="2171"/>
              <a:ext cx="14" cy="15"/>
            </a:xfrm>
            <a:custGeom>
              <a:avLst/>
              <a:gdLst>
                <a:gd name="T0" fmla="*/ 4 w 28"/>
                <a:gd name="T1" fmla="*/ 8 h 30"/>
                <a:gd name="T2" fmla="*/ 3 w 28"/>
                <a:gd name="T3" fmla="*/ 8 h 30"/>
                <a:gd name="T4" fmla="*/ 3 w 28"/>
                <a:gd name="T5" fmla="*/ 8 h 30"/>
                <a:gd name="T6" fmla="*/ 2 w 28"/>
                <a:gd name="T7" fmla="*/ 7 h 30"/>
                <a:gd name="T8" fmla="*/ 1 w 28"/>
                <a:gd name="T9" fmla="*/ 7 h 30"/>
                <a:gd name="T10" fmla="*/ 1 w 28"/>
                <a:gd name="T11" fmla="*/ 6 h 30"/>
                <a:gd name="T12" fmla="*/ 1 w 28"/>
                <a:gd name="T13" fmla="*/ 6 h 30"/>
                <a:gd name="T14" fmla="*/ 0 w 28"/>
                <a:gd name="T15" fmla="*/ 5 h 30"/>
                <a:gd name="T16" fmla="*/ 0 w 28"/>
                <a:gd name="T17" fmla="*/ 4 h 30"/>
                <a:gd name="T18" fmla="*/ 0 w 28"/>
                <a:gd name="T19" fmla="*/ 4 h 30"/>
                <a:gd name="T20" fmla="*/ 1 w 28"/>
                <a:gd name="T21" fmla="*/ 3 h 30"/>
                <a:gd name="T22" fmla="*/ 1 w 28"/>
                <a:gd name="T23" fmla="*/ 2 h 30"/>
                <a:gd name="T24" fmla="*/ 1 w 28"/>
                <a:gd name="T25" fmla="*/ 2 h 30"/>
                <a:gd name="T26" fmla="*/ 2 w 28"/>
                <a:gd name="T27" fmla="*/ 1 h 30"/>
                <a:gd name="T28" fmla="*/ 3 w 28"/>
                <a:gd name="T29" fmla="*/ 1 h 30"/>
                <a:gd name="T30" fmla="*/ 3 w 28"/>
                <a:gd name="T31" fmla="*/ 0 h 30"/>
                <a:gd name="T32" fmla="*/ 4 w 28"/>
                <a:gd name="T33" fmla="*/ 0 h 30"/>
                <a:gd name="T34" fmla="*/ 5 w 28"/>
                <a:gd name="T35" fmla="*/ 0 h 30"/>
                <a:gd name="T36" fmla="*/ 5 w 28"/>
                <a:gd name="T37" fmla="*/ 1 h 30"/>
                <a:gd name="T38" fmla="*/ 6 w 28"/>
                <a:gd name="T39" fmla="*/ 1 h 30"/>
                <a:gd name="T40" fmla="*/ 7 w 28"/>
                <a:gd name="T41" fmla="*/ 2 h 30"/>
                <a:gd name="T42" fmla="*/ 7 w 28"/>
                <a:gd name="T43" fmla="*/ 2 h 30"/>
                <a:gd name="T44" fmla="*/ 7 w 28"/>
                <a:gd name="T45" fmla="*/ 3 h 30"/>
                <a:gd name="T46" fmla="*/ 7 w 28"/>
                <a:gd name="T47" fmla="*/ 4 h 30"/>
                <a:gd name="T48" fmla="*/ 7 w 28"/>
                <a:gd name="T49" fmla="*/ 4 h 30"/>
                <a:gd name="T50" fmla="*/ 7 w 28"/>
                <a:gd name="T51" fmla="*/ 6 h 30"/>
                <a:gd name="T52" fmla="*/ 7 w 28"/>
                <a:gd name="T53" fmla="*/ 7 h 30"/>
                <a:gd name="T54" fmla="*/ 5 w 28"/>
                <a:gd name="T55" fmla="*/ 8 h 30"/>
                <a:gd name="T56" fmla="*/ 4 w 28"/>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w="9525">
              <a:noFill/>
              <a:round/>
              <a:headEnd/>
              <a:tailEnd/>
            </a:ln>
          </p:spPr>
          <p:txBody>
            <a:bodyPr/>
            <a:lstStyle/>
            <a:p>
              <a:endParaRPr lang="en-US"/>
            </a:p>
          </p:txBody>
        </p:sp>
        <p:sp>
          <p:nvSpPr>
            <p:cNvPr id="6402" name="Freeform 114"/>
            <p:cNvSpPr>
              <a:spLocks/>
            </p:cNvSpPr>
            <p:nvPr/>
          </p:nvSpPr>
          <p:spPr bwMode="auto">
            <a:xfrm>
              <a:off x="2539" y="2259"/>
              <a:ext cx="29" cy="30"/>
            </a:xfrm>
            <a:custGeom>
              <a:avLst/>
              <a:gdLst>
                <a:gd name="T0" fmla="*/ 14 w 60"/>
                <a:gd name="T1" fmla="*/ 8 h 60"/>
                <a:gd name="T2" fmla="*/ 14 w 60"/>
                <a:gd name="T3" fmla="*/ 6 h 60"/>
                <a:gd name="T4" fmla="*/ 14 w 60"/>
                <a:gd name="T5" fmla="*/ 5 h 60"/>
                <a:gd name="T6" fmla="*/ 13 w 60"/>
                <a:gd name="T7" fmla="*/ 4 h 60"/>
                <a:gd name="T8" fmla="*/ 12 w 60"/>
                <a:gd name="T9" fmla="*/ 2 h 60"/>
                <a:gd name="T10" fmla="*/ 11 w 60"/>
                <a:gd name="T11" fmla="*/ 2 h 60"/>
                <a:gd name="T12" fmla="*/ 10 w 60"/>
                <a:gd name="T13" fmla="*/ 1 h 60"/>
                <a:gd name="T14" fmla="*/ 8 w 60"/>
                <a:gd name="T15" fmla="*/ 1 h 60"/>
                <a:gd name="T16" fmla="*/ 7 w 60"/>
                <a:gd name="T17" fmla="*/ 0 h 60"/>
                <a:gd name="T18" fmla="*/ 4 w 60"/>
                <a:gd name="T19" fmla="*/ 1 h 60"/>
                <a:gd name="T20" fmla="*/ 2 w 60"/>
                <a:gd name="T21" fmla="*/ 2 h 60"/>
                <a:gd name="T22" fmla="*/ 0 w 60"/>
                <a:gd name="T23" fmla="*/ 5 h 60"/>
                <a:gd name="T24" fmla="*/ 0 w 60"/>
                <a:gd name="T25" fmla="*/ 8 h 60"/>
                <a:gd name="T26" fmla="*/ 0 w 60"/>
                <a:gd name="T27" fmla="*/ 9 h 60"/>
                <a:gd name="T28" fmla="*/ 0 w 60"/>
                <a:gd name="T29" fmla="*/ 11 h 60"/>
                <a:gd name="T30" fmla="*/ 1 w 60"/>
                <a:gd name="T31" fmla="*/ 12 h 60"/>
                <a:gd name="T32" fmla="*/ 2 w 60"/>
                <a:gd name="T33" fmla="*/ 13 h 60"/>
                <a:gd name="T34" fmla="*/ 3 w 60"/>
                <a:gd name="T35" fmla="*/ 14 h 60"/>
                <a:gd name="T36" fmla="*/ 4 w 60"/>
                <a:gd name="T37" fmla="*/ 15 h 60"/>
                <a:gd name="T38" fmla="*/ 6 w 60"/>
                <a:gd name="T39" fmla="*/ 15 h 60"/>
                <a:gd name="T40" fmla="*/ 7 w 60"/>
                <a:gd name="T41" fmla="*/ 15 h 60"/>
                <a:gd name="T42" fmla="*/ 8 w 60"/>
                <a:gd name="T43" fmla="*/ 15 h 60"/>
                <a:gd name="T44" fmla="*/ 10 w 60"/>
                <a:gd name="T45" fmla="*/ 15 h 60"/>
                <a:gd name="T46" fmla="*/ 11 w 60"/>
                <a:gd name="T47" fmla="*/ 14 h 60"/>
                <a:gd name="T48" fmla="*/ 12 w 60"/>
                <a:gd name="T49" fmla="*/ 13 h 60"/>
                <a:gd name="T50" fmla="*/ 13 w 60"/>
                <a:gd name="T51" fmla="*/ 12 h 60"/>
                <a:gd name="T52" fmla="*/ 14 w 60"/>
                <a:gd name="T53" fmla="*/ 11 h 60"/>
                <a:gd name="T54" fmla="*/ 14 w 60"/>
                <a:gd name="T55" fmla="*/ 9 h 60"/>
                <a:gd name="T56" fmla="*/ 14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6403" name="Freeform 115"/>
            <p:cNvSpPr>
              <a:spLocks/>
            </p:cNvSpPr>
            <p:nvPr/>
          </p:nvSpPr>
          <p:spPr bwMode="auto">
            <a:xfrm>
              <a:off x="2546" y="226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6404" name="Freeform 116"/>
            <p:cNvSpPr>
              <a:spLocks/>
            </p:cNvSpPr>
            <p:nvPr/>
          </p:nvSpPr>
          <p:spPr bwMode="auto">
            <a:xfrm>
              <a:off x="2416" y="229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1 w 60"/>
                <a:gd name="T31" fmla="*/ 12 h 59"/>
                <a:gd name="T32" fmla="*/ 2 w 60"/>
                <a:gd name="T33" fmla="*/ 13 h 59"/>
                <a:gd name="T34" fmla="*/ 3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w="9525">
              <a:noFill/>
              <a:round/>
              <a:headEnd/>
              <a:tailEnd/>
            </a:ln>
          </p:spPr>
          <p:txBody>
            <a:bodyPr/>
            <a:lstStyle/>
            <a:p>
              <a:endParaRPr lang="en-US"/>
            </a:p>
          </p:txBody>
        </p:sp>
        <p:sp>
          <p:nvSpPr>
            <p:cNvPr id="6405" name="Freeform 117"/>
            <p:cNvSpPr>
              <a:spLocks/>
            </p:cNvSpPr>
            <p:nvPr/>
          </p:nvSpPr>
          <p:spPr bwMode="auto">
            <a:xfrm>
              <a:off x="2423" y="2298"/>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1 h 30"/>
                <a:gd name="T42" fmla="*/ 7 w 30"/>
                <a:gd name="T43" fmla="*/ 2 h 30"/>
                <a:gd name="T44" fmla="*/ 7 w 30"/>
                <a:gd name="T45" fmla="*/ 3 h 30"/>
                <a:gd name="T46" fmla="*/ 8 w 30"/>
                <a:gd name="T47" fmla="*/ 3 h 30"/>
                <a:gd name="T48" fmla="*/ 8 w 30"/>
                <a:gd name="T49" fmla="*/ 4 h 30"/>
                <a:gd name="T50" fmla="*/ 7 w 30"/>
                <a:gd name="T51" fmla="*/ 5 h 30"/>
                <a:gd name="T52" fmla="*/ 7 w 30"/>
                <a:gd name="T53" fmla="*/ 7 h 30"/>
                <a:gd name="T54" fmla="*/ 5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w="9525">
              <a:noFill/>
              <a:round/>
              <a:headEnd/>
              <a:tailEnd/>
            </a:ln>
          </p:spPr>
          <p:txBody>
            <a:bodyPr/>
            <a:lstStyle/>
            <a:p>
              <a:endParaRPr lang="en-US"/>
            </a:p>
          </p:txBody>
        </p:sp>
        <p:sp>
          <p:nvSpPr>
            <p:cNvPr id="6406" name="Freeform 118"/>
            <p:cNvSpPr>
              <a:spLocks/>
            </p:cNvSpPr>
            <p:nvPr/>
          </p:nvSpPr>
          <p:spPr bwMode="auto">
            <a:xfrm>
              <a:off x="2344" y="2212"/>
              <a:ext cx="30" cy="29"/>
            </a:xfrm>
            <a:custGeom>
              <a:avLst/>
              <a:gdLst>
                <a:gd name="T0" fmla="*/ 15 w 60"/>
                <a:gd name="T1" fmla="*/ 7 h 57"/>
                <a:gd name="T2" fmla="*/ 15 w 60"/>
                <a:gd name="T3" fmla="*/ 6 h 57"/>
                <a:gd name="T4" fmla="*/ 15 w 60"/>
                <a:gd name="T5" fmla="*/ 5 h 57"/>
                <a:gd name="T6" fmla="*/ 14 w 60"/>
                <a:gd name="T7" fmla="*/ 3 h 57"/>
                <a:gd name="T8" fmla="*/ 13 w 60"/>
                <a:gd name="T9" fmla="*/ 2 h 57"/>
                <a:gd name="T10" fmla="*/ 12 w 60"/>
                <a:gd name="T11" fmla="*/ 1 h 57"/>
                <a:gd name="T12" fmla="*/ 11 w 60"/>
                <a:gd name="T13" fmla="*/ 1 h 57"/>
                <a:gd name="T14" fmla="*/ 9 w 60"/>
                <a:gd name="T15" fmla="*/ 0 h 57"/>
                <a:gd name="T16" fmla="*/ 8 w 60"/>
                <a:gd name="T17" fmla="*/ 0 h 57"/>
                <a:gd name="T18" fmla="*/ 5 w 60"/>
                <a:gd name="T19" fmla="*/ 1 h 57"/>
                <a:gd name="T20" fmla="*/ 3 w 60"/>
                <a:gd name="T21" fmla="*/ 2 h 57"/>
                <a:gd name="T22" fmla="*/ 1 w 60"/>
                <a:gd name="T23" fmla="*/ 5 h 57"/>
                <a:gd name="T24" fmla="*/ 0 w 60"/>
                <a:gd name="T25" fmla="*/ 7 h 57"/>
                <a:gd name="T26" fmla="*/ 1 w 60"/>
                <a:gd name="T27" fmla="*/ 9 h 57"/>
                <a:gd name="T28" fmla="*/ 1 w 60"/>
                <a:gd name="T29" fmla="*/ 10 h 57"/>
                <a:gd name="T30" fmla="*/ 1 w 60"/>
                <a:gd name="T31" fmla="*/ 12 h 57"/>
                <a:gd name="T32" fmla="*/ 2 w 60"/>
                <a:gd name="T33" fmla="*/ 13 h 57"/>
                <a:gd name="T34" fmla="*/ 3 w 60"/>
                <a:gd name="T35" fmla="*/ 14 h 57"/>
                <a:gd name="T36" fmla="*/ 5 w 60"/>
                <a:gd name="T37" fmla="*/ 14 h 57"/>
                <a:gd name="T38" fmla="*/ 6 w 60"/>
                <a:gd name="T39" fmla="*/ 15 h 57"/>
                <a:gd name="T40" fmla="*/ 8 w 60"/>
                <a:gd name="T41" fmla="*/ 15 h 57"/>
                <a:gd name="T42" fmla="*/ 9 w 60"/>
                <a:gd name="T43" fmla="*/ 15 h 57"/>
                <a:gd name="T44" fmla="*/ 11 w 60"/>
                <a:gd name="T45" fmla="*/ 14 h 57"/>
                <a:gd name="T46" fmla="*/ 12 w 60"/>
                <a:gd name="T47" fmla="*/ 14 h 57"/>
                <a:gd name="T48" fmla="*/ 13 w 60"/>
                <a:gd name="T49" fmla="*/ 13 h 57"/>
                <a:gd name="T50" fmla="*/ 14 w 60"/>
                <a:gd name="T51" fmla="*/ 12 h 57"/>
                <a:gd name="T52" fmla="*/ 15 w 60"/>
                <a:gd name="T53" fmla="*/ 10 h 57"/>
                <a:gd name="T54" fmla="*/ 15 w 60"/>
                <a:gd name="T55" fmla="*/ 9 h 57"/>
                <a:gd name="T56" fmla="*/ 15 w 60"/>
                <a:gd name="T57" fmla="*/ 7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w="9525">
              <a:noFill/>
              <a:round/>
              <a:headEnd/>
              <a:tailEnd/>
            </a:ln>
          </p:spPr>
          <p:txBody>
            <a:bodyPr/>
            <a:lstStyle/>
            <a:p>
              <a:endParaRPr lang="en-US"/>
            </a:p>
          </p:txBody>
        </p:sp>
        <p:sp>
          <p:nvSpPr>
            <p:cNvPr id="6407" name="Freeform 119"/>
            <p:cNvSpPr>
              <a:spLocks/>
            </p:cNvSpPr>
            <p:nvPr/>
          </p:nvSpPr>
          <p:spPr bwMode="auto">
            <a:xfrm>
              <a:off x="2351" y="2219"/>
              <a:ext cx="15" cy="14"/>
            </a:xfrm>
            <a:custGeom>
              <a:avLst/>
              <a:gdLst>
                <a:gd name="T0" fmla="*/ 4 w 30"/>
                <a:gd name="T1" fmla="*/ 7 h 27"/>
                <a:gd name="T2" fmla="*/ 3 w 30"/>
                <a:gd name="T3" fmla="*/ 7 h 27"/>
                <a:gd name="T4" fmla="*/ 3 w 30"/>
                <a:gd name="T5" fmla="*/ 7 h 27"/>
                <a:gd name="T6" fmla="*/ 2 w 30"/>
                <a:gd name="T7" fmla="*/ 7 h 27"/>
                <a:gd name="T8" fmla="*/ 1 w 30"/>
                <a:gd name="T9" fmla="*/ 6 h 27"/>
                <a:gd name="T10" fmla="*/ 1 w 30"/>
                <a:gd name="T11" fmla="*/ 6 h 27"/>
                <a:gd name="T12" fmla="*/ 1 w 30"/>
                <a:gd name="T13" fmla="*/ 5 h 27"/>
                <a:gd name="T14" fmla="*/ 0 w 30"/>
                <a:gd name="T15" fmla="*/ 4 h 27"/>
                <a:gd name="T16" fmla="*/ 0 w 30"/>
                <a:gd name="T17" fmla="*/ 3 h 27"/>
                <a:gd name="T18" fmla="*/ 0 w 30"/>
                <a:gd name="T19" fmla="*/ 3 h 27"/>
                <a:gd name="T20" fmla="*/ 1 w 30"/>
                <a:gd name="T21" fmla="*/ 2 h 27"/>
                <a:gd name="T22" fmla="*/ 1 w 30"/>
                <a:gd name="T23" fmla="*/ 1 h 27"/>
                <a:gd name="T24" fmla="*/ 1 w 30"/>
                <a:gd name="T25" fmla="*/ 1 h 27"/>
                <a:gd name="T26" fmla="*/ 2 w 30"/>
                <a:gd name="T27" fmla="*/ 1 h 27"/>
                <a:gd name="T28" fmla="*/ 3 w 30"/>
                <a:gd name="T29" fmla="*/ 0 h 27"/>
                <a:gd name="T30" fmla="*/ 3 w 30"/>
                <a:gd name="T31" fmla="*/ 0 h 27"/>
                <a:gd name="T32" fmla="*/ 4 w 30"/>
                <a:gd name="T33" fmla="*/ 0 h 27"/>
                <a:gd name="T34" fmla="*/ 5 w 30"/>
                <a:gd name="T35" fmla="*/ 0 h 27"/>
                <a:gd name="T36" fmla="*/ 5 w 30"/>
                <a:gd name="T37" fmla="*/ 0 h 27"/>
                <a:gd name="T38" fmla="*/ 6 w 30"/>
                <a:gd name="T39" fmla="*/ 1 h 27"/>
                <a:gd name="T40" fmla="*/ 7 w 30"/>
                <a:gd name="T41" fmla="*/ 1 h 27"/>
                <a:gd name="T42" fmla="*/ 7 w 30"/>
                <a:gd name="T43" fmla="*/ 1 h 27"/>
                <a:gd name="T44" fmla="*/ 8 w 30"/>
                <a:gd name="T45" fmla="*/ 2 h 27"/>
                <a:gd name="T46" fmla="*/ 8 w 30"/>
                <a:gd name="T47" fmla="*/ 3 h 27"/>
                <a:gd name="T48" fmla="*/ 8 w 30"/>
                <a:gd name="T49" fmla="*/ 3 h 27"/>
                <a:gd name="T50" fmla="*/ 8 w 30"/>
                <a:gd name="T51" fmla="*/ 5 h 27"/>
                <a:gd name="T52" fmla="*/ 7 w 30"/>
                <a:gd name="T53" fmla="*/ 6 h 27"/>
                <a:gd name="T54" fmla="*/ 5 w 30"/>
                <a:gd name="T55" fmla="*/ 7 h 27"/>
                <a:gd name="T56" fmla="*/ 4 w 30"/>
                <a:gd name="T57" fmla="*/ 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w="9525">
              <a:noFill/>
              <a:round/>
              <a:headEnd/>
              <a:tailEnd/>
            </a:ln>
          </p:spPr>
          <p:txBody>
            <a:bodyPr/>
            <a:lstStyle/>
            <a:p>
              <a:endParaRPr lang="en-US"/>
            </a:p>
          </p:txBody>
        </p:sp>
        <p:sp>
          <p:nvSpPr>
            <p:cNvPr id="6408" name="Freeform 120"/>
            <p:cNvSpPr>
              <a:spLocks/>
            </p:cNvSpPr>
            <p:nvPr/>
          </p:nvSpPr>
          <p:spPr bwMode="auto">
            <a:xfrm>
              <a:off x="2458" y="2403"/>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6409" name="Freeform 121"/>
            <p:cNvSpPr>
              <a:spLocks/>
            </p:cNvSpPr>
            <p:nvPr/>
          </p:nvSpPr>
          <p:spPr bwMode="auto">
            <a:xfrm>
              <a:off x="2466" y="2411"/>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6410" name="Freeform 122"/>
            <p:cNvSpPr>
              <a:spLocks/>
            </p:cNvSpPr>
            <p:nvPr/>
          </p:nvSpPr>
          <p:spPr bwMode="auto">
            <a:xfrm>
              <a:off x="2403" y="2539"/>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a:lstStyle/>
            <a:p>
              <a:endParaRPr lang="en-US"/>
            </a:p>
          </p:txBody>
        </p:sp>
        <p:sp>
          <p:nvSpPr>
            <p:cNvPr id="6411" name="Freeform 123"/>
            <p:cNvSpPr>
              <a:spLocks/>
            </p:cNvSpPr>
            <p:nvPr/>
          </p:nvSpPr>
          <p:spPr bwMode="auto">
            <a:xfrm>
              <a:off x="2410" y="2546"/>
              <a:ext cx="15" cy="15"/>
            </a:xfrm>
            <a:custGeom>
              <a:avLst/>
              <a:gdLst>
                <a:gd name="T0" fmla="*/ 4 w 29"/>
                <a:gd name="T1" fmla="*/ 8 h 30"/>
                <a:gd name="T2" fmla="*/ 3 w 29"/>
                <a:gd name="T3" fmla="*/ 8 h 30"/>
                <a:gd name="T4" fmla="*/ 3 w 29"/>
                <a:gd name="T5" fmla="*/ 8 h 30"/>
                <a:gd name="T6" fmla="*/ 2 w 29"/>
                <a:gd name="T7" fmla="*/ 7 h 30"/>
                <a:gd name="T8" fmla="*/ 2 w 29"/>
                <a:gd name="T9" fmla="*/ 7 h 30"/>
                <a:gd name="T10" fmla="*/ 1 w 29"/>
                <a:gd name="T11" fmla="*/ 6 h 30"/>
                <a:gd name="T12" fmla="*/ 1 w 29"/>
                <a:gd name="T13" fmla="*/ 6 h 30"/>
                <a:gd name="T14" fmla="*/ 0 w 29"/>
                <a:gd name="T15" fmla="*/ 5 h 30"/>
                <a:gd name="T16" fmla="*/ 0 w 29"/>
                <a:gd name="T17" fmla="*/ 4 h 30"/>
                <a:gd name="T18" fmla="*/ 0 w 29"/>
                <a:gd name="T19" fmla="*/ 3 h 30"/>
                <a:gd name="T20" fmla="*/ 1 w 29"/>
                <a:gd name="T21" fmla="*/ 3 h 30"/>
                <a:gd name="T22" fmla="*/ 1 w 29"/>
                <a:gd name="T23" fmla="*/ 2 h 30"/>
                <a:gd name="T24" fmla="*/ 2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3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w="9525">
              <a:noFill/>
              <a:round/>
              <a:headEnd/>
              <a:tailEnd/>
            </a:ln>
          </p:spPr>
          <p:txBody>
            <a:bodyPr/>
            <a:lstStyle/>
            <a:p>
              <a:endParaRPr lang="en-US"/>
            </a:p>
          </p:txBody>
        </p:sp>
        <p:sp>
          <p:nvSpPr>
            <p:cNvPr id="6412" name="Freeform 124"/>
            <p:cNvSpPr>
              <a:spLocks/>
            </p:cNvSpPr>
            <p:nvPr/>
          </p:nvSpPr>
          <p:spPr bwMode="auto">
            <a:xfrm>
              <a:off x="2480" y="2665"/>
              <a:ext cx="30" cy="29"/>
            </a:xfrm>
            <a:custGeom>
              <a:avLst/>
              <a:gdLst>
                <a:gd name="T0" fmla="*/ 15 w 59"/>
                <a:gd name="T1" fmla="*/ 7 h 59"/>
                <a:gd name="T2" fmla="*/ 15 w 59"/>
                <a:gd name="T3" fmla="*/ 5 h 59"/>
                <a:gd name="T4" fmla="*/ 15 w 59"/>
                <a:gd name="T5" fmla="*/ 4 h 59"/>
                <a:gd name="T6" fmla="*/ 14 w 59"/>
                <a:gd name="T7" fmla="*/ 3 h 59"/>
                <a:gd name="T8" fmla="*/ 13 w 59"/>
                <a:gd name="T9" fmla="*/ 2 h 59"/>
                <a:gd name="T10" fmla="*/ 12 w 59"/>
                <a:gd name="T11" fmla="*/ 1 h 59"/>
                <a:gd name="T12" fmla="*/ 11 w 59"/>
                <a:gd name="T13" fmla="*/ 0 h 59"/>
                <a:gd name="T14" fmla="*/ 9 w 59"/>
                <a:gd name="T15" fmla="*/ 0 h 59"/>
                <a:gd name="T16" fmla="*/ 8 w 59"/>
                <a:gd name="T17" fmla="*/ 0 h 59"/>
                <a:gd name="T18" fmla="*/ 5 w 59"/>
                <a:gd name="T19" fmla="*/ 0 h 59"/>
                <a:gd name="T20" fmla="*/ 3 w 59"/>
                <a:gd name="T21" fmla="*/ 2 h 59"/>
                <a:gd name="T22" fmla="*/ 1 w 59"/>
                <a:gd name="T23" fmla="*/ 4 h 59"/>
                <a:gd name="T24" fmla="*/ 0 w 59"/>
                <a:gd name="T25" fmla="*/ 7 h 59"/>
                <a:gd name="T26" fmla="*/ 1 w 59"/>
                <a:gd name="T27" fmla="*/ 8 h 59"/>
                <a:gd name="T28" fmla="*/ 1 w 59"/>
                <a:gd name="T29" fmla="*/ 10 h 59"/>
                <a:gd name="T30" fmla="*/ 2 w 59"/>
                <a:gd name="T31" fmla="*/ 11 h 59"/>
                <a:gd name="T32" fmla="*/ 3 w 59"/>
                <a:gd name="T33" fmla="*/ 12 h 59"/>
                <a:gd name="T34" fmla="*/ 4 w 59"/>
                <a:gd name="T35" fmla="*/ 13 h 59"/>
                <a:gd name="T36" fmla="*/ 5 w 59"/>
                <a:gd name="T37" fmla="*/ 14 h 59"/>
                <a:gd name="T38" fmla="*/ 6 w 59"/>
                <a:gd name="T39" fmla="*/ 14 h 59"/>
                <a:gd name="T40" fmla="*/ 8 w 59"/>
                <a:gd name="T41" fmla="*/ 14 h 59"/>
                <a:gd name="T42" fmla="*/ 9 w 59"/>
                <a:gd name="T43" fmla="*/ 14 h 59"/>
                <a:gd name="T44" fmla="*/ 11 w 59"/>
                <a:gd name="T45" fmla="*/ 14 h 59"/>
                <a:gd name="T46" fmla="*/ 12 w 59"/>
                <a:gd name="T47" fmla="*/ 13 h 59"/>
                <a:gd name="T48" fmla="*/ 13 w 59"/>
                <a:gd name="T49" fmla="*/ 12 h 59"/>
                <a:gd name="T50" fmla="*/ 14 w 59"/>
                <a:gd name="T51" fmla="*/ 11 h 59"/>
                <a:gd name="T52" fmla="*/ 15 w 59"/>
                <a:gd name="T53" fmla="*/ 10 h 59"/>
                <a:gd name="T54" fmla="*/ 15 w 59"/>
                <a:gd name="T55" fmla="*/ 8 h 59"/>
                <a:gd name="T56" fmla="*/ 15 w 59"/>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w="9525">
              <a:noFill/>
              <a:round/>
              <a:headEnd/>
              <a:tailEnd/>
            </a:ln>
          </p:spPr>
          <p:txBody>
            <a:bodyPr/>
            <a:lstStyle/>
            <a:p>
              <a:endParaRPr lang="en-US"/>
            </a:p>
          </p:txBody>
        </p:sp>
        <p:sp>
          <p:nvSpPr>
            <p:cNvPr id="6413" name="Freeform 125"/>
            <p:cNvSpPr>
              <a:spLocks/>
            </p:cNvSpPr>
            <p:nvPr/>
          </p:nvSpPr>
          <p:spPr bwMode="auto">
            <a:xfrm>
              <a:off x="2487" y="2672"/>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w="9525">
              <a:noFill/>
              <a:round/>
              <a:headEnd/>
              <a:tailEnd/>
            </a:ln>
          </p:spPr>
          <p:txBody>
            <a:bodyPr/>
            <a:lstStyle/>
            <a:p>
              <a:endParaRPr lang="en-US"/>
            </a:p>
          </p:txBody>
        </p:sp>
        <p:sp>
          <p:nvSpPr>
            <p:cNvPr id="6414" name="Freeform 126"/>
            <p:cNvSpPr>
              <a:spLocks/>
            </p:cNvSpPr>
            <p:nvPr/>
          </p:nvSpPr>
          <p:spPr bwMode="auto">
            <a:xfrm>
              <a:off x="2624" y="2585"/>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7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w="9525">
              <a:noFill/>
              <a:round/>
              <a:headEnd/>
              <a:tailEnd/>
            </a:ln>
          </p:spPr>
          <p:txBody>
            <a:bodyPr/>
            <a:lstStyle/>
            <a:p>
              <a:endParaRPr lang="en-US"/>
            </a:p>
          </p:txBody>
        </p:sp>
        <p:sp>
          <p:nvSpPr>
            <p:cNvPr id="6415" name="Freeform 127"/>
            <p:cNvSpPr>
              <a:spLocks/>
            </p:cNvSpPr>
            <p:nvPr/>
          </p:nvSpPr>
          <p:spPr bwMode="auto">
            <a:xfrm>
              <a:off x="2631" y="2592"/>
              <a:ext cx="15" cy="14"/>
            </a:xfrm>
            <a:custGeom>
              <a:avLst/>
              <a:gdLst>
                <a:gd name="T0" fmla="*/ 4 w 30"/>
                <a:gd name="T1" fmla="*/ 7 h 29"/>
                <a:gd name="T2" fmla="*/ 3 w 30"/>
                <a:gd name="T3" fmla="*/ 7 h 29"/>
                <a:gd name="T4" fmla="*/ 3 w 30"/>
                <a:gd name="T5" fmla="*/ 7 h 29"/>
                <a:gd name="T6" fmla="*/ 2 w 30"/>
                <a:gd name="T7" fmla="*/ 6 h 29"/>
                <a:gd name="T8" fmla="*/ 2 w 30"/>
                <a:gd name="T9" fmla="*/ 6 h 29"/>
                <a:gd name="T10" fmla="*/ 1 w 30"/>
                <a:gd name="T11" fmla="*/ 5 h 29"/>
                <a:gd name="T12" fmla="*/ 1 w 30"/>
                <a:gd name="T13" fmla="*/ 5 h 29"/>
                <a:gd name="T14" fmla="*/ 0 w 30"/>
                <a:gd name="T15" fmla="*/ 4 h 29"/>
                <a:gd name="T16" fmla="*/ 0 w 30"/>
                <a:gd name="T17" fmla="*/ 3 h 29"/>
                <a:gd name="T18" fmla="*/ 0 w 30"/>
                <a:gd name="T19" fmla="*/ 2 h 29"/>
                <a:gd name="T20" fmla="*/ 1 w 30"/>
                <a:gd name="T21" fmla="*/ 2 h 29"/>
                <a:gd name="T22" fmla="*/ 1 w 30"/>
                <a:gd name="T23" fmla="*/ 1 h 29"/>
                <a:gd name="T24" fmla="*/ 2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2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w="9525">
              <a:noFill/>
              <a:round/>
              <a:headEnd/>
              <a:tailEnd/>
            </a:ln>
          </p:spPr>
          <p:txBody>
            <a:bodyPr/>
            <a:lstStyle/>
            <a:p>
              <a:endParaRPr lang="en-US"/>
            </a:p>
          </p:txBody>
        </p:sp>
        <p:sp>
          <p:nvSpPr>
            <p:cNvPr id="6416" name="Freeform 128"/>
            <p:cNvSpPr>
              <a:spLocks/>
            </p:cNvSpPr>
            <p:nvPr/>
          </p:nvSpPr>
          <p:spPr bwMode="auto">
            <a:xfrm>
              <a:off x="2621" y="233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w="9525">
              <a:noFill/>
              <a:round/>
              <a:headEnd/>
              <a:tailEnd/>
            </a:ln>
          </p:spPr>
          <p:txBody>
            <a:bodyPr/>
            <a:lstStyle/>
            <a:p>
              <a:endParaRPr lang="en-US"/>
            </a:p>
          </p:txBody>
        </p:sp>
        <p:sp>
          <p:nvSpPr>
            <p:cNvPr id="6417" name="Freeform 129"/>
            <p:cNvSpPr>
              <a:spLocks/>
            </p:cNvSpPr>
            <p:nvPr/>
          </p:nvSpPr>
          <p:spPr bwMode="auto">
            <a:xfrm>
              <a:off x="2628" y="2341"/>
              <a:ext cx="15" cy="15"/>
            </a:xfrm>
            <a:custGeom>
              <a:avLst/>
              <a:gdLst>
                <a:gd name="T0" fmla="*/ 4 w 30"/>
                <a:gd name="T1" fmla="*/ 8 h 29"/>
                <a:gd name="T2" fmla="*/ 3 w 30"/>
                <a:gd name="T3" fmla="*/ 8 h 29"/>
                <a:gd name="T4" fmla="*/ 3 w 30"/>
                <a:gd name="T5" fmla="*/ 7 h 29"/>
                <a:gd name="T6" fmla="*/ 2 w 30"/>
                <a:gd name="T7" fmla="*/ 7 h 29"/>
                <a:gd name="T8" fmla="*/ 1 w 30"/>
                <a:gd name="T9" fmla="*/ 6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2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2 h 29"/>
                <a:gd name="T46" fmla="*/ 8 w 30"/>
                <a:gd name="T47" fmla="*/ 3 h 29"/>
                <a:gd name="T48" fmla="*/ 8 w 30"/>
                <a:gd name="T49" fmla="*/ 4 h 29"/>
                <a:gd name="T50" fmla="*/ 7 w 30"/>
                <a:gd name="T51" fmla="*/ 5 h 29"/>
                <a:gd name="T52" fmla="*/ 7 w 30"/>
                <a:gd name="T53" fmla="*/ 6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w="9525">
              <a:noFill/>
              <a:round/>
              <a:headEnd/>
              <a:tailEnd/>
            </a:ln>
          </p:spPr>
          <p:txBody>
            <a:bodyPr/>
            <a:lstStyle/>
            <a:p>
              <a:endParaRPr lang="en-US"/>
            </a:p>
          </p:txBody>
        </p:sp>
        <p:sp>
          <p:nvSpPr>
            <p:cNvPr id="6418" name="Freeform 130"/>
            <p:cNvSpPr>
              <a:spLocks/>
            </p:cNvSpPr>
            <p:nvPr/>
          </p:nvSpPr>
          <p:spPr bwMode="auto">
            <a:xfrm>
              <a:off x="2709" y="2526"/>
              <a:ext cx="30" cy="30"/>
            </a:xfrm>
            <a:custGeom>
              <a:avLst/>
              <a:gdLst>
                <a:gd name="T0" fmla="*/ 15 w 60"/>
                <a:gd name="T1" fmla="*/ 8 h 59"/>
                <a:gd name="T2" fmla="*/ 15 w 60"/>
                <a:gd name="T3" fmla="*/ 6 h 59"/>
                <a:gd name="T4" fmla="*/ 15 w 60"/>
                <a:gd name="T5" fmla="*/ 5 h 59"/>
                <a:gd name="T6" fmla="*/ 14 w 60"/>
                <a:gd name="T7" fmla="*/ 3 h 59"/>
                <a:gd name="T8" fmla="*/ 13 w 60"/>
                <a:gd name="T9" fmla="*/ 2 h 59"/>
                <a:gd name="T10" fmla="*/ 12 w 60"/>
                <a:gd name="T11" fmla="*/ 1 h 59"/>
                <a:gd name="T12" fmla="*/ 11 w 60"/>
                <a:gd name="T13" fmla="*/ 1 h 59"/>
                <a:gd name="T14" fmla="*/ 9 w 60"/>
                <a:gd name="T15" fmla="*/ 1 h 59"/>
                <a:gd name="T16" fmla="*/ 8 w 60"/>
                <a:gd name="T17" fmla="*/ 0 h 59"/>
                <a:gd name="T18" fmla="*/ 5 w 60"/>
                <a:gd name="T19" fmla="*/ 1 h 59"/>
                <a:gd name="T20" fmla="*/ 3 w 60"/>
                <a:gd name="T21" fmla="*/ 2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w="9525">
              <a:noFill/>
              <a:round/>
              <a:headEnd/>
              <a:tailEnd/>
            </a:ln>
          </p:spPr>
          <p:txBody>
            <a:bodyPr/>
            <a:lstStyle/>
            <a:p>
              <a:endParaRPr lang="en-US"/>
            </a:p>
          </p:txBody>
        </p:sp>
        <p:sp>
          <p:nvSpPr>
            <p:cNvPr id="6419" name="Freeform 131"/>
            <p:cNvSpPr>
              <a:spLocks/>
            </p:cNvSpPr>
            <p:nvPr/>
          </p:nvSpPr>
          <p:spPr bwMode="auto">
            <a:xfrm>
              <a:off x="2716" y="2533"/>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6420" name="Freeform 132"/>
            <p:cNvSpPr>
              <a:spLocks/>
            </p:cNvSpPr>
            <p:nvPr/>
          </p:nvSpPr>
          <p:spPr bwMode="auto">
            <a:xfrm>
              <a:off x="2821" y="2427"/>
              <a:ext cx="30" cy="30"/>
            </a:xfrm>
            <a:custGeom>
              <a:avLst/>
              <a:gdLst>
                <a:gd name="T0" fmla="*/ 16 w 58"/>
                <a:gd name="T1" fmla="*/ 7 h 58"/>
                <a:gd name="T2" fmla="*/ 16 w 58"/>
                <a:gd name="T3" fmla="*/ 6 h 58"/>
                <a:gd name="T4" fmla="*/ 15 w 58"/>
                <a:gd name="T5" fmla="*/ 5 h 58"/>
                <a:gd name="T6" fmla="*/ 14 w 58"/>
                <a:gd name="T7" fmla="*/ 3 h 58"/>
                <a:gd name="T8" fmla="*/ 13 w 58"/>
                <a:gd name="T9" fmla="*/ 2 h 58"/>
                <a:gd name="T10" fmla="*/ 12 w 58"/>
                <a:gd name="T11" fmla="*/ 1 h 58"/>
                <a:gd name="T12" fmla="*/ 11 w 58"/>
                <a:gd name="T13" fmla="*/ 1 h 58"/>
                <a:gd name="T14" fmla="*/ 9 w 58"/>
                <a:gd name="T15" fmla="*/ 0 h 58"/>
                <a:gd name="T16" fmla="*/ 7 w 58"/>
                <a:gd name="T17" fmla="*/ 0 h 58"/>
                <a:gd name="T18" fmla="*/ 5 w 58"/>
                <a:gd name="T19" fmla="*/ 1 h 58"/>
                <a:gd name="T20" fmla="*/ 2 w 58"/>
                <a:gd name="T21" fmla="*/ 2 h 58"/>
                <a:gd name="T22" fmla="*/ 1 w 58"/>
                <a:gd name="T23" fmla="*/ 5 h 58"/>
                <a:gd name="T24" fmla="*/ 0 w 58"/>
                <a:gd name="T25" fmla="*/ 7 h 58"/>
                <a:gd name="T26" fmla="*/ 0 w 58"/>
                <a:gd name="T27" fmla="*/ 9 h 58"/>
                <a:gd name="T28" fmla="*/ 1 w 58"/>
                <a:gd name="T29" fmla="*/ 11 h 58"/>
                <a:gd name="T30" fmla="*/ 1 w 58"/>
                <a:gd name="T31" fmla="*/ 12 h 58"/>
                <a:gd name="T32" fmla="*/ 2 w 58"/>
                <a:gd name="T33" fmla="*/ 13 h 58"/>
                <a:gd name="T34" fmla="*/ 3 w 58"/>
                <a:gd name="T35" fmla="*/ 14 h 58"/>
                <a:gd name="T36" fmla="*/ 5 w 58"/>
                <a:gd name="T37" fmla="*/ 15 h 58"/>
                <a:gd name="T38" fmla="*/ 6 w 58"/>
                <a:gd name="T39" fmla="*/ 16 h 58"/>
                <a:gd name="T40" fmla="*/ 7 w 58"/>
                <a:gd name="T41" fmla="*/ 16 h 58"/>
                <a:gd name="T42" fmla="*/ 9 w 58"/>
                <a:gd name="T43" fmla="*/ 16 h 58"/>
                <a:gd name="T44" fmla="*/ 11 w 58"/>
                <a:gd name="T45" fmla="*/ 15 h 58"/>
                <a:gd name="T46" fmla="*/ 12 w 58"/>
                <a:gd name="T47" fmla="*/ 14 h 58"/>
                <a:gd name="T48" fmla="*/ 13 w 58"/>
                <a:gd name="T49" fmla="*/ 13 h 58"/>
                <a:gd name="T50" fmla="*/ 14 w 58"/>
                <a:gd name="T51" fmla="*/ 12 h 58"/>
                <a:gd name="T52" fmla="*/ 15 w 58"/>
                <a:gd name="T53" fmla="*/ 11 h 58"/>
                <a:gd name="T54" fmla="*/ 16 w 58"/>
                <a:gd name="T55" fmla="*/ 9 h 58"/>
                <a:gd name="T56" fmla="*/ 16 w 58"/>
                <a:gd name="T57" fmla="*/ 7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w="9525">
              <a:noFill/>
              <a:round/>
              <a:headEnd/>
              <a:tailEnd/>
            </a:ln>
          </p:spPr>
          <p:txBody>
            <a:bodyPr/>
            <a:lstStyle/>
            <a:p>
              <a:endParaRPr lang="en-US"/>
            </a:p>
          </p:txBody>
        </p:sp>
        <p:sp>
          <p:nvSpPr>
            <p:cNvPr id="6421" name="Freeform 133"/>
            <p:cNvSpPr>
              <a:spLocks/>
            </p:cNvSpPr>
            <p:nvPr/>
          </p:nvSpPr>
          <p:spPr bwMode="auto">
            <a:xfrm>
              <a:off x="2829" y="2435"/>
              <a:ext cx="14" cy="14"/>
            </a:xfrm>
            <a:custGeom>
              <a:avLst/>
              <a:gdLst>
                <a:gd name="T0" fmla="*/ 3 w 29"/>
                <a:gd name="T1" fmla="*/ 7 h 28"/>
                <a:gd name="T2" fmla="*/ 3 w 29"/>
                <a:gd name="T3" fmla="*/ 7 h 28"/>
                <a:gd name="T4" fmla="*/ 2 w 29"/>
                <a:gd name="T5" fmla="*/ 7 h 28"/>
                <a:gd name="T6" fmla="*/ 1 w 29"/>
                <a:gd name="T7" fmla="*/ 7 h 28"/>
                <a:gd name="T8" fmla="*/ 1 w 29"/>
                <a:gd name="T9" fmla="*/ 6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2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6 w 29"/>
                <a:gd name="T39" fmla="*/ 1 h 28"/>
                <a:gd name="T40" fmla="*/ 6 w 29"/>
                <a:gd name="T41" fmla="*/ 1 h 28"/>
                <a:gd name="T42" fmla="*/ 6 w 29"/>
                <a:gd name="T43" fmla="*/ 2 h 28"/>
                <a:gd name="T44" fmla="*/ 7 w 29"/>
                <a:gd name="T45" fmla="*/ 2 h 28"/>
                <a:gd name="T46" fmla="*/ 7 w 29"/>
                <a:gd name="T47" fmla="*/ 3 h 28"/>
                <a:gd name="T48" fmla="*/ 7 w 29"/>
                <a:gd name="T49" fmla="*/ 4 h 28"/>
                <a:gd name="T50" fmla="*/ 7 w 29"/>
                <a:gd name="T51" fmla="*/ 5 h 28"/>
                <a:gd name="T52" fmla="*/ 6 w 29"/>
                <a:gd name="T53" fmla="*/ 6 h 28"/>
                <a:gd name="T54" fmla="*/ 5 w 29"/>
                <a:gd name="T55" fmla="*/ 7 h 28"/>
                <a:gd name="T56" fmla="*/ 3 w 29"/>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w="9525">
              <a:noFill/>
              <a:round/>
              <a:headEnd/>
              <a:tailEnd/>
            </a:ln>
          </p:spPr>
          <p:txBody>
            <a:bodyPr/>
            <a:lstStyle/>
            <a:p>
              <a:endParaRPr lang="en-US"/>
            </a:p>
          </p:txBody>
        </p:sp>
        <p:sp>
          <p:nvSpPr>
            <p:cNvPr id="6422" name="Freeform 134"/>
            <p:cNvSpPr>
              <a:spLocks/>
            </p:cNvSpPr>
            <p:nvPr/>
          </p:nvSpPr>
          <p:spPr bwMode="auto">
            <a:xfrm>
              <a:off x="2818" y="2606"/>
              <a:ext cx="30" cy="30"/>
            </a:xfrm>
            <a:custGeom>
              <a:avLst/>
              <a:gdLst>
                <a:gd name="T0" fmla="*/ 15 w 60"/>
                <a:gd name="T1" fmla="*/ 8 h 60"/>
                <a:gd name="T2" fmla="*/ 15 w 60"/>
                <a:gd name="T3" fmla="*/ 6 h 60"/>
                <a:gd name="T4" fmla="*/ 15 w 60"/>
                <a:gd name="T5" fmla="*/ 5 h 60"/>
                <a:gd name="T6" fmla="*/ 14 w 60"/>
                <a:gd name="T7" fmla="*/ 3 h 60"/>
                <a:gd name="T8" fmla="*/ 13 w 60"/>
                <a:gd name="T9" fmla="*/ 2 h 60"/>
                <a:gd name="T10" fmla="*/ 12 w 60"/>
                <a:gd name="T11" fmla="*/ 1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w="9525">
              <a:noFill/>
              <a:round/>
              <a:headEnd/>
              <a:tailEnd/>
            </a:ln>
          </p:spPr>
          <p:txBody>
            <a:bodyPr/>
            <a:lstStyle/>
            <a:p>
              <a:endParaRPr lang="en-US"/>
            </a:p>
          </p:txBody>
        </p:sp>
        <p:sp>
          <p:nvSpPr>
            <p:cNvPr id="6423" name="Freeform 135"/>
            <p:cNvSpPr>
              <a:spLocks/>
            </p:cNvSpPr>
            <p:nvPr/>
          </p:nvSpPr>
          <p:spPr bwMode="auto">
            <a:xfrm>
              <a:off x="2826" y="2613"/>
              <a:ext cx="15" cy="15"/>
            </a:xfrm>
            <a:custGeom>
              <a:avLst/>
              <a:gdLst>
                <a:gd name="T0" fmla="*/ 4 w 30"/>
                <a:gd name="T1" fmla="*/ 8 h 28"/>
                <a:gd name="T2" fmla="*/ 3 w 30"/>
                <a:gd name="T3" fmla="*/ 8 h 28"/>
                <a:gd name="T4" fmla="*/ 3 w 30"/>
                <a:gd name="T5" fmla="*/ 8 h 28"/>
                <a:gd name="T6" fmla="*/ 2 w 30"/>
                <a:gd name="T7" fmla="*/ 8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5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6 h 28"/>
                <a:gd name="T52" fmla="*/ 7 w 30"/>
                <a:gd name="T53" fmla="*/ 7 h 28"/>
                <a:gd name="T54" fmla="*/ 5 w 30"/>
                <a:gd name="T55" fmla="*/ 8 h 28"/>
                <a:gd name="T56" fmla="*/ 4 w 30"/>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w="9525">
              <a:noFill/>
              <a:round/>
              <a:headEnd/>
              <a:tailEnd/>
            </a:ln>
          </p:spPr>
          <p:txBody>
            <a:bodyPr/>
            <a:lstStyle/>
            <a:p>
              <a:endParaRPr lang="en-US"/>
            </a:p>
          </p:txBody>
        </p:sp>
        <p:sp>
          <p:nvSpPr>
            <p:cNvPr id="6424" name="Freeform 136"/>
            <p:cNvSpPr>
              <a:spLocks/>
            </p:cNvSpPr>
            <p:nvPr/>
          </p:nvSpPr>
          <p:spPr bwMode="auto">
            <a:xfrm>
              <a:off x="2802" y="2723"/>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w="9525">
              <a:noFill/>
              <a:round/>
              <a:headEnd/>
              <a:tailEnd/>
            </a:ln>
          </p:spPr>
          <p:txBody>
            <a:bodyPr/>
            <a:lstStyle/>
            <a:p>
              <a:endParaRPr lang="en-US"/>
            </a:p>
          </p:txBody>
        </p:sp>
        <p:sp>
          <p:nvSpPr>
            <p:cNvPr id="6425" name="Freeform 137"/>
            <p:cNvSpPr>
              <a:spLocks/>
            </p:cNvSpPr>
            <p:nvPr/>
          </p:nvSpPr>
          <p:spPr bwMode="auto">
            <a:xfrm>
              <a:off x="2810" y="273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6426" name="Freeform 138"/>
            <p:cNvSpPr>
              <a:spLocks/>
            </p:cNvSpPr>
            <p:nvPr/>
          </p:nvSpPr>
          <p:spPr bwMode="auto">
            <a:xfrm>
              <a:off x="3018" y="2652"/>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a:lstStyle/>
            <a:p>
              <a:endParaRPr lang="en-US"/>
            </a:p>
          </p:txBody>
        </p:sp>
        <p:sp>
          <p:nvSpPr>
            <p:cNvPr id="6427" name="Freeform 139"/>
            <p:cNvSpPr>
              <a:spLocks/>
            </p:cNvSpPr>
            <p:nvPr/>
          </p:nvSpPr>
          <p:spPr bwMode="auto">
            <a:xfrm>
              <a:off x="3025" y="266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w="9525">
              <a:noFill/>
              <a:round/>
              <a:headEnd/>
              <a:tailEnd/>
            </a:ln>
          </p:spPr>
          <p:txBody>
            <a:bodyPr/>
            <a:lstStyle/>
            <a:p>
              <a:endParaRPr lang="en-US"/>
            </a:p>
          </p:txBody>
        </p:sp>
        <p:sp>
          <p:nvSpPr>
            <p:cNvPr id="6428" name="Freeform 140"/>
            <p:cNvSpPr>
              <a:spLocks/>
            </p:cNvSpPr>
            <p:nvPr/>
          </p:nvSpPr>
          <p:spPr bwMode="auto">
            <a:xfrm>
              <a:off x="3124" y="273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w="9525">
              <a:noFill/>
              <a:round/>
              <a:headEnd/>
              <a:tailEnd/>
            </a:ln>
          </p:spPr>
          <p:txBody>
            <a:bodyPr/>
            <a:lstStyle/>
            <a:p>
              <a:endParaRPr lang="en-US"/>
            </a:p>
          </p:txBody>
        </p:sp>
        <p:sp>
          <p:nvSpPr>
            <p:cNvPr id="6429" name="Freeform 141"/>
            <p:cNvSpPr>
              <a:spLocks/>
            </p:cNvSpPr>
            <p:nvPr/>
          </p:nvSpPr>
          <p:spPr bwMode="auto">
            <a:xfrm>
              <a:off x="3132" y="2738"/>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w="9525">
              <a:noFill/>
              <a:round/>
              <a:headEnd/>
              <a:tailEnd/>
            </a:ln>
          </p:spPr>
          <p:txBody>
            <a:bodyPr/>
            <a:lstStyle/>
            <a:p>
              <a:endParaRPr lang="en-US"/>
            </a:p>
          </p:txBody>
        </p:sp>
        <p:sp>
          <p:nvSpPr>
            <p:cNvPr id="6430" name="Freeform 142"/>
            <p:cNvSpPr>
              <a:spLocks/>
            </p:cNvSpPr>
            <p:nvPr/>
          </p:nvSpPr>
          <p:spPr bwMode="auto">
            <a:xfrm>
              <a:off x="3079" y="2462"/>
              <a:ext cx="30" cy="30"/>
            </a:xfrm>
            <a:custGeom>
              <a:avLst/>
              <a:gdLst>
                <a:gd name="T0" fmla="*/ 15 w 59"/>
                <a:gd name="T1" fmla="*/ 8 h 60"/>
                <a:gd name="T2" fmla="*/ 15 w 59"/>
                <a:gd name="T3" fmla="*/ 6 h 60"/>
                <a:gd name="T4" fmla="*/ 15 w 59"/>
                <a:gd name="T5" fmla="*/ 5 h 60"/>
                <a:gd name="T6" fmla="*/ 14 w 59"/>
                <a:gd name="T7" fmla="*/ 3 h 60"/>
                <a:gd name="T8" fmla="*/ 13 w 59"/>
                <a:gd name="T9" fmla="*/ 2 h 60"/>
                <a:gd name="T10" fmla="*/ 12 w 59"/>
                <a:gd name="T11" fmla="*/ 1 h 60"/>
                <a:gd name="T12" fmla="*/ 11 w 59"/>
                <a:gd name="T13" fmla="*/ 1 h 60"/>
                <a:gd name="T14" fmla="*/ 9 w 59"/>
                <a:gd name="T15" fmla="*/ 0 h 60"/>
                <a:gd name="T16" fmla="*/ 8 w 59"/>
                <a:gd name="T17" fmla="*/ 0 h 60"/>
                <a:gd name="T18" fmla="*/ 5 w 59"/>
                <a:gd name="T19" fmla="*/ 1 h 60"/>
                <a:gd name="T20" fmla="*/ 3 w 59"/>
                <a:gd name="T21" fmla="*/ 2 h 60"/>
                <a:gd name="T22" fmla="*/ 1 w 59"/>
                <a:gd name="T23" fmla="*/ 5 h 60"/>
                <a:gd name="T24" fmla="*/ 0 w 59"/>
                <a:gd name="T25" fmla="*/ 8 h 60"/>
                <a:gd name="T26" fmla="*/ 0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7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w="9525">
              <a:noFill/>
              <a:round/>
              <a:headEnd/>
              <a:tailEnd/>
            </a:ln>
          </p:spPr>
          <p:txBody>
            <a:bodyPr/>
            <a:lstStyle/>
            <a:p>
              <a:endParaRPr lang="en-US"/>
            </a:p>
          </p:txBody>
        </p:sp>
        <p:sp>
          <p:nvSpPr>
            <p:cNvPr id="6431" name="Freeform 143"/>
            <p:cNvSpPr>
              <a:spLocks/>
            </p:cNvSpPr>
            <p:nvPr/>
          </p:nvSpPr>
          <p:spPr bwMode="auto">
            <a:xfrm>
              <a:off x="3087" y="2469"/>
              <a:ext cx="14" cy="15"/>
            </a:xfrm>
            <a:custGeom>
              <a:avLst/>
              <a:gdLst>
                <a:gd name="T0" fmla="*/ 3 w 29"/>
                <a:gd name="T1" fmla="*/ 8 h 28"/>
                <a:gd name="T2" fmla="*/ 3 w 29"/>
                <a:gd name="T3" fmla="*/ 8 h 28"/>
                <a:gd name="T4" fmla="*/ 2 w 29"/>
                <a:gd name="T5" fmla="*/ 8 h 28"/>
                <a:gd name="T6" fmla="*/ 1 w 29"/>
                <a:gd name="T7" fmla="*/ 8 h 28"/>
                <a:gd name="T8" fmla="*/ 1 w 29"/>
                <a:gd name="T9" fmla="*/ 7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3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5 w 29"/>
                <a:gd name="T39" fmla="*/ 1 h 28"/>
                <a:gd name="T40" fmla="*/ 6 w 29"/>
                <a:gd name="T41" fmla="*/ 1 h 28"/>
                <a:gd name="T42" fmla="*/ 6 w 29"/>
                <a:gd name="T43" fmla="*/ 2 h 28"/>
                <a:gd name="T44" fmla="*/ 7 w 29"/>
                <a:gd name="T45" fmla="*/ 3 h 28"/>
                <a:gd name="T46" fmla="*/ 7 w 29"/>
                <a:gd name="T47" fmla="*/ 3 h 28"/>
                <a:gd name="T48" fmla="*/ 7 w 29"/>
                <a:gd name="T49" fmla="*/ 4 h 28"/>
                <a:gd name="T50" fmla="*/ 7 w 29"/>
                <a:gd name="T51" fmla="*/ 6 h 28"/>
                <a:gd name="T52" fmla="*/ 6 w 29"/>
                <a:gd name="T53" fmla="*/ 7 h 28"/>
                <a:gd name="T54" fmla="*/ 5 w 29"/>
                <a:gd name="T55" fmla="*/ 8 h 28"/>
                <a:gd name="T56" fmla="*/ 3 w 29"/>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w="9525">
              <a:noFill/>
              <a:round/>
              <a:headEnd/>
              <a:tailEnd/>
            </a:ln>
          </p:spPr>
          <p:txBody>
            <a:bodyPr/>
            <a:lstStyle/>
            <a:p>
              <a:endParaRPr lang="en-US"/>
            </a:p>
          </p:txBody>
        </p:sp>
        <p:sp>
          <p:nvSpPr>
            <p:cNvPr id="6432" name="Freeform 144"/>
            <p:cNvSpPr>
              <a:spLocks/>
            </p:cNvSpPr>
            <p:nvPr/>
          </p:nvSpPr>
          <p:spPr bwMode="auto">
            <a:xfrm>
              <a:off x="3234" y="244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w="9525">
              <a:noFill/>
              <a:round/>
              <a:headEnd/>
              <a:tailEnd/>
            </a:ln>
          </p:spPr>
          <p:txBody>
            <a:bodyPr/>
            <a:lstStyle/>
            <a:p>
              <a:endParaRPr lang="en-US"/>
            </a:p>
          </p:txBody>
        </p:sp>
        <p:sp>
          <p:nvSpPr>
            <p:cNvPr id="6433" name="Freeform 145"/>
            <p:cNvSpPr>
              <a:spLocks/>
            </p:cNvSpPr>
            <p:nvPr/>
          </p:nvSpPr>
          <p:spPr bwMode="auto">
            <a:xfrm>
              <a:off x="3241" y="2450"/>
              <a:ext cx="15" cy="15"/>
            </a:xfrm>
            <a:custGeom>
              <a:avLst/>
              <a:gdLst>
                <a:gd name="T0" fmla="*/ 4 w 30"/>
                <a:gd name="T1" fmla="*/ 8 h 30"/>
                <a:gd name="T2" fmla="*/ 4 w 30"/>
                <a:gd name="T3" fmla="*/ 8 h 30"/>
                <a:gd name="T4" fmla="*/ 3 w 30"/>
                <a:gd name="T5" fmla="*/ 7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a:lstStyle/>
            <a:p>
              <a:endParaRPr lang="en-US"/>
            </a:p>
          </p:txBody>
        </p:sp>
        <p:sp>
          <p:nvSpPr>
            <p:cNvPr id="6434" name="Freeform 146"/>
            <p:cNvSpPr>
              <a:spLocks/>
            </p:cNvSpPr>
            <p:nvPr/>
          </p:nvSpPr>
          <p:spPr bwMode="auto">
            <a:xfrm>
              <a:off x="3207" y="2590"/>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6435" name="Freeform 147"/>
            <p:cNvSpPr>
              <a:spLocks/>
            </p:cNvSpPr>
            <p:nvPr/>
          </p:nvSpPr>
          <p:spPr bwMode="auto">
            <a:xfrm>
              <a:off x="3215" y="259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6436" name="Freeform 148"/>
            <p:cNvSpPr>
              <a:spLocks/>
            </p:cNvSpPr>
            <p:nvPr/>
          </p:nvSpPr>
          <p:spPr bwMode="auto">
            <a:xfrm>
              <a:off x="3231" y="2715"/>
              <a:ext cx="30" cy="30"/>
            </a:xfrm>
            <a:custGeom>
              <a:avLst/>
              <a:gdLst>
                <a:gd name="T0" fmla="*/ 16 w 58"/>
                <a:gd name="T1" fmla="*/ 8 h 59"/>
                <a:gd name="T2" fmla="*/ 16 w 58"/>
                <a:gd name="T3" fmla="*/ 6 h 59"/>
                <a:gd name="T4" fmla="*/ 15 w 58"/>
                <a:gd name="T5" fmla="*/ 5 h 59"/>
                <a:gd name="T6" fmla="*/ 14 w 58"/>
                <a:gd name="T7" fmla="*/ 4 h 59"/>
                <a:gd name="T8" fmla="*/ 13 w 58"/>
                <a:gd name="T9" fmla="*/ 3 h 59"/>
                <a:gd name="T10" fmla="*/ 12 w 58"/>
                <a:gd name="T11" fmla="*/ 2 h 59"/>
                <a:gd name="T12" fmla="*/ 11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1 w 58"/>
                <a:gd name="T45" fmla="*/ 15 h 59"/>
                <a:gd name="T46" fmla="*/ 12 w 58"/>
                <a:gd name="T47" fmla="*/ 14 h 59"/>
                <a:gd name="T48" fmla="*/ 13 w 58"/>
                <a:gd name="T49" fmla="*/ 13 h 59"/>
                <a:gd name="T50" fmla="*/ 14 w 58"/>
                <a:gd name="T51" fmla="*/ 12 h 59"/>
                <a:gd name="T52" fmla="*/ 15 w 58"/>
                <a:gd name="T53" fmla="*/ 11 h 59"/>
                <a:gd name="T54" fmla="*/ 16 w 58"/>
                <a:gd name="T55" fmla="*/ 9 h 59"/>
                <a:gd name="T56" fmla="*/ 16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a:lstStyle/>
            <a:p>
              <a:endParaRPr lang="en-US"/>
            </a:p>
          </p:txBody>
        </p:sp>
        <p:sp>
          <p:nvSpPr>
            <p:cNvPr id="6437" name="Freeform 149"/>
            <p:cNvSpPr>
              <a:spLocks/>
            </p:cNvSpPr>
            <p:nvPr/>
          </p:nvSpPr>
          <p:spPr bwMode="auto">
            <a:xfrm>
              <a:off x="3239" y="2723"/>
              <a:ext cx="14" cy="14"/>
            </a:xfrm>
            <a:custGeom>
              <a:avLst/>
              <a:gdLst>
                <a:gd name="T0" fmla="*/ 4 w 28"/>
                <a:gd name="T1" fmla="*/ 7 h 29"/>
                <a:gd name="T2" fmla="*/ 3 w 28"/>
                <a:gd name="T3" fmla="*/ 7 h 29"/>
                <a:gd name="T4" fmla="*/ 3 w 28"/>
                <a:gd name="T5" fmla="*/ 7 h 29"/>
                <a:gd name="T6" fmla="*/ 2 w 28"/>
                <a:gd name="T7" fmla="*/ 6 h 29"/>
                <a:gd name="T8" fmla="*/ 1 w 28"/>
                <a:gd name="T9" fmla="*/ 6 h 29"/>
                <a:gd name="T10" fmla="*/ 1 w 28"/>
                <a:gd name="T11" fmla="*/ 5 h 29"/>
                <a:gd name="T12" fmla="*/ 1 w 28"/>
                <a:gd name="T13" fmla="*/ 5 h 29"/>
                <a:gd name="T14" fmla="*/ 0 w 28"/>
                <a:gd name="T15" fmla="*/ 4 h 29"/>
                <a:gd name="T16" fmla="*/ 0 w 28"/>
                <a:gd name="T17" fmla="*/ 3 h 29"/>
                <a:gd name="T18" fmla="*/ 0 w 28"/>
                <a:gd name="T19" fmla="*/ 3 h 29"/>
                <a:gd name="T20" fmla="*/ 1 w 28"/>
                <a:gd name="T21" fmla="*/ 2 h 29"/>
                <a:gd name="T22" fmla="*/ 1 w 28"/>
                <a:gd name="T23" fmla="*/ 1 h 29"/>
                <a:gd name="T24" fmla="*/ 1 w 28"/>
                <a:gd name="T25" fmla="*/ 1 h 29"/>
                <a:gd name="T26" fmla="*/ 2 w 28"/>
                <a:gd name="T27" fmla="*/ 0 h 29"/>
                <a:gd name="T28" fmla="*/ 3 w 28"/>
                <a:gd name="T29" fmla="*/ 0 h 29"/>
                <a:gd name="T30" fmla="*/ 3 w 28"/>
                <a:gd name="T31" fmla="*/ 0 h 29"/>
                <a:gd name="T32" fmla="*/ 4 w 28"/>
                <a:gd name="T33" fmla="*/ 0 h 29"/>
                <a:gd name="T34" fmla="*/ 5 w 28"/>
                <a:gd name="T35" fmla="*/ 0 h 29"/>
                <a:gd name="T36" fmla="*/ 5 w 28"/>
                <a:gd name="T37" fmla="*/ 0 h 29"/>
                <a:gd name="T38" fmla="*/ 6 w 28"/>
                <a:gd name="T39" fmla="*/ 0 h 29"/>
                <a:gd name="T40" fmla="*/ 7 w 28"/>
                <a:gd name="T41" fmla="*/ 1 h 29"/>
                <a:gd name="T42" fmla="*/ 7 w 28"/>
                <a:gd name="T43" fmla="*/ 1 h 29"/>
                <a:gd name="T44" fmla="*/ 7 w 28"/>
                <a:gd name="T45" fmla="*/ 2 h 29"/>
                <a:gd name="T46" fmla="*/ 7 w 28"/>
                <a:gd name="T47" fmla="*/ 3 h 29"/>
                <a:gd name="T48" fmla="*/ 7 w 28"/>
                <a:gd name="T49" fmla="*/ 3 h 29"/>
                <a:gd name="T50" fmla="*/ 7 w 28"/>
                <a:gd name="T51" fmla="*/ 5 h 29"/>
                <a:gd name="T52" fmla="*/ 7 w 28"/>
                <a:gd name="T53" fmla="*/ 6 h 29"/>
                <a:gd name="T54" fmla="*/ 5 w 28"/>
                <a:gd name="T55" fmla="*/ 7 h 29"/>
                <a:gd name="T56" fmla="*/ 4 w 28"/>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w="9525">
              <a:noFill/>
              <a:round/>
              <a:headEnd/>
              <a:tailEnd/>
            </a:ln>
          </p:spPr>
          <p:txBody>
            <a:bodyPr/>
            <a:lstStyle/>
            <a:p>
              <a:endParaRPr lang="en-US"/>
            </a:p>
          </p:txBody>
        </p:sp>
        <p:sp>
          <p:nvSpPr>
            <p:cNvPr id="6438" name="Freeform 150"/>
            <p:cNvSpPr>
              <a:spLocks/>
            </p:cNvSpPr>
            <p:nvPr/>
          </p:nvSpPr>
          <p:spPr bwMode="auto">
            <a:xfrm>
              <a:off x="3380" y="2742"/>
              <a:ext cx="30" cy="30"/>
            </a:xfrm>
            <a:custGeom>
              <a:avLst/>
              <a:gdLst>
                <a:gd name="T0" fmla="*/ 15 w 60"/>
                <a:gd name="T1" fmla="*/ 8 h 58"/>
                <a:gd name="T2" fmla="*/ 15 w 60"/>
                <a:gd name="T3" fmla="*/ 6 h 58"/>
                <a:gd name="T4" fmla="*/ 15 w 60"/>
                <a:gd name="T5" fmla="*/ 5 h 58"/>
                <a:gd name="T6" fmla="*/ 14 w 60"/>
                <a:gd name="T7" fmla="*/ 3 h 58"/>
                <a:gd name="T8" fmla="*/ 13 w 60"/>
                <a:gd name="T9" fmla="*/ 2 h 58"/>
                <a:gd name="T10" fmla="*/ 12 w 60"/>
                <a:gd name="T11" fmla="*/ 1 h 58"/>
                <a:gd name="T12" fmla="*/ 11 w 60"/>
                <a:gd name="T13" fmla="*/ 1 h 58"/>
                <a:gd name="T14" fmla="*/ 9 w 60"/>
                <a:gd name="T15" fmla="*/ 0 h 58"/>
                <a:gd name="T16" fmla="*/ 8 w 60"/>
                <a:gd name="T17" fmla="*/ 0 h 58"/>
                <a:gd name="T18" fmla="*/ 5 w 60"/>
                <a:gd name="T19" fmla="*/ 1 h 58"/>
                <a:gd name="T20" fmla="*/ 2 w 60"/>
                <a:gd name="T21" fmla="*/ 2 h 58"/>
                <a:gd name="T22" fmla="*/ 1 w 60"/>
                <a:gd name="T23" fmla="*/ 5 h 58"/>
                <a:gd name="T24" fmla="*/ 0 w 60"/>
                <a:gd name="T25" fmla="*/ 8 h 58"/>
                <a:gd name="T26" fmla="*/ 1 w 60"/>
                <a:gd name="T27" fmla="*/ 9 h 58"/>
                <a:gd name="T28" fmla="*/ 1 w 60"/>
                <a:gd name="T29" fmla="*/ 11 h 58"/>
                <a:gd name="T30" fmla="*/ 1 w 60"/>
                <a:gd name="T31" fmla="*/ 12 h 58"/>
                <a:gd name="T32" fmla="*/ 2 w 60"/>
                <a:gd name="T33" fmla="*/ 13 h 58"/>
                <a:gd name="T34" fmla="*/ 3 w 60"/>
                <a:gd name="T35" fmla="*/ 14 h 58"/>
                <a:gd name="T36" fmla="*/ 5 w 60"/>
                <a:gd name="T37" fmla="*/ 15 h 58"/>
                <a:gd name="T38" fmla="*/ 6 w 60"/>
                <a:gd name="T39" fmla="*/ 16 h 58"/>
                <a:gd name="T40" fmla="*/ 8 w 60"/>
                <a:gd name="T41" fmla="*/ 16 h 58"/>
                <a:gd name="T42" fmla="*/ 9 w 60"/>
                <a:gd name="T43" fmla="*/ 16 h 58"/>
                <a:gd name="T44" fmla="*/ 11 w 60"/>
                <a:gd name="T45" fmla="*/ 15 h 58"/>
                <a:gd name="T46" fmla="*/ 12 w 60"/>
                <a:gd name="T47" fmla="*/ 14 h 58"/>
                <a:gd name="T48" fmla="*/ 13 w 60"/>
                <a:gd name="T49" fmla="*/ 13 h 58"/>
                <a:gd name="T50" fmla="*/ 14 w 60"/>
                <a:gd name="T51" fmla="*/ 12 h 58"/>
                <a:gd name="T52" fmla="*/ 15 w 60"/>
                <a:gd name="T53" fmla="*/ 11 h 58"/>
                <a:gd name="T54" fmla="*/ 15 w 60"/>
                <a:gd name="T55" fmla="*/ 9 h 58"/>
                <a:gd name="T56" fmla="*/ 15 w 60"/>
                <a:gd name="T57" fmla="*/ 8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w="9525">
              <a:noFill/>
              <a:round/>
              <a:headEnd/>
              <a:tailEnd/>
            </a:ln>
          </p:spPr>
          <p:txBody>
            <a:bodyPr/>
            <a:lstStyle/>
            <a:p>
              <a:endParaRPr lang="en-US"/>
            </a:p>
          </p:txBody>
        </p:sp>
        <p:sp>
          <p:nvSpPr>
            <p:cNvPr id="6439" name="Freeform 151"/>
            <p:cNvSpPr>
              <a:spLocks/>
            </p:cNvSpPr>
            <p:nvPr/>
          </p:nvSpPr>
          <p:spPr bwMode="auto">
            <a:xfrm>
              <a:off x="3388" y="2750"/>
              <a:ext cx="15" cy="14"/>
            </a:xfrm>
            <a:custGeom>
              <a:avLst/>
              <a:gdLst>
                <a:gd name="T0" fmla="*/ 4 w 30"/>
                <a:gd name="T1" fmla="*/ 7 h 28"/>
                <a:gd name="T2" fmla="*/ 3 w 30"/>
                <a:gd name="T3" fmla="*/ 7 h 28"/>
                <a:gd name="T4" fmla="*/ 3 w 30"/>
                <a:gd name="T5" fmla="*/ 7 h 28"/>
                <a:gd name="T6" fmla="*/ 2 w 30"/>
                <a:gd name="T7" fmla="*/ 7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6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5 h 28"/>
                <a:gd name="T52" fmla="*/ 7 w 30"/>
                <a:gd name="T53" fmla="*/ 7 h 28"/>
                <a:gd name="T54" fmla="*/ 6 w 30"/>
                <a:gd name="T55" fmla="*/ 7 h 28"/>
                <a:gd name="T56" fmla="*/ 4 w 30"/>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w="9525">
              <a:noFill/>
              <a:round/>
              <a:headEnd/>
              <a:tailEnd/>
            </a:ln>
          </p:spPr>
          <p:txBody>
            <a:bodyPr/>
            <a:lstStyle/>
            <a:p>
              <a:endParaRPr lang="en-US"/>
            </a:p>
          </p:txBody>
        </p:sp>
        <p:sp>
          <p:nvSpPr>
            <p:cNvPr id="6440" name="Freeform 152"/>
            <p:cNvSpPr>
              <a:spLocks/>
            </p:cNvSpPr>
            <p:nvPr/>
          </p:nvSpPr>
          <p:spPr bwMode="auto">
            <a:xfrm>
              <a:off x="3407" y="2643"/>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0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w="9525">
              <a:noFill/>
              <a:round/>
              <a:headEnd/>
              <a:tailEnd/>
            </a:ln>
          </p:spPr>
          <p:txBody>
            <a:bodyPr/>
            <a:lstStyle/>
            <a:p>
              <a:endParaRPr lang="en-US"/>
            </a:p>
          </p:txBody>
        </p:sp>
        <p:sp>
          <p:nvSpPr>
            <p:cNvPr id="6441" name="Freeform 153"/>
            <p:cNvSpPr>
              <a:spLocks/>
            </p:cNvSpPr>
            <p:nvPr/>
          </p:nvSpPr>
          <p:spPr bwMode="auto">
            <a:xfrm>
              <a:off x="3414" y="2651"/>
              <a:ext cx="15" cy="14"/>
            </a:xfrm>
            <a:custGeom>
              <a:avLst/>
              <a:gdLst>
                <a:gd name="T0" fmla="*/ 4 w 30"/>
                <a:gd name="T1" fmla="*/ 7 h 29"/>
                <a:gd name="T2" fmla="*/ 3 w 30"/>
                <a:gd name="T3" fmla="*/ 7 h 29"/>
                <a:gd name="T4" fmla="*/ 3 w 30"/>
                <a:gd name="T5" fmla="*/ 7 h 29"/>
                <a:gd name="T6" fmla="*/ 2 w 30"/>
                <a:gd name="T7" fmla="*/ 6 h 29"/>
                <a:gd name="T8" fmla="*/ 1 w 30"/>
                <a:gd name="T9" fmla="*/ 6 h 29"/>
                <a:gd name="T10" fmla="*/ 1 w 30"/>
                <a:gd name="T11" fmla="*/ 5 h 29"/>
                <a:gd name="T12" fmla="*/ 1 w 30"/>
                <a:gd name="T13" fmla="*/ 5 h 29"/>
                <a:gd name="T14" fmla="*/ 0 w 30"/>
                <a:gd name="T15" fmla="*/ 4 h 29"/>
                <a:gd name="T16" fmla="*/ 0 w 30"/>
                <a:gd name="T17" fmla="*/ 3 h 29"/>
                <a:gd name="T18" fmla="*/ 0 w 30"/>
                <a:gd name="T19" fmla="*/ 3 h 29"/>
                <a:gd name="T20" fmla="*/ 1 w 30"/>
                <a:gd name="T21" fmla="*/ 2 h 29"/>
                <a:gd name="T22" fmla="*/ 1 w 30"/>
                <a:gd name="T23" fmla="*/ 1 h 29"/>
                <a:gd name="T24" fmla="*/ 1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3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w="9525">
              <a:noFill/>
              <a:round/>
              <a:headEnd/>
              <a:tailEnd/>
            </a:ln>
          </p:spPr>
          <p:txBody>
            <a:bodyPr/>
            <a:lstStyle/>
            <a:p>
              <a:endParaRPr lang="en-US"/>
            </a:p>
          </p:txBody>
        </p:sp>
        <p:sp>
          <p:nvSpPr>
            <p:cNvPr id="6442" name="Freeform 154"/>
            <p:cNvSpPr>
              <a:spLocks/>
            </p:cNvSpPr>
            <p:nvPr/>
          </p:nvSpPr>
          <p:spPr bwMode="auto">
            <a:xfrm>
              <a:off x="3407" y="2515"/>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w="9525">
              <a:noFill/>
              <a:round/>
              <a:headEnd/>
              <a:tailEnd/>
            </a:ln>
          </p:spPr>
          <p:txBody>
            <a:bodyPr/>
            <a:lstStyle/>
            <a:p>
              <a:endParaRPr lang="en-US"/>
            </a:p>
          </p:txBody>
        </p:sp>
        <p:sp>
          <p:nvSpPr>
            <p:cNvPr id="6443" name="Freeform 155"/>
            <p:cNvSpPr>
              <a:spLocks/>
            </p:cNvSpPr>
            <p:nvPr/>
          </p:nvSpPr>
          <p:spPr bwMode="auto">
            <a:xfrm>
              <a:off x="3414" y="2522"/>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a:lstStyle/>
            <a:p>
              <a:endParaRPr lang="en-US"/>
            </a:p>
          </p:txBody>
        </p:sp>
        <p:sp>
          <p:nvSpPr>
            <p:cNvPr id="6444" name="Freeform 156"/>
            <p:cNvSpPr>
              <a:spLocks/>
            </p:cNvSpPr>
            <p:nvPr/>
          </p:nvSpPr>
          <p:spPr bwMode="auto">
            <a:xfrm>
              <a:off x="2347" y="2643"/>
              <a:ext cx="29" cy="30"/>
            </a:xfrm>
            <a:custGeom>
              <a:avLst/>
              <a:gdLst>
                <a:gd name="T0" fmla="*/ 15 w 58"/>
                <a:gd name="T1" fmla="*/ 8 h 59"/>
                <a:gd name="T2" fmla="*/ 15 w 58"/>
                <a:gd name="T3" fmla="*/ 6 h 59"/>
                <a:gd name="T4" fmla="*/ 14 w 58"/>
                <a:gd name="T5" fmla="*/ 5 h 59"/>
                <a:gd name="T6" fmla="*/ 14 w 58"/>
                <a:gd name="T7" fmla="*/ 4 h 59"/>
                <a:gd name="T8" fmla="*/ 13 w 58"/>
                <a:gd name="T9" fmla="*/ 3 h 59"/>
                <a:gd name="T10" fmla="*/ 12 w 58"/>
                <a:gd name="T11" fmla="*/ 2 h 59"/>
                <a:gd name="T12" fmla="*/ 10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0 w 58"/>
                <a:gd name="T45" fmla="*/ 15 h 59"/>
                <a:gd name="T46" fmla="*/ 12 w 58"/>
                <a:gd name="T47" fmla="*/ 14 h 59"/>
                <a:gd name="T48" fmla="*/ 13 w 58"/>
                <a:gd name="T49" fmla="*/ 13 h 59"/>
                <a:gd name="T50" fmla="*/ 14 w 58"/>
                <a:gd name="T51" fmla="*/ 12 h 59"/>
                <a:gd name="T52" fmla="*/ 14 w 58"/>
                <a:gd name="T53" fmla="*/ 11 h 59"/>
                <a:gd name="T54" fmla="*/ 15 w 58"/>
                <a:gd name="T55" fmla="*/ 9 h 59"/>
                <a:gd name="T56" fmla="*/ 15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a:lstStyle/>
            <a:p>
              <a:endParaRPr lang="en-US"/>
            </a:p>
          </p:txBody>
        </p:sp>
        <p:sp>
          <p:nvSpPr>
            <p:cNvPr id="6445" name="Freeform 157"/>
            <p:cNvSpPr>
              <a:spLocks/>
            </p:cNvSpPr>
            <p:nvPr/>
          </p:nvSpPr>
          <p:spPr bwMode="auto">
            <a:xfrm>
              <a:off x="2354" y="2651"/>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w="9525">
              <a:noFill/>
              <a:round/>
              <a:headEnd/>
              <a:tailEnd/>
            </a:ln>
          </p:spPr>
          <p:txBody>
            <a:bodyPr/>
            <a:lstStyle/>
            <a:p>
              <a:endParaRPr lang="en-US"/>
            </a:p>
          </p:txBody>
        </p:sp>
        <p:sp>
          <p:nvSpPr>
            <p:cNvPr id="6446" name="Freeform 158"/>
            <p:cNvSpPr>
              <a:spLocks/>
            </p:cNvSpPr>
            <p:nvPr/>
          </p:nvSpPr>
          <p:spPr bwMode="auto">
            <a:xfrm>
              <a:off x="2485" y="1569"/>
              <a:ext cx="30" cy="30"/>
            </a:xfrm>
            <a:custGeom>
              <a:avLst/>
              <a:gdLst>
                <a:gd name="T0" fmla="*/ 15 w 60"/>
                <a:gd name="T1" fmla="*/ 8 h 60"/>
                <a:gd name="T2" fmla="*/ 15 w 60"/>
                <a:gd name="T3" fmla="*/ 7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6447" name="Freeform 159"/>
            <p:cNvSpPr>
              <a:spLocks/>
            </p:cNvSpPr>
            <p:nvPr/>
          </p:nvSpPr>
          <p:spPr bwMode="auto">
            <a:xfrm>
              <a:off x="2492" y="157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grpSp>
      <p:grpSp>
        <p:nvGrpSpPr>
          <p:cNvPr id="6165" name="Group 160"/>
          <p:cNvGrpSpPr>
            <a:grpSpLocks/>
          </p:cNvGrpSpPr>
          <p:nvPr/>
        </p:nvGrpSpPr>
        <p:grpSpPr bwMode="auto">
          <a:xfrm flipH="1">
            <a:off x="5616575" y="5029200"/>
            <a:ext cx="3527425" cy="1828800"/>
            <a:chOff x="2332" y="1554"/>
            <a:chExt cx="1105" cy="1218"/>
          </a:xfrm>
        </p:grpSpPr>
        <p:sp>
          <p:nvSpPr>
            <p:cNvPr id="6170" name="Freeform 161"/>
            <p:cNvSpPr>
              <a:spLocks/>
            </p:cNvSpPr>
            <p:nvPr/>
          </p:nvSpPr>
          <p:spPr bwMode="auto">
            <a:xfrm>
              <a:off x="2450" y="2113"/>
              <a:ext cx="30" cy="30"/>
            </a:xfrm>
            <a:custGeom>
              <a:avLst/>
              <a:gdLst>
                <a:gd name="T0" fmla="*/ 7 w 61"/>
                <a:gd name="T1" fmla="*/ 15 h 60"/>
                <a:gd name="T2" fmla="*/ 4 w 61"/>
                <a:gd name="T3" fmla="*/ 15 h 60"/>
                <a:gd name="T4" fmla="*/ 2 w 61"/>
                <a:gd name="T5" fmla="*/ 13 h 60"/>
                <a:gd name="T6" fmla="*/ 0 w 61"/>
                <a:gd name="T7" fmla="*/ 11 h 60"/>
                <a:gd name="T8" fmla="*/ 0 w 61"/>
                <a:gd name="T9" fmla="*/ 8 h 60"/>
                <a:gd name="T10" fmla="*/ 0 w 61"/>
                <a:gd name="T11" fmla="*/ 5 h 60"/>
                <a:gd name="T12" fmla="*/ 2 w 61"/>
                <a:gd name="T13" fmla="*/ 2 h 60"/>
                <a:gd name="T14" fmla="*/ 4 w 61"/>
                <a:gd name="T15" fmla="*/ 1 h 60"/>
                <a:gd name="T16" fmla="*/ 7 w 61"/>
                <a:gd name="T17" fmla="*/ 0 h 60"/>
                <a:gd name="T18" fmla="*/ 10 w 61"/>
                <a:gd name="T19" fmla="*/ 1 h 60"/>
                <a:gd name="T20" fmla="*/ 13 w 61"/>
                <a:gd name="T21" fmla="*/ 2 h 60"/>
                <a:gd name="T22" fmla="*/ 14 w 61"/>
                <a:gd name="T23" fmla="*/ 5 h 60"/>
                <a:gd name="T24" fmla="*/ 15 w 61"/>
                <a:gd name="T25" fmla="*/ 8 h 60"/>
                <a:gd name="T26" fmla="*/ 14 w 61"/>
                <a:gd name="T27" fmla="*/ 11 h 60"/>
                <a:gd name="T28" fmla="*/ 13 w 61"/>
                <a:gd name="T29" fmla="*/ 13 h 60"/>
                <a:gd name="T30" fmla="*/ 10 w 61"/>
                <a:gd name="T31" fmla="*/ 15 h 60"/>
                <a:gd name="T32" fmla="*/ 7 w 61"/>
                <a:gd name="T33" fmla="*/ 15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w="9525">
              <a:noFill/>
              <a:round/>
              <a:headEnd/>
              <a:tailEnd/>
            </a:ln>
          </p:spPr>
          <p:txBody>
            <a:bodyPr/>
            <a:lstStyle/>
            <a:p>
              <a:endParaRPr lang="en-US"/>
            </a:p>
          </p:txBody>
        </p:sp>
        <p:sp>
          <p:nvSpPr>
            <p:cNvPr id="6171" name="Freeform 162"/>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2 h 182"/>
                <a:gd name="T10" fmla="*/ 32 w 132"/>
                <a:gd name="T11" fmla="*/ 23 h 182"/>
                <a:gd name="T12" fmla="*/ 34 w 132"/>
                <a:gd name="T13" fmla="*/ 15 h 182"/>
                <a:gd name="T14" fmla="*/ 33 w 132"/>
                <a:gd name="T15" fmla="*/ 8 h 182"/>
                <a:gd name="T16" fmla="*/ 27 w 132"/>
                <a:gd name="T17" fmla="*/ 3 h 182"/>
                <a:gd name="T18" fmla="*/ 17 w 132"/>
                <a:gd name="T19" fmla="*/ 0 h 182"/>
                <a:gd name="T20" fmla="*/ 7 w 132"/>
                <a:gd name="T21" fmla="*/ 3 h 182"/>
                <a:gd name="T22" fmla="*/ 1 w 132"/>
                <a:gd name="T23" fmla="*/ 8 h 182"/>
                <a:gd name="T24" fmla="*/ 0 w 132"/>
                <a:gd name="T25" fmla="*/ 15 h 182"/>
                <a:gd name="T26" fmla="*/ 2 w 132"/>
                <a:gd name="T27" fmla="*/ 23 h 182"/>
                <a:gd name="T28" fmla="*/ 5 w 132"/>
                <a:gd name="T29" fmla="*/ 32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a:lstStyle/>
            <a:p>
              <a:endParaRPr lang="en-US"/>
            </a:p>
          </p:txBody>
        </p:sp>
        <p:sp>
          <p:nvSpPr>
            <p:cNvPr id="6172" name="Freeform 163"/>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2 h 182"/>
                <a:gd name="T10" fmla="*/ 32 w 132"/>
                <a:gd name="T11" fmla="*/ 23 h 182"/>
                <a:gd name="T12" fmla="*/ 34 w 132"/>
                <a:gd name="T13" fmla="*/ 15 h 182"/>
                <a:gd name="T14" fmla="*/ 33 w 132"/>
                <a:gd name="T15" fmla="*/ 8 h 182"/>
                <a:gd name="T16" fmla="*/ 27 w 132"/>
                <a:gd name="T17" fmla="*/ 3 h 182"/>
                <a:gd name="T18" fmla="*/ 17 w 132"/>
                <a:gd name="T19" fmla="*/ 0 h 182"/>
                <a:gd name="T20" fmla="*/ 7 w 132"/>
                <a:gd name="T21" fmla="*/ 3 h 182"/>
                <a:gd name="T22" fmla="*/ 1 w 132"/>
                <a:gd name="T23" fmla="*/ 8 h 182"/>
                <a:gd name="T24" fmla="*/ 0 w 132"/>
                <a:gd name="T25" fmla="*/ 15 h 182"/>
                <a:gd name="T26" fmla="*/ 2 w 132"/>
                <a:gd name="T27" fmla="*/ 23 h 182"/>
                <a:gd name="T28" fmla="*/ 5 w 132"/>
                <a:gd name="T29" fmla="*/ 32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w="9525">
              <a:noFill/>
              <a:round/>
              <a:headEnd/>
              <a:tailEnd/>
            </a:ln>
          </p:spPr>
          <p:txBody>
            <a:bodyPr/>
            <a:lstStyle/>
            <a:p>
              <a:endParaRPr lang="en-US"/>
            </a:p>
          </p:txBody>
        </p:sp>
        <p:sp>
          <p:nvSpPr>
            <p:cNvPr id="6173" name="Freeform 164"/>
            <p:cNvSpPr>
              <a:spLocks/>
            </p:cNvSpPr>
            <p:nvPr/>
          </p:nvSpPr>
          <p:spPr bwMode="auto">
            <a:xfrm>
              <a:off x="2359" y="2051"/>
              <a:ext cx="89" cy="73"/>
            </a:xfrm>
            <a:custGeom>
              <a:avLst/>
              <a:gdLst>
                <a:gd name="T0" fmla="*/ 41 w 177"/>
                <a:gd name="T1" fmla="*/ 36 h 146"/>
                <a:gd name="T2" fmla="*/ 45 w 177"/>
                <a:gd name="T3" fmla="*/ 30 h 146"/>
                <a:gd name="T4" fmla="*/ 43 w 177"/>
                <a:gd name="T5" fmla="*/ 28 h 146"/>
                <a:gd name="T6" fmla="*/ 41 w 177"/>
                <a:gd name="T7" fmla="*/ 23 h 146"/>
                <a:gd name="T8" fmla="*/ 36 w 177"/>
                <a:gd name="T9" fmla="*/ 16 h 146"/>
                <a:gd name="T10" fmla="*/ 31 w 177"/>
                <a:gd name="T11" fmla="*/ 9 h 146"/>
                <a:gd name="T12" fmla="*/ 24 w 177"/>
                <a:gd name="T13" fmla="*/ 3 h 146"/>
                <a:gd name="T14" fmla="*/ 18 w 177"/>
                <a:gd name="T15" fmla="*/ 0 h 146"/>
                <a:gd name="T16" fmla="*/ 10 w 177"/>
                <a:gd name="T17" fmla="*/ 2 h 146"/>
                <a:gd name="T18" fmla="*/ 4 w 177"/>
                <a:gd name="T19" fmla="*/ 10 h 146"/>
                <a:gd name="T20" fmla="*/ 1 w 177"/>
                <a:gd name="T21" fmla="*/ 15 h 146"/>
                <a:gd name="T22" fmla="*/ 0 w 177"/>
                <a:gd name="T23" fmla="*/ 20 h 146"/>
                <a:gd name="T24" fmla="*/ 1 w 177"/>
                <a:gd name="T25" fmla="*/ 24 h 146"/>
                <a:gd name="T26" fmla="*/ 2 w 177"/>
                <a:gd name="T27" fmla="*/ 27 h 146"/>
                <a:gd name="T28" fmla="*/ 5 w 177"/>
                <a:gd name="T29" fmla="*/ 30 h 146"/>
                <a:gd name="T30" fmla="*/ 8 w 177"/>
                <a:gd name="T31" fmla="*/ 32 h 146"/>
                <a:gd name="T32" fmla="*/ 12 w 177"/>
                <a:gd name="T33" fmla="*/ 33 h 146"/>
                <a:gd name="T34" fmla="*/ 16 w 177"/>
                <a:gd name="T35" fmla="*/ 35 h 146"/>
                <a:gd name="T36" fmla="*/ 20 w 177"/>
                <a:gd name="T37" fmla="*/ 36 h 146"/>
                <a:gd name="T38" fmla="*/ 25 w 177"/>
                <a:gd name="T39" fmla="*/ 36 h 146"/>
                <a:gd name="T40" fmla="*/ 29 w 177"/>
                <a:gd name="T41" fmla="*/ 36 h 146"/>
                <a:gd name="T42" fmla="*/ 33 w 177"/>
                <a:gd name="T43" fmla="*/ 37 h 146"/>
                <a:gd name="T44" fmla="*/ 36 w 177"/>
                <a:gd name="T45" fmla="*/ 37 h 146"/>
                <a:gd name="T46" fmla="*/ 39 w 177"/>
                <a:gd name="T47" fmla="*/ 36 h 146"/>
                <a:gd name="T48" fmla="*/ 41 w 177"/>
                <a:gd name="T49" fmla="*/ 36 h 146"/>
                <a:gd name="T50" fmla="*/ 41 w 177"/>
                <a:gd name="T51" fmla="*/ 36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w="9525">
              <a:noFill/>
              <a:round/>
              <a:headEnd/>
              <a:tailEnd/>
            </a:ln>
          </p:spPr>
          <p:txBody>
            <a:bodyPr/>
            <a:lstStyle/>
            <a:p>
              <a:endParaRPr lang="en-US"/>
            </a:p>
          </p:txBody>
        </p:sp>
        <p:sp>
          <p:nvSpPr>
            <p:cNvPr id="6174" name="Freeform 165"/>
            <p:cNvSpPr>
              <a:spLocks/>
            </p:cNvSpPr>
            <p:nvPr/>
          </p:nvSpPr>
          <p:spPr bwMode="auto">
            <a:xfrm>
              <a:off x="2359" y="2133"/>
              <a:ext cx="89" cy="71"/>
            </a:xfrm>
            <a:custGeom>
              <a:avLst/>
              <a:gdLst>
                <a:gd name="T0" fmla="*/ 45 w 178"/>
                <a:gd name="T1" fmla="*/ 6 h 143"/>
                <a:gd name="T2" fmla="*/ 41 w 178"/>
                <a:gd name="T3" fmla="*/ 0 h 143"/>
                <a:gd name="T4" fmla="*/ 41 w 178"/>
                <a:gd name="T5" fmla="*/ 0 h 143"/>
                <a:gd name="T6" fmla="*/ 39 w 178"/>
                <a:gd name="T7" fmla="*/ 0 h 143"/>
                <a:gd name="T8" fmla="*/ 37 w 178"/>
                <a:gd name="T9" fmla="*/ 0 h 143"/>
                <a:gd name="T10" fmla="*/ 33 w 178"/>
                <a:gd name="T11" fmla="*/ 0 h 143"/>
                <a:gd name="T12" fmla="*/ 29 w 178"/>
                <a:gd name="T13" fmla="*/ 0 h 143"/>
                <a:gd name="T14" fmla="*/ 25 w 178"/>
                <a:gd name="T15" fmla="*/ 0 h 143"/>
                <a:gd name="T16" fmla="*/ 20 w 178"/>
                <a:gd name="T17" fmla="*/ 1 h 143"/>
                <a:gd name="T18" fmla="*/ 16 w 178"/>
                <a:gd name="T19" fmla="*/ 1 h 143"/>
                <a:gd name="T20" fmla="*/ 12 w 178"/>
                <a:gd name="T21" fmla="*/ 3 h 143"/>
                <a:gd name="T22" fmla="*/ 8 w 178"/>
                <a:gd name="T23" fmla="*/ 4 h 143"/>
                <a:gd name="T24" fmla="*/ 5 w 178"/>
                <a:gd name="T25" fmla="*/ 6 h 143"/>
                <a:gd name="T26" fmla="*/ 2 w 178"/>
                <a:gd name="T27" fmla="*/ 9 h 143"/>
                <a:gd name="T28" fmla="*/ 1 w 178"/>
                <a:gd name="T29" fmla="*/ 12 h 143"/>
                <a:gd name="T30" fmla="*/ 0 w 178"/>
                <a:gd name="T31" fmla="*/ 16 h 143"/>
                <a:gd name="T32" fmla="*/ 1 w 178"/>
                <a:gd name="T33" fmla="*/ 20 h 143"/>
                <a:gd name="T34" fmla="*/ 4 w 178"/>
                <a:gd name="T35" fmla="*/ 26 h 143"/>
                <a:gd name="T36" fmla="*/ 11 w 178"/>
                <a:gd name="T37" fmla="*/ 33 h 143"/>
                <a:gd name="T38" fmla="*/ 18 w 178"/>
                <a:gd name="T39" fmla="*/ 35 h 143"/>
                <a:gd name="T40" fmla="*/ 24 w 178"/>
                <a:gd name="T41" fmla="*/ 33 h 143"/>
                <a:gd name="T42" fmla="*/ 31 w 178"/>
                <a:gd name="T43" fmla="*/ 27 h 143"/>
                <a:gd name="T44" fmla="*/ 37 w 178"/>
                <a:gd name="T45" fmla="*/ 20 h 143"/>
                <a:gd name="T46" fmla="*/ 41 w 178"/>
                <a:gd name="T47" fmla="*/ 13 h 143"/>
                <a:gd name="T48" fmla="*/ 44 w 178"/>
                <a:gd name="T49" fmla="*/ 8 h 143"/>
                <a:gd name="T50" fmla="*/ 45 w 178"/>
                <a:gd name="T51" fmla="*/ 6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w="9525">
              <a:noFill/>
              <a:round/>
              <a:headEnd/>
              <a:tailEnd/>
            </a:ln>
          </p:spPr>
          <p:txBody>
            <a:bodyPr/>
            <a:lstStyle/>
            <a:p>
              <a:endParaRPr lang="en-US"/>
            </a:p>
          </p:txBody>
        </p:sp>
        <p:sp>
          <p:nvSpPr>
            <p:cNvPr id="6175" name="Freeform 166"/>
            <p:cNvSpPr>
              <a:spLocks/>
            </p:cNvSpPr>
            <p:nvPr/>
          </p:nvSpPr>
          <p:spPr bwMode="auto">
            <a:xfrm>
              <a:off x="2432" y="2151"/>
              <a:ext cx="66" cy="90"/>
            </a:xfrm>
            <a:custGeom>
              <a:avLst/>
              <a:gdLst>
                <a:gd name="T0" fmla="*/ 21 w 132"/>
                <a:gd name="T1" fmla="*/ 0 h 181"/>
                <a:gd name="T2" fmla="*/ 13 w 132"/>
                <a:gd name="T3" fmla="*/ 0 h 181"/>
                <a:gd name="T4" fmla="*/ 12 w 132"/>
                <a:gd name="T5" fmla="*/ 2 h 181"/>
                <a:gd name="T6" fmla="*/ 9 w 132"/>
                <a:gd name="T7" fmla="*/ 7 h 181"/>
                <a:gd name="T8" fmla="*/ 5 w 132"/>
                <a:gd name="T9" fmla="*/ 14 h 181"/>
                <a:gd name="T10" fmla="*/ 2 w 132"/>
                <a:gd name="T11" fmla="*/ 22 h 181"/>
                <a:gd name="T12" fmla="*/ 0 w 132"/>
                <a:gd name="T13" fmla="*/ 30 h 181"/>
                <a:gd name="T14" fmla="*/ 2 w 132"/>
                <a:gd name="T15" fmla="*/ 38 h 181"/>
                <a:gd name="T16" fmla="*/ 6 w 132"/>
                <a:gd name="T17" fmla="*/ 43 h 181"/>
                <a:gd name="T18" fmla="*/ 16 w 132"/>
                <a:gd name="T19" fmla="*/ 45 h 181"/>
                <a:gd name="T20" fmla="*/ 27 w 132"/>
                <a:gd name="T21" fmla="*/ 43 h 181"/>
                <a:gd name="T22" fmla="*/ 32 w 132"/>
                <a:gd name="T23" fmla="*/ 38 h 181"/>
                <a:gd name="T24" fmla="*/ 33 w 132"/>
                <a:gd name="T25" fmla="*/ 30 h 181"/>
                <a:gd name="T26" fmla="*/ 32 w 132"/>
                <a:gd name="T27" fmla="*/ 22 h 181"/>
                <a:gd name="T28" fmla="*/ 29 w 132"/>
                <a:gd name="T29" fmla="*/ 14 h 181"/>
                <a:gd name="T30" fmla="*/ 25 w 132"/>
                <a:gd name="T31" fmla="*/ 7 h 181"/>
                <a:gd name="T32" fmla="*/ 22 w 132"/>
                <a:gd name="T33" fmla="*/ 2 h 181"/>
                <a:gd name="T34" fmla="*/ 2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w="9525">
              <a:noFill/>
              <a:round/>
              <a:headEnd/>
              <a:tailEnd/>
            </a:ln>
          </p:spPr>
          <p:txBody>
            <a:bodyPr/>
            <a:lstStyle/>
            <a:p>
              <a:endParaRPr lang="en-US"/>
            </a:p>
          </p:txBody>
        </p:sp>
        <p:sp>
          <p:nvSpPr>
            <p:cNvPr id="6176" name="Freeform 167"/>
            <p:cNvSpPr>
              <a:spLocks/>
            </p:cNvSpPr>
            <p:nvPr/>
          </p:nvSpPr>
          <p:spPr bwMode="auto">
            <a:xfrm>
              <a:off x="2482" y="2132"/>
              <a:ext cx="88" cy="72"/>
            </a:xfrm>
            <a:custGeom>
              <a:avLst/>
              <a:gdLst>
                <a:gd name="T0" fmla="*/ 3 w 177"/>
                <a:gd name="T1" fmla="*/ 1 h 144"/>
                <a:gd name="T2" fmla="*/ 0 w 177"/>
                <a:gd name="T3" fmla="*/ 7 h 144"/>
                <a:gd name="T4" fmla="*/ 1 w 177"/>
                <a:gd name="T5" fmla="*/ 9 h 144"/>
                <a:gd name="T6" fmla="*/ 4 w 177"/>
                <a:gd name="T7" fmla="*/ 14 h 144"/>
                <a:gd name="T8" fmla="*/ 8 w 177"/>
                <a:gd name="T9" fmla="*/ 21 h 144"/>
                <a:gd name="T10" fmla="*/ 14 w 177"/>
                <a:gd name="T11" fmla="*/ 28 h 144"/>
                <a:gd name="T12" fmla="*/ 20 w 177"/>
                <a:gd name="T13" fmla="*/ 33 h 144"/>
                <a:gd name="T14" fmla="*/ 27 w 177"/>
                <a:gd name="T15" fmla="*/ 36 h 144"/>
                <a:gd name="T16" fmla="*/ 34 w 177"/>
                <a:gd name="T17" fmla="*/ 35 h 144"/>
                <a:gd name="T18" fmla="*/ 41 w 177"/>
                <a:gd name="T19" fmla="*/ 27 h 144"/>
                <a:gd name="T20" fmla="*/ 43 w 177"/>
                <a:gd name="T21" fmla="*/ 22 h 144"/>
                <a:gd name="T22" fmla="*/ 44 w 177"/>
                <a:gd name="T23" fmla="*/ 17 h 144"/>
                <a:gd name="T24" fmla="*/ 44 w 177"/>
                <a:gd name="T25" fmla="*/ 13 h 144"/>
                <a:gd name="T26" fmla="*/ 42 w 177"/>
                <a:gd name="T27" fmla="*/ 10 h 144"/>
                <a:gd name="T28" fmla="*/ 40 w 177"/>
                <a:gd name="T29" fmla="*/ 7 h 144"/>
                <a:gd name="T30" fmla="*/ 36 w 177"/>
                <a:gd name="T31" fmla="*/ 5 h 144"/>
                <a:gd name="T32" fmla="*/ 33 w 177"/>
                <a:gd name="T33" fmla="*/ 3 h 144"/>
                <a:gd name="T34" fmla="*/ 29 w 177"/>
                <a:gd name="T35" fmla="*/ 2 h 144"/>
                <a:gd name="T36" fmla="*/ 24 w 177"/>
                <a:gd name="T37" fmla="*/ 1 h 144"/>
                <a:gd name="T38" fmla="*/ 20 w 177"/>
                <a:gd name="T39" fmla="*/ 1 h 144"/>
                <a:gd name="T40" fmla="*/ 15 w 177"/>
                <a:gd name="T41" fmla="*/ 1 h 144"/>
                <a:gd name="T42" fmla="*/ 12 w 177"/>
                <a:gd name="T43" fmla="*/ 0 h 144"/>
                <a:gd name="T44" fmla="*/ 8 w 177"/>
                <a:gd name="T45" fmla="*/ 0 h 144"/>
                <a:gd name="T46" fmla="*/ 6 w 177"/>
                <a:gd name="T47" fmla="*/ 1 h 144"/>
                <a:gd name="T48" fmla="*/ 4 w 177"/>
                <a:gd name="T49" fmla="*/ 1 h 144"/>
                <a:gd name="T50" fmla="*/ 3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w="9525">
              <a:noFill/>
              <a:round/>
              <a:headEnd/>
              <a:tailEnd/>
            </a:ln>
          </p:spPr>
          <p:txBody>
            <a:bodyPr/>
            <a:lstStyle/>
            <a:p>
              <a:endParaRPr lang="en-US"/>
            </a:p>
          </p:txBody>
        </p:sp>
        <p:sp>
          <p:nvSpPr>
            <p:cNvPr id="6177" name="Freeform 168"/>
            <p:cNvSpPr>
              <a:spLocks/>
            </p:cNvSpPr>
            <p:nvPr/>
          </p:nvSpPr>
          <p:spPr bwMode="auto">
            <a:xfrm>
              <a:off x="2481" y="2051"/>
              <a:ext cx="90" cy="72"/>
            </a:xfrm>
            <a:custGeom>
              <a:avLst/>
              <a:gdLst>
                <a:gd name="T0" fmla="*/ 0 w 180"/>
                <a:gd name="T1" fmla="*/ 29 h 143"/>
                <a:gd name="T2" fmla="*/ 4 w 180"/>
                <a:gd name="T3" fmla="*/ 36 h 143"/>
                <a:gd name="T4" fmla="*/ 5 w 180"/>
                <a:gd name="T5" fmla="*/ 36 h 143"/>
                <a:gd name="T6" fmla="*/ 6 w 180"/>
                <a:gd name="T7" fmla="*/ 36 h 143"/>
                <a:gd name="T8" fmla="*/ 9 w 180"/>
                <a:gd name="T9" fmla="*/ 36 h 143"/>
                <a:gd name="T10" fmla="*/ 12 w 180"/>
                <a:gd name="T11" fmla="*/ 36 h 143"/>
                <a:gd name="T12" fmla="*/ 16 w 180"/>
                <a:gd name="T13" fmla="*/ 36 h 143"/>
                <a:gd name="T14" fmla="*/ 20 w 180"/>
                <a:gd name="T15" fmla="*/ 36 h 143"/>
                <a:gd name="T16" fmla="*/ 25 w 180"/>
                <a:gd name="T17" fmla="*/ 35 h 143"/>
                <a:gd name="T18" fmla="*/ 29 w 180"/>
                <a:gd name="T19" fmla="*/ 34 h 143"/>
                <a:gd name="T20" fmla="*/ 34 w 180"/>
                <a:gd name="T21" fmla="*/ 33 h 143"/>
                <a:gd name="T22" fmla="*/ 37 w 180"/>
                <a:gd name="T23" fmla="*/ 32 h 143"/>
                <a:gd name="T24" fmla="*/ 41 w 180"/>
                <a:gd name="T25" fmla="*/ 30 h 143"/>
                <a:gd name="T26" fmla="*/ 43 w 180"/>
                <a:gd name="T27" fmla="*/ 27 h 143"/>
                <a:gd name="T28" fmla="*/ 45 w 180"/>
                <a:gd name="T29" fmla="*/ 24 h 143"/>
                <a:gd name="T30" fmla="*/ 45 w 180"/>
                <a:gd name="T31" fmla="*/ 20 h 143"/>
                <a:gd name="T32" fmla="*/ 44 w 180"/>
                <a:gd name="T33" fmla="*/ 15 h 143"/>
                <a:gd name="T34" fmla="*/ 42 w 180"/>
                <a:gd name="T35" fmla="*/ 10 h 143"/>
                <a:gd name="T36" fmla="*/ 35 w 180"/>
                <a:gd name="T37" fmla="*/ 2 h 143"/>
                <a:gd name="T38" fmla="*/ 28 w 180"/>
                <a:gd name="T39" fmla="*/ 0 h 143"/>
                <a:gd name="T40" fmla="*/ 21 w 180"/>
                <a:gd name="T41" fmla="*/ 3 h 143"/>
                <a:gd name="T42" fmla="*/ 14 w 180"/>
                <a:gd name="T43" fmla="*/ 8 h 143"/>
                <a:gd name="T44" fmla="*/ 9 w 180"/>
                <a:gd name="T45" fmla="*/ 15 h 143"/>
                <a:gd name="T46" fmla="*/ 4 w 180"/>
                <a:gd name="T47" fmla="*/ 22 h 143"/>
                <a:gd name="T48" fmla="*/ 1 w 180"/>
                <a:gd name="T49" fmla="*/ 27 h 143"/>
                <a:gd name="T50" fmla="*/ 0 w 180"/>
                <a:gd name="T51" fmla="*/ 29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w="9525">
              <a:noFill/>
              <a:round/>
              <a:headEnd/>
              <a:tailEnd/>
            </a:ln>
          </p:spPr>
          <p:txBody>
            <a:bodyPr/>
            <a:lstStyle/>
            <a:p>
              <a:endParaRPr lang="en-US"/>
            </a:p>
          </p:txBody>
        </p:sp>
        <p:sp>
          <p:nvSpPr>
            <p:cNvPr id="6178" name="Freeform 169"/>
            <p:cNvSpPr>
              <a:spLocks/>
            </p:cNvSpPr>
            <p:nvPr/>
          </p:nvSpPr>
          <p:spPr bwMode="auto">
            <a:xfrm>
              <a:off x="2654" y="1594"/>
              <a:ext cx="12" cy="12"/>
            </a:xfrm>
            <a:custGeom>
              <a:avLst/>
              <a:gdLst>
                <a:gd name="T0" fmla="*/ 3 w 24"/>
                <a:gd name="T1" fmla="*/ 6 h 24"/>
                <a:gd name="T2" fmla="*/ 2 w 24"/>
                <a:gd name="T3" fmla="*/ 6 h 24"/>
                <a:gd name="T4" fmla="*/ 1 w 24"/>
                <a:gd name="T5" fmla="*/ 6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5 w 24"/>
                <a:gd name="T19" fmla="*/ 1 h 24"/>
                <a:gd name="T20" fmla="*/ 5 w 24"/>
                <a:gd name="T21" fmla="*/ 1 h 24"/>
                <a:gd name="T22" fmla="*/ 6 w 24"/>
                <a:gd name="T23" fmla="*/ 2 h 24"/>
                <a:gd name="T24" fmla="*/ 6 w 24"/>
                <a:gd name="T25" fmla="*/ 3 h 24"/>
                <a:gd name="T26" fmla="*/ 6 w 24"/>
                <a:gd name="T27" fmla="*/ 4 h 24"/>
                <a:gd name="T28" fmla="*/ 5 w 24"/>
                <a:gd name="T29" fmla="*/ 6 h 24"/>
                <a:gd name="T30" fmla="*/ 5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w="9525">
              <a:noFill/>
              <a:round/>
              <a:headEnd/>
              <a:tailEnd/>
            </a:ln>
          </p:spPr>
          <p:txBody>
            <a:bodyPr/>
            <a:lstStyle/>
            <a:p>
              <a:endParaRPr lang="en-US"/>
            </a:p>
          </p:txBody>
        </p:sp>
        <p:sp>
          <p:nvSpPr>
            <p:cNvPr id="6179" name="Freeform 170"/>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a:lstStyle/>
            <a:p>
              <a:endParaRPr lang="en-US"/>
            </a:p>
          </p:txBody>
        </p:sp>
        <p:sp>
          <p:nvSpPr>
            <p:cNvPr id="6180" name="Freeform 171"/>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w="9525">
              <a:noFill/>
              <a:round/>
              <a:headEnd/>
              <a:tailEnd/>
            </a:ln>
          </p:spPr>
          <p:txBody>
            <a:bodyPr/>
            <a:lstStyle/>
            <a:p>
              <a:endParaRPr lang="en-US"/>
            </a:p>
          </p:txBody>
        </p:sp>
        <p:sp>
          <p:nvSpPr>
            <p:cNvPr id="6181" name="Freeform 172"/>
            <p:cNvSpPr>
              <a:spLocks/>
            </p:cNvSpPr>
            <p:nvPr/>
          </p:nvSpPr>
          <p:spPr bwMode="auto">
            <a:xfrm>
              <a:off x="2618" y="1569"/>
              <a:ext cx="36" cy="29"/>
            </a:xfrm>
            <a:custGeom>
              <a:avLst/>
              <a:gdLst>
                <a:gd name="T0" fmla="*/ 17 w 71"/>
                <a:gd name="T1" fmla="*/ 15 h 58"/>
                <a:gd name="T2" fmla="*/ 18 w 71"/>
                <a:gd name="T3" fmla="*/ 12 h 58"/>
                <a:gd name="T4" fmla="*/ 18 w 71"/>
                <a:gd name="T5" fmla="*/ 11 h 58"/>
                <a:gd name="T6" fmla="*/ 16 w 71"/>
                <a:gd name="T7" fmla="*/ 9 h 58"/>
                <a:gd name="T8" fmla="*/ 15 w 71"/>
                <a:gd name="T9" fmla="*/ 7 h 58"/>
                <a:gd name="T10" fmla="*/ 13 w 71"/>
                <a:gd name="T11" fmla="*/ 4 h 58"/>
                <a:gd name="T12" fmla="*/ 10 w 71"/>
                <a:gd name="T13" fmla="*/ 2 h 58"/>
                <a:gd name="T14" fmla="*/ 7 w 71"/>
                <a:gd name="T15" fmla="*/ 0 h 58"/>
                <a:gd name="T16" fmla="*/ 4 w 71"/>
                <a:gd name="T17" fmla="*/ 1 h 58"/>
                <a:gd name="T18" fmla="*/ 2 w 71"/>
                <a:gd name="T19" fmla="*/ 5 h 58"/>
                <a:gd name="T20" fmla="*/ 0 w 71"/>
                <a:gd name="T21" fmla="*/ 9 h 58"/>
                <a:gd name="T22" fmla="*/ 1 w 71"/>
                <a:gd name="T23" fmla="*/ 11 h 58"/>
                <a:gd name="T24" fmla="*/ 3 w 71"/>
                <a:gd name="T25" fmla="*/ 13 h 58"/>
                <a:gd name="T26" fmla="*/ 7 w 71"/>
                <a:gd name="T27" fmla="*/ 14 h 58"/>
                <a:gd name="T28" fmla="*/ 10 w 71"/>
                <a:gd name="T29" fmla="*/ 15 h 58"/>
                <a:gd name="T30" fmla="*/ 13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w="9525">
              <a:noFill/>
              <a:round/>
              <a:headEnd/>
              <a:tailEnd/>
            </a:ln>
          </p:spPr>
          <p:txBody>
            <a:bodyPr/>
            <a:lstStyle/>
            <a:p>
              <a:endParaRPr lang="en-US"/>
            </a:p>
          </p:txBody>
        </p:sp>
        <p:sp>
          <p:nvSpPr>
            <p:cNvPr id="6182" name="Freeform 173"/>
            <p:cNvSpPr>
              <a:spLocks/>
            </p:cNvSpPr>
            <p:nvPr/>
          </p:nvSpPr>
          <p:spPr bwMode="auto">
            <a:xfrm>
              <a:off x="2618" y="1602"/>
              <a:ext cx="36" cy="28"/>
            </a:xfrm>
            <a:custGeom>
              <a:avLst/>
              <a:gdLst>
                <a:gd name="T0" fmla="*/ 18 w 71"/>
                <a:gd name="T1" fmla="*/ 2 h 57"/>
                <a:gd name="T2" fmla="*/ 17 w 71"/>
                <a:gd name="T3" fmla="*/ 0 h 57"/>
                <a:gd name="T4" fmla="*/ 16 w 71"/>
                <a:gd name="T5" fmla="*/ 0 h 57"/>
                <a:gd name="T6" fmla="*/ 14 w 71"/>
                <a:gd name="T7" fmla="*/ 0 h 57"/>
                <a:gd name="T8" fmla="*/ 10 w 71"/>
                <a:gd name="T9" fmla="*/ 0 h 57"/>
                <a:gd name="T10" fmla="*/ 7 w 71"/>
                <a:gd name="T11" fmla="*/ 0 h 57"/>
                <a:gd name="T12" fmla="*/ 4 w 71"/>
                <a:gd name="T13" fmla="*/ 1 h 57"/>
                <a:gd name="T14" fmla="*/ 1 w 71"/>
                <a:gd name="T15" fmla="*/ 3 h 57"/>
                <a:gd name="T16" fmla="*/ 0 w 71"/>
                <a:gd name="T17" fmla="*/ 6 h 57"/>
                <a:gd name="T18" fmla="*/ 2 w 71"/>
                <a:gd name="T19" fmla="*/ 10 h 57"/>
                <a:gd name="T20" fmla="*/ 4 w 71"/>
                <a:gd name="T21" fmla="*/ 13 h 57"/>
                <a:gd name="T22" fmla="*/ 7 w 71"/>
                <a:gd name="T23" fmla="*/ 14 h 57"/>
                <a:gd name="T24" fmla="*/ 10 w 71"/>
                <a:gd name="T25" fmla="*/ 13 h 57"/>
                <a:gd name="T26" fmla="*/ 13 w 71"/>
                <a:gd name="T27" fmla="*/ 11 h 57"/>
                <a:gd name="T28" fmla="*/ 15 w 71"/>
                <a:gd name="T29" fmla="*/ 8 h 57"/>
                <a:gd name="T30" fmla="*/ 16 w 71"/>
                <a:gd name="T31" fmla="*/ 5 h 57"/>
                <a:gd name="T32" fmla="*/ 18 w 71"/>
                <a:gd name="T33" fmla="*/ 3 h 57"/>
                <a:gd name="T34" fmla="*/ 18 w 71"/>
                <a:gd name="T35" fmla="*/ 2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w="9525">
              <a:noFill/>
              <a:round/>
              <a:headEnd/>
              <a:tailEnd/>
            </a:ln>
          </p:spPr>
          <p:txBody>
            <a:bodyPr/>
            <a:lstStyle/>
            <a:p>
              <a:endParaRPr lang="en-US"/>
            </a:p>
          </p:txBody>
        </p:sp>
        <p:sp>
          <p:nvSpPr>
            <p:cNvPr id="6183" name="Freeform 174"/>
            <p:cNvSpPr>
              <a:spLocks/>
            </p:cNvSpPr>
            <p:nvPr/>
          </p:nvSpPr>
          <p:spPr bwMode="auto">
            <a:xfrm>
              <a:off x="2647" y="1610"/>
              <a:ext cx="26" cy="36"/>
            </a:xfrm>
            <a:custGeom>
              <a:avLst/>
              <a:gdLst>
                <a:gd name="T0" fmla="*/ 8 w 52"/>
                <a:gd name="T1" fmla="*/ 0 h 73"/>
                <a:gd name="T2" fmla="*/ 5 w 52"/>
                <a:gd name="T3" fmla="*/ 0 h 73"/>
                <a:gd name="T4" fmla="*/ 5 w 52"/>
                <a:gd name="T5" fmla="*/ 1 h 73"/>
                <a:gd name="T6" fmla="*/ 4 w 52"/>
                <a:gd name="T7" fmla="*/ 3 h 73"/>
                <a:gd name="T8" fmla="*/ 2 w 52"/>
                <a:gd name="T9" fmla="*/ 5 h 73"/>
                <a:gd name="T10" fmla="*/ 1 w 52"/>
                <a:gd name="T11" fmla="*/ 9 h 73"/>
                <a:gd name="T12" fmla="*/ 0 w 52"/>
                <a:gd name="T13" fmla="*/ 12 h 73"/>
                <a:gd name="T14" fmla="*/ 1 w 52"/>
                <a:gd name="T15" fmla="*/ 15 h 73"/>
                <a:gd name="T16" fmla="*/ 3 w 52"/>
                <a:gd name="T17" fmla="*/ 17 h 73"/>
                <a:gd name="T18" fmla="*/ 7 w 52"/>
                <a:gd name="T19" fmla="*/ 18 h 73"/>
                <a:gd name="T20" fmla="*/ 11 w 52"/>
                <a:gd name="T21" fmla="*/ 17 h 73"/>
                <a:gd name="T22" fmla="*/ 13 w 52"/>
                <a:gd name="T23" fmla="*/ 15 h 73"/>
                <a:gd name="T24" fmla="*/ 13 w 52"/>
                <a:gd name="T25" fmla="*/ 12 h 73"/>
                <a:gd name="T26" fmla="*/ 13 w 52"/>
                <a:gd name="T27" fmla="*/ 9 h 73"/>
                <a:gd name="T28" fmla="*/ 12 w 52"/>
                <a:gd name="T29" fmla="*/ 5 h 73"/>
                <a:gd name="T30" fmla="*/ 10 w 52"/>
                <a:gd name="T31" fmla="*/ 3 h 73"/>
                <a:gd name="T32" fmla="*/ 9 w 52"/>
                <a:gd name="T33" fmla="*/ 1 h 73"/>
                <a:gd name="T34" fmla="*/ 8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w="9525">
              <a:noFill/>
              <a:round/>
              <a:headEnd/>
              <a:tailEnd/>
            </a:ln>
          </p:spPr>
          <p:txBody>
            <a:bodyPr/>
            <a:lstStyle/>
            <a:p>
              <a:endParaRPr lang="en-US"/>
            </a:p>
          </p:txBody>
        </p:sp>
        <p:sp>
          <p:nvSpPr>
            <p:cNvPr id="6184" name="Freeform 175"/>
            <p:cNvSpPr>
              <a:spLocks/>
            </p:cNvSpPr>
            <p:nvPr/>
          </p:nvSpPr>
          <p:spPr bwMode="auto">
            <a:xfrm>
              <a:off x="2667" y="1602"/>
              <a:ext cx="36" cy="28"/>
            </a:xfrm>
            <a:custGeom>
              <a:avLst/>
              <a:gdLst>
                <a:gd name="T0" fmla="*/ 2 w 71"/>
                <a:gd name="T1" fmla="*/ 0 h 57"/>
                <a:gd name="T2" fmla="*/ 0 w 71"/>
                <a:gd name="T3" fmla="*/ 2 h 57"/>
                <a:gd name="T4" fmla="*/ 1 w 71"/>
                <a:gd name="T5" fmla="*/ 3 h 57"/>
                <a:gd name="T6" fmla="*/ 2 w 71"/>
                <a:gd name="T7" fmla="*/ 5 h 57"/>
                <a:gd name="T8" fmla="*/ 4 w 71"/>
                <a:gd name="T9" fmla="*/ 8 h 57"/>
                <a:gd name="T10" fmla="*/ 6 w 71"/>
                <a:gd name="T11" fmla="*/ 11 h 57"/>
                <a:gd name="T12" fmla="*/ 8 w 71"/>
                <a:gd name="T13" fmla="*/ 13 h 57"/>
                <a:gd name="T14" fmla="*/ 11 w 71"/>
                <a:gd name="T15" fmla="*/ 14 h 57"/>
                <a:gd name="T16" fmla="*/ 14 w 71"/>
                <a:gd name="T17" fmla="*/ 13 h 57"/>
                <a:gd name="T18" fmla="*/ 17 w 71"/>
                <a:gd name="T19" fmla="*/ 10 h 57"/>
                <a:gd name="T20" fmla="*/ 18 w 71"/>
                <a:gd name="T21" fmla="*/ 6 h 57"/>
                <a:gd name="T22" fmla="*/ 17 w 71"/>
                <a:gd name="T23" fmla="*/ 3 h 57"/>
                <a:gd name="T24" fmla="*/ 15 w 71"/>
                <a:gd name="T25" fmla="*/ 1 h 57"/>
                <a:gd name="T26" fmla="*/ 12 w 71"/>
                <a:gd name="T27" fmla="*/ 0 h 57"/>
                <a:gd name="T28" fmla="*/ 8 w 71"/>
                <a:gd name="T29" fmla="*/ 0 h 57"/>
                <a:gd name="T30" fmla="*/ 5 w 71"/>
                <a:gd name="T31" fmla="*/ 0 h 57"/>
                <a:gd name="T32" fmla="*/ 3 w 71"/>
                <a:gd name="T33" fmla="*/ 0 h 57"/>
                <a:gd name="T34" fmla="*/ 2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w="9525">
              <a:noFill/>
              <a:round/>
              <a:headEnd/>
              <a:tailEnd/>
            </a:ln>
          </p:spPr>
          <p:txBody>
            <a:bodyPr/>
            <a:lstStyle/>
            <a:p>
              <a:endParaRPr lang="en-US"/>
            </a:p>
          </p:txBody>
        </p:sp>
        <p:sp>
          <p:nvSpPr>
            <p:cNvPr id="6185" name="Freeform 176"/>
            <p:cNvSpPr>
              <a:spLocks/>
            </p:cNvSpPr>
            <p:nvPr/>
          </p:nvSpPr>
          <p:spPr bwMode="auto">
            <a:xfrm>
              <a:off x="2667" y="1569"/>
              <a:ext cx="36" cy="28"/>
            </a:xfrm>
            <a:custGeom>
              <a:avLst/>
              <a:gdLst>
                <a:gd name="T0" fmla="*/ 0 w 71"/>
                <a:gd name="T1" fmla="*/ 11 h 57"/>
                <a:gd name="T2" fmla="*/ 2 w 71"/>
                <a:gd name="T3" fmla="*/ 14 h 57"/>
                <a:gd name="T4" fmla="*/ 3 w 71"/>
                <a:gd name="T5" fmla="*/ 14 h 57"/>
                <a:gd name="T6" fmla="*/ 5 w 71"/>
                <a:gd name="T7" fmla="*/ 14 h 57"/>
                <a:gd name="T8" fmla="*/ 8 w 71"/>
                <a:gd name="T9" fmla="*/ 14 h 57"/>
                <a:gd name="T10" fmla="*/ 12 w 71"/>
                <a:gd name="T11" fmla="*/ 13 h 57"/>
                <a:gd name="T12" fmla="*/ 15 w 71"/>
                <a:gd name="T13" fmla="*/ 12 h 57"/>
                <a:gd name="T14" fmla="*/ 17 w 71"/>
                <a:gd name="T15" fmla="*/ 10 h 57"/>
                <a:gd name="T16" fmla="*/ 18 w 71"/>
                <a:gd name="T17" fmla="*/ 8 h 57"/>
                <a:gd name="T18" fmla="*/ 17 w 71"/>
                <a:gd name="T19" fmla="*/ 4 h 57"/>
                <a:gd name="T20" fmla="*/ 14 w 71"/>
                <a:gd name="T21" fmla="*/ 1 h 57"/>
                <a:gd name="T22" fmla="*/ 11 w 71"/>
                <a:gd name="T23" fmla="*/ 0 h 57"/>
                <a:gd name="T24" fmla="*/ 8 w 71"/>
                <a:gd name="T25" fmla="*/ 1 h 57"/>
                <a:gd name="T26" fmla="*/ 6 w 71"/>
                <a:gd name="T27" fmla="*/ 3 h 57"/>
                <a:gd name="T28" fmla="*/ 4 w 71"/>
                <a:gd name="T29" fmla="*/ 5 h 57"/>
                <a:gd name="T30" fmla="*/ 2 w 71"/>
                <a:gd name="T31" fmla="*/ 8 h 57"/>
                <a:gd name="T32" fmla="*/ 1 w 71"/>
                <a:gd name="T33" fmla="*/ 10 h 57"/>
                <a:gd name="T34" fmla="*/ 0 w 71"/>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w="9525">
              <a:noFill/>
              <a:round/>
              <a:headEnd/>
              <a:tailEnd/>
            </a:ln>
          </p:spPr>
          <p:txBody>
            <a:bodyPr/>
            <a:lstStyle/>
            <a:p>
              <a:endParaRPr lang="en-US"/>
            </a:p>
          </p:txBody>
        </p:sp>
        <p:sp>
          <p:nvSpPr>
            <p:cNvPr id="6186" name="Freeform 177"/>
            <p:cNvSpPr>
              <a:spLocks/>
            </p:cNvSpPr>
            <p:nvPr/>
          </p:nvSpPr>
          <p:spPr bwMode="auto">
            <a:xfrm>
              <a:off x="3368" y="2439"/>
              <a:ext cx="12" cy="12"/>
            </a:xfrm>
            <a:custGeom>
              <a:avLst/>
              <a:gdLst>
                <a:gd name="T0" fmla="*/ 3 w 24"/>
                <a:gd name="T1" fmla="*/ 6 h 24"/>
                <a:gd name="T2" fmla="*/ 2 w 24"/>
                <a:gd name="T3" fmla="*/ 6 h 24"/>
                <a:gd name="T4" fmla="*/ 1 w 24"/>
                <a:gd name="T5" fmla="*/ 5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4 w 24"/>
                <a:gd name="T19" fmla="*/ 1 h 24"/>
                <a:gd name="T20" fmla="*/ 5 w 24"/>
                <a:gd name="T21" fmla="*/ 1 h 24"/>
                <a:gd name="T22" fmla="*/ 6 w 24"/>
                <a:gd name="T23" fmla="*/ 2 h 24"/>
                <a:gd name="T24" fmla="*/ 6 w 24"/>
                <a:gd name="T25" fmla="*/ 3 h 24"/>
                <a:gd name="T26" fmla="*/ 6 w 24"/>
                <a:gd name="T27" fmla="*/ 4 h 24"/>
                <a:gd name="T28" fmla="*/ 5 w 24"/>
                <a:gd name="T29" fmla="*/ 5 h 24"/>
                <a:gd name="T30" fmla="*/ 4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w="9525">
              <a:noFill/>
              <a:round/>
              <a:headEnd/>
              <a:tailEnd/>
            </a:ln>
          </p:spPr>
          <p:txBody>
            <a:bodyPr/>
            <a:lstStyle/>
            <a:p>
              <a:endParaRPr lang="en-US"/>
            </a:p>
          </p:txBody>
        </p:sp>
        <p:sp>
          <p:nvSpPr>
            <p:cNvPr id="6187" name="Freeform 178"/>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a:lstStyle/>
            <a:p>
              <a:endParaRPr lang="en-US"/>
            </a:p>
          </p:txBody>
        </p:sp>
        <p:sp>
          <p:nvSpPr>
            <p:cNvPr id="6188" name="Freeform 179"/>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w="9525">
              <a:noFill/>
              <a:round/>
              <a:headEnd/>
              <a:tailEnd/>
            </a:ln>
          </p:spPr>
          <p:txBody>
            <a:bodyPr/>
            <a:lstStyle/>
            <a:p>
              <a:endParaRPr lang="en-US"/>
            </a:p>
          </p:txBody>
        </p:sp>
        <p:sp>
          <p:nvSpPr>
            <p:cNvPr id="6189" name="Freeform 180"/>
            <p:cNvSpPr>
              <a:spLocks/>
            </p:cNvSpPr>
            <p:nvPr/>
          </p:nvSpPr>
          <p:spPr bwMode="auto">
            <a:xfrm>
              <a:off x="3331" y="2414"/>
              <a:ext cx="36" cy="29"/>
            </a:xfrm>
            <a:custGeom>
              <a:avLst/>
              <a:gdLst>
                <a:gd name="T0" fmla="*/ 17 w 71"/>
                <a:gd name="T1" fmla="*/ 15 h 58"/>
                <a:gd name="T2" fmla="*/ 18 w 71"/>
                <a:gd name="T3" fmla="*/ 12 h 58"/>
                <a:gd name="T4" fmla="*/ 18 w 71"/>
                <a:gd name="T5" fmla="*/ 11 h 58"/>
                <a:gd name="T6" fmla="*/ 16 w 71"/>
                <a:gd name="T7" fmla="*/ 9 h 58"/>
                <a:gd name="T8" fmla="*/ 15 w 71"/>
                <a:gd name="T9" fmla="*/ 6 h 58"/>
                <a:gd name="T10" fmla="*/ 13 w 71"/>
                <a:gd name="T11" fmla="*/ 4 h 58"/>
                <a:gd name="T12" fmla="*/ 10 w 71"/>
                <a:gd name="T13" fmla="*/ 2 h 58"/>
                <a:gd name="T14" fmla="*/ 7 w 71"/>
                <a:gd name="T15" fmla="*/ 0 h 58"/>
                <a:gd name="T16" fmla="*/ 4 w 71"/>
                <a:gd name="T17" fmla="*/ 1 h 58"/>
                <a:gd name="T18" fmla="*/ 2 w 71"/>
                <a:gd name="T19" fmla="*/ 4 h 58"/>
                <a:gd name="T20" fmla="*/ 0 w 71"/>
                <a:gd name="T21" fmla="*/ 8 h 58"/>
                <a:gd name="T22" fmla="*/ 1 w 71"/>
                <a:gd name="T23" fmla="*/ 11 h 58"/>
                <a:gd name="T24" fmla="*/ 4 w 71"/>
                <a:gd name="T25" fmla="*/ 13 h 58"/>
                <a:gd name="T26" fmla="*/ 7 w 71"/>
                <a:gd name="T27" fmla="*/ 14 h 58"/>
                <a:gd name="T28" fmla="*/ 10 w 71"/>
                <a:gd name="T29" fmla="*/ 15 h 58"/>
                <a:gd name="T30" fmla="*/ 14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w="9525">
              <a:noFill/>
              <a:round/>
              <a:headEnd/>
              <a:tailEnd/>
            </a:ln>
          </p:spPr>
          <p:txBody>
            <a:bodyPr/>
            <a:lstStyle/>
            <a:p>
              <a:endParaRPr lang="en-US"/>
            </a:p>
          </p:txBody>
        </p:sp>
        <p:sp>
          <p:nvSpPr>
            <p:cNvPr id="6190" name="Freeform 181"/>
            <p:cNvSpPr>
              <a:spLocks/>
            </p:cNvSpPr>
            <p:nvPr/>
          </p:nvSpPr>
          <p:spPr bwMode="auto">
            <a:xfrm>
              <a:off x="3331" y="2447"/>
              <a:ext cx="37" cy="28"/>
            </a:xfrm>
            <a:custGeom>
              <a:avLst/>
              <a:gdLst>
                <a:gd name="T0" fmla="*/ 19 w 72"/>
                <a:gd name="T1" fmla="*/ 3 h 56"/>
                <a:gd name="T2" fmla="*/ 17 w 72"/>
                <a:gd name="T3" fmla="*/ 0 h 56"/>
                <a:gd name="T4" fmla="*/ 16 w 72"/>
                <a:gd name="T5" fmla="*/ 0 h 56"/>
                <a:gd name="T6" fmla="*/ 14 w 72"/>
                <a:gd name="T7" fmla="*/ 0 h 56"/>
                <a:gd name="T8" fmla="*/ 11 w 72"/>
                <a:gd name="T9" fmla="*/ 0 h 56"/>
                <a:gd name="T10" fmla="*/ 7 w 72"/>
                <a:gd name="T11" fmla="*/ 1 h 56"/>
                <a:gd name="T12" fmla="*/ 4 w 72"/>
                <a:gd name="T13" fmla="*/ 2 h 56"/>
                <a:gd name="T14" fmla="*/ 1 w 72"/>
                <a:gd name="T15" fmla="*/ 4 h 56"/>
                <a:gd name="T16" fmla="*/ 0 w 72"/>
                <a:gd name="T17" fmla="*/ 7 h 56"/>
                <a:gd name="T18" fmla="*/ 2 w 72"/>
                <a:gd name="T19" fmla="*/ 11 h 56"/>
                <a:gd name="T20" fmla="*/ 5 w 72"/>
                <a:gd name="T21" fmla="*/ 14 h 56"/>
                <a:gd name="T22" fmla="*/ 8 w 72"/>
                <a:gd name="T23" fmla="*/ 14 h 56"/>
                <a:gd name="T24" fmla="*/ 10 w 72"/>
                <a:gd name="T25" fmla="*/ 14 h 56"/>
                <a:gd name="T26" fmla="*/ 13 w 72"/>
                <a:gd name="T27" fmla="*/ 11 h 56"/>
                <a:gd name="T28" fmla="*/ 15 w 72"/>
                <a:gd name="T29" fmla="*/ 9 h 56"/>
                <a:gd name="T30" fmla="*/ 17 w 72"/>
                <a:gd name="T31" fmla="*/ 6 h 56"/>
                <a:gd name="T32" fmla="*/ 19 w 72"/>
                <a:gd name="T33" fmla="*/ 4 h 56"/>
                <a:gd name="T34" fmla="*/ 19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w="9525">
              <a:noFill/>
              <a:round/>
              <a:headEnd/>
              <a:tailEnd/>
            </a:ln>
          </p:spPr>
          <p:txBody>
            <a:bodyPr/>
            <a:lstStyle/>
            <a:p>
              <a:endParaRPr lang="en-US"/>
            </a:p>
          </p:txBody>
        </p:sp>
        <p:sp>
          <p:nvSpPr>
            <p:cNvPr id="6191" name="Freeform 182"/>
            <p:cNvSpPr>
              <a:spLocks/>
            </p:cNvSpPr>
            <p:nvPr/>
          </p:nvSpPr>
          <p:spPr bwMode="auto">
            <a:xfrm>
              <a:off x="3361" y="2454"/>
              <a:ext cx="26" cy="37"/>
            </a:xfrm>
            <a:custGeom>
              <a:avLst/>
              <a:gdLst>
                <a:gd name="T0" fmla="*/ 8 w 53"/>
                <a:gd name="T1" fmla="*/ 0 h 72"/>
                <a:gd name="T2" fmla="*/ 5 w 53"/>
                <a:gd name="T3" fmla="*/ 0 h 72"/>
                <a:gd name="T4" fmla="*/ 4 w 53"/>
                <a:gd name="T5" fmla="*/ 1 h 72"/>
                <a:gd name="T6" fmla="*/ 3 w 53"/>
                <a:gd name="T7" fmla="*/ 3 h 72"/>
                <a:gd name="T8" fmla="*/ 2 w 53"/>
                <a:gd name="T9" fmla="*/ 6 h 72"/>
                <a:gd name="T10" fmla="*/ 0 w 53"/>
                <a:gd name="T11" fmla="*/ 9 h 72"/>
                <a:gd name="T12" fmla="*/ 0 w 53"/>
                <a:gd name="T13" fmla="*/ 13 h 72"/>
                <a:gd name="T14" fmla="*/ 0 w 53"/>
                <a:gd name="T15" fmla="*/ 16 h 72"/>
                <a:gd name="T16" fmla="*/ 2 w 53"/>
                <a:gd name="T17" fmla="*/ 18 h 72"/>
                <a:gd name="T18" fmla="*/ 6 w 53"/>
                <a:gd name="T19" fmla="*/ 19 h 72"/>
                <a:gd name="T20" fmla="*/ 10 w 53"/>
                <a:gd name="T21" fmla="*/ 18 h 72"/>
                <a:gd name="T22" fmla="*/ 12 w 53"/>
                <a:gd name="T23" fmla="*/ 16 h 72"/>
                <a:gd name="T24" fmla="*/ 13 w 53"/>
                <a:gd name="T25" fmla="*/ 13 h 72"/>
                <a:gd name="T26" fmla="*/ 12 w 53"/>
                <a:gd name="T27" fmla="*/ 9 h 72"/>
                <a:gd name="T28" fmla="*/ 11 w 53"/>
                <a:gd name="T29" fmla="*/ 6 h 72"/>
                <a:gd name="T30" fmla="*/ 10 w 53"/>
                <a:gd name="T31" fmla="*/ 3 h 72"/>
                <a:gd name="T32" fmla="*/ 8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w="9525">
              <a:noFill/>
              <a:round/>
              <a:headEnd/>
              <a:tailEnd/>
            </a:ln>
          </p:spPr>
          <p:txBody>
            <a:bodyPr/>
            <a:lstStyle/>
            <a:p>
              <a:endParaRPr lang="en-US"/>
            </a:p>
          </p:txBody>
        </p:sp>
        <p:sp>
          <p:nvSpPr>
            <p:cNvPr id="6192" name="Freeform 183"/>
            <p:cNvSpPr>
              <a:spLocks/>
            </p:cNvSpPr>
            <p:nvPr/>
          </p:nvSpPr>
          <p:spPr bwMode="auto">
            <a:xfrm>
              <a:off x="3381" y="2447"/>
              <a:ext cx="36" cy="28"/>
            </a:xfrm>
            <a:custGeom>
              <a:avLst/>
              <a:gdLst>
                <a:gd name="T0" fmla="*/ 2 w 71"/>
                <a:gd name="T1" fmla="*/ 0 h 56"/>
                <a:gd name="T2" fmla="*/ 0 w 71"/>
                <a:gd name="T3" fmla="*/ 3 h 56"/>
                <a:gd name="T4" fmla="*/ 1 w 71"/>
                <a:gd name="T5" fmla="*/ 4 h 56"/>
                <a:gd name="T6" fmla="*/ 2 w 71"/>
                <a:gd name="T7" fmla="*/ 6 h 56"/>
                <a:gd name="T8" fmla="*/ 4 w 71"/>
                <a:gd name="T9" fmla="*/ 9 h 56"/>
                <a:gd name="T10" fmla="*/ 6 w 71"/>
                <a:gd name="T11" fmla="*/ 11 h 56"/>
                <a:gd name="T12" fmla="*/ 8 w 71"/>
                <a:gd name="T13" fmla="*/ 14 h 56"/>
                <a:gd name="T14" fmla="*/ 11 w 71"/>
                <a:gd name="T15" fmla="*/ 14 h 56"/>
                <a:gd name="T16" fmla="*/ 14 w 71"/>
                <a:gd name="T17" fmla="*/ 14 h 56"/>
                <a:gd name="T18" fmla="*/ 17 w 71"/>
                <a:gd name="T19" fmla="*/ 11 h 56"/>
                <a:gd name="T20" fmla="*/ 18 w 71"/>
                <a:gd name="T21" fmla="*/ 7 h 56"/>
                <a:gd name="T22" fmla="*/ 17 w 71"/>
                <a:gd name="T23" fmla="*/ 4 h 56"/>
                <a:gd name="T24" fmla="*/ 15 w 71"/>
                <a:gd name="T25" fmla="*/ 2 h 56"/>
                <a:gd name="T26" fmla="*/ 12 w 71"/>
                <a:gd name="T27" fmla="*/ 1 h 56"/>
                <a:gd name="T28" fmla="*/ 8 w 71"/>
                <a:gd name="T29" fmla="*/ 0 h 56"/>
                <a:gd name="T30" fmla="*/ 5 w 71"/>
                <a:gd name="T31" fmla="*/ 0 h 56"/>
                <a:gd name="T32" fmla="*/ 3 w 71"/>
                <a:gd name="T33" fmla="*/ 0 h 56"/>
                <a:gd name="T34" fmla="*/ 2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w="9525">
              <a:noFill/>
              <a:round/>
              <a:headEnd/>
              <a:tailEnd/>
            </a:ln>
          </p:spPr>
          <p:txBody>
            <a:bodyPr/>
            <a:lstStyle/>
            <a:p>
              <a:endParaRPr lang="en-US"/>
            </a:p>
          </p:txBody>
        </p:sp>
        <p:sp>
          <p:nvSpPr>
            <p:cNvPr id="6193" name="Freeform 184"/>
            <p:cNvSpPr>
              <a:spLocks/>
            </p:cNvSpPr>
            <p:nvPr/>
          </p:nvSpPr>
          <p:spPr bwMode="auto">
            <a:xfrm>
              <a:off x="3380" y="2414"/>
              <a:ext cx="37" cy="28"/>
            </a:xfrm>
            <a:custGeom>
              <a:avLst/>
              <a:gdLst>
                <a:gd name="T0" fmla="*/ 0 w 72"/>
                <a:gd name="T1" fmla="*/ 11 h 57"/>
                <a:gd name="T2" fmla="*/ 2 w 72"/>
                <a:gd name="T3" fmla="*/ 14 h 57"/>
                <a:gd name="T4" fmla="*/ 3 w 72"/>
                <a:gd name="T5" fmla="*/ 14 h 57"/>
                <a:gd name="T6" fmla="*/ 5 w 72"/>
                <a:gd name="T7" fmla="*/ 14 h 57"/>
                <a:gd name="T8" fmla="*/ 8 w 72"/>
                <a:gd name="T9" fmla="*/ 14 h 57"/>
                <a:gd name="T10" fmla="*/ 12 w 72"/>
                <a:gd name="T11" fmla="*/ 13 h 57"/>
                <a:gd name="T12" fmla="*/ 16 w 72"/>
                <a:gd name="T13" fmla="*/ 12 h 57"/>
                <a:gd name="T14" fmla="*/ 18 w 72"/>
                <a:gd name="T15" fmla="*/ 10 h 57"/>
                <a:gd name="T16" fmla="*/ 19 w 72"/>
                <a:gd name="T17" fmla="*/ 7 h 57"/>
                <a:gd name="T18" fmla="*/ 17 w 72"/>
                <a:gd name="T19" fmla="*/ 4 h 57"/>
                <a:gd name="T20" fmla="*/ 14 w 72"/>
                <a:gd name="T21" fmla="*/ 1 h 57"/>
                <a:gd name="T22" fmla="*/ 12 w 72"/>
                <a:gd name="T23" fmla="*/ 0 h 57"/>
                <a:gd name="T24" fmla="*/ 9 w 72"/>
                <a:gd name="T25" fmla="*/ 1 h 57"/>
                <a:gd name="T26" fmla="*/ 6 w 72"/>
                <a:gd name="T27" fmla="*/ 3 h 57"/>
                <a:gd name="T28" fmla="*/ 4 w 72"/>
                <a:gd name="T29" fmla="*/ 5 h 57"/>
                <a:gd name="T30" fmla="*/ 2 w 72"/>
                <a:gd name="T31" fmla="*/ 8 h 57"/>
                <a:gd name="T32" fmla="*/ 1 w 72"/>
                <a:gd name="T33" fmla="*/ 10 h 57"/>
                <a:gd name="T34" fmla="*/ 0 w 72"/>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w="9525">
              <a:noFill/>
              <a:round/>
              <a:headEnd/>
              <a:tailEnd/>
            </a:ln>
          </p:spPr>
          <p:txBody>
            <a:bodyPr/>
            <a:lstStyle/>
            <a:p>
              <a:endParaRPr lang="en-US"/>
            </a:p>
          </p:txBody>
        </p:sp>
        <p:sp>
          <p:nvSpPr>
            <p:cNvPr id="6194" name="Freeform 185"/>
            <p:cNvSpPr>
              <a:spLocks/>
            </p:cNvSpPr>
            <p:nvPr/>
          </p:nvSpPr>
          <p:spPr bwMode="auto">
            <a:xfrm>
              <a:off x="2672" y="2420"/>
              <a:ext cx="11" cy="12"/>
            </a:xfrm>
            <a:custGeom>
              <a:avLst/>
              <a:gdLst>
                <a:gd name="T0" fmla="*/ 3 w 23"/>
                <a:gd name="T1" fmla="*/ 6 h 24"/>
                <a:gd name="T2" fmla="*/ 1 w 23"/>
                <a:gd name="T3" fmla="*/ 6 h 24"/>
                <a:gd name="T4" fmla="*/ 1 w 23"/>
                <a:gd name="T5" fmla="*/ 5 h 24"/>
                <a:gd name="T6" fmla="*/ 0 w 23"/>
                <a:gd name="T7" fmla="*/ 5 h 24"/>
                <a:gd name="T8" fmla="*/ 0 w 23"/>
                <a:gd name="T9" fmla="*/ 3 h 24"/>
                <a:gd name="T10" fmla="*/ 0 w 23"/>
                <a:gd name="T11" fmla="*/ 2 h 24"/>
                <a:gd name="T12" fmla="*/ 1 w 23"/>
                <a:gd name="T13" fmla="*/ 1 h 24"/>
                <a:gd name="T14" fmla="*/ 1 w 23"/>
                <a:gd name="T15" fmla="*/ 1 h 24"/>
                <a:gd name="T16" fmla="*/ 3 w 23"/>
                <a:gd name="T17" fmla="*/ 0 h 24"/>
                <a:gd name="T18" fmla="*/ 4 w 23"/>
                <a:gd name="T19" fmla="*/ 1 h 24"/>
                <a:gd name="T20" fmla="*/ 5 w 23"/>
                <a:gd name="T21" fmla="*/ 1 h 24"/>
                <a:gd name="T22" fmla="*/ 5 w 23"/>
                <a:gd name="T23" fmla="*/ 2 h 24"/>
                <a:gd name="T24" fmla="*/ 5 w 23"/>
                <a:gd name="T25" fmla="*/ 3 h 24"/>
                <a:gd name="T26" fmla="*/ 5 w 23"/>
                <a:gd name="T27" fmla="*/ 5 h 24"/>
                <a:gd name="T28" fmla="*/ 5 w 23"/>
                <a:gd name="T29" fmla="*/ 5 h 24"/>
                <a:gd name="T30" fmla="*/ 4 w 23"/>
                <a:gd name="T31" fmla="*/ 6 h 24"/>
                <a:gd name="T32" fmla="*/ 3 w 23"/>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w="9525">
              <a:noFill/>
              <a:round/>
              <a:headEnd/>
              <a:tailEnd/>
            </a:ln>
          </p:spPr>
          <p:txBody>
            <a:bodyPr/>
            <a:lstStyle/>
            <a:p>
              <a:endParaRPr lang="en-US"/>
            </a:p>
          </p:txBody>
        </p:sp>
        <p:sp>
          <p:nvSpPr>
            <p:cNvPr id="6195" name="Freeform 186"/>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4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a:lstStyle/>
            <a:p>
              <a:endParaRPr lang="en-US"/>
            </a:p>
          </p:txBody>
        </p:sp>
        <p:sp>
          <p:nvSpPr>
            <p:cNvPr id="6196" name="Freeform 187"/>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4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w="9525">
              <a:noFill/>
              <a:round/>
              <a:headEnd/>
              <a:tailEnd/>
            </a:ln>
          </p:spPr>
          <p:txBody>
            <a:bodyPr/>
            <a:lstStyle/>
            <a:p>
              <a:endParaRPr lang="en-US"/>
            </a:p>
          </p:txBody>
        </p:sp>
        <p:sp>
          <p:nvSpPr>
            <p:cNvPr id="6197" name="Freeform 188"/>
            <p:cNvSpPr>
              <a:spLocks/>
            </p:cNvSpPr>
            <p:nvPr/>
          </p:nvSpPr>
          <p:spPr bwMode="auto">
            <a:xfrm>
              <a:off x="2635" y="2396"/>
              <a:ext cx="35" cy="28"/>
            </a:xfrm>
            <a:custGeom>
              <a:avLst/>
              <a:gdLst>
                <a:gd name="T0" fmla="*/ 16 w 72"/>
                <a:gd name="T1" fmla="*/ 14 h 58"/>
                <a:gd name="T2" fmla="*/ 17 w 72"/>
                <a:gd name="T3" fmla="*/ 11 h 58"/>
                <a:gd name="T4" fmla="*/ 17 w 72"/>
                <a:gd name="T5" fmla="*/ 10 h 58"/>
                <a:gd name="T6" fmla="*/ 16 w 72"/>
                <a:gd name="T7" fmla="*/ 8 h 58"/>
                <a:gd name="T8" fmla="*/ 14 w 72"/>
                <a:gd name="T9" fmla="*/ 6 h 58"/>
                <a:gd name="T10" fmla="*/ 12 w 72"/>
                <a:gd name="T11" fmla="*/ 3 h 58"/>
                <a:gd name="T12" fmla="*/ 9 w 72"/>
                <a:gd name="T13" fmla="*/ 1 h 58"/>
                <a:gd name="T14" fmla="*/ 7 w 72"/>
                <a:gd name="T15" fmla="*/ 0 h 58"/>
                <a:gd name="T16" fmla="*/ 4 w 72"/>
                <a:gd name="T17" fmla="*/ 0 h 58"/>
                <a:gd name="T18" fmla="*/ 1 w 72"/>
                <a:gd name="T19" fmla="*/ 3 h 58"/>
                <a:gd name="T20" fmla="*/ 0 w 72"/>
                <a:gd name="T21" fmla="*/ 7 h 58"/>
                <a:gd name="T22" fmla="*/ 1 w 72"/>
                <a:gd name="T23" fmla="*/ 10 h 58"/>
                <a:gd name="T24" fmla="*/ 3 w 72"/>
                <a:gd name="T25" fmla="*/ 12 h 58"/>
                <a:gd name="T26" fmla="*/ 6 w 72"/>
                <a:gd name="T27" fmla="*/ 13 h 58"/>
                <a:gd name="T28" fmla="*/ 9 w 72"/>
                <a:gd name="T29" fmla="*/ 14 h 58"/>
                <a:gd name="T30" fmla="*/ 12 w 72"/>
                <a:gd name="T31" fmla="*/ 14 h 58"/>
                <a:gd name="T32" fmla="*/ 15 w 72"/>
                <a:gd name="T33" fmla="*/ 14 h 58"/>
                <a:gd name="T34" fmla="*/ 16 w 72"/>
                <a:gd name="T35" fmla="*/ 14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w="9525">
              <a:noFill/>
              <a:round/>
              <a:headEnd/>
              <a:tailEnd/>
            </a:ln>
          </p:spPr>
          <p:txBody>
            <a:bodyPr/>
            <a:lstStyle/>
            <a:p>
              <a:endParaRPr lang="en-US"/>
            </a:p>
          </p:txBody>
        </p:sp>
        <p:sp>
          <p:nvSpPr>
            <p:cNvPr id="6198" name="Freeform 189"/>
            <p:cNvSpPr>
              <a:spLocks/>
            </p:cNvSpPr>
            <p:nvPr/>
          </p:nvSpPr>
          <p:spPr bwMode="auto">
            <a:xfrm>
              <a:off x="2635" y="2428"/>
              <a:ext cx="35" cy="29"/>
            </a:xfrm>
            <a:custGeom>
              <a:avLst/>
              <a:gdLst>
                <a:gd name="T0" fmla="*/ 17 w 72"/>
                <a:gd name="T1" fmla="*/ 3 h 56"/>
                <a:gd name="T2" fmla="*/ 16 w 72"/>
                <a:gd name="T3" fmla="*/ 0 h 56"/>
                <a:gd name="T4" fmla="*/ 15 w 72"/>
                <a:gd name="T5" fmla="*/ 0 h 56"/>
                <a:gd name="T6" fmla="*/ 13 w 72"/>
                <a:gd name="T7" fmla="*/ 0 h 56"/>
                <a:gd name="T8" fmla="*/ 9 w 72"/>
                <a:gd name="T9" fmla="*/ 0 h 56"/>
                <a:gd name="T10" fmla="*/ 6 w 72"/>
                <a:gd name="T11" fmla="*/ 1 h 56"/>
                <a:gd name="T12" fmla="*/ 3 w 72"/>
                <a:gd name="T13" fmla="*/ 2 h 56"/>
                <a:gd name="T14" fmla="*/ 1 w 72"/>
                <a:gd name="T15" fmla="*/ 4 h 56"/>
                <a:gd name="T16" fmla="*/ 0 w 72"/>
                <a:gd name="T17" fmla="*/ 7 h 56"/>
                <a:gd name="T18" fmla="*/ 1 w 72"/>
                <a:gd name="T19" fmla="*/ 11 h 56"/>
                <a:gd name="T20" fmla="*/ 4 w 72"/>
                <a:gd name="T21" fmla="*/ 14 h 56"/>
                <a:gd name="T22" fmla="*/ 7 w 72"/>
                <a:gd name="T23" fmla="*/ 15 h 56"/>
                <a:gd name="T24" fmla="*/ 9 w 72"/>
                <a:gd name="T25" fmla="*/ 14 h 56"/>
                <a:gd name="T26" fmla="*/ 12 w 72"/>
                <a:gd name="T27" fmla="*/ 12 h 56"/>
                <a:gd name="T28" fmla="*/ 14 w 72"/>
                <a:gd name="T29" fmla="*/ 9 h 56"/>
                <a:gd name="T30" fmla="*/ 16 w 72"/>
                <a:gd name="T31" fmla="*/ 6 h 56"/>
                <a:gd name="T32" fmla="*/ 17 w 72"/>
                <a:gd name="T33" fmla="*/ 4 h 56"/>
                <a:gd name="T34" fmla="*/ 17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w="9525">
              <a:noFill/>
              <a:round/>
              <a:headEnd/>
              <a:tailEnd/>
            </a:ln>
          </p:spPr>
          <p:txBody>
            <a:bodyPr/>
            <a:lstStyle/>
            <a:p>
              <a:endParaRPr lang="en-US"/>
            </a:p>
          </p:txBody>
        </p:sp>
        <p:sp>
          <p:nvSpPr>
            <p:cNvPr id="6199" name="Freeform 190"/>
            <p:cNvSpPr>
              <a:spLocks/>
            </p:cNvSpPr>
            <p:nvPr/>
          </p:nvSpPr>
          <p:spPr bwMode="auto">
            <a:xfrm>
              <a:off x="2664" y="2435"/>
              <a:ext cx="27" cy="37"/>
            </a:xfrm>
            <a:custGeom>
              <a:avLst/>
              <a:gdLst>
                <a:gd name="T0" fmla="*/ 8 w 53"/>
                <a:gd name="T1" fmla="*/ 0 h 72"/>
                <a:gd name="T2" fmla="*/ 6 w 53"/>
                <a:gd name="T3" fmla="*/ 0 h 72"/>
                <a:gd name="T4" fmla="*/ 5 w 53"/>
                <a:gd name="T5" fmla="*/ 1 h 72"/>
                <a:gd name="T6" fmla="*/ 4 w 53"/>
                <a:gd name="T7" fmla="*/ 3 h 72"/>
                <a:gd name="T8" fmla="*/ 2 w 53"/>
                <a:gd name="T9" fmla="*/ 6 h 72"/>
                <a:gd name="T10" fmla="*/ 1 w 53"/>
                <a:gd name="T11" fmla="*/ 9 h 72"/>
                <a:gd name="T12" fmla="*/ 0 w 53"/>
                <a:gd name="T13" fmla="*/ 13 h 72"/>
                <a:gd name="T14" fmla="*/ 1 w 53"/>
                <a:gd name="T15" fmla="*/ 16 h 72"/>
                <a:gd name="T16" fmla="*/ 3 w 53"/>
                <a:gd name="T17" fmla="*/ 18 h 72"/>
                <a:gd name="T18" fmla="*/ 7 w 53"/>
                <a:gd name="T19" fmla="*/ 19 h 72"/>
                <a:gd name="T20" fmla="*/ 11 w 53"/>
                <a:gd name="T21" fmla="*/ 18 h 72"/>
                <a:gd name="T22" fmla="*/ 13 w 53"/>
                <a:gd name="T23" fmla="*/ 16 h 72"/>
                <a:gd name="T24" fmla="*/ 14 w 53"/>
                <a:gd name="T25" fmla="*/ 13 h 72"/>
                <a:gd name="T26" fmla="*/ 13 w 53"/>
                <a:gd name="T27" fmla="*/ 9 h 72"/>
                <a:gd name="T28" fmla="*/ 12 w 53"/>
                <a:gd name="T29" fmla="*/ 6 h 72"/>
                <a:gd name="T30" fmla="*/ 10 w 53"/>
                <a:gd name="T31" fmla="*/ 3 h 72"/>
                <a:gd name="T32" fmla="*/ 9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w="9525">
              <a:noFill/>
              <a:round/>
              <a:headEnd/>
              <a:tailEnd/>
            </a:ln>
          </p:spPr>
          <p:txBody>
            <a:bodyPr/>
            <a:lstStyle/>
            <a:p>
              <a:endParaRPr lang="en-US"/>
            </a:p>
          </p:txBody>
        </p:sp>
        <p:sp>
          <p:nvSpPr>
            <p:cNvPr id="6200" name="Freeform 191"/>
            <p:cNvSpPr>
              <a:spLocks/>
            </p:cNvSpPr>
            <p:nvPr/>
          </p:nvSpPr>
          <p:spPr bwMode="auto">
            <a:xfrm>
              <a:off x="2684" y="2428"/>
              <a:ext cx="35" cy="29"/>
            </a:xfrm>
            <a:custGeom>
              <a:avLst/>
              <a:gdLst>
                <a:gd name="T0" fmla="*/ 1 w 72"/>
                <a:gd name="T1" fmla="*/ 0 h 57"/>
                <a:gd name="T2" fmla="*/ 0 w 72"/>
                <a:gd name="T3" fmla="*/ 3 h 57"/>
                <a:gd name="T4" fmla="*/ 0 w 72"/>
                <a:gd name="T5" fmla="*/ 4 h 57"/>
                <a:gd name="T6" fmla="*/ 1 w 72"/>
                <a:gd name="T7" fmla="*/ 6 h 57"/>
                <a:gd name="T8" fmla="*/ 3 w 72"/>
                <a:gd name="T9" fmla="*/ 9 h 57"/>
                <a:gd name="T10" fmla="*/ 5 w 72"/>
                <a:gd name="T11" fmla="*/ 11 h 57"/>
                <a:gd name="T12" fmla="*/ 8 w 72"/>
                <a:gd name="T13" fmla="*/ 14 h 57"/>
                <a:gd name="T14" fmla="*/ 10 w 72"/>
                <a:gd name="T15" fmla="*/ 15 h 57"/>
                <a:gd name="T16" fmla="*/ 13 w 72"/>
                <a:gd name="T17" fmla="*/ 14 h 57"/>
                <a:gd name="T18" fmla="*/ 16 w 72"/>
                <a:gd name="T19" fmla="*/ 11 h 57"/>
                <a:gd name="T20" fmla="*/ 17 w 72"/>
                <a:gd name="T21" fmla="*/ 7 h 57"/>
                <a:gd name="T22" fmla="*/ 16 w 72"/>
                <a:gd name="T23" fmla="*/ 4 h 57"/>
                <a:gd name="T24" fmla="*/ 14 w 72"/>
                <a:gd name="T25" fmla="*/ 2 h 57"/>
                <a:gd name="T26" fmla="*/ 11 w 72"/>
                <a:gd name="T27" fmla="*/ 1 h 57"/>
                <a:gd name="T28" fmla="*/ 8 w 72"/>
                <a:gd name="T29" fmla="*/ 0 h 57"/>
                <a:gd name="T30" fmla="*/ 5 w 72"/>
                <a:gd name="T31" fmla="*/ 0 h 57"/>
                <a:gd name="T32" fmla="*/ 2 w 72"/>
                <a:gd name="T33" fmla="*/ 0 h 57"/>
                <a:gd name="T34" fmla="*/ 1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w="9525">
              <a:noFill/>
              <a:round/>
              <a:headEnd/>
              <a:tailEnd/>
            </a:ln>
          </p:spPr>
          <p:txBody>
            <a:bodyPr/>
            <a:lstStyle/>
            <a:p>
              <a:endParaRPr lang="en-US"/>
            </a:p>
          </p:txBody>
        </p:sp>
        <p:sp>
          <p:nvSpPr>
            <p:cNvPr id="6201" name="Freeform 192"/>
            <p:cNvSpPr>
              <a:spLocks/>
            </p:cNvSpPr>
            <p:nvPr/>
          </p:nvSpPr>
          <p:spPr bwMode="auto">
            <a:xfrm>
              <a:off x="2684" y="2395"/>
              <a:ext cx="35" cy="29"/>
            </a:xfrm>
            <a:custGeom>
              <a:avLst/>
              <a:gdLst>
                <a:gd name="T0" fmla="*/ 0 w 72"/>
                <a:gd name="T1" fmla="*/ 12 h 58"/>
                <a:gd name="T2" fmla="*/ 1 w 72"/>
                <a:gd name="T3" fmla="*/ 15 h 58"/>
                <a:gd name="T4" fmla="*/ 2 w 72"/>
                <a:gd name="T5" fmla="*/ 15 h 58"/>
                <a:gd name="T6" fmla="*/ 5 w 72"/>
                <a:gd name="T7" fmla="*/ 15 h 58"/>
                <a:gd name="T8" fmla="*/ 8 w 72"/>
                <a:gd name="T9" fmla="*/ 15 h 58"/>
                <a:gd name="T10" fmla="*/ 11 w 72"/>
                <a:gd name="T11" fmla="*/ 14 h 58"/>
                <a:gd name="T12" fmla="*/ 14 w 72"/>
                <a:gd name="T13" fmla="*/ 13 h 58"/>
                <a:gd name="T14" fmla="*/ 16 w 72"/>
                <a:gd name="T15" fmla="*/ 11 h 58"/>
                <a:gd name="T16" fmla="*/ 17 w 72"/>
                <a:gd name="T17" fmla="*/ 8 h 58"/>
                <a:gd name="T18" fmla="*/ 16 w 72"/>
                <a:gd name="T19" fmla="*/ 4 h 58"/>
                <a:gd name="T20" fmla="*/ 13 w 72"/>
                <a:gd name="T21" fmla="*/ 1 h 58"/>
                <a:gd name="T22" fmla="*/ 10 w 72"/>
                <a:gd name="T23" fmla="*/ 0 h 58"/>
                <a:gd name="T24" fmla="*/ 8 w 72"/>
                <a:gd name="T25" fmla="*/ 2 h 58"/>
                <a:gd name="T26" fmla="*/ 5 w 72"/>
                <a:gd name="T27" fmla="*/ 4 h 58"/>
                <a:gd name="T28" fmla="*/ 3 w 72"/>
                <a:gd name="T29" fmla="*/ 6 h 58"/>
                <a:gd name="T30" fmla="*/ 1 w 72"/>
                <a:gd name="T31" fmla="*/ 9 h 58"/>
                <a:gd name="T32" fmla="*/ 0 w 72"/>
                <a:gd name="T33" fmla="*/ 11 h 58"/>
                <a:gd name="T34" fmla="*/ 0 w 72"/>
                <a:gd name="T35" fmla="*/ 12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w="9525">
              <a:noFill/>
              <a:round/>
              <a:headEnd/>
              <a:tailEnd/>
            </a:ln>
          </p:spPr>
          <p:txBody>
            <a:bodyPr/>
            <a:lstStyle/>
            <a:p>
              <a:endParaRPr lang="en-US"/>
            </a:p>
          </p:txBody>
        </p:sp>
        <p:sp>
          <p:nvSpPr>
            <p:cNvPr id="6202" name="Freeform 193"/>
            <p:cNvSpPr>
              <a:spLocks/>
            </p:cNvSpPr>
            <p:nvPr/>
          </p:nvSpPr>
          <p:spPr bwMode="auto">
            <a:xfrm>
              <a:off x="2471" y="1815"/>
              <a:ext cx="72" cy="84"/>
            </a:xfrm>
            <a:custGeom>
              <a:avLst/>
              <a:gdLst>
                <a:gd name="T0" fmla="*/ 36 w 144"/>
                <a:gd name="T1" fmla="*/ 0 h 167"/>
                <a:gd name="T2" fmla="*/ 36 w 144"/>
                <a:gd name="T3" fmla="*/ 7 h 167"/>
                <a:gd name="T4" fmla="*/ 35 w 144"/>
                <a:gd name="T5" fmla="*/ 15 h 167"/>
                <a:gd name="T6" fmla="*/ 33 w 144"/>
                <a:gd name="T7" fmla="*/ 21 h 167"/>
                <a:gd name="T8" fmla="*/ 29 w 144"/>
                <a:gd name="T9" fmla="*/ 28 h 167"/>
                <a:gd name="T10" fmla="*/ 25 w 144"/>
                <a:gd name="T11" fmla="*/ 34 h 167"/>
                <a:gd name="T12" fmla="*/ 21 w 144"/>
                <a:gd name="T13" fmla="*/ 38 h 167"/>
                <a:gd name="T14" fmla="*/ 15 w 144"/>
                <a:gd name="T15" fmla="*/ 41 h 167"/>
                <a:gd name="T16" fmla="*/ 9 w 144"/>
                <a:gd name="T17" fmla="*/ 42 h 167"/>
                <a:gd name="T18" fmla="*/ 4 w 144"/>
                <a:gd name="T19" fmla="*/ 41 h 167"/>
                <a:gd name="T20" fmla="*/ 2 w 144"/>
                <a:gd name="T21" fmla="*/ 38 h 167"/>
                <a:gd name="T22" fmla="*/ 0 w 144"/>
                <a:gd name="T23" fmla="*/ 35 h 167"/>
                <a:gd name="T24" fmla="*/ 1 w 144"/>
                <a:gd name="T25" fmla="*/ 31 h 167"/>
                <a:gd name="T26" fmla="*/ 3 w 144"/>
                <a:gd name="T27" fmla="*/ 28 h 167"/>
                <a:gd name="T28" fmla="*/ 6 w 144"/>
                <a:gd name="T29" fmla="*/ 24 h 167"/>
                <a:gd name="T30" fmla="*/ 11 w 144"/>
                <a:gd name="T31" fmla="*/ 22 h 167"/>
                <a:gd name="T32" fmla="*/ 16 w 144"/>
                <a:gd name="T33" fmla="*/ 21 h 167"/>
                <a:gd name="T34" fmla="*/ 20 w 144"/>
                <a:gd name="T35" fmla="*/ 20 h 167"/>
                <a:gd name="T36" fmla="*/ 24 w 144"/>
                <a:gd name="T37" fmla="*/ 18 h 167"/>
                <a:gd name="T38" fmla="*/ 27 w 144"/>
                <a:gd name="T39" fmla="*/ 15 h 167"/>
                <a:gd name="T40" fmla="*/ 31 w 144"/>
                <a:gd name="T41" fmla="*/ 11 h 167"/>
                <a:gd name="T42" fmla="*/ 33 w 144"/>
                <a:gd name="T43" fmla="*/ 7 h 167"/>
                <a:gd name="T44" fmla="*/ 35 w 144"/>
                <a:gd name="T45" fmla="*/ 4 h 167"/>
                <a:gd name="T46" fmla="*/ 36 w 144"/>
                <a:gd name="T47" fmla="*/ 1 h 167"/>
                <a:gd name="T48" fmla="*/ 36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w="9525">
              <a:noFill/>
              <a:round/>
              <a:headEnd/>
              <a:tailEnd/>
            </a:ln>
          </p:spPr>
          <p:txBody>
            <a:bodyPr/>
            <a:lstStyle/>
            <a:p>
              <a:endParaRPr lang="en-US"/>
            </a:p>
          </p:txBody>
        </p:sp>
        <p:sp>
          <p:nvSpPr>
            <p:cNvPr id="6203" name="Freeform 194"/>
            <p:cNvSpPr>
              <a:spLocks/>
            </p:cNvSpPr>
            <p:nvPr/>
          </p:nvSpPr>
          <p:spPr bwMode="auto">
            <a:xfrm>
              <a:off x="2436" y="1811"/>
              <a:ext cx="102" cy="40"/>
            </a:xfrm>
            <a:custGeom>
              <a:avLst/>
              <a:gdLst>
                <a:gd name="T0" fmla="*/ 51 w 204"/>
                <a:gd name="T1" fmla="*/ 0 h 82"/>
                <a:gd name="T2" fmla="*/ 49 w 204"/>
                <a:gd name="T3" fmla="*/ 2 h 82"/>
                <a:gd name="T4" fmla="*/ 47 w 204"/>
                <a:gd name="T5" fmla="*/ 5 h 82"/>
                <a:gd name="T6" fmla="*/ 44 w 204"/>
                <a:gd name="T7" fmla="*/ 7 h 82"/>
                <a:gd name="T8" fmla="*/ 42 w 204"/>
                <a:gd name="T9" fmla="*/ 10 h 82"/>
                <a:gd name="T10" fmla="*/ 38 w 204"/>
                <a:gd name="T11" fmla="*/ 12 h 82"/>
                <a:gd name="T12" fmla="*/ 35 w 204"/>
                <a:gd name="T13" fmla="*/ 14 h 82"/>
                <a:gd name="T14" fmla="*/ 32 w 204"/>
                <a:gd name="T15" fmla="*/ 16 h 82"/>
                <a:gd name="T16" fmla="*/ 29 w 204"/>
                <a:gd name="T17" fmla="*/ 17 h 82"/>
                <a:gd name="T18" fmla="*/ 25 w 204"/>
                <a:gd name="T19" fmla="*/ 18 h 82"/>
                <a:gd name="T20" fmla="*/ 22 w 204"/>
                <a:gd name="T21" fmla="*/ 19 h 82"/>
                <a:gd name="T22" fmla="*/ 19 w 204"/>
                <a:gd name="T23" fmla="*/ 20 h 82"/>
                <a:gd name="T24" fmla="*/ 16 w 204"/>
                <a:gd name="T25" fmla="*/ 20 h 82"/>
                <a:gd name="T26" fmla="*/ 12 w 204"/>
                <a:gd name="T27" fmla="*/ 20 h 82"/>
                <a:gd name="T28" fmla="*/ 10 w 204"/>
                <a:gd name="T29" fmla="*/ 19 h 82"/>
                <a:gd name="T30" fmla="*/ 7 w 204"/>
                <a:gd name="T31" fmla="*/ 17 h 82"/>
                <a:gd name="T32" fmla="*/ 4 w 204"/>
                <a:gd name="T33" fmla="*/ 16 h 82"/>
                <a:gd name="T34" fmla="*/ 1 w 204"/>
                <a:gd name="T35" fmla="*/ 11 h 82"/>
                <a:gd name="T36" fmla="*/ 0 w 204"/>
                <a:gd name="T37" fmla="*/ 8 h 82"/>
                <a:gd name="T38" fmla="*/ 2 w 204"/>
                <a:gd name="T39" fmla="*/ 5 h 82"/>
                <a:gd name="T40" fmla="*/ 5 w 204"/>
                <a:gd name="T41" fmla="*/ 2 h 82"/>
                <a:gd name="T42" fmla="*/ 9 w 204"/>
                <a:gd name="T43" fmla="*/ 0 h 82"/>
                <a:gd name="T44" fmla="*/ 13 w 204"/>
                <a:gd name="T45" fmla="*/ 0 h 82"/>
                <a:gd name="T46" fmla="*/ 18 w 204"/>
                <a:gd name="T47" fmla="*/ 1 h 82"/>
                <a:gd name="T48" fmla="*/ 23 w 204"/>
                <a:gd name="T49" fmla="*/ 3 h 82"/>
                <a:gd name="T50" fmla="*/ 27 w 204"/>
                <a:gd name="T51" fmla="*/ 5 h 82"/>
                <a:gd name="T52" fmla="*/ 31 w 204"/>
                <a:gd name="T53" fmla="*/ 6 h 82"/>
                <a:gd name="T54" fmla="*/ 36 w 204"/>
                <a:gd name="T55" fmla="*/ 5 h 82"/>
                <a:gd name="T56" fmla="*/ 40 w 204"/>
                <a:gd name="T57" fmla="*/ 4 h 82"/>
                <a:gd name="T58" fmla="*/ 45 w 204"/>
                <a:gd name="T59" fmla="*/ 3 h 82"/>
                <a:gd name="T60" fmla="*/ 48 w 204"/>
                <a:gd name="T61" fmla="*/ 1 h 82"/>
                <a:gd name="T62" fmla="*/ 50 w 204"/>
                <a:gd name="T63" fmla="*/ 0 h 82"/>
                <a:gd name="T64" fmla="*/ 5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w="9525">
              <a:noFill/>
              <a:round/>
              <a:headEnd/>
              <a:tailEnd/>
            </a:ln>
          </p:spPr>
          <p:txBody>
            <a:bodyPr/>
            <a:lstStyle/>
            <a:p>
              <a:endParaRPr lang="en-US"/>
            </a:p>
          </p:txBody>
        </p:sp>
        <p:sp>
          <p:nvSpPr>
            <p:cNvPr id="6204" name="Freeform 195"/>
            <p:cNvSpPr>
              <a:spLocks/>
            </p:cNvSpPr>
            <p:nvPr/>
          </p:nvSpPr>
          <p:spPr bwMode="auto">
            <a:xfrm>
              <a:off x="2534" y="1815"/>
              <a:ext cx="42" cy="104"/>
            </a:xfrm>
            <a:custGeom>
              <a:avLst/>
              <a:gdLst>
                <a:gd name="T0" fmla="*/ 6 w 84"/>
                <a:gd name="T1" fmla="*/ 0 h 208"/>
                <a:gd name="T2" fmla="*/ 11 w 84"/>
                <a:gd name="T3" fmla="*/ 6 h 208"/>
                <a:gd name="T4" fmla="*/ 15 w 84"/>
                <a:gd name="T5" fmla="*/ 12 h 208"/>
                <a:gd name="T6" fmla="*/ 18 w 84"/>
                <a:gd name="T7" fmla="*/ 19 h 208"/>
                <a:gd name="T8" fmla="*/ 20 w 84"/>
                <a:gd name="T9" fmla="*/ 25 h 208"/>
                <a:gd name="T10" fmla="*/ 21 w 84"/>
                <a:gd name="T11" fmla="*/ 32 h 208"/>
                <a:gd name="T12" fmla="*/ 21 w 84"/>
                <a:gd name="T13" fmla="*/ 39 h 208"/>
                <a:gd name="T14" fmla="*/ 19 w 84"/>
                <a:gd name="T15" fmla="*/ 45 h 208"/>
                <a:gd name="T16" fmla="*/ 15 w 84"/>
                <a:gd name="T17" fmla="*/ 50 h 208"/>
                <a:gd name="T18" fmla="*/ 10 w 84"/>
                <a:gd name="T19" fmla="*/ 52 h 208"/>
                <a:gd name="T20" fmla="*/ 7 w 84"/>
                <a:gd name="T21" fmla="*/ 52 h 208"/>
                <a:gd name="T22" fmla="*/ 3 w 84"/>
                <a:gd name="T23" fmla="*/ 51 h 208"/>
                <a:gd name="T24" fmla="*/ 1 w 84"/>
                <a:gd name="T25" fmla="*/ 47 h 208"/>
                <a:gd name="T26" fmla="*/ 0 w 84"/>
                <a:gd name="T27" fmla="*/ 43 h 208"/>
                <a:gd name="T28" fmla="*/ 1 w 84"/>
                <a:gd name="T29" fmla="*/ 38 h 208"/>
                <a:gd name="T30" fmla="*/ 2 w 84"/>
                <a:gd name="T31" fmla="*/ 34 h 208"/>
                <a:gd name="T32" fmla="*/ 5 w 84"/>
                <a:gd name="T33" fmla="*/ 29 h 208"/>
                <a:gd name="T34" fmla="*/ 9 w 84"/>
                <a:gd name="T35" fmla="*/ 21 h 208"/>
                <a:gd name="T36" fmla="*/ 9 w 84"/>
                <a:gd name="T37" fmla="*/ 12 h 208"/>
                <a:gd name="T38" fmla="*/ 7 w 84"/>
                <a:gd name="T39" fmla="*/ 4 h 208"/>
                <a:gd name="T40" fmla="*/ 6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w="9525">
              <a:noFill/>
              <a:round/>
              <a:headEnd/>
              <a:tailEnd/>
            </a:ln>
          </p:spPr>
          <p:txBody>
            <a:bodyPr/>
            <a:lstStyle/>
            <a:p>
              <a:endParaRPr lang="en-US"/>
            </a:p>
          </p:txBody>
        </p:sp>
        <p:sp>
          <p:nvSpPr>
            <p:cNvPr id="6205" name="Freeform 196"/>
            <p:cNvSpPr>
              <a:spLocks/>
            </p:cNvSpPr>
            <p:nvPr/>
          </p:nvSpPr>
          <p:spPr bwMode="auto">
            <a:xfrm>
              <a:off x="2551" y="1812"/>
              <a:ext cx="72" cy="84"/>
            </a:xfrm>
            <a:custGeom>
              <a:avLst/>
              <a:gdLst>
                <a:gd name="T0" fmla="*/ 0 w 144"/>
                <a:gd name="T1" fmla="*/ 0 h 170"/>
                <a:gd name="T2" fmla="*/ 7 w 144"/>
                <a:gd name="T3" fmla="*/ 1 h 170"/>
                <a:gd name="T4" fmla="*/ 14 w 144"/>
                <a:gd name="T5" fmla="*/ 4 h 170"/>
                <a:gd name="T6" fmla="*/ 21 w 144"/>
                <a:gd name="T7" fmla="*/ 8 h 170"/>
                <a:gd name="T8" fmla="*/ 26 w 144"/>
                <a:gd name="T9" fmla="*/ 12 h 170"/>
                <a:gd name="T10" fmla="*/ 31 w 144"/>
                <a:gd name="T11" fmla="*/ 17 h 170"/>
                <a:gd name="T12" fmla="*/ 35 w 144"/>
                <a:gd name="T13" fmla="*/ 22 h 170"/>
                <a:gd name="T14" fmla="*/ 36 w 144"/>
                <a:gd name="T15" fmla="*/ 29 h 170"/>
                <a:gd name="T16" fmla="*/ 36 w 144"/>
                <a:gd name="T17" fmla="*/ 35 h 170"/>
                <a:gd name="T18" fmla="*/ 34 w 144"/>
                <a:gd name="T19" fmla="*/ 39 h 170"/>
                <a:gd name="T20" fmla="*/ 31 w 144"/>
                <a:gd name="T21" fmla="*/ 41 h 170"/>
                <a:gd name="T22" fmla="*/ 27 w 144"/>
                <a:gd name="T23" fmla="*/ 42 h 170"/>
                <a:gd name="T24" fmla="*/ 24 w 144"/>
                <a:gd name="T25" fmla="*/ 40 h 170"/>
                <a:gd name="T26" fmla="*/ 20 w 144"/>
                <a:gd name="T27" fmla="*/ 37 h 170"/>
                <a:gd name="T28" fmla="*/ 18 w 144"/>
                <a:gd name="T29" fmla="*/ 33 h 170"/>
                <a:gd name="T30" fmla="*/ 16 w 144"/>
                <a:gd name="T31" fmla="*/ 29 h 170"/>
                <a:gd name="T32" fmla="*/ 17 w 144"/>
                <a:gd name="T33" fmla="*/ 24 h 170"/>
                <a:gd name="T34" fmla="*/ 17 w 144"/>
                <a:gd name="T35" fmla="*/ 20 h 170"/>
                <a:gd name="T36" fmla="*/ 15 w 144"/>
                <a:gd name="T37" fmla="*/ 15 h 170"/>
                <a:gd name="T38" fmla="*/ 13 w 144"/>
                <a:gd name="T39" fmla="*/ 11 h 170"/>
                <a:gd name="T40" fmla="*/ 9 w 144"/>
                <a:gd name="T41" fmla="*/ 7 h 170"/>
                <a:gd name="T42" fmla="*/ 6 w 144"/>
                <a:gd name="T43" fmla="*/ 4 h 170"/>
                <a:gd name="T44" fmla="*/ 3 w 144"/>
                <a:gd name="T45" fmla="*/ 2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w="9525">
              <a:noFill/>
              <a:round/>
              <a:headEnd/>
              <a:tailEnd/>
            </a:ln>
          </p:spPr>
          <p:txBody>
            <a:bodyPr/>
            <a:lstStyle/>
            <a:p>
              <a:endParaRPr lang="en-US"/>
            </a:p>
          </p:txBody>
        </p:sp>
        <p:sp>
          <p:nvSpPr>
            <p:cNvPr id="6206" name="Freeform 197"/>
            <p:cNvSpPr>
              <a:spLocks/>
            </p:cNvSpPr>
            <p:nvPr/>
          </p:nvSpPr>
          <p:spPr bwMode="auto">
            <a:xfrm>
              <a:off x="2558" y="1793"/>
              <a:ext cx="99" cy="51"/>
            </a:xfrm>
            <a:custGeom>
              <a:avLst/>
              <a:gdLst>
                <a:gd name="T0" fmla="*/ 0 w 199"/>
                <a:gd name="T1" fmla="*/ 4 h 103"/>
                <a:gd name="T2" fmla="*/ 3 w 199"/>
                <a:gd name="T3" fmla="*/ 3 h 103"/>
                <a:gd name="T4" fmla="*/ 6 w 199"/>
                <a:gd name="T5" fmla="*/ 2 h 103"/>
                <a:gd name="T6" fmla="*/ 10 w 199"/>
                <a:gd name="T7" fmla="*/ 1 h 103"/>
                <a:gd name="T8" fmla="*/ 13 w 199"/>
                <a:gd name="T9" fmla="*/ 0 h 103"/>
                <a:gd name="T10" fmla="*/ 17 w 199"/>
                <a:gd name="T11" fmla="*/ 0 h 103"/>
                <a:gd name="T12" fmla="*/ 21 w 199"/>
                <a:gd name="T13" fmla="*/ 0 h 103"/>
                <a:gd name="T14" fmla="*/ 24 w 199"/>
                <a:gd name="T15" fmla="*/ 0 h 103"/>
                <a:gd name="T16" fmla="*/ 28 w 199"/>
                <a:gd name="T17" fmla="*/ 0 h 103"/>
                <a:gd name="T18" fmla="*/ 32 w 199"/>
                <a:gd name="T19" fmla="*/ 1 h 103"/>
                <a:gd name="T20" fmla="*/ 35 w 199"/>
                <a:gd name="T21" fmla="*/ 2 h 103"/>
                <a:gd name="T22" fmla="*/ 38 w 199"/>
                <a:gd name="T23" fmla="*/ 3 h 103"/>
                <a:gd name="T24" fmla="*/ 41 w 199"/>
                <a:gd name="T25" fmla="*/ 4 h 103"/>
                <a:gd name="T26" fmla="*/ 43 w 199"/>
                <a:gd name="T27" fmla="*/ 6 h 103"/>
                <a:gd name="T28" fmla="*/ 45 w 199"/>
                <a:gd name="T29" fmla="*/ 8 h 103"/>
                <a:gd name="T30" fmla="*/ 47 w 199"/>
                <a:gd name="T31" fmla="*/ 11 h 103"/>
                <a:gd name="T32" fmla="*/ 49 w 199"/>
                <a:gd name="T33" fmla="*/ 14 h 103"/>
                <a:gd name="T34" fmla="*/ 49 w 199"/>
                <a:gd name="T35" fmla="*/ 19 h 103"/>
                <a:gd name="T36" fmla="*/ 48 w 199"/>
                <a:gd name="T37" fmla="*/ 22 h 103"/>
                <a:gd name="T38" fmla="*/ 45 w 199"/>
                <a:gd name="T39" fmla="*/ 24 h 103"/>
                <a:gd name="T40" fmla="*/ 41 w 199"/>
                <a:gd name="T41" fmla="*/ 25 h 103"/>
                <a:gd name="T42" fmla="*/ 37 w 199"/>
                <a:gd name="T43" fmla="*/ 25 h 103"/>
                <a:gd name="T44" fmla="*/ 33 w 199"/>
                <a:gd name="T45" fmla="*/ 23 h 103"/>
                <a:gd name="T46" fmla="*/ 29 w 199"/>
                <a:gd name="T47" fmla="*/ 20 h 103"/>
                <a:gd name="T48" fmla="*/ 26 w 199"/>
                <a:gd name="T49" fmla="*/ 15 h 103"/>
                <a:gd name="T50" fmla="*/ 24 w 199"/>
                <a:gd name="T51" fmla="*/ 12 h 103"/>
                <a:gd name="T52" fmla="*/ 20 w 199"/>
                <a:gd name="T53" fmla="*/ 9 h 103"/>
                <a:gd name="T54" fmla="*/ 16 w 199"/>
                <a:gd name="T55" fmla="*/ 7 h 103"/>
                <a:gd name="T56" fmla="*/ 11 w 199"/>
                <a:gd name="T57" fmla="*/ 6 h 103"/>
                <a:gd name="T58" fmla="*/ 7 w 199"/>
                <a:gd name="T59" fmla="*/ 5 h 103"/>
                <a:gd name="T60" fmla="*/ 3 w 199"/>
                <a:gd name="T61" fmla="*/ 4 h 103"/>
                <a:gd name="T62" fmla="*/ 1 w 199"/>
                <a:gd name="T63" fmla="*/ 4 h 103"/>
                <a:gd name="T64" fmla="*/ 0 w 199"/>
                <a:gd name="T65" fmla="*/ 4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w="9525">
              <a:noFill/>
              <a:round/>
              <a:headEnd/>
              <a:tailEnd/>
            </a:ln>
          </p:spPr>
          <p:txBody>
            <a:bodyPr/>
            <a:lstStyle/>
            <a:p>
              <a:endParaRPr lang="en-US"/>
            </a:p>
          </p:txBody>
        </p:sp>
        <p:sp>
          <p:nvSpPr>
            <p:cNvPr id="6207" name="Freeform 198"/>
            <p:cNvSpPr>
              <a:spLocks/>
            </p:cNvSpPr>
            <p:nvPr/>
          </p:nvSpPr>
          <p:spPr bwMode="auto">
            <a:xfrm>
              <a:off x="2631" y="2659"/>
              <a:ext cx="53" cy="98"/>
            </a:xfrm>
            <a:custGeom>
              <a:avLst/>
              <a:gdLst>
                <a:gd name="T0" fmla="*/ 23 w 107"/>
                <a:gd name="T1" fmla="*/ 0 h 195"/>
                <a:gd name="T2" fmla="*/ 25 w 107"/>
                <a:gd name="T3" fmla="*/ 7 h 195"/>
                <a:gd name="T4" fmla="*/ 26 w 107"/>
                <a:gd name="T5" fmla="*/ 14 h 195"/>
                <a:gd name="T6" fmla="*/ 26 w 107"/>
                <a:gd name="T7" fmla="*/ 22 h 195"/>
                <a:gd name="T8" fmla="*/ 26 w 107"/>
                <a:gd name="T9" fmla="*/ 29 h 195"/>
                <a:gd name="T10" fmla="*/ 24 w 107"/>
                <a:gd name="T11" fmla="*/ 36 h 195"/>
                <a:gd name="T12" fmla="*/ 20 w 107"/>
                <a:gd name="T13" fmla="*/ 41 h 195"/>
                <a:gd name="T14" fmla="*/ 16 w 107"/>
                <a:gd name="T15" fmla="*/ 46 h 195"/>
                <a:gd name="T16" fmla="*/ 11 w 107"/>
                <a:gd name="T17" fmla="*/ 49 h 195"/>
                <a:gd name="T18" fmla="*/ 6 w 107"/>
                <a:gd name="T19" fmla="*/ 49 h 195"/>
                <a:gd name="T20" fmla="*/ 2 w 107"/>
                <a:gd name="T21" fmla="*/ 48 h 195"/>
                <a:gd name="T22" fmla="*/ 0 w 107"/>
                <a:gd name="T23" fmla="*/ 45 h 195"/>
                <a:gd name="T24" fmla="*/ 0 w 107"/>
                <a:gd name="T25" fmla="*/ 41 h 195"/>
                <a:gd name="T26" fmla="*/ 0 w 107"/>
                <a:gd name="T27" fmla="*/ 37 h 195"/>
                <a:gd name="T28" fmla="*/ 3 w 107"/>
                <a:gd name="T29" fmla="*/ 32 h 195"/>
                <a:gd name="T30" fmla="*/ 6 w 107"/>
                <a:gd name="T31" fmla="*/ 29 h 195"/>
                <a:gd name="T32" fmla="*/ 10 w 107"/>
                <a:gd name="T33" fmla="*/ 26 h 195"/>
                <a:gd name="T34" fmla="*/ 14 w 107"/>
                <a:gd name="T35" fmla="*/ 24 h 195"/>
                <a:gd name="T36" fmla="*/ 17 w 107"/>
                <a:gd name="T37" fmla="*/ 20 h 195"/>
                <a:gd name="T38" fmla="*/ 19 w 107"/>
                <a:gd name="T39" fmla="*/ 16 h 195"/>
                <a:gd name="T40" fmla="*/ 21 w 107"/>
                <a:gd name="T41" fmla="*/ 12 h 195"/>
                <a:gd name="T42" fmla="*/ 22 w 107"/>
                <a:gd name="T43" fmla="*/ 7 h 195"/>
                <a:gd name="T44" fmla="*/ 23 w 107"/>
                <a:gd name="T45" fmla="*/ 4 h 195"/>
                <a:gd name="T46" fmla="*/ 23 w 107"/>
                <a:gd name="T47" fmla="*/ 1 h 195"/>
                <a:gd name="T48" fmla="*/ 23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w="9525">
              <a:noFill/>
              <a:round/>
              <a:headEnd/>
              <a:tailEnd/>
            </a:ln>
          </p:spPr>
          <p:txBody>
            <a:bodyPr/>
            <a:lstStyle/>
            <a:p>
              <a:endParaRPr lang="en-US"/>
            </a:p>
          </p:txBody>
        </p:sp>
        <p:sp>
          <p:nvSpPr>
            <p:cNvPr id="6208" name="Freeform 199"/>
            <p:cNvSpPr>
              <a:spLocks/>
            </p:cNvSpPr>
            <p:nvPr/>
          </p:nvSpPr>
          <p:spPr bwMode="auto">
            <a:xfrm>
              <a:off x="2581" y="2656"/>
              <a:ext cx="91" cy="63"/>
            </a:xfrm>
            <a:custGeom>
              <a:avLst/>
              <a:gdLst>
                <a:gd name="T0" fmla="*/ 45 w 183"/>
                <a:gd name="T1" fmla="*/ 0 h 126"/>
                <a:gd name="T2" fmla="*/ 43 w 183"/>
                <a:gd name="T3" fmla="*/ 7 h 126"/>
                <a:gd name="T4" fmla="*/ 39 w 183"/>
                <a:gd name="T5" fmla="*/ 13 h 126"/>
                <a:gd name="T6" fmla="*/ 35 w 183"/>
                <a:gd name="T7" fmla="*/ 19 h 126"/>
                <a:gd name="T8" fmla="*/ 30 w 183"/>
                <a:gd name="T9" fmla="*/ 24 h 126"/>
                <a:gd name="T10" fmla="*/ 24 w 183"/>
                <a:gd name="T11" fmla="*/ 28 h 126"/>
                <a:gd name="T12" fmla="*/ 18 w 183"/>
                <a:gd name="T13" fmla="*/ 31 h 126"/>
                <a:gd name="T14" fmla="*/ 12 w 183"/>
                <a:gd name="T15" fmla="*/ 32 h 126"/>
                <a:gd name="T16" fmla="*/ 6 w 183"/>
                <a:gd name="T17" fmla="*/ 30 h 126"/>
                <a:gd name="T18" fmla="*/ 1 w 183"/>
                <a:gd name="T19" fmla="*/ 28 h 126"/>
                <a:gd name="T20" fmla="*/ 0 w 183"/>
                <a:gd name="T21" fmla="*/ 24 h 126"/>
                <a:gd name="T22" fmla="*/ 0 w 183"/>
                <a:gd name="T23" fmla="*/ 21 h 126"/>
                <a:gd name="T24" fmla="*/ 2 w 183"/>
                <a:gd name="T25" fmla="*/ 18 h 126"/>
                <a:gd name="T26" fmla="*/ 5 w 183"/>
                <a:gd name="T27" fmla="*/ 15 h 126"/>
                <a:gd name="T28" fmla="*/ 9 w 183"/>
                <a:gd name="T29" fmla="*/ 13 h 126"/>
                <a:gd name="T30" fmla="*/ 14 w 183"/>
                <a:gd name="T31" fmla="*/ 12 h 126"/>
                <a:gd name="T32" fmla="*/ 19 w 183"/>
                <a:gd name="T33" fmla="*/ 13 h 126"/>
                <a:gd name="T34" fmla="*/ 24 w 183"/>
                <a:gd name="T35" fmla="*/ 13 h 126"/>
                <a:gd name="T36" fmla="*/ 28 w 183"/>
                <a:gd name="T37" fmla="*/ 12 h 126"/>
                <a:gd name="T38" fmla="*/ 32 w 183"/>
                <a:gd name="T39" fmla="*/ 10 h 126"/>
                <a:gd name="T40" fmla="*/ 37 w 183"/>
                <a:gd name="T41" fmla="*/ 8 h 126"/>
                <a:gd name="T42" fmla="*/ 40 w 183"/>
                <a:gd name="T43" fmla="*/ 5 h 126"/>
                <a:gd name="T44" fmla="*/ 43 w 183"/>
                <a:gd name="T45" fmla="*/ 3 h 126"/>
                <a:gd name="T46" fmla="*/ 45 w 183"/>
                <a:gd name="T47" fmla="*/ 1 h 126"/>
                <a:gd name="T48" fmla="*/ 45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w="9525">
              <a:noFill/>
              <a:round/>
              <a:headEnd/>
              <a:tailEnd/>
            </a:ln>
          </p:spPr>
          <p:txBody>
            <a:bodyPr/>
            <a:lstStyle/>
            <a:p>
              <a:endParaRPr lang="en-US"/>
            </a:p>
          </p:txBody>
        </p:sp>
        <p:sp>
          <p:nvSpPr>
            <p:cNvPr id="6209" name="Freeform 200"/>
            <p:cNvSpPr>
              <a:spLocks/>
            </p:cNvSpPr>
            <p:nvPr/>
          </p:nvSpPr>
          <p:spPr bwMode="auto">
            <a:xfrm>
              <a:off x="2681" y="2658"/>
              <a:ext cx="52" cy="98"/>
            </a:xfrm>
            <a:custGeom>
              <a:avLst/>
              <a:gdLst>
                <a:gd name="T0" fmla="*/ 0 w 102"/>
                <a:gd name="T1" fmla="*/ 0 h 197"/>
                <a:gd name="T2" fmla="*/ 6 w 102"/>
                <a:gd name="T3" fmla="*/ 3 h 197"/>
                <a:gd name="T4" fmla="*/ 12 w 102"/>
                <a:gd name="T5" fmla="*/ 8 h 197"/>
                <a:gd name="T6" fmla="*/ 17 w 102"/>
                <a:gd name="T7" fmla="*/ 13 h 197"/>
                <a:gd name="T8" fmla="*/ 21 w 102"/>
                <a:gd name="T9" fmla="*/ 19 h 197"/>
                <a:gd name="T10" fmla="*/ 24 w 102"/>
                <a:gd name="T11" fmla="*/ 25 h 197"/>
                <a:gd name="T12" fmla="*/ 27 w 102"/>
                <a:gd name="T13" fmla="*/ 32 h 197"/>
                <a:gd name="T14" fmla="*/ 27 w 102"/>
                <a:gd name="T15" fmla="*/ 38 h 197"/>
                <a:gd name="T16" fmla="*/ 24 w 102"/>
                <a:gd name="T17" fmla="*/ 44 h 197"/>
                <a:gd name="T18" fmla="*/ 20 w 102"/>
                <a:gd name="T19" fmla="*/ 47 h 197"/>
                <a:gd name="T20" fmla="*/ 17 w 102"/>
                <a:gd name="T21" fmla="*/ 49 h 197"/>
                <a:gd name="T22" fmla="*/ 13 w 102"/>
                <a:gd name="T23" fmla="*/ 48 h 197"/>
                <a:gd name="T24" fmla="*/ 10 w 102"/>
                <a:gd name="T25" fmla="*/ 45 h 197"/>
                <a:gd name="T26" fmla="*/ 8 w 102"/>
                <a:gd name="T27" fmla="*/ 42 h 197"/>
                <a:gd name="T28" fmla="*/ 7 w 102"/>
                <a:gd name="T29" fmla="*/ 37 h 197"/>
                <a:gd name="T30" fmla="*/ 7 w 102"/>
                <a:gd name="T31" fmla="*/ 33 h 197"/>
                <a:gd name="T32" fmla="*/ 8 w 102"/>
                <a:gd name="T33" fmla="*/ 28 h 197"/>
                <a:gd name="T34" fmla="*/ 10 w 102"/>
                <a:gd name="T35" fmla="*/ 24 h 197"/>
                <a:gd name="T36" fmla="*/ 9 w 102"/>
                <a:gd name="T37" fmla="*/ 19 h 197"/>
                <a:gd name="T38" fmla="*/ 8 w 102"/>
                <a:gd name="T39" fmla="*/ 14 h 197"/>
                <a:gd name="T40" fmla="*/ 6 w 102"/>
                <a:gd name="T41" fmla="*/ 10 h 197"/>
                <a:gd name="T42" fmla="*/ 4 w 102"/>
                <a:gd name="T43" fmla="*/ 6 h 197"/>
                <a:gd name="T44" fmla="*/ 2 w 102"/>
                <a:gd name="T45" fmla="*/ 3 h 197"/>
                <a:gd name="T46" fmla="*/ 1 w 102"/>
                <a:gd name="T47" fmla="*/ 1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w="9525">
              <a:noFill/>
              <a:round/>
              <a:headEnd/>
              <a:tailEnd/>
            </a:ln>
          </p:spPr>
          <p:txBody>
            <a:bodyPr/>
            <a:lstStyle/>
            <a:p>
              <a:endParaRPr lang="en-US"/>
            </a:p>
          </p:txBody>
        </p:sp>
        <p:sp>
          <p:nvSpPr>
            <p:cNvPr id="6210" name="Freeform 201"/>
            <p:cNvSpPr>
              <a:spLocks/>
            </p:cNvSpPr>
            <p:nvPr/>
          </p:nvSpPr>
          <p:spPr bwMode="auto">
            <a:xfrm>
              <a:off x="2684" y="2652"/>
              <a:ext cx="90" cy="64"/>
            </a:xfrm>
            <a:custGeom>
              <a:avLst/>
              <a:gdLst>
                <a:gd name="T0" fmla="*/ 0 w 180"/>
                <a:gd name="T1" fmla="*/ 0 h 129"/>
                <a:gd name="T2" fmla="*/ 7 w 180"/>
                <a:gd name="T3" fmla="*/ 0 h 129"/>
                <a:gd name="T4" fmla="*/ 15 w 180"/>
                <a:gd name="T5" fmla="*/ 0 h 129"/>
                <a:gd name="T6" fmla="*/ 22 w 180"/>
                <a:gd name="T7" fmla="*/ 1 h 129"/>
                <a:gd name="T8" fmla="*/ 29 w 180"/>
                <a:gd name="T9" fmla="*/ 4 h 129"/>
                <a:gd name="T10" fmla="*/ 35 w 180"/>
                <a:gd name="T11" fmla="*/ 7 h 129"/>
                <a:gd name="T12" fmla="*/ 40 w 180"/>
                <a:gd name="T13" fmla="*/ 11 h 129"/>
                <a:gd name="T14" fmla="*/ 44 w 180"/>
                <a:gd name="T15" fmla="*/ 16 h 129"/>
                <a:gd name="T16" fmla="*/ 45 w 180"/>
                <a:gd name="T17" fmla="*/ 22 h 129"/>
                <a:gd name="T18" fmla="*/ 45 w 180"/>
                <a:gd name="T19" fmla="*/ 27 h 129"/>
                <a:gd name="T20" fmla="*/ 43 w 180"/>
                <a:gd name="T21" fmla="*/ 30 h 129"/>
                <a:gd name="T22" fmla="*/ 39 w 180"/>
                <a:gd name="T23" fmla="*/ 32 h 129"/>
                <a:gd name="T24" fmla="*/ 36 w 180"/>
                <a:gd name="T25" fmla="*/ 32 h 129"/>
                <a:gd name="T26" fmla="*/ 32 w 180"/>
                <a:gd name="T27" fmla="*/ 30 h 129"/>
                <a:gd name="T28" fmla="*/ 28 w 180"/>
                <a:gd name="T29" fmla="*/ 27 h 129"/>
                <a:gd name="T30" fmla="*/ 25 w 180"/>
                <a:gd name="T31" fmla="*/ 23 h 129"/>
                <a:gd name="T32" fmla="*/ 24 w 180"/>
                <a:gd name="T33" fmla="*/ 18 h 129"/>
                <a:gd name="T34" fmla="*/ 22 w 180"/>
                <a:gd name="T35" fmla="*/ 14 h 129"/>
                <a:gd name="T36" fmla="*/ 19 w 180"/>
                <a:gd name="T37" fmla="*/ 11 h 129"/>
                <a:gd name="T38" fmla="*/ 15 w 180"/>
                <a:gd name="T39" fmla="*/ 7 h 129"/>
                <a:gd name="T40" fmla="*/ 11 w 180"/>
                <a:gd name="T41" fmla="*/ 5 h 129"/>
                <a:gd name="T42" fmla="*/ 7 w 180"/>
                <a:gd name="T43" fmla="*/ 3 h 129"/>
                <a:gd name="T44" fmla="*/ 4 w 180"/>
                <a:gd name="T45" fmla="*/ 1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w="9525">
              <a:noFill/>
              <a:round/>
              <a:headEnd/>
              <a:tailEnd/>
            </a:ln>
          </p:spPr>
          <p:txBody>
            <a:bodyPr/>
            <a:lstStyle/>
            <a:p>
              <a:endParaRPr lang="en-US"/>
            </a:p>
          </p:txBody>
        </p:sp>
        <p:sp>
          <p:nvSpPr>
            <p:cNvPr id="6211" name="Freeform 202"/>
            <p:cNvSpPr>
              <a:spLocks/>
            </p:cNvSpPr>
            <p:nvPr/>
          </p:nvSpPr>
          <p:spPr bwMode="auto">
            <a:xfrm>
              <a:off x="2688" y="2614"/>
              <a:ext cx="103" cy="42"/>
            </a:xfrm>
            <a:custGeom>
              <a:avLst/>
              <a:gdLst>
                <a:gd name="T0" fmla="*/ 0 w 206"/>
                <a:gd name="T1" fmla="*/ 13 h 85"/>
                <a:gd name="T2" fmla="*/ 3 w 206"/>
                <a:gd name="T3" fmla="*/ 11 h 85"/>
                <a:gd name="T4" fmla="*/ 6 w 206"/>
                <a:gd name="T5" fmla="*/ 9 h 85"/>
                <a:gd name="T6" fmla="*/ 9 w 206"/>
                <a:gd name="T7" fmla="*/ 7 h 85"/>
                <a:gd name="T8" fmla="*/ 12 w 206"/>
                <a:gd name="T9" fmla="*/ 5 h 85"/>
                <a:gd name="T10" fmla="*/ 15 w 206"/>
                <a:gd name="T11" fmla="*/ 4 h 85"/>
                <a:gd name="T12" fmla="*/ 19 w 206"/>
                <a:gd name="T13" fmla="*/ 2 h 85"/>
                <a:gd name="T14" fmla="*/ 22 w 206"/>
                <a:gd name="T15" fmla="*/ 1 h 85"/>
                <a:gd name="T16" fmla="*/ 26 w 206"/>
                <a:gd name="T17" fmla="*/ 0 h 85"/>
                <a:gd name="T18" fmla="*/ 30 w 206"/>
                <a:gd name="T19" fmla="*/ 0 h 85"/>
                <a:gd name="T20" fmla="*/ 33 w 206"/>
                <a:gd name="T21" fmla="*/ 0 h 85"/>
                <a:gd name="T22" fmla="*/ 36 w 206"/>
                <a:gd name="T23" fmla="*/ 0 h 85"/>
                <a:gd name="T24" fmla="*/ 39 w 206"/>
                <a:gd name="T25" fmla="*/ 0 h 85"/>
                <a:gd name="T26" fmla="*/ 42 w 206"/>
                <a:gd name="T27" fmla="*/ 1 h 85"/>
                <a:gd name="T28" fmla="*/ 45 w 206"/>
                <a:gd name="T29" fmla="*/ 3 h 85"/>
                <a:gd name="T30" fmla="*/ 48 w 206"/>
                <a:gd name="T31" fmla="*/ 4 h 85"/>
                <a:gd name="T32" fmla="*/ 50 w 206"/>
                <a:gd name="T33" fmla="*/ 7 h 85"/>
                <a:gd name="T34" fmla="*/ 52 w 206"/>
                <a:gd name="T35" fmla="*/ 11 h 85"/>
                <a:gd name="T36" fmla="*/ 52 w 206"/>
                <a:gd name="T37" fmla="*/ 15 h 85"/>
                <a:gd name="T38" fmla="*/ 50 w 206"/>
                <a:gd name="T39" fmla="*/ 18 h 85"/>
                <a:gd name="T40" fmla="*/ 47 w 206"/>
                <a:gd name="T41" fmla="*/ 20 h 85"/>
                <a:gd name="T42" fmla="*/ 42 w 206"/>
                <a:gd name="T43" fmla="*/ 21 h 85"/>
                <a:gd name="T44" fmla="*/ 38 w 206"/>
                <a:gd name="T45" fmla="*/ 21 h 85"/>
                <a:gd name="T46" fmla="*/ 33 w 206"/>
                <a:gd name="T47" fmla="*/ 19 h 85"/>
                <a:gd name="T48" fmla="*/ 29 w 206"/>
                <a:gd name="T49" fmla="*/ 15 h 85"/>
                <a:gd name="T50" fmla="*/ 26 w 206"/>
                <a:gd name="T51" fmla="*/ 13 h 85"/>
                <a:gd name="T52" fmla="*/ 21 w 206"/>
                <a:gd name="T53" fmla="*/ 11 h 85"/>
                <a:gd name="T54" fmla="*/ 17 w 206"/>
                <a:gd name="T55" fmla="*/ 11 h 85"/>
                <a:gd name="T56" fmla="*/ 12 w 206"/>
                <a:gd name="T57" fmla="*/ 11 h 85"/>
                <a:gd name="T58" fmla="*/ 8 w 206"/>
                <a:gd name="T59" fmla="*/ 12 h 85"/>
                <a:gd name="T60" fmla="*/ 4 w 206"/>
                <a:gd name="T61" fmla="*/ 12 h 85"/>
                <a:gd name="T62" fmla="*/ 1 w 206"/>
                <a:gd name="T63" fmla="*/ 13 h 85"/>
                <a:gd name="T64" fmla="*/ 0 w 206"/>
                <a:gd name="T65" fmla="*/ 13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w="9525">
              <a:noFill/>
              <a:round/>
              <a:headEnd/>
              <a:tailEnd/>
            </a:ln>
          </p:spPr>
          <p:txBody>
            <a:bodyPr/>
            <a:lstStyle/>
            <a:p>
              <a:endParaRPr lang="en-US"/>
            </a:p>
          </p:txBody>
        </p:sp>
        <p:sp>
          <p:nvSpPr>
            <p:cNvPr id="6212" name="Freeform 203"/>
            <p:cNvSpPr>
              <a:spLocks/>
            </p:cNvSpPr>
            <p:nvPr/>
          </p:nvSpPr>
          <p:spPr bwMode="auto">
            <a:xfrm>
              <a:off x="2360" y="2408"/>
              <a:ext cx="74" cy="47"/>
            </a:xfrm>
            <a:custGeom>
              <a:avLst/>
              <a:gdLst>
                <a:gd name="T0" fmla="*/ 0 w 147"/>
                <a:gd name="T1" fmla="*/ 1 h 95"/>
                <a:gd name="T2" fmla="*/ 6 w 147"/>
                <a:gd name="T3" fmla="*/ 0 h 95"/>
                <a:gd name="T4" fmla="*/ 12 w 147"/>
                <a:gd name="T5" fmla="*/ 0 h 95"/>
                <a:gd name="T6" fmla="*/ 17 w 147"/>
                <a:gd name="T7" fmla="*/ 0 h 95"/>
                <a:gd name="T8" fmla="*/ 23 w 147"/>
                <a:gd name="T9" fmla="*/ 2 h 95"/>
                <a:gd name="T10" fmla="*/ 28 w 147"/>
                <a:gd name="T11" fmla="*/ 4 h 95"/>
                <a:gd name="T12" fmla="*/ 32 w 147"/>
                <a:gd name="T13" fmla="*/ 7 h 95"/>
                <a:gd name="T14" fmla="*/ 36 w 147"/>
                <a:gd name="T15" fmla="*/ 11 h 95"/>
                <a:gd name="T16" fmla="*/ 37 w 147"/>
                <a:gd name="T17" fmla="*/ 15 h 95"/>
                <a:gd name="T18" fmla="*/ 37 w 147"/>
                <a:gd name="T19" fmla="*/ 19 h 95"/>
                <a:gd name="T20" fmla="*/ 36 w 147"/>
                <a:gd name="T21" fmla="*/ 22 h 95"/>
                <a:gd name="T22" fmla="*/ 33 w 147"/>
                <a:gd name="T23" fmla="*/ 23 h 95"/>
                <a:gd name="T24" fmla="*/ 30 w 147"/>
                <a:gd name="T25" fmla="*/ 23 h 95"/>
                <a:gd name="T26" fmla="*/ 27 w 147"/>
                <a:gd name="T27" fmla="*/ 22 h 95"/>
                <a:gd name="T28" fmla="*/ 24 w 147"/>
                <a:gd name="T29" fmla="*/ 20 h 95"/>
                <a:gd name="T30" fmla="*/ 21 w 147"/>
                <a:gd name="T31" fmla="*/ 17 h 95"/>
                <a:gd name="T32" fmla="*/ 20 w 147"/>
                <a:gd name="T33" fmla="*/ 13 h 95"/>
                <a:gd name="T34" fmla="*/ 18 w 147"/>
                <a:gd name="T35" fmla="*/ 10 h 95"/>
                <a:gd name="T36" fmla="*/ 16 w 147"/>
                <a:gd name="T37" fmla="*/ 8 h 95"/>
                <a:gd name="T38" fmla="*/ 13 w 147"/>
                <a:gd name="T39" fmla="*/ 5 h 95"/>
                <a:gd name="T40" fmla="*/ 9 w 147"/>
                <a:gd name="T41" fmla="*/ 4 h 95"/>
                <a:gd name="T42" fmla="*/ 6 w 147"/>
                <a:gd name="T43" fmla="*/ 3 h 95"/>
                <a:gd name="T44" fmla="*/ 3 w 147"/>
                <a:gd name="T45" fmla="*/ 1 h 95"/>
                <a:gd name="T46" fmla="*/ 1 w 147"/>
                <a:gd name="T47" fmla="*/ 1 h 95"/>
                <a:gd name="T48" fmla="*/ 0 w 147"/>
                <a:gd name="T49" fmla="*/ 1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w="9525">
              <a:noFill/>
              <a:round/>
              <a:headEnd/>
              <a:tailEnd/>
            </a:ln>
          </p:spPr>
          <p:txBody>
            <a:bodyPr/>
            <a:lstStyle/>
            <a:p>
              <a:endParaRPr lang="en-US"/>
            </a:p>
          </p:txBody>
        </p:sp>
        <p:sp>
          <p:nvSpPr>
            <p:cNvPr id="6213" name="Freeform 204"/>
            <p:cNvSpPr>
              <a:spLocks/>
            </p:cNvSpPr>
            <p:nvPr/>
          </p:nvSpPr>
          <p:spPr bwMode="auto">
            <a:xfrm>
              <a:off x="2357" y="2414"/>
              <a:ext cx="43" cy="77"/>
            </a:xfrm>
            <a:custGeom>
              <a:avLst/>
              <a:gdLst>
                <a:gd name="T0" fmla="*/ 0 w 87"/>
                <a:gd name="T1" fmla="*/ 0 h 154"/>
                <a:gd name="T2" fmla="*/ 5 w 87"/>
                <a:gd name="T3" fmla="*/ 3 h 154"/>
                <a:gd name="T4" fmla="*/ 9 w 87"/>
                <a:gd name="T5" fmla="*/ 6 h 154"/>
                <a:gd name="T6" fmla="*/ 14 w 87"/>
                <a:gd name="T7" fmla="*/ 10 h 154"/>
                <a:gd name="T8" fmla="*/ 17 w 87"/>
                <a:gd name="T9" fmla="*/ 15 h 154"/>
                <a:gd name="T10" fmla="*/ 20 w 87"/>
                <a:gd name="T11" fmla="*/ 20 h 154"/>
                <a:gd name="T12" fmla="*/ 21 w 87"/>
                <a:gd name="T13" fmla="*/ 25 h 154"/>
                <a:gd name="T14" fmla="*/ 21 w 87"/>
                <a:gd name="T15" fmla="*/ 30 h 154"/>
                <a:gd name="T16" fmla="*/ 20 w 87"/>
                <a:gd name="T17" fmla="*/ 35 h 154"/>
                <a:gd name="T18" fmla="*/ 17 w 87"/>
                <a:gd name="T19" fmla="*/ 38 h 154"/>
                <a:gd name="T20" fmla="*/ 14 w 87"/>
                <a:gd name="T21" fmla="*/ 39 h 154"/>
                <a:gd name="T22" fmla="*/ 12 w 87"/>
                <a:gd name="T23" fmla="*/ 38 h 154"/>
                <a:gd name="T24" fmla="*/ 9 w 87"/>
                <a:gd name="T25" fmla="*/ 36 h 154"/>
                <a:gd name="T26" fmla="*/ 7 w 87"/>
                <a:gd name="T27" fmla="*/ 34 h 154"/>
                <a:gd name="T28" fmla="*/ 6 w 87"/>
                <a:gd name="T29" fmla="*/ 30 h 154"/>
                <a:gd name="T30" fmla="*/ 6 w 87"/>
                <a:gd name="T31" fmla="*/ 26 h 154"/>
                <a:gd name="T32" fmla="*/ 7 w 87"/>
                <a:gd name="T33" fmla="*/ 22 h 154"/>
                <a:gd name="T34" fmla="*/ 8 w 87"/>
                <a:gd name="T35" fmla="*/ 19 h 154"/>
                <a:gd name="T36" fmla="*/ 7 w 87"/>
                <a:gd name="T37" fmla="*/ 15 h 154"/>
                <a:gd name="T38" fmla="*/ 6 w 87"/>
                <a:gd name="T39" fmla="*/ 12 h 154"/>
                <a:gd name="T40" fmla="*/ 5 w 87"/>
                <a:gd name="T41" fmla="*/ 8 h 154"/>
                <a:gd name="T42" fmla="*/ 3 w 87"/>
                <a:gd name="T43" fmla="*/ 5 h 154"/>
                <a:gd name="T44" fmla="*/ 1 w 87"/>
                <a:gd name="T45" fmla="*/ 3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w="9525">
              <a:noFill/>
              <a:round/>
              <a:headEnd/>
              <a:tailEnd/>
            </a:ln>
          </p:spPr>
          <p:txBody>
            <a:bodyPr/>
            <a:lstStyle/>
            <a:p>
              <a:endParaRPr lang="en-US"/>
            </a:p>
          </p:txBody>
        </p:sp>
        <p:sp>
          <p:nvSpPr>
            <p:cNvPr id="6214" name="Freeform 205"/>
            <p:cNvSpPr>
              <a:spLocks/>
            </p:cNvSpPr>
            <p:nvPr/>
          </p:nvSpPr>
          <p:spPr bwMode="auto">
            <a:xfrm>
              <a:off x="2359" y="2373"/>
              <a:ext cx="81" cy="34"/>
            </a:xfrm>
            <a:custGeom>
              <a:avLst/>
              <a:gdLst>
                <a:gd name="T0" fmla="*/ 0 w 161"/>
                <a:gd name="T1" fmla="*/ 17 h 69"/>
                <a:gd name="T2" fmla="*/ 4 w 161"/>
                <a:gd name="T3" fmla="*/ 13 h 69"/>
                <a:gd name="T4" fmla="*/ 8 w 161"/>
                <a:gd name="T5" fmla="*/ 9 h 69"/>
                <a:gd name="T6" fmla="*/ 13 w 161"/>
                <a:gd name="T7" fmla="*/ 5 h 69"/>
                <a:gd name="T8" fmla="*/ 18 w 161"/>
                <a:gd name="T9" fmla="*/ 2 h 69"/>
                <a:gd name="T10" fmla="*/ 23 w 161"/>
                <a:gd name="T11" fmla="*/ 1 h 69"/>
                <a:gd name="T12" fmla="*/ 28 w 161"/>
                <a:gd name="T13" fmla="*/ 0 h 69"/>
                <a:gd name="T14" fmla="*/ 33 w 161"/>
                <a:gd name="T15" fmla="*/ 1 h 69"/>
                <a:gd name="T16" fmla="*/ 37 w 161"/>
                <a:gd name="T17" fmla="*/ 3 h 69"/>
                <a:gd name="T18" fmla="*/ 40 w 161"/>
                <a:gd name="T19" fmla="*/ 6 h 69"/>
                <a:gd name="T20" fmla="*/ 41 w 161"/>
                <a:gd name="T21" fmla="*/ 9 h 69"/>
                <a:gd name="T22" fmla="*/ 39 w 161"/>
                <a:gd name="T23" fmla="*/ 11 h 69"/>
                <a:gd name="T24" fmla="*/ 37 w 161"/>
                <a:gd name="T25" fmla="*/ 13 h 69"/>
                <a:gd name="T26" fmla="*/ 34 w 161"/>
                <a:gd name="T27" fmla="*/ 15 h 69"/>
                <a:gd name="T28" fmla="*/ 31 w 161"/>
                <a:gd name="T29" fmla="*/ 16 h 69"/>
                <a:gd name="T30" fmla="*/ 27 w 161"/>
                <a:gd name="T31" fmla="*/ 15 h 69"/>
                <a:gd name="T32" fmla="*/ 23 w 161"/>
                <a:gd name="T33" fmla="*/ 13 h 69"/>
                <a:gd name="T34" fmla="*/ 20 w 161"/>
                <a:gd name="T35" fmla="*/ 12 h 69"/>
                <a:gd name="T36" fmla="*/ 16 w 161"/>
                <a:gd name="T37" fmla="*/ 11 h 69"/>
                <a:gd name="T38" fmla="*/ 12 w 161"/>
                <a:gd name="T39" fmla="*/ 12 h 69"/>
                <a:gd name="T40" fmla="*/ 9 w 161"/>
                <a:gd name="T41" fmla="*/ 13 h 69"/>
                <a:gd name="T42" fmla="*/ 6 w 161"/>
                <a:gd name="T43" fmla="*/ 14 h 69"/>
                <a:gd name="T44" fmla="*/ 3 w 161"/>
                <a:gd name="T45" fmla="*/ 16 h 69"/>
                <a:gd name="T46" fmla="*/ 1 w 161"/>
                <a:gd name="T47" fmla="*/ 17 h 69"/>
                <a:gd name="T48" fmla="*/ 0 w 161"/>
                <a:gd name="T49" fmla="*/ 1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w="9525">
              <a:noFill/>
              <a:round/>
              <a:headEnd/>
              <a:tailEnd/>
            </a:ln>
          </p:spPr>
          <p:txBody>
            <a:bodyPr/>
            <a:lstStyle/>
            <a:p>
              <a:endParaRPr lang="en-US"/>
            </a:p>
          </p:txBody>
        </p:sp>
        <p:sp>
          <p:nvSpPr>
            <p:cNvPr id="6215" name="Freeform 206"/>
            <p:cNvSpPr>
              <a:spLocks/>
            </p:cNvSpPr>
            <p:nvPr/>
          </p:nvSpPr>
          <p:spPr bwMode="auto">
            <a:xfrm>
              <a:off x="2356" y="2338"/>
              <a:ext cx="57" cy="66"/>
            </a:xfrm>
            <a:custGeom>
              <a:avLst/>
              <a:gdLst>
                <a:gd name="T0" fmla="*/ 0 w 114"/>
                <a:gd name="T1" fmla="*/ 33 h 133"/>
                <a:gd name="T2" fmla="*/ 1 w 114"/>
                <a:gd name="T3" fmla="*/ 27 h 133"/>
                <a:gd name="T4" fmla="*/ 2 w 114"/>
                <a:gd name="T5" fmla="*/ 22 h 133"/>
                <a:gd name="T6" fmla="*/ 3 w 114"/>
                <a:gd name="T7" fmla="*/ 16 h 133"/>
                <a:gd name="T8" fmla="*/ 6 w 114"/>
                <a:gd name="T9" fmla="*/ 11 h 133"/>
                <a:gd name="T10" fmla="*/ 9 w 114"/>
                <a:gd name="T11" fmla="*/ 6 h 133"/>
                <a:gd name="T12" fmla="*/ 13 w 114"/>
                <a:gd name="T13" fmla="*/ 3 h 133"/>
                <a:gd name="T14" fmla="*/ 17 w 114"/>
                <a:gd name="T15" fmla="*/ 0 h 133"/>
                <a:gd name="T16" fmla="*/ 22 w 114"/>
                <a:gd name="T17" fmla="*/ 0 h 133"/>
                <a:gd name="T18" fmla="*/ 26 w 114"/>
                <a:gd name="T19" fmla="*/ 1 h 133"/>
                <a:gd name="T20" fmla="*/ 28 w 114"/>
                <a:gd name="T21" fmla="*/ 3 h 133"/>
                <a:gd name="T22" fmla="*/ 29 w 114"/>
                <a:gd name="T23" fmla="*/ 5 h 133"/>
                <a:gd name="T24" fmla="*/ 28 w 114"/>
                <a:gd name="T25" fmla="*/ 8 h 133"/>
                <a:gd name="T26" fmla="*/ 27 w 114"/>
                <a:gd name="T27" fmla="*/ 11 h 133"/>
                <a:gd name="T28" fmla="*/ 24 w 114"/>
                <a:gd name="T29" fmla="*/ 14 h 133"/>
                <a:gd name="T30" fmla="*/ 21 w 114"/>
                <a:gd name="T31" fmla="*/ 16 h 133"/>
                <a:gd name="T32" fmla="*/ 16 w 114"/>
                <a:gd name="T33" fmla="*/ 16 h 133"/>
                <a:gd name="T34" fmla="*/ 13 w 114"/>
                <a:gd name="T35" fmla="*/ 17 h 133"/>
                <a:gd name="T36" fmla="*/ 10 w 114"/>
                <a:gd name="T37" fmla="*/ 19 h 133"/>
                <a:gd name="T38" fmla="*/ 8 w 114"/>
                <a:gd name="T39" fmla="*/ 22 h 133"/>
                <a:gd name="T40" fmla="*/ 5 w 114"/>
                <a:gd name="T41" fmla="*/ 24 h 133"/>
                <a:gd name="T42" fmla="*/ 3 w 114"/>
                <a:gd name="T43" fmla="*/ 28 h 133"/>
                <a:gd name="T44" fmla="*/ 2 w 114"/>
                <a:gd name="T45" fmla="*/ 30 h 133"/>
                <a:gd name="T46" fmla="*/ 1 w 114"/>
                <a:gd name="T47" fmla="*/ 32 h 133"/>
                <a:gd name="T48" fmla="*/ 0 w 114"/>
                <a:gd name="T49" fmla="*/ 33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w="9525">
              <a:noFill/>
              <a:round/>
              <a:headEnd/>
              <a:tailEnd/>
            </a:ln>
          </p:spPr>
          <p:txBody>
            <a:bodyPr/>
            <a:lstStyle/>
            <a:p>
              <a:endParaRPr lang="en-US"/>
            </a:p>
          </p:txBody>
        </p:sp>
        <p:sp>
          <p:nvSpPr>
            <p:cNvPr id="6216" name="Freeform 207"/>
            <p:cNvSpPr>
              <a:spLocks/>
            </p:cNvSpPr>
            <p:nvPr/>
          </p:nvSpPr>
          <p:spPr bwMode="auto">
            <a:xfrm>
              <a:off x="2332" y="2318"/>
              <a:ext cx="35" cy="82"/>
            </a:xfrm>
            <a:custGeom>
              <a:avLst/>
              <a:gdLst>
                <a:gd name="T0" fmla="*/ 8 w 70"/>
                <a:gd name="T1" fmla="*/ 41 h 163"/>
                <a:gd name="T2" fmla="*/ 5 w 70"/>
                <a:gd name="T3" fmla="*/ 37 h 163"/>
                <a:gd name="T4" fmla="*/ 3 w 70"/>
                <a:gd name="T5" fmla="*/ 31 h 163"/>
                <a:gd name="T6" fmla="*/ 1 w 70"/>
                <a:gd name="T7" fmla="*/ 26 h 163"/>
                <a:gd name="T8" fmla="*/ 0 w 70"/>
                <a:gd name="T9" fmla="*/ 20 h 163"/>
                <a:gd name="T10" fmla="*/ 0 w 70"/>
                <a:gd name="T11" fmla="*/ 14 h 163"/>
                <a:gd name="T12" fmla="*/ 1 w 70"/>
                <a:gd name="T13" fmla="*/ 9 h 163"/>
                <a:gd name="T14" fmla="*/ 4 w 70"/>
                <a:gd name="T15" fmla="*/ 5 h 163"/>
                <a:gd name="T16" fmla="*/ 7 w 70"/>
                <a:gd name="T17" fmla="*/ 2 h 163"/>
                <a:gd name="T18" fmla="*/ 11 w 70"/>
                <a:gd name="T19" fmla="*/ 0 h 163"/>
                <a:gd name="T20" fmla="*/ 14 w 70"/>
                <a:gd name="T21" fmla="*/ 1 h 163"/>
                <a:gd name="T22" fmla="*/ 16 w 70"/>
                <a:gd name="T23" fmla="*/ 3 h 163"/>
                <a:gd name="T24" fmla="*/ 18 w 70"/>
                <a:gd name="T25" fmla="*/ 6 h 163"/>
                <a:gd name="T26" fmla="*/ 18 w 70"/>
                <a:gd name="T27" fmla="*/ 9 h 163"/>
                <a:gd name="T28" fmla="*/ 17 w 70"/>
                <a:gd name="T29" fmla="*/ 12 h 163"/>
                <a:gd name="T30" fmla="*/ 15 w 70"/>
                <a:gd name="T31" fmla="*/ 16 h 163"/>
                <a:gd name="T32" fmla="*/ 12 w 70"/>
                <a:gd name="T33" fmla="*/ 19 h 163"/>
                <a:gd name="T34" fmla="*/ 9 w 70"/>
                <a:gd name="T35" fmla="*/ 25 h 163"/>
                <a:gd name="T36" fmla="*/ 7 w 70"/>
                <a:gd name="T37" fmla="*/ 32 h 163"/>
                <a:gd name="T38" fmla="*/ 7 w 70"/>
                <a:gd name="T39" fmla="*/ 38 h 163"/>
                <a:gd name="T40" fmla="*/ 8 w 70"/>
                <a:gd name="T41" fmla="*/ 4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w="9525">
              <a:noFill/>
              <a:round/>
              <a:headEnd/>
              <a:tailEnd/>
            </a:ln>
          </p:spPr>
          <p:txBody>
            <a:bodyPr/>
            <a:lstStyle/>
            <a:p>
              <a:endParaRPr lang="en-US"/>
            </a:p>
          </p:txBody>
        </p:sp>
        <p:sp>
          <p:nvSpPr>
            <p:cNvPr id="6217" name="Freeform 208"/>
            <p:cNvSpPr>
              <a:spLocks/>
            </p:cNvSpPr>
            <p:nvPr/>
          </p:nvSpPr>
          <p:spPr bwMode="auto">
            <a:xfrm>
              <a:off x="2376" y="1599"/>
              <a:ext cx="180" cy="174"/>
            </a:xfrm>
            <a:custGeom>
              <a:avLst/>
              <a:gdLst>
                <a:gd name="T0" fmla="*/ 2 w 361"/>
                <a:gd name="T1" fmla="*/ 2 h 348"/>
                <a:gd name="T2" fmla="*/ 0 w 361"/>
                <a:gd name="T3" fmla="*/ 1 h 348"/>
                <a:gd name="T4" fmla="*/ 0 w 361"/>
                <a:gd name="T5" fmla="*/ 0 h 348"/>
                <a:gd name="T6" fmla="*/ 2 w 361"/>
                <a:gd name="T7" fmla="*/ 0 h 348"/>
                <a:gd name="T8" fmla="*/ 5 w 361"/>
                <a:gd name="T9" fmla="*/ 1 h 348"/>
                <a:gd name="T10" fmla="*/ 11 w 361"/>
                <a:gd name="T11" fmla="*/ 2 h 348"/>
                <a:gd name="T12" fmla="*/ 17 w 361"/>
                <a:gd name="T13" fmla="*/ 4 h 348"/>
                <a:gd name="T14" fmla="*/ 24 w 361"/>
                <a:gd name="T15" fmla="*/ 7 h 348"/>
                <a:gd name="T16" fmla="*/ 32 w 361"/>
                <a:gd name="T17" fmla="*/ 10 h 348"/>
                <a:gd name="T18" fmla="*/ 40 w 361"/>
                <a:gd name="T19" fmla="*/ 14 h 348"/>
                <a:gd name="T20" fmla="*/ 49 w 361"/>
                <a:gd name="T21" fmla="*/ 19 h 348"/>
                <a:gd name="T22" fmla="*/ 57 w 361"/>
                <a:gd name="T23" fmla="*/ 24 h 348"/>
                <a:gd name="T24" fmla="*/ 65 w 361"/>
                <a:gd name="T25" fmla="*/ 30 h 348"/>
                <a:gd name="T26" fmla="*/ 72 w 361"/>
                <a:gd name="T27" fmla="*/ 37 h 348"/>
                <a:gd name="T28" fmla="*/ 79 w 361"/>
                <a:gd name="T29" fmla="*/ 45 h 348"/>
                <a:gd name="T30" fmla="*/ 85 w 361"/>
                <a:gd name="T31" fmla="*/ 53 h 348"/>
                <a:gd name="T32" fmla="*/ 89 w 361"/>
                <a:gd name="T33" fmla="*/ 62 h 348"/>
                <a:gd name="T34" fmla="*/ 90 w 361"/>
                <a:gd name="T35" fmla="*/ 67 h 348"/>
                <a:gd name="T36" fmla="*/ 89 w 361"/>
                <a:gd name="T37" fmla="*/ 72 h 348"/>
                <a:gd name="T38" fmla="*/ 88 w 361"/>
                <a:gd name="T39" fmla="*/ 76 h 348"/>
                <a:gd name="T40" fmla="*/ 86 w 361"/>
                <a:gd name="T41" fmla="*/ 80 h 348"/>
                <a:gd name="T42" fmla="*/ 84 w 361"/>
                <a:gd name="T43" fmla="*/ 83 h 348"/>
                <a:gd name="T44" fmla="*/ 82 w 361"/>
                <a:gd name="T45" fmla="*/ 85 h 348"/>
                <a:gd name="T46" fmla="*/ 80 w 361"/>
                <a:gd name="T47" fmla="*/ 87 h 348"/>
                <a:gd name="T48" fmla="*/ 80 w 361"/>
                <a:gd name="T49" fmla="*/ 87 h 348"/>
                <a:gd name="T50" fmla="*/ 80 w 361"/>
                <a:gd name="T51" fmla="*/ 87 h 348"/>
                <a:gd name="T52" fmla="*/ 81 w 361"/>
                <a:gd name="T53" fmla="*/ 86 h 348"/>
                <a:gd name="T54" fmla="*/ 82 w 361"/>
                <a:gd name="T55" fmla="*/ 83 h 348"/>
                <a:gd name="T56" fmla="*/ 84 w 361"/>
                <a:gd name="T57" fmla="*/ 80 h 348"/>
                <a:gd name="T58" fmla="*/ 85 w 361"/>
                <a:gd name="T59" fmla="*/ 77 h 348"/>
                <a:gd name="T60" fmla="*/ 85 w 361"/>
                <a:gd name="T61" fmla="*/ 72 h 348"/>
                <a:gd name="T62" fmla="*/ 85 w 361"/>
                <a:gd name="T63" fmla="*/ 67 h 348"/>
                <a:gd name="T64" fmla="*/ 84 w 361"/>
                <a:gd name="T65" fmla="*/ 61 h 348"/>
                <a:gd name="T66" fmla="*/ 81 w 361"/>
                <a:gd name="T67" fmla="*/ 55 h 348"/>
                <a:gd name="T68" fmla="*/ 77 w 361"/>
                <a:gd name="T69" fmla="*/ 49 h 348"/>
                <a:gd name="T70" fmla="*/ 70 w 361"/>
                <a:gd name="T71" fmla="*/ 42 h 348"/>
                <a:gd name="T72" fmla="*/ 62 w 361"/>
                <a:gd name="T73" fmla="*/ 34 h 348"/>
                <a:gd name="T74" fmla="*/ 51 w 361"/>
                <a:gd name="T75" fmla="*/ 27 h 348"/>
                <a:gd name="T76" fmla="*/ 38 w 361"/>
                <a:gd name="T77" fmla="*/ 19 h 348"/>
                <a:gd name="T78" fmla="*/ 22 w 361"/>
                <a:gd name="T79" fmla="*/ 10 h 348"/>
                <a:gd name="T80" fmla="*/ 2 w 361"/>
                <a:gd name="T81" fmla="*/ 2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w="9525">
              <a:noFill/>
              <a:round/>
              <a:headEnd/>
              <a:tailEnd/>
            </a:ln>
          </p:spPr>
          <p:txBody>
            <a:bodyPr/>
            <a:lstStyle/>
            <a:p>
              <a:endParaRPr lang="en-US"/>
            </a:p>
          </p:txBody>
        </p:sp>
        <p:sp>
          <p:nvSpPr>
            <p:cNvPr id="6218" name="Freeform 209"/>
            <p:cNvSpPr>
              <a:spLocks/>
            </p:cNvSpPr>
            <p:nvPr/>
          </p:nvSpPr>
          <p:spPr bwMode="auto">
            <a:xfrm>
              <a:off x="2332" y="2439"/>
              <a:ext cx="63" cy="171"/>
            </a:xfrm>
            <a:custGeom>
              <a:avLst/>
              <a:gdLst>
                <a:gd name="T0" fmla="*/ 7 w 126"/>
                <a:gd name="T1" fmla="*/ 0 h 343"/>
                <a:gd name="T2" fmla="*/ 3 w 126"/>
                <a:gd name="T3" fmla="*/ 7 h 343"/>
                <a:gd name="T4" fmla="*/ 1 w 126"/>
                <a:gd name="T5" fmla="*/ 17 h 343"/>
                <a:gd name="T6" fmla="*/ 0 w 126"/>
                <a:gd name="T7" fmla="*/ 30 h 343"/>
                <a:gd name="T8" fmla="*/ 2 w 126"/>
                <a:gd name="T9" fmla="*/ 43 h 343"/>
                <a:gd name="T10" fmla="*/ 5 w 126"/>
                <a:gd name="T11" fmla="*/ 57 h 343"/>
                <a:gd name="T12" fmla="*/ 11 w 126"/>
                <a:gd name="T13" fmla="*/ 69 h 343"/>
                <a:gd name="T14" fmla="*/ 20 w 126"/>
                <a:gd name="T15" fmla="*/ 79 h 343"/>
                <a:gd name="T16" fmla="*/ 32 w 126"/>
                <a:gd name="T17" fmla="*/ 85 h 343"/>
                <a:gd name="T18" fmla="*/ 31 w 126"/>
                <a:gd name="T19" fmla="*/ 85 h 343"/>
                <a:gd name="T20" fmla="*/ 29 w 126"/>
                <a:gd name="T21" fmla="*/ 83 h 343"/>
                <a:gd name="T22" fmla="*/ 26 w 126"/>
                <a:gd name="T23" fmla="*/ 80 h 343"/>
                <a:gd name="T24" fmla="*/ 22 w 126"/>
                <a:gd name="T25" fmla="*/ 76 h 343"/>
                <a:gd name="T26" fmla="*/ 18 w 126"/>
                <a:gd name="T27" fmla="*/ 72 h 343"/>
                <a:gd name="T28" fmla="*/ 14 w 126"/>
                <a:gd name="T29" fmla="*/ 66 h 343"/>
                <a:gd name="T30" fmla="*/ 11 w 126"/>
                <a:gd name="T31" fmla="*/ 61 h 343"/>
                <a:gd name="T32" fmla="*/ 8 w 126"/>
                <a:gd name="T33" fmla="*/ 55 h 343"/>
                <a:gd name="T34" fmla="*/ 5 w 126"/>
                <a:gd name="T35" fmla="*/ 45 h 343"/>
                <a:gd name="T36" fmla="*/ 4 w 126"/>
                <a:gd name="T37" fmla="*/ 36 h 343"/>
                <a:gd name="T38" fmla="*/ 3 w 126"/>
                <a:gd name="T39" fmla="*/ 27 h 343"/>
                <a:gd name="T40" fmla="*/ 4 w 126"/>
                <a:gd name="T41" fmla="*/ 18 h 343"/>
                <a:gd name="T42" fmla="*/ 5 w 126"/>
                <a:gd name="T43" fmla="*/ 10 h 343"/>
                <a:gd name="T44" fmla="*/ 5 w 126"/>
                <a:gd name="T45" fmla="*/ 5 h 343"/>
                <a:gd name="T46" fmla="*/ 6 w 126"/>
                <a:gd name="T47" fmla="*/ 1 h 343"/>
                <a:gd name="T48" fmla="*/ 7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w="9525">
              <a:noFill/>
              <a:round/>
              <a:headEnd/>
              <a:tailEnd/>
            </a:ln>
          </p:spPr>
          <p:txBody>
            <a:bodyPr/>
            <a:lstStyle/>
            <a:p>
              <a:endParaRPr lang="en-US"/>
            </a:p>
          </p:txBody>
        </p:sp>
        <p:sp>
          <p:nvSpPr>
            <p:cNvPr id="6219" name="Freeform 210"/>
            <p:cNvSpPr>
              <a:spLocks/>
            </p:cNvSpPr>
            <p:nvPr/>
          </p:nvSpPr>
          <p:spPr bwMode="auto">
            <a:xfrm>
              <a:off x="2684" y="2480"/>
              <a:ext cx="165" cy="80"/>
            </a:xfrm>
            <a:custGeom>
              <a:avLst/>
              <a:gdLst>
                <a:gd name="T0" fmla="*/ 82 w 332"/>
                <a:gd name="T1" fmla="*/ 40 h 160"/>
                <a:gd name="T2" fmla="*/ 81 w 332"/>
                <a:gd name="T3" fmla="*/ 37 h 160"/>
                <a:gd name="T4" fmla="*/ 79 w 332"/>
                <a:gd name="T5" fmla="*/ 33 h 160"/>
                <a:gd name="T6" fmla="*/ 76 w 332"/>
                <a:gd name="T7" fmla="*/ 29 h 160"/>
                <a:gd name="T8" fmla="*/ 72 w 332"/>
                <a:gd name="T9" fmla="*/ 24 h 160"/>
                <a:gd name="T10" fmla="*/ 68 w 332"/>
                <a:gd name="T11" fmla="*/ 20 h 160"/>
                <a:gd name="T12" fmla="*/ 63 w 332"/>
                <a:gd name="T13" fmla="*/ 16 h 160"/>
                <a:gd name="T14" fmla="*/ 57 w 332"/>
                <a:gd name="T15" fmla="*/ 12 h 160"/>
                <a:gd name="T16" fmla="*/ 51 w 332"/>
                <a:gd name="T17" fmla="*/ 9 h 160"/>
                <a:gd name="T18" fmla="*/ 45 w 332"/>
                <a:gd name="T19" fmla="*/ 6 h 160"/>
                <a:gd name="T20" fmla="*/ 39 w 332"/>
                <a:gd name="T21" fmla="*/ 3 h 160"/>
                <a:gd name="T22" fmla="*/ 33 w 332"/>
                <a:gd name="T23" fmla="*/ 1 h 160"/>
                <a:gd name="T24" fmla="*/ 26 w 332"/>
                <a:gd name="T25" fmla="*/ 0 h 160"/>
                <a:gd name="T26" fmla="*/ 19 w 332"/>
                <a:gd name="T27" fmla="*/ 0 h 160"/>
                <a:gd name="T28" fmla="*/ 12 w 332"/>
                <a:gd name="T29" fmla="*/ 1 h 160"/>
                <a:gd name="T30" fmla="*/ 6 w 332"/>
                <a:gd name="T31" fmla="*/ 3 h 160"/>
                <a:gd name="T32" fmla="*/ 0 w 332"/>
                <a:gd name="T33" fmla="*/ 6 h 160"/>
                <a:gd name="T34" fmla="*/ 1 w 332"/>
                <a:gd name="T35" fmla="*/ 6 h 160"/>
                <a:gd name="T36" fmla="*/ 3 w 332"/>
                <a:gd name="T37" fmla="*/ 5 h 160"/>
                <a:gd name="T38" fmla="*/ 8 w 332"/>
                <a:gd name="T39" fmla="*/ 5 h 160"/>
                <a:gd name="T40" fmla="*/ 13 w 332"/>
                <a:gd name="T41" fmla="*/ 4 h 160"/>
                <a:gd name="T42" fmla="*/ 19 w 332"/>
                <a:gd name="T43" fmla="*/ 4 h 160"/>
                <a:gd name="T44" fmla="*/ 26 w 332"/>
                <a:gd name="T45" fmla="*/ 4 h 160"/>
                <a:gd name="T46" fmla="*/ 33 w 332"/>
                <a:gd name="T47" fmla="*/ 5 h 160"/>
                <a:gd name="T48" fmla="*/ 39 w 332"/>
                <a:gd name="T49" fmla="*/ 6 h 160"/>
                <a:gd name="T50" fmla="*/ 48 w 332"/>
                <a:gd name="T51" fmla="*/ 10 h 160"/>
                <a:gd name="T52" fmla="*/ 56 w 332"/>
                <a:gd name="T53" fmla="*/ 15 h 160"/>
                <a:gd name="T54" fmla="*/ 63 w 332"/>
                <a:gd name="T55" fmla="*/ 21 h 160"/>
                <a:gd name="T56" fmla="*/ 70 w 332"/>
                <a:gd name="T57" fmla="*/ 26 h 160"/>
                <a:gd name="T58" fmla="*/ 75 w 332"/>
                <a:gd name="T59" fmla="*/ 32 h 160"/>
                <a:gd name="T60" fmla="*/ 79 w 332"/>
                <a:gd name="T61" fmla="*/ 36 h 160"/>
                <a:gd name="T62" fmla="*/ 82 w 332"/>
                <a:gd name="T63" fmla="*/ 39 h 160"/>
                <a:gd name="T64" fmla="*/ 82 w 332"/>
                <a:gd name="T65" fmla="*/ 4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w="9525">
              <a:noFill/>
              <a:round/>
              <a:headEnd/>
              <a:tailEnd/>
            </a:ln>
          </p:spPr>
          <p:txBody>
            <a:bodyPr/>
            <a:lstStyle/>
            <a:p>
              <a:endParaRPr lang="en-US"/>
            </a:p>
          </p:txBody>
        </p:sp>
        <p:sp>
          <p:nvSpPr>
            <p:cNvPr id="6220" name="Freeform 211"/>
            <p:cNvSpPr>
              <a:spLocks/>
            </p:cNvSpPr>
            <p:nvPr/>
          </p:nvSpPr>
          <p:spPr bwMode="auto">
            <a:xfrm>
              <a:off x="2464" y="1984"/>
              <a:ext cx="186" cy="670"/>
            </a:xfrm>
            <a:custGeom>
              <a:avLst/>
              <a:gdLst>
                <a:gd name="T0" fmla="*/ 82 w 373"/>
                <a:gd name="T1" fmla="*/ 334 h 1340"/>
                <a:gd name="T2" fmla="*/ 60 w 373"/>
                <a:gd name="T3" fmla="*/ 331 h 1340"/>
                <a:gd name="T4" fmla="*/ 40 w 373"/>
                <a:gd name="T5" fmla="*/ 326 h 1340"/>
                <a:gd name="T6" fmla="*/ 24 w 373"/>
                <a:gd name="T7" fmla="*/ 317 h 1340"/>
                <a:gd name="T8" fmla="*/ 13 w 373"/>
                <a:gd name="T9" fmla="*/ 303 h 1340"/>
                <a:gd name="T10" fmla="*/ 10 w 373"/>
                <a:gd name="T11" fmla="*/ 283 h 1340"/>
                <a:gd name="T12" fmla="*/ 17 w 373"/>
                <a:gd name="T13" fmla="*/ 255 h 1340"/>
                <a:gd name="T14" fmla="*/ 35 w 373"/>
                <a:gd name="T15" fmla="*/ 217 h 1340"/>
                <a:gd name="T16" fmla="*/ 62 w 373"/>
                <a:gd name="T17" fmla="*/ 175 h 1340"/>
                <a:gd name="T18" fmla="*/ 79 w 373"/>
                <a:gd name="T19" fmla="*/ 139 h 1340"/>
                <a:gd name="T20" fmla="*/ 89 w 373"/>
                <a:gd name="T21" fmla="*/ 107 h 1340"/>
                <a:gd name="T22" fmla="*/ 92 w 373"/>
                <a:gd name="T23" fmla="*/ 78 h 1340"/>
                <a:gd name="T24" fmla="*/ 88 w 373"/>
                <a:gd name="T25" fmla="*/ 53 h 1340"/>
                <a:gd name="T26" fmla="*/ 80 w 373"/>
                <a:gd name="T27" fmla="*/ 33 h 1340"/>
                <a:gd name="T28" fmla="*/ 69 w 373"/>
                <a:gd name="T29" fmla="*/ 17 h 1340"/>
                <a:gd name="T30" fmla="*/ 54 w 373"/>
                <a:gd name="T31" fmla="*/ 6 h 1340"/>
                <a:gd name="T32" fmla="*/ 40 w 373"/>
                <a:gd name="T33" fmla="*/ 1 h 1340"/>
                <a:gd name="T34" fmla="*/ 29 w 373"/>
                <a:gd name="T35" fmla="*/ 1 h 1340"/>
                <a:gd name="T36" fmla="*/ 21 w 373"/>
                <a:gd name="T37" fmla="*/ 4 h 1340"/>
                <a:gd name="T38" fmla="*/ 14 w 373"/>
                <a:gd name="T39" fmla="*/ 9 h 1340"/>
                <a:gd name="T40" fmla="*/ 8 w 373"/>
                <a:gd name="T41" fmla="*/ 16 h 1340"/>
                <a:gd name="T42" fmla="*/ 4 w 373"/>
                <a:gd name="T43" fmla="*/ 22 h 1340"/>
                <a:gd name="T44" fmla="*/ 1 w 373"/>
                <a:gd name="T45" fmla="*/ 27 h 1340"/>
                <a:gd name="T46" fmla="*/ 0 w 373"/>
                <a:gd name="T47" fmla="*/ 31 h 1340"/>
                <a:gd name="T48" fmla="*/ 0 w 373"/>
                <a:gd name="T49" fmla="*/ 31 h 1340"/>
                <a:gd name="T50" fmla="*/ 2 w 373"/>
                <a:gd name="T51" fmla="*/ 28 h 1340"/>
                <a:gd name="T52" fmla="*/ 5 w 373"/>
                <a:gd name="T53" fmla="*/ 24 h 1340"/>
                <a:gd name="T54" fmla="*/ 11 w 373"/>
                <a:gd name="T55" fmla="*/ 19 h 1340"/>
                <a:gd name="T56" fmla="*/ 17 w 373"/>
                <a:gd name="T57" fmla="*/ 14 h 1340"/>
                <a:gd name="T58" fmla="*/ 24 w 373"/>
                <a:gd name="T59" fmla="*/ 10 h 1340"/>
                <a:gd name="T60" fmla="*/ 33 w 373"/>
                <a:gd name="T61" fmla="*/ 7 h 1340"/>
                <a:gd name="T62" fmla="*/ 42 w 373"/>
                <a:gd name="T63" fmla="*/ 7 h 1340"/>
                <a:gd name="T64" fmla="*/ 52 w 373"/>
                <a:gd name="T65" fmla="*/ 11 h 1340"/>
                <a:gd name="T66" fmla="*/ 63 w 373"/>
                <a:gd name="T67" fmla="*/ 18 h 1340"/>
                <a:gd name="T68" fmla="*/ 73 w 373"/>
                <a:gd name="T69" fmla="*/ 29 h 1340"/>
                <a:gd name="T70" fmla="*/ 81 w 373"/>
                <a:gd name="T71" fmla="*/ 43 h 1340"/>
                <a:gd name="T72" fmla="*/ 87 w 373"/>
                <a:gd name="T73" fmla="*/ 59 h 1340"/>
                <a:gd name="T74" fmla="*/ 90 w 373"/>
                <a:gd name="T75" fmla="*/ 79 h 1340"/>
                <a:gd name="T76" fmla="*/ 88 w 373"/>
                <a:gd name="T77" fmla="*/ 101 h 1340"/>
                <a:gd name="T78" fmla="*/ 80 w 373"/>
                <a:gd name="T79" fmla="*/ 126 h 1340"/>
                <a:gd name="T80" fmla="*/ 67 w 373"/>
                <a:gd name="T81" fmla="*/ 153 h 1340"/>
                <a:gd name="T82" fmla="*/ 51 w 373"/>
                <a:gd name="T83" fmla="*/ 179 h 1340"/>
                <a:gd name="T84" fmla="*/ 36 w 373"/>
                <a:gd name="T85" fmla="*/ 204 h 1340"/>
                <a:gd name="T86" fmla="*/ 23 w 373"/>
                <a:gd name="T87" fmla="*/ 226 h 1340"/>
                <a:gd name="T88" fmla="*/ 12 w 373"/>
                <a:gd name="T89" fmla="*/ 246 h 1340"/>
                <a:gd name="T90" fmla="*/ 4 w 373"/>
                <a:gd name="T91" fmla="*/ 265 h 1340"/>
                <a:gd name="T92" fmla="*/ 1 w 373"/>
                <a:gd name="T93" fmla="*/ 283 h 1340"/>
                <a:gd name="T94" fmla="*/ 4 w 373"/>
                <a:gd name="T95" fmla="*/ 299 h 1340"/>
                <a:gd name="T96" fmla="*/ 14 w 373"/>
                <a:gd name="T97" fmla="*/ 313 h 1340"/>
                <a:gd name="T98" fmla="*/ 26 w 373"/>
                <a:gd name="T99" fmla="*/ 323 h 1340"/>
                <a:gd name="T100" fmla="*/ 39 w 373"/>
                <a:gd name="T101" fmla="*/ 330 h 1340"/>
                <a:gd name="T102" fmla="*/ 53 w 373"/>
                <a:gd name="T103" fmla="*/ 333 h 1340"/>
                <a:gd name="T104" fmla="*/ 67 w 373"/>
                <a:gd name="T105" fmla="*/ 335 h 1340"/>
                <a:gd name="T106" fmla="*/ 79 w 373"/>
                <a:gd name="T107" fmla="*/ 335 h 1340"/>
                <a:gd name="T108" fmla="*/ 87 w 373"/>
                <a:gd name="T109" fmla="*/ 335 h 1340"/>
                <a:gd name="T110" fmla="*/ 92 w 373"/>
                <a:gd name="T111" fmla="*/ 334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w="9525">
              <a:noFill/>
              <a:round/>
              <a:headEnd/>
              <a:tailEnd/>
            </a:ln>
          </p:spPr>
          <p:txBody>
            <a:bodyPr/>
            <a:lstStyle/>
            <a:p>
              <a:endParaRPr lang="en-US"/>
            </a:p>
          </p:txBody>
        </p:sp>
        <p:sp>
          <p:nvSpPr>
            <p:cNvPr id="6221" name="Freeform 212"/>
            <p:cNvSpPr>
              <a:spLocks/>
            </p:cNvSpPr>
            <p:nvPr/>
          </p:nvSpPr>
          <p:spPr bwMode="auto">
            <a:xfrm>
              <a:off x="2886" y="2685"/>
              <a:ext cx="55" cy="62"/>
            </a:xfrm>
            <a:custGeom>
              <a:avLst/>
              <a:gdLst>
                <a:gd name="T0" fmla="*/ 25 w 110"/>
                <a:gd name="T1" fmla="*/ 16 h 123"/>
                <a:gd name="T2" fmla="*/ 27 w 110"/>
                <a:gd name="T3" fmla="*/ 14 h 123"/>
                <a:gd name="T4" fmla="*/ 28 w 110"/>
                <a:gd name="T5" fmla="*/ 12 h 123"/>
                <a:gd name="T6" fmla="*/ 28 w 110"/>
                <a:gd name="T7" fmla="*/ 10 h 123"/>
                <a:gd name="T8" fmla="*/ 27 w 110"/>
                <a:gd name="T9" fmla="*/ 8 h 123"/>
                <a:gd name="T10" fmla="*/ 26 w 110"/>
                <a:gd name="T11" fmla="*/ 7 h 123"/>
                <a:gd name="T12" fmla="*/ 24 w 110"/>
                <a:gd name="T13" fmla="*/ 6 h 123"/>
                <a:gd name="T14" fmla="*/ 22 w 110"/>
                <a:gd name="T15" fmla="*/ 5 h 123"/>
                <a:gd name="T16" fmla="*/ 20 w 110"/>
                <a:gd name="T17" fmla="*/ 6 h 123"/>
                <a:gd name="T18" fmla="*/ 19 w 110"/>
                <a:gd name="T19" fmla="*/ 4 h 123"/>
                <a:gd name="T20" fmla="*/ 18 w 110"/>
                <a:gd name="T21" fmla="*/ 2 h 123"/>
                <a:gd name="T22" fmla="*/ 16 w 110"/>
                <a:gd name="T23" fmla="*/ 1 h 123"/>
                <a:gd name="T24" fmla="*/ 14 w 110"/>
                <a:gd name="T25" fmla="*/ 0 h 123"/>
                <a:gd name="T26" fmla="*/ 12 w 110"/>
                <a:gd name="T27" fmla="*/ 1 h 123"/>
                <a:gd name="T28" fmla="*/ 11 w 110"/>
                <a:gd name="T29" fmla="*/ 2 h 123"/>
                <a:gd name="T30" fmla="*/ 9 w 110"/>
                <a:gd name="T31" fmla="*/ 4 h 123"/>
                <a:gd name="T32" fmla="*/ 9 w 110"/>
                <a:gd name="T33" fmla="*/ 6 h 123"/>
                <a:gd name="T34" fmla="*/ 7 w 110"/>
                <a:gd name="T35" fmla="*/ 5 h 123"/>
                <a:gd name="T36" fmla="*/ 5 w 110"/>
                <a:gd name="T37" fmla="*/ 5 h 123"/>
                <a:gd name="T38" fmla="*/ 3 w 110"/>
                <a:gd name="T39" fmla="*/ 6 h 123"/>
                <a:gd name="T40" fmla="*/ 1 w 110"/>
                <a:gd name="T41" fmla="*/ 8 h 123"/>
                <a:gd name="T42" fmla="*/ 1 w 110"/>
                <a:gd name="T43" fmla="*/ 10 h 123"/>
                <a:gd name="T44" fmla="*/ 1 w 110"/>
                <a:gd name="T45" fmla="*/ 12 h 123"/>
                <a:gd name="T46" fmla="*/ 1 w 110"/>
                <a:gd name="T47" fmla="*/ 14 h 123"/>
                <a:gd name="T48" fmla="*/ 3 w 110"/>
                <a:gd name="T49" fmla="*/ 16 h 123"/>
                <a:gd name="T50" fmla="*/ 1 w 110"/>
                <a:gd name="T51" fmla="*/ 17 h 123"/>
                <a:gd name="T52" fmla="*/ 0 w 110"/>
                <a:gd name="T53" fmla="*/ 19 h 123"/>
                <a:gd name="T54" fmla="*/ 0 w 110"/>
                <a:gd name="T55" fmla="*/ 21 h 123"/>
                <a:gd name="T56" fmla="*/ 1 w 110"/>
                <a:gd name="T57" fmla="*/ 23 h 123"/>
                <a:gd name="T58" fmla="*/ 2 w 110"/>
                <a:gd name="T59" fmla="*/ 25 h 123"/>
                <a:gd name="T60" fmla="*/ 4 w 110"/>
                <a:gd name="T61" fmla="*/ 26 h 123"/>
                <a:gd name="T62" fmla="*/ 6 w 110"/>
                <a:gd name="T63" fmla="*/ 26 h 123"/>
                <a:gd name="T64" fmla="*/ 9 w 110"/>
                <a:gd name="T65" fmla="*/ 25 h 123"/>
                <a:gd name="T66" fmla="*/ 9 w 110"/>
                <a:gd name="T67" fmla="*/ 28 h 123"/>
                <a:gd name="T68" fmla="*/ 10 w 110"/>
                <a:gd name="T69" fmla="*/ 29 h 123"/>
                <a:gd name="T70" fmla="*/ 12 w 110"/>
                <a:gd name="T71" fmla="*/ 31 h 123"/>
                <a:gd name="T72" fmla="*/ 14 w 110"/>
                <a:gd name="T73" fmla="*/ 31 h 123"/>
                <a:gd name="T74" fmla="*/ 16 w 110"/>
                <a:gd name="T75" fmla="*/ 31 h 123"/>
                <a:gd name="T76" fmla="*/ 18 w 110"/>
                <a:gd name="T77" fmla="*/ 29 h 123"/>
                <a:gd name="T78" fmla="*/ 19 w 110"/>
                <a:gd name="T79" fmla="*/ 28 h 123"/>
                <a:gd name="T80" fmla="*/ 19 w 110"/>
                <a:gd name="T81" fmla="*/ 26 h 123"/>
                <a:gd name="T82" fmla="*/ 22 w 110"/>
                <a:gd name="T83" fmla="*/ 26 h 123"/>
                <a:gd name="T84" fmla="*/ 24 w 110"/>
                <a:gd name="T85" fmla="*/ 26 h 123"/>
                <a:gd name="T86" fmla="*/ 26 w 110"/>
                <a:gd name="T87" fmla="*/ 25 h 123"/>
                <a:gd name="T88" fmla="*/ 27 w 110"/>
                <a:gd name="T89" fmla="*/ 24 h 123"/>
                <a:gd name="T90" fmla="*/ 28 w 110"/>
                <a:gd name="T91" fmla="*/ 22 h 123"/>
                <a:gd name="T92" fmla="*/ 28 w 110"/>
                <a:gd name="T93" fmla="*/ 20 h 123"/>
                <a:gd name="T94" fmla="*/ 27 w 110"/>
                <a:gd name="T95" fmla="*/ 18 h 123"/>
                <a:gd name="T96" fmla="*/ 25 w 110"/>
                <a:gd name="T97" fmla="*/ 16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w="9525">
              <a:noFill/>
              <a:round/>
              <a:headEnd/>
              <a:tailEnd/>
            </a:ln>
          </p:spPr>
          <p:txBody>
            <a:bodyPr/>
            <a:lstStyle/>
            <a:p>
              <a:endParaRPr lang="en-US"/>
            </a:p>
          </p:txBody>
        </p:sp>
        <p:sp>
          <p:nvSpPr>
            <p:cNvPr id="6222" name="Freeform 213"/>
            <p:cNvSpPr>
              <a:spLocks/>
            </p:cNvSpPr>
            <p:nvPr/>
          </p:nvSpPr>
          <p:spPr bwMode="auto">
            <a:xfrm>
              <a:off x="2905" y="2708"/>
              <a:ext cx="16" cy="16"/>
            </a:xfrm>
            <a:custGeom>
              <a:avLst/>
              <a:gdLst>
                <a:gd name="T0" fmla="*/ 4 w 31"/>
                <a:gd name="T1" fmla="*/ 8 h 33"/>
                <a:gd name="T2" fmla="*/ 3 w 31"/>
                <a:gd name="T3" fmla="*/ 8 h 33"/>
                <a:gd name="T4" fmla="*/ 1 w 31"/>
                <a:gd name="T5" fmla="*/ 7 h 33"/>
                <a:gd name="T6" fmla="*/ 1 w 31"/>
                <a:gd name="T7" fmla="*/ 6 h 33"/>
                <a:gd name="T8" fmla="*/ 0 w 31"/>
                <a:gd name="T9" fmla="*/ 4 h 33"/>
                <a:gd name="T10" fmla="*/ 1 w 31"/>
                <a:gd name="T11" fmla="*/ 2 h 33"/>
                <a:gd name="T12" fmla="*/ 1 w 31"/>
                <a:gd name="T13" fmla="*/ 1 h 33"/>
                <a:gd name="T14" fmla="*/ 3 w 31"/>
                <a:gd name="T15" fmla="*/ 0 h 33"/>
                <a:gd name="T16" fmla="*/ 4 w 31"/>
                <a:gd name="T17" fmla="*/ 0 h 33"/>
                <a:gd name="T18" fmla="*/ 6 w 31"/>
                <a:gd name="T19" fmla="*/ 0 h 33"/>
                <a:gd name="T20" fmla="*/ 7 w 31"/>
                <a:gd name="T21" fmla="*/ 1 h 33"/>
                <a:gd name="T22" fmla="*/ 8 w 31"/>
                <a:gd name="T23" fmla="*/ 2 h 33"/>
                <a:gd name="T24" fmla="*/ 8 w 31"/>
                <a:gd name="T25" fmla="*/ 4 h 33"/>
                <a:gd name="T26" fmla="*/ 8 w 31"/>
                <a:gd name="T27" fmla="*/ 6 h 33"/>
                <a:gd name="T28" fmla="*/ 7 w 31"/>
                <a:gd name="T29" fmla="*/ 7 h 33"/>
                <a:gd name="T30" fmla="*/ 6 w 31"/>
                <a:gd name="T31" fmla="*/ 8 h 33"/>
                <a:gd name="T32" fmla="*/ 4 w 31"/>
                <a:gd name="T33" fmla="*/ 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w="9525">
              <a:noFill/>
              <a:round/>
              <a:headEnd/>
              <a:tailEnd/>
            </a:ln>
          </p:spPr>
          <p:txBody>
            <a:bodyPr/>
            <a:lstStyle/>
            <a:p>
              <a:endParaRPr lang="en-US"/>
            </a:p>
          </p:txBody>
        </p:sp>
        <p:sp>
          <p:nvSpPr>
            <p:cNvPr id="6223" name="Freeform 214"/>
            <p:cNvSpPr>
              <a:spLocks/>
            </p:cNvSpPr>
            <p:nvPr/>
          </p:nvSpPr>
          <p:spPr bwMode="auto">
            <a:xfrm>
              <a:off x="2366" y="2699"/>
              <a:ext cx="56" cy="61"/>
            </a:xfrm>
            <a:custGeom>
              <a:avLst/>
              <a:gdLst>
                <a:gd name="T0" fmla="*/ 26 w 111"/>
                <a:gd name="T1" fmla="*/ 16 h 122"/>
                <a:gd name="T2" fmla="*/ 27 w 111"/>
                <a:gd name="T3" fmla="*/ 14 h 122"/>
                <a:gd name="T4" fmla="*/ 28 w 111"/>
                <a:gd name="T5" fmla="*/ 12 h 122"/>
                <a:gd name="T6" fmla="*/ 28 w 111"/>
                <a:gd name="T7" fmla="*/ 10 h 122"/>
                <a:gd name="T8" fmla="*/ 28 w 111"/>
                <a:gd name="T9" fmla="*/ 8 h 122"/>
                <a:gd name="T10" fmla="*/ 26 w 111"/>
                <a:gd name="T11" fmla="*/ 6 h 122"/>
                <a:gd name="T12" fmla="*/ 24 w 111"/>
                <a:gd name="T13" fmla="*/ 6 h 122"/>
                <a:gd name="T14" fmla="*/ 22 w 111"/>
                <a:gd name="T15" fmla="*/ 5 h 122"/>
                <a:gd name="T16" fmla="*/ 20 w 111"/>
                <a:gd name="T17" fmla="*/ 6 h 122"/>
                <a:gd name="T18" fmla="*/ 20 w 111"/>
                <a:gd name="T19" fmla="*/ 4 h 122"/>
                <a:gd name="T20" fmla="*/ 18 w 111"/>
                <a:gd name="T21" fmla="*/ 2 h 122"/>
                <a:gd name="T22" fmla="*/ 16 w 111"/>
                <a:gd name="T23" fmla="*/ 1 h 122"/>
                <a:gd name="T24" fmla="*/ 14 w 111"/>
                <a:gd name="T25" fmla="*/ 0 h 122"/>
                <a:gd name="T26" fmla="*/ 12 w 111"/>
                <a:gd name="T27" fmla="*/ 1 h 122"/>
                <a:gd name="T28" fmla="*/ 11 w 111"/>
                <a:gd name="T29" fmla="*/ 2 h 122"/>
                <a:gd name="T30" fmla="*/ 9 w 111"/>
                <a:gd name="T31" fmla="*/ 4 h 122"/>
                <a:gd name="T32" fmla="*/ 9 w 111"/>
                <a:gd name="T33" fmla="*/ 6 h 122"/>
                <a:gd name="T34" fmla="*/ 7 w 111"/>
                <a:gd name="T35" fmla="*/ 5 h 122"/>
                <a:gd name="T36" fmla="*/ 5 w 111"/>
                <a:gd name="T37" fmla="*/ 5 h 122"/>
                <a:gd name="T38" fmla="*/ 3 w 111"/>
                <a:gd name="T39" fmla="*/ 6 h 122"/>
                <a:gd name="T40" fmla="*/ 1 w 111"/>
                <a:gd name="T41" fmla="*/ 8 h 122"/>
                <a:gd name="T42" fmla="*/ 1 w 111"/>
                <a:gd name="T43" fmla="*/ 10 h 122"/>
                <a:gd name="T44" fmla="*/ 1 w 111"/>
                <a:gd name="T45" fmla="*/ 12 h 122"/>
                <a:gd name="T46" fmla="*/ 1 w 111"/>
                <a:gd name="T47" fmla="*/ 14 h 122"/>
                <a:gd name="T48" fmla="*/ 3 w 111"/>
                <a:gd name="T49" fmla="*/ 15 h 122"/>
                <a:gd name="T50" fmla="*/ 1 w 111"/>
                <a:gd name="T51" fmla="*/ 17 h 122"/>
                <a:gd name="T52" fmla="*/ 1 w 111"/>
                <a:gd name="T53" fmla="*/ 19 h 122"/>
                <a:gd name="T54" fmla="*/ 0 w 111"/>
                <a:gd name="T55" fmla="*/ 21 h 122"/>
                <a:gd name="T56" fmla="*/ 1 w 111"/>
                <a:gd name="T57" fmla="*/ 23 h 122"/>
                <a:gd name="T58" fmla="*/ 2 w 111"/>
                <a:gd name="T59" fmla="*/ 25 h 122"/>
                <a:gd name="T60" fmla="*/ 4 w 111"/>
                <a:gd name="T61" fmla="*/ 26 h 122"/>
                <a:gd name="T62" fmla="*/ 6 w 111"/>
                <a:gd name="T63" fmla="*/ 26 h 122"/>
                <a:gd name="T64" fmla="*/ 9 w 111"/>
                <a:gd name="T65" fmla="*/ 25 h 122"/>
                <a:gd name="T66" fmla="*/ 9 w 111"/>
                <a:gd name="T67" fmla="*/ 27 h 122"/>
                <a:gd name="T68" fmla="*/ 10 w 111"/>
                <a:gd name="T69" fmla="*/ 29 h 122"/>
                <a:gd name="T70" fmla="*/ 12 w 111"/>
                <a:gd name="T71" fmla="*/ 30 h 122"/>
                <a:gd name="T72" fmla="*/ 14 w 111"/>
                <a:gd name="T73" fmla="*/ 31 h 122"/>
                <a:gd name="T74" fmla="*/ 16 w 111"/>
                <a:gd name="T75" fmla="*/ 30 h 122"/>
                <a:gd name="T76" fmla="*/ 18 w 111"/>
                <a:gd name="T77" fmla="*/ 29 h 122"/>
                <a:gd name="T78" fmla="*/ 19 w 111"/>
                <a:gd name="T79" fmla="*/ 27 h 122"/>
                <a:gd name="T80" fmla="*/ 20 w 111"/>
                <a:gd name="T81" fmla="*/ 25 h 122"/>
                <a:gd name="T82" fmla="*/ 22 w 111"/>
                <a:gd name="T83" fmla="*/ 26 h 122"/>
                <a:gd name="T84" fmla="*/ 24 w 111"/>
                <a:gd name="T85" fmla="*/ 26 h 122"/>
                <a:gd name="T86" fmla="*/ 26 w 111"/>
                <a:gd name="T87" fmla="*/ 25 h 122"/>
                <a:gd name="T88" fmla="*/ 28 w 111"/>
                <a:gd name="T89" fmla="*/ 23 h 122"/>
                <a:gd name="T90" fmla="*/ 28 w 111"/>
                <a:gd name="T91" fmla="*/ 21 h 122"/>
                <a:gd name="T92" fmla="*/ 28 w 111"/>
                <a:gd name="T93" fmla="*/ 19 h 122"/>
                <a:gd name="T94" fmla="*/ 27 w 111"/>
                <a:gd name="T95" fmla="*/ 17 h 122"/>
                <a:gd name="T96" fmla="*/ 26 w 111"/>
                <a:gd name="T97" fmla="*/ 16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w="9525">
              <a:noFill/>
              <a:round/>
              <a:headEnd/>
              <a:tailEnd/>
            </a:ln>
          </p:spPr>
          <p:txBody>
            <a:bodyPr/>
            <a:lstStyle/>
            <a:p>
              <a:endParaRPr lang="en-US"/>
            </a:p>
          </p:txBody>
        </p:sp>
        <p:sp>
          <p:nvSpPr>
            <p:cNvPr id="6224" name="Freeform 215"/>
            <p:cNvSpPr>
              <a:spLocks/>
            </p:cNvSpPr>
            <p:nvPr/>
          </p:nvSpPr>
          <p:spPr bwMode="auto">
            <a:xfrm>
              <a:off x="2385" y="2721"/>
              <a:ext cx="16" cy="16"/>
            </a:xfrm>
            <a:custGeom>
              <a:avLst/>
              <a:gdLst>
                <a:gd name="T0" fmla="*/ 4 w 32"/>
                <a:gd name="T1" fmla="*/ 8 h 32"/>
                <a:gd name="T2" fmla="*/ 3 w 32"/>
                <a:gd name="T3" fmla="*/ 8 h 32"/>
                <a:gd name="T4" fmla="*/ 1 w 32"/>
                <a:gd name="T5" fmla="*/ 7 h 32"/>
                <a:gd name="T6" fmla="*/ 1 w 32"/>
                <a:gd name="T7" fmla="*/ 6 h 32"/>
                <a:gd name="T8" fmla="*/ 0 w 32"/>
                <a:gd name="T9" fmla="*/ 4 h 32"/>
                <a:gd name="T10" fmla="*/ 1 w 32"/>
                <a:gd name="T11" fmla="*/ 3 h 32"/>
                <a:gd name="T12" fmla="*/ 1 w 32"/>
                <a:gd name="T13" fmla="*/ 2 h 32"/>
                <a:gd name="T14" fmla="*/ 3 w 32"/>
                <a:gd name="T15" fmla="*/ 1 h 32"/>
                <a:gd name="T16" fmla="*/ 4 w 32"/>
                <a:gd name="T17" fmla="*/ 0 h 32"/>
                <a:gd name="T18" fmla="*/ 6 w 32"/>
                <a:gd name="T19" fmla="*/ 1 h 32"/>
                <a:gd name="T20" fmla="*/ 7 w 32"/>
                <a:gd name="T21" fmla="*/ 2 h 32"/>
                <a:gd name="T22" fmla="*/ 8 w 32"/>
                <a:gd name="T23" fmla="*/ 3 h 32"/>
                <a:gd name="T24" fmla="*/ 8 w 32"/>
                <a:gd name="T25" fmla="*/ 4 h 32"/>
                <a:gd name="T26" fmla="*/ 8 w 32"/>
                <a:gd name="T27" fmla="*/ 6 h 32"/>
                <a:gd name="T28" fmla="*/ 7 w 32"/>
                <a:gd name="T29" fmla="*/ 7 h 32"/>
                <a:gd name="T30" fmla="*/ 6 w 32"/>
                <a:gd name="T31" fmla="*/ 8 h 32"/>
                <a:gd name="T32" fmla="*/ 4 w 32"/>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w="9525">
              <a:noFill/>
              <a:round/>
              <a:headEnd/>
              <a:tailEnd/>
            </a:ln>
          </p:spPr>
          <p:txBody>
            <a:bodyPr/>
            <a:lstStyle/>
            <a:p>
              <a:endParaRPr lang="en-US"/>
            </a:p>
          </p:txBody>
        </p:sp>
        <p:sp>
          <p:nvSpPr>
            <p:cNvPr id="6225" name="Freeform 216"/>
            <p:cNvSpPr>
              <a:spLocks/>
            </p:cNvSpPr>
            <p:nvPr/>
          </p:nvSpPr>
          <p:spPr bwMode="auto">
            <a:xfrm>
              <a:off x="2400" y="1686"/>
              <a:ext cx="68" cy="74"/>
            </a:xfrm>
            <a:custGeom>
              <a:avLst/>
              <a:gdLst>
                <a:gd name="T0" fmla="*/ 33 w 136"/>
                <a:gd name="T1" fmla="*/ 16 h 149"/>
                <a:gd name="T2" fmla="*/ 34 w 136"/>
                <a:gd name="T3" fmla="*/ 11 h 149"/>
                <a:gd name="T4" fmla="*/ 33 w 136"/>
                <a:gd name="T5" fmla="*/ 8 h 149"/>
                <a:gd name="T6" fmla="*/ 31 w 136"/>
                <a:gd name="T7" fmla="*/ 7 h 149"/>
                <a:gd name="T8" fmla="*/ 28 w 136"/>
                <a:gd name="T9" fmla="*/ 6 h 149"/>
                <a:gd name="T10" fmla="*/ 26 w 136"/>
                <a:gd name="T11" fmla="*/ 6 h 149"/>
                <a:gd name="T12" fmla="*/ 24 w 136"/>
                <a:gd name="T13" fmla="*/ 4 h 149"/>
                <a:gd name="T14" fmla="*/ 20 w 136"/>
                <a:gd name="T15" fmla="*/ 0 h 149"/>
                <a:gd name="T16" fmla="*/ 15 w 136"/>
                <a:gd name="T17" fmla="*/ 0 h 149"/>
                <a:gd name="T18" fmla="*/ 11 w 136"/>
                <a:gd name="T19" fmla="*/ 4 h 149"/>
                <a:gd name="T20" fmla="*/ 9 w 136"/>
                <a:gd name="T21" fmla="*/ 6 h 149"/>
                <a:gd name="T22" fmla="*/ 7 w 136"/>
                <a:gd name="T23" fmla="*/ 6 h 149"/>
                <a:gd name="T24" fmla="*/ 4 w 136"/>
                <a:gd name="T25" fmla="*/ 6 h 149"/>
                <a:gd name="T26" fmla="*/ 2 w 136"/>
                <a:gd name="T27" fmla="*/ 8 h 149"/>
                <a:gd name="T28" fmla="*/ 0 w 136"/>
                <a:gd name="T29" fmla="*/ 11 h 149"/>
                <a:gd name="T30" fmla="*/ 2 w 136"/>
                <a:gd name="T31" fmla="*/ 16 h 149"/>
                <a:gd name="T32" fmla="*/ 2 w 136"/>
                <a:gd name="T33" fmla="*/ 20 h 149"/>
                <a:gd name="T34" fmla="*/ 0 w 136"/>
                <a:gd name="T35" fmla="*/ 25 h 149"/>
                <a:gd name="T36" fmla="*/ 2 w 136"/>
                <a:gd name="T37" fmla="*/ 28 h 149"/>
                <a:gd name="T38" fmla="*/ 4 w 136"/>
                <a:gd name="T39" fmla="*/ 30 h 149"/>
                <a:gd name="T40" fmla="*/ 7 w 136"/>
                <a:gd name="T41" fmla="*/ 30 h 149"/>
                <a:gd name="T42" fmla="*/ 9 w 136"/>
                <a:gd name="T43" fmla="*/ 30 h 149"/>
                <a:gd name="T44" fmla="*/ 11 w 136"/>
                <a:gd name="T45" fmla="*/ 33 h 149"/>
                <a:gd name="T46" fmla="*/ 15 w 136"/>
                <a:gd name="T47" fmla="*/ 36 h 149"/>
                <a:gd name="T48" fmla="*/ 20 w 136"/>
                <a:gd name="T49" fmla="*/ 36 h 149"/>
                <a:gd name="T50" fmla="*/ 23 w 136"/>
                <a:gd name="T51" fmla="*/ 33 h 149"/>
                <a:gd name="T52" fmla="*/ 25 w 136"/>
                <a:gd name="T53" fmla="*/ 30 h 149"/>
                <a:gd name="T54" fmla="*/ 28 w 136"/>
                <a:gd name="T55" fmla="*/ 31 h 149"/>
                <a:gd name="T56" fmla="*/ 30 w 136"/>
                <a:gd name="T57" fmla="*/ 30 h 149"/>
                <a:gd name="T58" fmla="*/ 32 w 136"/>
                <a:gd name="T59" fmla="*/ 29 h 149"/>
                <a:gd name="T60" fmla="*/ 34 w 136"/>
                <a:gd name="T61" fmla="*/ 25 h 149"/>
                <a:gd name="T62" fmla="*/ 33 w 136"/>
                <a:gd name="T63" fmla="*/ 2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w="9525">
              <a:noFill/>
              <a:round/>
              <a:headEnd/>
              <a:tailEnd/>
            </a:ln>
          </p:spPr>
          <p:txBody>
            <a:bodyPr/>
            <a:lstStyle/>
            <a:p>
              <a:endParaRPr lang="en-US"/>
            </a:p>
          </p:txBody>
        </p:sp>
        <p:sp>
          <p:nvSpPr>
            <p:cNvPr id="6226" name="Freeform 217"/>
            <p:cNvSpPr>
              <a:spLocks/>
            </p:cNvSpPr>
            <p:nvPr/>
          </p:nvSpPr>
          <p:spPr bwMode="auto">
            <a:xfrm>
              <a:off x="2423" y="1713"/>
              <a:ext cx="20" cy="20"/>
            </a:xfrm>
            <a:custGeom>
              <a:avLst/>
              <a:gdLst>
                <a:gd name="T0" fmla="*/ 5 w 39"/>
                <a:gd name="T1" fmla="*/ 10 h 40"/>
                <a:gd name="T2" fmla="*/ 3 w 39"/>
                <a:gd name="T3" fmla="*/ 10 h 40"/>
                <a:gd name="T4" fmla="*/ 2 w 39"/>
                <a:gd name="T5" fmla="*/ 9 h 40"/>
                <a:gd name="T6" fmla="*/ 1 w 39"/>
                <a:gd name="T7" fmla="*/ 7 h 40"/>
                <a:gd name="T8" fmla="*/ 0 w 39"/>
                <a:gd name="T9" fmla="*/ 5 h 40"/>
                <a:gd name="T10" fmla="*/ 1 w 39"/>
                <a:gd name="T11" fmla="*/ 3 h 40"/>
                <a:gd name="T12" fmla="*/ 2 w 39"/>
                <a:gd name="T13" fmla="*/ 2 h 40"/>
                <a:gd name="T14" fmla="*/ 3 w 39"/>
                <a:gd name="T15" fmla="*/ 1 h 40"/>
                <a:gd name="T16" fmla="*/ 5 w 39"/>
                <a:gd name="T17" fmla="*/ 0 h 40"/>
                <a:gd name="T18" fmla="*/ 7 w 39"/>
                <a:gd name="T19" fmla="*/ 1 h 40"/>
                <a:gd name="T20" fmla="*/ 9 w 39"/>
                <a:gd name="T21" fmla="*/ 2 h 40"/>
                <a:gd name="T22" fmla="*/ 10 w 39"/>
                <a:gd name="T23" fmla="*/ 3 h 40"/>
                <a:gd name="T24" fmla="*/ 10 w 39"/>
                <a:gd name="T25" fmla="*/ 5 h 40"/>
                <a:gd name="T26" fmla="*/ 10 w 39"/>
                <a:gd name="T27" fmla="*/ 7 h 40"/>
                <a:gd name="T28" fmla="*/ 9 w 39"/>
                <a:gd name="T29" fmla="*/ 9 h 40"/>
                <a:gd name="T30" fmla="*/ 7 w 39"/>
                <a:gd name="T31" fmla="*/ 10 h 40"/>
                <a:gd name="T32" fmla="*/ 5 w 39"/>
                <a:gd name="T33" fmla="*/ 1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w="9525">
              <a:noFill/>
              <a:round/>
              <a:headEnd/>
              <a:tailEnd/>
            </a:ln>
          </p:spPr>
          <p:txBody>
            <a:bodyPr/>
            <a:lstStyle/>
            <a:p>
              <a:endParaRPr lang="en-US"/>
            </a:p>
          </p:txBody>
        </p:sp>
        <p:sp>
          <p:nvSpPr>
            <p:cNvPr id="6227" name="Freeform 218"/>
            <p:cNvSpPr>
              <a:spLocks/>
            </p:cNvSpPr>
            <p:nvPr/>
          </p:nvSpPr>
          <p:spPr bwMode="auto">
            <a:xfrm>
              <a:off x="3282" y="2529"/>
              <a:ext cx="64" cy="90"/>
            </a:xfrm>
            <a:custGeom>
              <a:avLst/>
              <a:gdLst>
                <a:gd name="T0" fmla="*/ 0 w 129"/>
                <a:gd name="T1" fmla="*/ 45 h 181"/>
                <a:gd name="T2" fmla="*/ 6 w 129"/>
                <a:gd name="T3" fmla="*/ 43 h 181"/>
                <a:gd name="T4" fmla="*/ 13 w 129"/>
                <a:gd name="T5" fmla="*/ 39 h 181"/>
                <a:gd name="T6" fmla="*/ 19 w 129"/>
                <a:gd name="T7" fmla="*/ 35 h 181"/>
                <a:gd name="T8" fmla="*/ 24 w 129"/>
                <a:gd name="T9" fmla="*/ 30 h 181"/>
                <a:gd name="T10" fmla="*/ 28 w 129"/>
                <a:gd name="T11" fmla="*/ 24 h 181"/>
                <a:gd name="T12" fmla="*/ 31 w 129"/>
                <a:gd name="T13" fmla="*/ 18 h 181"/>
                <a:gd name="T14" fmla="*/ 32 w 129"/>
                <a:gd name="T15" fmla="*/ 12 h 181"/>
                <a:gd name="T16" fmla="*/ 31 w 129"/>
                <a:gd name="T17" fmla="*/ 6 h 181"/>
                <a:gd name="T18" fmla="*/ 28 w 129"/>
                <a:gd name="T19" fmla="*/ 2 h 181"/>
                <a:gd name="T20" fmla="*/ 25 w 129"/>
                <a:gd name="T21" fmla="*/ 0 h 181"/>
                <a:gd name="T22" fmla="*/ 21 w 129"/>
                <a:gd name="T23" fmla="*/ 0 h 181"/>
                <a:gd name="T24" fmla="*/ 18 w 129"/>
                <a:gd name="T25" fmla="*/ 2 h 181"/>
                <a:gd name="T26" fmla="*/ 15 w 129"/>
                <a:gd name="T27" fmla="*/ 5 h 181"/>
                <a:gd name="T28" fmla="*/ 13 w 129"/>
                <a:gd name="T29" fmla="*/ 9 h 181"/>
                <a:gd name="T30" fmla="*/ 12 w 129"/>
                <a:gd name="T31" fmla="*/ 14 h 181"/>
                <a:gd name="T32" fmla="*/ 13 w 129"/>
                <a:gd name="T33" fmla="*/ 19 h 181"/>
                <a:gd name="T34" fmla="*/ 13 w 129"/>
                <a:gd name="T35" fmla="*/ 23 h 181"/>
                <a:gd name="T36" fmla="*/ 12 w 129"/>
                <a:gd name="T37" fmla="*/ 28 h 181"/>
                <a:gd name="T38" fmla="*/ 10 w 129"/>
                <a:gd name="T39" fmla="*/ 32 h 181"/>
                <a:gd name="T40" fmla="*/ 7 w 129"/>
                <a:gd name="T41" fmla="*/ 36 h 181"/>
                <a:gd name="T42" fmla="*/ 4 w 129"/>
                <a:gd name="T43" fmla="*/ 40 h 181"/>
                <a:gd name="T44" fmla="*/ 2 w 129"/>
                <a:gd name="T45" fmla="*/ 42 h 181"/>
                <a:gd name="T46" fmla="*/ 0 w 129"/>
                <a:gd name="T47" fmla="*/ 44 h 181"/>
                <a:gd name="T48" fmla="*/ 0 w 129"/>
                <a:gd name="T49" fmla="*/ 45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w="9525">
              <a:noFill/>
              <a:round/>
              <a:headEnd/>
              <a:tailEnd/>
            </a:ln>
          </p:spPr>
          <p:txBody>
            <a:bodyPr/>
            <a:lstStyle/>
            <a:p>
              <a:endParaRPr lang="en-US"/>
            </a:p>
          </p:txBody>
        </p:sp>
        <p:sp>
          <p:nvSpPr>
            <p:cNvPr id="6228" name="Freeform 219"/>
            <p:cNvSpPr>
              <a:spLocks/>
            </p:cNvSpPr>
            <p:nvPr/>
          </p:nvSpPr>
          <p:spPr bwMode="auto">
            <a:xfrm>
              <a:off x="3251" y="2513"/>
              <a:ext cx="45" cy="103"/>
            </a:xfrm>
            <a:custGeom>
              <a:avLst/>
              <a:gdLst>
                <a:gd name="T0" fmla="*/ 13 w 90"/>
                <a:gd name="T1" fmla="*/ 52 h 206"/>
                <a:gd name="T2" fmla="*/ 17 w 90"/>
                <a:gd name="T3" fmla="*/ 46 h 206"/>
                <a:gd name="T4" fmla="*/ 20 w 90"/>
                <a:gd name="T5" fmla="*/ 40 h 206"/>
                <a:gd name="T6" fmla="*/ 22 w 90"/>
                <a:gd name="T7" fmla="*/ 32 h 206"/>
                <a:gd name="T8" fmla="*/ 23 w 90"/>
                <a:gd name="T9" fmla="*/ 25 h 206"/>
                <a:gd name="T10" fmla="*/ 22 w 90"/>
                <a:gd name="T11" fmla="*/ 18 h 206"/>
                <a:gd name="T12" fmla="*/ 21 w 90"/>
                <a:gd name="T13" fmla="*/ 12 h 206"/>
                <a:gd name="T14" fmla="*/ 18 w 90"/>
                <a:gd name="T15" fmla="*/ 6 h 206"/>
                <a:gd name="T16" fmla="*/ 13 w 90"/>
                <a:gd name="T17" fmla="*/ 2 h 206"/>
                <a:gd name="T18" fmla="*/ 9 w 90"/>
                <a:gd name="T19" fmla="*/ 0 h 206"/>
                <a:gd name="T20" fmla="*/ 5 w 90"/>
                <a:gd name="T21" fmla="*/ 1 h 206"/>
                <a:gd name="T22" fmla="*/ 2 w 90"/>
                <a:gd name="T23" fmla="*/ 3 h 206"/>
                <a:gd name="T24" fmla="*/ 1 w 90"/>
                <a:gd name="T25" fmla="*/ 7 h 206"/>
                <a:gd name="T26" fmla="*/ 0 w 90"/>
                <a:gd name="T27" fmla="*/ 11 h 206"/>
                <a:gd name="T28" fmla="*/ 1 w 90"/>
                <a:gd name="T29" fmla="*/ 16 h 206"/>
                <a:gd name="T30" fmla="*/ 3 w 90"/>
                <a:gd name="T31" fmla="*/ 20 h 206"/>
                <a:gd name="T32" fmla="*/ 7 w 90"/>
                <a:gd name="T33" fmla="*/ 24 h 206"/>
                <a:gd name="T34" fmla="*/ 10 w 90"/>
                <a:gd name="T35" fmla="*/ 27 h 206"/>
                <a:gd name="T36" fmla="*/ 12 w 90"/>
                <a:gd name="T37" fmla="*/ 31 h 206"/>
                <a:gd name="T38" fmla="*/ 13 w 90"/>
                <a:gd name="T39" fmla="*/ 36 h 206"/>
                <a:gd name="T40" fmla="*/ 14 w 90"/>
                <a:gd name="T41" fmla="*/ 40 h 206"/>
                <a:gd name="T42" fmla="*/ 14 w 90"/>
                <a:gd name="T43" fmla="*/ 45 h 206"/>
                <a:gd name="T44" fmla="*/ 14 w 90"/>
                <a:gd name="T45" fmla="*/ 49 h 206"/>
                <a:gd name="T46" fmla="*/ 13 w 90"/>
                <a:gd name="T47" fmla="*/ 51 h 206"/>
                <a:gd name="T48" fmla="*/ 13 w 90"/>
                <a:gd name="T49" fmla="*/ 5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w="9525">
              <a:noFill/>
              <a:round/>
              <a:headEnd/>
              <a:tailEnd/>
            </a:ln>
          </p:spPr>
          <p:txBody>
            <a:bodyPr/>
            <a:lstStyle/>
            <a:p>
              <a:endParaRPr lang="en-US"/>
            </a:p>
          </p:txBody>
        </p:sp>
        <p:sp>
          <p:nvSpPr>
            <p:cNvPr id="6229" name="Freeform 220"/>
            <p:cNvSpPr>
              <a:spLocks/>
            </p:cNvSpPr>
            <p:nvPr/>
          </p:nvSpPr>
          <p:spPr bwMode="auto">
            <a:xfrm>
              <a:off x="3283" y="2583"/>
              <a:ext cx="100" cy="50"/>
            </a:xfrm>
            <a:custGeom>
              <a:avLst/>
              <a:gdLst>
                <a:gd name="T0" fmla="*/ 0 w 201"/>
                <a:gd name="T1" fmla="*/ 20 h 99"/>
                <a:gd name="T2" fmla="*/ 3 w 201"/>
                <a:gd name="T3" fmla="*/ 21 h 99"/>
                <a:gd name="T4" fmla="*/ 6 w 201"/>
                <a:gd name="T5" fmla="*/ 22 h 99"/>
                <a:gd name="T6" fmla="*/ 9 w 201"/>
                <a:gd name="T7" fmla="*/ 23 h 99"/>
                <a:gd name="T8" fmla="*/ 13 w 201"/>
                <a:gd name="T9" fmla="*/ 24 h 99"/>
                <a:gd name="T10" fmla="*/ 17 w 201"/>
                <a:gd name="T11" fmla="*/ 25 h 99"/>
                <a:gd name="T12" fmla="*/ 20 w 201"/>
                <a:gd name="T13" fmla="*/ 25 h 99"/>
                <a:gd name="T14" fmla="*/ 24 w 201"/>
                <a:gd name="T15" fmla="*/ 25 h 99"/>
                <a:gd name="T16" fmla="*/ 28 w 201"/>
                <a:gd name="T17" fmla="*/ 25 h 99"/>
                <a:gd name="T18" fmla="*/ 31 w 201"/>
                <a:gd name="T19" fmla="*/ 24 h 99"/>
                <a:gd name="T20" fmla="*/ 35 w 201"/>
                <a:gd name="T21" fmla="*/ 24 h 99"/>
                <a:gd name="T22" fmla="*/ 38 w 201"/>
                <a:gd name="T23" fmla="*/ 23 h 99"/>
                <a:gd name="T24" fmla="*/ 41 w 201"/>
                <a:gd name="T25" fmla="*/ 21 h 99"/>
                <a:gd name="T26" fmla="*/ 43 w 201"/>
                <a:gd name="T27" fmla="*/ 20 h 99"/>
                <a:gd name="T28" fmla="*/ 46 w 201"/>
                <a:gd name="T29" fmla="*/ 17 h 99"/>
                <a:gd name="T30" fmla="*/ 47 w 201"/>
                <a:gd name="T31" fmla="*/ 15 h 99"/>
                <a:gd name="T32" fmla="*/ 49 w 201"/>
                <a:gd name="T33" fmla="*/ 12 h 99"/>
                <a:gd name="T34" fmla="*/ 50 w 201"/>
                <a:gd name="T35" fmla="*/ 7 h 99"/>
                <a:gd name="T36" fmla="*/ 49 w 201"/>
                <a:gd name="T37" fmla="*/ 3 h 99"/>
                <a:gd name="T38" fmla="*/ 46 w 201"/>
                <a:gd name="T39" fmla="*/ 1 h 99"/>
                <a:gd name="T40" fmla="*/ 42 w 201"/>
                <a:gd name="T41" fmla="*/ 0 h 99"/>
                <a:gd name="T42" fmla="*/ 38 w 201"/>
                <a:gd name="T43" fmla="*/ 1 h 99"/>
                <a:gd name="T44" fmla="*/ 34 w 201"/>
                <a:gd name="T45" fmla="*/ 3 h 99"/>
                <a:gd name="T46" fmla="*/ 30 w 201"/>
                <a:gd name="T47" fmla="*/ 5 h 99"/>
                <a:gd name="T48" fmla="*/ 27 w 201"/>
                <a:gd name="T49" fmla="*/ 10 h 99"/>
                <a:gd name="T50" fmla="*/ 24 w 201"/>
                <a:gd name="T51" fmla="*/ 13 h 99"/>
                <a:gd name="T52" fmla="*/ 20 w 201"/>
                <a:gd name="T53" fmla="*/ 16 h 99"/>
                <a:gd name="T54" fmla="*/ 16 w 201"/>
                <a:gd name="T55" fmla="*/ 18 h 99"/>
                <a:gd name="T56" fmla="*/ 11 w 201"/>
                <a:gd name="T57" fmla="*/ 19 h 99"/>
                <a:gd name="T58" fmla="*/ 7 w 201"/>
                <a:gd name="T59" fmla="*/ 19 h 99"/>
                <a:gd name="T60" fmla="*/ 3 w 201"/>
                <a:gd name="T61" fmla="*/ 20 h 99"/>
                <a:gd name="T62" fmla="*/ 1 w 201"/>
                <a:gd name="T63" fmla="*/ 20 h 99"/>
                <a:gd name="T64" fmla="*/ 0 w 201"/>
                <a:gd name="T65" fmla="*/ 2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w="9525">
              <a:noFill/>
              <a:round/>
              <a:headEnd/>
              <a:tailEnd/>
            </a:ln>
          </p:spPr>
          <p:txBody>
            <a:bodyPr/>
            <a:lstStyle/>
            <a:p>
              <a:endParaRPr lang="en-US"/>
            </a:p>
          </p:txBody>
        </p:sp>
        <p:sp>
          <p:nvSpPr>
            <p:cNvPr id="6230" name="Freeform 221"/>
            <p:cNvSpPr>
              <a:spLocks/>
            </p:cNvSpPr>
            <p:nvPr/>
          </p:nvSpPr>
          <p:spPr bwMode="auto">
            <a:xfrm>
              <a:off x="3281" y="2628"/>
              <a:ext cx="99" cy="50"/>
            </a:xfrm>
            <a:custGeom>
              <a:avLst/>
              <a:gdLst>
                <a:gd name="T0" fmla="*/ 0 w 198"/>
                <a:gd name="T1" fmla="*/ 0 h 100"/>
                <a:gd name="T2" fmla="*/ 4 w 198"/>
                <a:gd name="T3" fmla="*/ 6 h 100"/>
                <a:gd name="T4" fmla="*/ 9 w 198"/>
                <a:gd name="T5" fmla="*/ 11 h 100"/>
                <a:gd name="T6" fmla="*/ 14 w 198"/>
                <a:gd name="T7" fmla="*/ 17 h 100"/>
                <a:gd name="T8" fmla="*/ 20 w 198"/>
                <a:gd name="T9" fmla="*/ 21 h 100"/>
                <a:gd name="T10" fmla="*/ 27 w 198"/>
                <a:gd name="T11" fmla="*/ 24 h 100"/>
                <a:gd name="T12" fmla="*/ 33 w 198"/>
                <a:gd name="T13" fmla="*/ 25 h 100"/>
                <a:gd name="T14" fmla="*/ 39 w 198"/>
                <a:gd name="T15" fmla="*/ 25 h 100"/>
                <a:gd name="T16" fmla="*/ 45 w 198"/>
                <a:gd name="T17" fmla="*/ 23 h 100"/>
                <a:gd name="T18" fmla="*/ 48 w 198"/>
                <a:gd name="T19" fmla="*/ 19 h 100"/>
                <a:gd name="T20" fmla="*/ 50 w 198"/>
                <a:gd name="T21" fmla="*/ 16 h 100"/>
                <a:gd name="T22" fmla="*/ 49 w 198"/>
                <a:gd name="T23" fmla="*/ 12 h 100"/>
                <a:gd name="T24" fmla="*/ 46 w 198"/>
                <a:gd name="T25" fmla="*/ 9 h 100"/>
                <a:gd name="T26" fmla="*/ 43 w 198"/>
                <a:gd name="T27" fmla="*/ 7 h 100"/>
                <a:gd name="T28" fmla="*/ 38 w 198"/>
                <a:gd name="T29" fmla="*/ 6 h 100"/>
                <a:gd name="T30" fmla="*/ 33 w 198"/>
                <a:gd name="T31" fmla="*/ 6 h 100"/>
                <a:gd name="T32" fmla="*/ 28 w 198"/>
                <a:gd name="T33" fmla="*/ 8 h 100"/>
                <a:gd name="T34" fmla="*/ 24 w 198"/>
                <a:gd name="T35" fmla="*/ 9 h 100"/>
                <a:gd name="T36" fmla="*/ 20 w 198"/>
                <a:gd name="T37" fmla="*/ 9 h 100"/>
                <a:gd name="T38" fmla="*/ 15 w 198"/>
                <a:gd name="T39" fmla="*/ 8 h 100"/>
                <a:gd name="T40" fmla="*/ 11 w 198"/>
                <a:gd name="T41" fmla="*/ 6 h 100"/>
                <a:gd name="T42" fmla="*/ 7 w 198"/>
                <a:gd name="T43" fmla="*/ 4 h 100"/>
                <a:gd name="T44" fmla="*/ 3 w 198"/>
                <a:gd name="T45" fmla="*/ 2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w="9525">
              <a:noFill/>
              <a:round/>
              <a:headEnd/>
              <a:tailEnd/>
            </a:ln>
          </p:spPr>
          <p:txBody>
            <a:bodyPr/>
            <a:lstStyle/>
            <a:p>
              <a:endParaRPr lang="en-US"/>
            </a:p>
          </p:txBody>
        </p:sp>
        <p:sp>
          <p:nvSpPr>
            <p:cNvPr id="6231" name="Freeform 222"/>
            <p:cNvSpPr>
              <a:spLocks/>
            </p:cNvSpPr>
            <p:nvPr/>
          </p:nvSpPr>
          <p:spPr bwMode="auto">
            <a:xfrm>
              <a:off x="3273" y="2637"/>
              <a:ext cx="68" cy="87"/>
            </a:xfrm>
            <a:custGeom>
              <a:avLst/>
              <a:gdLst>
                <a:gd name="T0" fmla="*/ 0 w 136"/>
                <a:gd name="T1" fmla="*/ 0 h 174"/>
                <a:gd name="T2" fmla="*/ 0 w 136"/>
                <a:gd name="T3" fmla="*/ 7 h 174"/>
                <a:gd name="T4" fmla="*/ 1 w 136"/>
                <a:gd name="T5" fmla="*/ 14 h 174"/>
                <a:gd name="T6" fmla="*/ 3 w 136"/>
                <a:gd name="T7" fmla="*/ 22 h 174"/>
                <a:gd name="T8" fmla="*/ 5 w 136"/>
                <a:gd name="T9" fmla="*/ 29 h 174"/>
                <a:gd name="T10" fmla="*/ 9 w 136"/>
                <a:gd name="T11" fmla="*/ 35 h 174"/>
                <a:gd name="T12" fmla="*/ 14 w 136"/>
                <a:gd name="T13" fmla="*/ 40 h 174"/>
                <a:gd name="T14" fmla="*/ 19 w 136"/>
                <a:gd name="T15" fmla="*/ 43 h 174"/>
                <a:gd name="T16" fmla="*/ 25 w 136"/>
                <a:gd name="T17" fmla="*/ 44 h 174"/>
                <a:gd name="T18" fmla="*/ 30 w 136"/>
                <a:gd name="T19" fmla="*/ 43 h 174"/>
                <a:gd name="T20" fmla="*/ 33 w 136"/>
                <a:gd name="T21" fmla="*/ 41 h 174"/>
                <a:gd name="T22" fmla="*/ 34 w 136"/>
                <a:gd name="T23" fmla="*/ 37 h 174"/>
                <a:gd name="T24" fmla="*/ 34 w 136"/>
                <a:gd name="T25" fmla="*/ 33 h 174"/>
                <a:gd name="T26" fmla="*/ 32 w 136"/>
                <a:gd name="T27" fmla="*/ 29 h 174"/>
                <a:gd name="T28" fmla="*/ 29 w 136"/>
                <a:gd name="T29" fmla="*/ 26 h 174"/>
                <a:gd name="T30" fmla="*/ 24 w 136"/>
                <a:gd name="T31" fmla="*/ 23 h 174"/>
                <a:gd name="T32" fmla="*/ 20 w 136"/>
                <a:gd name="T33" fmla="*/ 22 h 174"/>
                <a:gd name="T34" fmla="*/ 16 w 136"/>
                <a:gd name="T35" fmla="*/ 21 h 174"/>
                <a:gd name="T36" fmla="*/ 12 w 136"/>
                <a:gd name="T37" fmla="*/ 19 h 174"/>
                <a:gd name="T38" fmla="*/ 8 w 136"/>
                <a:gd name="T39" fmla="*/ 15 h 174"/>
                <a:gd name="T40" fmla="*/ 6 w 136"/>
                <a:gd name="T41" fmla="*/ 11 h 174"/>
                <a:gd name="T42" fmla="*/ 3 w 136"/>
                <a:gd name="T43" fmla="*/ 7 h 174"/>
                <a:gd name="T44" fmla="*/ 2 w 136"/>
                <a:gd name="T45" fmla="*/ 4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w="9525">
              <a:noFill/>
              <a:round/>
              <a:headEnd/>
              <a:tailEnd/>
            </a:ln>
          </p:spPr>
          <p:txBody>
            <a:bodyPr/>
            <a:lstStyle/>
            <a:p>
              <a:endParaRPr lang="en-US"/>
            </a:p>
          </p:txBody>
        </p:sp>
        <p:sp>
          <p:nvSpPr>
            <p:cNvPr id="6232" name="Freeform 223"/>
            <p:cNvSpPr>
              <a:spLocks/>
            </p:cNvSpPr>
            <p:nvPr/>
          </p:nvSpPr>
          <p:spPr bwMode="auto">
            <a:xfrm>
              <a:off x="3028" y="2593"/>
              <a:ext cx="234" cy="81"/>
            </a:xfrm>
            <a:custGeom>
              <a:avLst/>
              <a:gdLst>
                <a:gd name="T0" fmla="*/ 2 w 469"/>
                <a:gd name="T1" fmla="*/ 1 h 163"/>
                <a:gd name="T2" fmla="*/ 0 w 469"/>
                <a:gd name="T3" fmla="*/ 0 h 163"/>
                <a:gd name="T4" fmla="*/ 0 w 469"/>
                <a:gd name="T5" fmla="*/ 0 h 163"/>
                <a:gd name="T6" fmla="*/ 1 w 469"/>
                <a:gd name="T7" fmla="*/ 2 h 163"/>
                <a:gd name="T8" fmla="*/ 4 w 469"/>
                <a:gd name="T9" fmla="*/ 4 h 163"/>
                <a:gd name="T10" fmla="*/ 8 w 469"/>
                <a:gd name="T11" fmla="*/ 8 h 163"/>
                <a:gd name="T12" fmla="*/ 13 w 469"/>
                <a:gd name="T13" fmla="*/ 12 h 163"/>
                <a:gd name="T14" fmla="*/ 19 w 469"/>
                <a:gd name="T15" fmla="*/ 16 h 163"/>
                <a:gd name="T16" fmla="*/ 26 w 469"/>
                <a:gd name="T17" fmla="*/ 21 h 163"/>
                <a:gd name="T18" fmla="*/ 34 w 469"/>
                <a:gd name="T19" fmla="*/ 26 h 163"/>
                <a:gd name="T20" fmla="*/ 43 w 469"/>
                <a:gd name="T21" fmla="*/ 30 h 163"/>
                <a:gd name="T22" fmla="*/ 52 w 469"/>
                <a:gd name="T23" fmla="*/ 34 h 163"/>
                <a:gd name="T24" fmla="*/ 62 w 469"/>
                <a:gd name="T25" fmla="*/ 37 h 163"/>
                <a:gd name="T26" fmla="*/ 71 w 469"/>
                <a:gd name="T27" fmla="*/ 39 h 163"/>
                <a:gd name="T28" fmla="*/ 81 w 469"/>
                <a:gd name="T29" fmla="*/ 40 h 163"/>
                <a:gd name="T30" fmla="*/ 91 w 469"/>
                <a:gd name="T31" fmla="*/ 40 h 163"/>
                <a:gd name="T32" fmla="*/ 101 w 469"/>
                <a:gd name="T33" fmla="*/ 38 h 163"/>
                <a:gd name="T34" fmla="*/ 106 w 469"/>
                <a:gd name="T35" fmla="*/ 36 h 163"/>
                <a:gd name="T36" fmla="*/ 110 w 469"/>
                <a:gd name="T37" fmla="*/ 33 h 163"/>
                <a:gd name="T38" fmla="*/ 112 w 469"/>
                <a:gd name="T39" fmla="*/ 30 h 163"/>
                <a:gd name="T40" fmla="*/ 115 w 469"/>
                <a:gd name="T41" fmla="*/ 26 h 163"/>
                <a:gd name="T42" fmla="*/ 116 w 469"/>
                <a:gd name="T43" fmla="*/ 22 h 163"/>
                <a:gd name="T44" fmla="*/ 117 w 469"/>
                <a:gd name="T45" fmla="*/ 20 h 163"/>
                <a:gd name="T46" fmla="*/ 117 w 469"/>
                <a:gd name="T47" fmla="*/ 18 h 163"/>
                <a:gd name="T48" fmla="*/ 117 w 469"/>
                <a:gd name="T49" fmla="*/ 17 h 163"/>
                <a:gd name="T50" fmla="*/ 117 w 469"/>
                <a:gd name="T51" fmla="*/ 17 h 163"/>
                <a:gd name="T52" fmla="*/ 116 w 469"/>
                <a:gd name="T53" fmla="*/ 19 h 163"/>
                <a:gd name="T54" fmla="*/ 115 w 469"/>
                <a:gd name="T55" fmla="*/ 21 h 163"/>
                <a:gd name="T56" fmla="*/ 113 w 469"/>
                <a:gd name="T57" fmla="*/ 24 h 163"/>
                <a:gd name="T58" fmla="*/ 111 w 469"/>
                <a:gd name="T59" fmla="*/ 27 h 163"/>
                <a:gd name="T60" fmla="*/ 108 w 469"/>
                <a:gd name="T61" fmla="*/ 30 h 163"/>
                <a:gd name="T62" fmla="*/ 103 w 469"/>
                <a:gd name="T63" fmla="*/ 32 h 163"/>
                <a:gd name="T64" fmla="*/ 98 w 469"/>
                <a:gd name="T65" fmla="*/ 34 h 163"/>
                <a:gd name="T66" fmla="*/ 91 w 469"/>
                <a:gd name="T67" fmla="*/ 36 h 163"/>
                <a:gd name="T68" fmla="*/ 83 w 469"/>
                <a:gd name="T69" fmla="*/ 36 h 163"/>
                <a:gd name="T70" fmla="*/ 74 w 469"/>
                <a:gd name="T71" fmla="*/ 35 h 163"/>
                <a:gd name="T72" fmla="*/ 63 w 469"/>
                <a:gd name="T73" fmla="*/ 32 h 163"/>
                <a:gd name="T74" fmla="*/ 51 w 469"/>
                <a:gd name="T75" fmla="*/ 28 h 163"/>
                <a:gd name="T76" fmla="*/ 36 w 469"/>
                <a:gd name="T77" fmla="*/ 21 h 163"/>
                <a:gd name="T78" fmla="*/ 20 w 469"/>
                <a:gd name="T79" fmla="*/ 12 h 163"/>
                <a:gd name="T80" fmla="*/ 2 w 469"/>
                <a:gd name="T81" fmla="*/ 1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w="9525">
              <a:noFill/>
              <a:round/>
              <a:headEnd/>
              <a:tailEnd/>
            </a:ln>
          </p:spPr>
          <p:txBody>
            <a:bodyPr/>
            <a:lstStyle/>
            <a:p>
              <a:endParaRPr lang="en-US"/>
            </a:p>
          </p:txBody>
        </p:sp>
        <p:sp>
          <p:nvSpPr>
            <p:cNvPr id="6233" name="Freeform 224"/>
            <p:cNvSpPr>
              <a:spLocks/>
            </p:cNvSpPr>
            <p:nvPr/>
          </p:nvSpPr>
          <p:spPr bwMode="auto">
            <a:xfrm>
              <a:off x="3125" y="2508"/>
              <a:ext cx="71" cy="73"/>
            </a:xfrm>
            <a:custGeom>
              <a:avLst/>
              <a:gdLst>
                <a:gd name="T0" fmla="*/ 22 w 142"/>
                <a:gd name="T1" fmla="*/ 34 h 145"/>
                <a:gd name="T2" fmla="*/ 17 w 142"/>
                <a:gd name="T3" fmla="*/ 37 h 145"/>
                <a:gd name="T4" fmla="*/ 12 w 142"/>
                <a:gd name="T5" fmla="*/ 35 h 145"/>
                <a:gd name="T6" fmla="*/ 10 w 142"/>
                <a:gd name="T7" fmla="*/ 31 h 145"/>
                <a:gd name="T8" fmla="*/ 8 w 142"/>
                <a:gd name="T9" fmla="*/ 29 h 145"/>
                <a:gd name="T10" fmla="*/ 5 w 142"/>
                <a:gd name="T11" fmla="*/ 29 h 145"/>
                <a:gd name="T12" fmla="*/ 3 w 142"/>
                <a:gd name="T13" fmla="*/ 27 h 145"/>
                <a:gd name="T14" fmla="*/ 1 w 142"/>
                <a:gd name="T15" fmla="*/ 26 h 145"/>
                <a:gd name="T16" fmla="*/ 0 w 142"/>
                <a:gd name="T17" fmla="*/ 22 h 145"/>
                <a:gd name="T18" fmla="*/ 3 w 142"/>
                <a:gd name="T19" fmla="*/ 17 h 145"/>
                <a:gd name="T20" fmla="*/ 3 w 142"/>
                <a:gd name="T21" fmla="*/ 14 h 145"/>
                <a:gd name="T22" fmla="*/ 3 w 142"/>
                <a:gd name="T23" fmla="*/ 8 h 145"/>
                <a:gd name="T24" fmla="*/ 5 w 142"/>
                <a:gd name="T25" fmla="*/ 5 h 145"/>
                <a:gd name="T26" fmla="*/ 7 w 142"/>
                <a:gd name="T27" fmla="*/ 4 h 145"/>
                <a:gd name="T28" fmla="*/ 10 w 142"/>
                <a:gd name="T29" fmla="*/ 4 h 145"/>
                <a:gd name="T30" fmla="*/ 13 w 142"/>
                <a:gd name="T31" fmla="*/ 5 h 145"/>
                <a:gd name="T32" fmla="*/ 15 w 142"/>
                <a:gd name="T33" fmla="*/ 3 h 145"/>
                <a:gd name="T34" fmla="*/ 19 w 142"/>
                <a:gd name="T35" fmla="*/ 0 h 145"/>
                <a:gd name="T36" fmla="*/ 24 w 142"/>
                <a:gd name="T37" fmla="*/ 1 h 145"/>
                <a:gd name="T38" fmla="*/ 27 w 142"/>
                <a:gd name="T39" fmla="*/ 6 h 145"/>
                <a:gd name="T40" fmla="*/ 28 w 142"/>
                <a:gd name="T41" fmla="*/ 8 h 145"/>
                <a:gd name="T42" fmla="*/ 31 w 142"/>
                <a:gd name="T43" fmla="*/ 8 h 145"/>
                <a:gd name="T44" fmla="*/ 34 w 142"/>
                <a:gd name="T45" fmla="*/ 9 h 145"/>
                <a:gd name="T46" fmla="*/ 35 w 142"/>
                <a:gd name="T47" fmla="*/ 11 h 145"/>
                <a:gd name="T48" fmla="*/ 36 w 142"/>
                <a:gd name="T49" fmla="*/ 15 h 145"/>
                <a:gd name="T50" fmla="*/ 34 w 142"/>
                <a:gd name="T51" fmla="*/ 19 h 145"/>
                <a:gd name="T52" fmla="*/ 33 w 142"/>
                <a:gd name="T53" fmla="*/ 23 h 145"/>
                <a:gd name="T54" fmla="*/ 33 w 142"/>
                <a:gd name="T55" fmla="*/ 28 h 145"/>
                <a:gd name="T56" fmla="*/ 31 w 142"/>
                <a:gd name="T57" fmla="*/ 31 h 145"/>
                <a:gd name="T58" fmla="*/ 29 w 142"/>
                <a:gd name="T59" fmla="*/ 33 h 145"/>
                <a:gd name="T60" fmla="*/ 26 w 142"/>
                <a:gd name="T61" fmla="*/ 33 h 145"/>
                <a:gd name="T62" fmla="*/ 24 w 142"/>
                <a:gd name="T63" fmla="*/ 32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w="9525">
              <a:noFill/>
              <a:round/>
              <a:headEnd/>
              <a:tailEnd/>
            </a:ln>
          </p:spPr>
          <p:txBody>
            <a:bodyPr/>
            <a:lstStyle/>
            <a:p>
              <a:endParaRPr lang="en-US"/>
            </a:p>
          </p:txBody>
        </p:sp>
        <p:sp>
          <p:nvSpPr>
            <p:cNvPr id="6234" name="Freeform 225"/>
            <p:cNvSpPr>
              <a:spLocks/>
            </p:cNvSpPr>
            <p:nvPr/>
          </p:nvSpPr>
          <p:spPr bwMode="auto">
            <a:xfrm>
              <a:off x="3149" y="2534"/>
              <a:ext cx="21" cy="20"/>
            </a:xfrm>
            <a:custGeom>
              <a:avLst/>
              <a:gdLst>
                <a:gd name="T0" fmla="*/ 11 w 40"/>
                <a:gd name="T1" fmla="*/ 4 h 39"/>
                <a:gd name="T2" fmla="*/ 10 w 40"/>
                <a:gd name="T3" fmla="*/ 2 h 39"/>
                <a:gd name="T4" fmla="*/ 8 w 40"/>
                <a:gd name="T5" fmla="*/ 1 h 39"/>
                <a:gd name="T6" fmla="*/ 6 w 40"/>
                <a:gd name="T7" fmla="*/ 0 h 39"/>
                <a:gd name="T8" fmla="*/ 4 w 40"/>
                <a:gd name="T9" fmla="*/ 1 h 39"/>
                <a:gd name="T10" fmla="*/ 2 w 40"/>
                <a:gd name="T11" fmla="*/ 1 h 39"/>
                <a:gd name="T12" fmla="*/ 1 w 40"/>
                <a:gd name="T13" fmla="*/ 3 h 39"/>
                <a:gd name="T14" fmla="*/ 0 w 40"/>
                <a:gd name="T15" fmla="*/ 5 h 39"/>
                <a:gd name="T16" fmla="*/ 1 w 40"/>
                <a:gd name="T17" fmla="*/ 7 h 39"/>
                <a:gd name="T18" fmla="*/ 2 w 40"/>
                <a:gd name="T19" fmla="*/ 8 h 39"/>
                <a:gd name="T20" fmla="*/ 3 w 40"/>
                <a:gd name="T21" fmla="*/ 10 h 39"/>
                <a:gd name="T22" fmla="*/ 5 w 40"/>
                <a:gd name="T23" fmla="*/ 10 h 39"/>
                <a:gd name="T24" fmla="*/ 7 w 40"/>
                <a:gd name="T25" fmla="*/ 10 h 39"/>
                <a:gd name="T26" fmla="*/ 9 w 40"/>
                <a:gd name="T27" fmla="*/ 9 h 39"/>
                <a:gd name="T28" fmla="*/ 11 w 40"/>
                <a:gd name="T29" fmla="*/ 8 h 39"/>
                <a:gd name="T30" fmla="*/ 11 w 40"/>
                <a:gd name="T31" fmla="*/ 6 h 39"/>
                <a:gd name="T32" fmla="*/ 11 w 40"/>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w="9525">
              <a:noFill/>
              <a:round/>
              <a:headEnd/>
              <a:tailEnd/>
            </a:ln>
          </p:spPr>
          <p:txBody>
            <a:bodyPr/>
            <a:lstStyle/>
            <a:p>
              <a:endParaRPr lang="en-US"/>
            </a:p>
          </p:txBody>
        </p:sp>
        <p:sp>
          <p:nvSpPr>
            <p:cNvPr id="6235" name="Freeform 226"/>
            <p:cNvSpPr>
              <a:spLocks/>
            </p:cNvSpPr>
            <p:nvPr/>
          </p:nvSpPr>
          <p:spPr bwMode="auto">
            <a:xfrm>
              <a:off x="2944" y="2499"/>
              <a:ext cx="26" cy="26"/>
            </a:xfrm>
            <a:custGeom>
              <a:avLst/>
              <a:gdLst>
                <a:gd name="T0" fmla="*/ 7 w 52"/>
                <a:gd name="T1" fmla="*/ 14 h 50"/>
                <a:gd name="T2" fmla="*/ 10 w 52"/>
                <a:gd name="T3" fmla="*/ 13 h 50"/>
                <a:gd name="T4" fmla="*/ 12 w 52"/>
                <a:gd name="T5" fmla="*/ 11 h 50"/>
                <a:gd name="T6" fmla="*/ 13 w 52"/>
                <a:gd name="T7" fmla="*/ 9 h 50"/>
                <a:gd name="T8" fmla="*/ 13 w 52"/>
                <a:gd name="T9" fmla="*/ 7 h 50"/>
                <a:gd name="T10" fmla="*/ 13 w 52"/>
                <a:gd name="T11" fmla="*/ 4 h 50"/>
                <a:gd name="T12" fmla="*/ 12 w 52"/>
                <a:gd name="T13" fmla="*/ 2 h 50"/>
                <a:gd name="T14" fmla="*/ 10 w 52"/>
                <a:gd name="T15" fmla="*/ 1 h 50"/>
                <a:gd name="T16" fmla="*/ 7 w 52"/>
                <a:gd name="T17" fmla="*/ 0 h 50"/>
                <a:gd name="T18" fmla="*/ 4 w 52"/>
                <a:gd name="T19" fmla="*/ 1 h 50"/>
                <a:gd name="T20" fmla="*/ 2 w 52"/>
                <a:gd name="T21" fmla="*/ 2 h 50"/>
                <a:gd name="T22" fmla="*/ 1 w 52"/>
                <a:gd name="T23" fmla="*/ 4 h 50"/>
                <a:gd name="T24" fmla="*/ 0 w 52"/>
                <a:gd name="T25" fmla="*/ 7 h 50"/>
                <a:gd name="T26" fmla="*/ 1 w 52"/>
                <a:gd name="T27" fmla="*/ 9 h 50"/>
                <a:gd name="T28" fmla="*/ 2 w 52"/>
                <a:gd name="T29" fmla="*/ 11 h 50"/>
                <a:gd name="T30" fmla="*/ 4 w 52"/>
                <a:gd name="T31" fmla="*/ 13 h 50"/>
                <a:gd name="T32" fmla="*/ 7 w 52"/>
                <a:gd name="T33" fmla="*/ 14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w="9525">
              <a:noFill/>
              <a:round/>
              <a:headEnd/>
              <a:tailEnd/>
            </a:ln>
          </p:spPr>
          <p:txBody>
            <a:bodyPr/>
            <a:lstStyle/>
            <a:p>
              <a:endParaRPr lang="en-US"/>
            </a:p>
          </p:txBody>
        </p:sp>
        <p:sp>
          <p:nvSpPr>
            <p:cNvPr id="6236" name="Freeform 227"/>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7 h 156"/>
                <a:gd name="T10" fmla="*/ 1 w 113"/>
                <a:gd name="T11" fmla="*/ 20 h 156"/>
                <a:gd name="T12" fmla="*/ 0 w 113"/>
                <a:gd name="T13" fmla="*/ 13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3 h 156"/>
                <a:gd name="T26" fmla="*/ 26 w 113"/>
                <a:gd name="T27" fmla="*/ 20 h 156"/>
                <a:gd name="T28" fmla="*/ 24 w 113"/>
                <a:gd name="T29" fmla="*/ 27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a:lstStyle/>
            <a:p>
              <a:endParaRPr lang="en-US"/>
            </a:p>
          </p:txBody>
        </p:sp>
        <p:sp>
          <p:nvSpPr>
            <p:cNvPr id="6237" name="Freeform 228"/>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7 h 156"/>
                <a:gd name="T10" fmla="*/ 1 w 113"/>
                <a:gd name="T11" fmla="*/ 20 h 156"/>
                <a:gd name="T12" fmla="*/ 0 w 113"/>
                <a:gd name="T13" fmla="*/ 13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3 h 156"/>
                <a:gd name="T26" fmla="*/ 26 w 113"/>
                <a:gd name="T27" fmla="*/ 20 h 156"/>
                <a:gd name="T28" fmla="*/ 24 w 113"/>
                <a:gd name="T29" fmla="*/ 27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w="9525">
              <a:noFill/>
              <a:round/>
              <a:headEnd/>
              <a:tailEnd/>
            </a:ln>
          </p:spPr>
          <p:txBody>
            <a:bodyPr/>
            <a:lstStyle/>
            <a:p>
              <a:endParaRPr lang="en-US"/>
            </a:p>
          </p:txBody>
        </p:sp>
        <p:sp>
          <p:nvSpPr>
            <p:cNvPr id="6238" name="Freeform 229"/>
            <p:cNvSpPr>
              <a:spLocks/>
            </p:cNvSpPr>
            <p:nvPr/>
          </p:nvSpPr>
          <p:spPr bwMode="auto">
            <a:xfrm>
              <a:off x="2972" y="2447"/>
              <a:ext cx="76" cy="61"/>
            </a:xfrm>
            <a:custGeom>
              <a:avLst/>
              <a:gdLst>
                <a:gd name="T0" fmla="*/ 4 w 152"/>
                <a:gd name="T1" fmla="*/ 30 h 123"/>
                <a:gd name="T2" fmla="*/ 0 w 152"/>
                <a:gd name="T3" fmla="*/ 25 h 123"/>
                <a:gd name="T4" fmla="*/ 1 w 152"/>
                <a:gd name="T5" fmla="*/ 23 h 123"/>
                <a:gd name="T6" fmla="*/ 4 w 152"/>
                <a:gd name="T7" fmla="*/ 18 h 123"/>
                <a:gd name="T8" fmla="*/ 8 w 152"/>
                <a:gd name="T9" fmla="*/ 13 h 123"/>
                <a:gd name="T10" fmla="*/ 12 w 152"/>
                <a:gd name="T11" fmla="*/ 6 h 123"/>
                <a:gd name="T12" fmla="*/ 18 w 152"/>
                <a:gd name="T13" fmla="*/ 2 h 123"/>
                <a:gd name="T14" fmla="*/ 24 w 152"/>
                <a:gd name="T15" fmla="*/ 0 h 123"/>
                <a:gd name="T16" fmla="*/ 30 w 152"/>
                <a:gd name="T17" fmla="*/ 1 h 123"/>
                <a:gd name="T18" fmla="*/ 36 w 152"/>
                <a:gd name="T19" fmla="*/ 8 h 123"/>
                <a:gd name="T20" fmla="*/ 38 w 152"/>
                <a:gd name="T21" fmla="*/ 12 h 123"/>
                <a:gd name="T22" fmla="*/ 38 w 152"/>
                <a:gd name="T23" fmla="*/ 16 h 123"/>
                <a:gd name="T24" fmla="*/ 38 w 152"/>
                <a:gd name="T25" fmla="*/ 19 h 123"/>
                <a:gd name="T26" fmla="*/ 37 w 152"/>
                <a:gd name="T27" fmla="*/ 22 h 123"/>
                <a:gd name="T28" fmla="*/ 35 w 152"/>
                <a:gd name="T29" fmla="*/ 24 h 123"/>
                <a:gd name="T30" fmla="*/ 32 w 152"/>
                <a:gd name="T31" fmla="*/ 26 h 123"/>
                <a:gd name="T32" fmla="*/ 29 w 152"/>
                <a:gd name="T33" fmla="*/ 28 h 123"/>
                <a:gd name="T34" fmla="*/ 25 w 152"/>
                <a:gd name="T35" fmla="*/ 29 h 123"/>
                <a:gd name="T36" fmla="*/ 21 w 152"/>
                <a:gd name="T37" fmla="*/ 30 h 123"/>
                <a:gd name="T38" fmla="*/ 18 w 152"/>
                <a:gd name="T39" fmla="*/ 30 h 123"/>
                <a:gd name="T40" fmla="*/ 14 w 152"/>
                <a:gd name="T41" fmla="*/ 30 h 123"/>
                <a:gd name="T42" fmla="*/ 11 w 152"/>
                <a:gd name="T43" fmla="*/ 30 h 123"/>
                <a:gd name="T44" fmla="*/ 8 w 152"/>
                <a:gd name="T45" fmla="*/ 30 h 123"/>
                <a:gd name="T46" fmla="*/ 6 w 152"/>
                <a:gd name="T47" fmla="*/ 30 h 123"/>
                <a:gd name="T48" fmla="*/ 4 w 152"/>
                <a:gd name="T49" fmla="*/ 30 h 123"/>
                <a:gd name="T50" fmla="*/ 4 w 152"/>
                <a:gd name="T51" fmla="*/ 3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w="9525">
              <a:noFill/>
              <a:round/>
              <a:headEnd/>
              <a:tailEnd/>
            </a:ln>
          </p:spPr>
          <p:txBody>
            <a:bodyPr/>
            <a:lstStyle/>
            <a:p>
              <a:endParaRPr lang="en-US"/>
            </a:p>
          </p:txBody>
        </p:sp>
        <p:sp>
          <p:nvSpPr>
            <p:cNvPr id="6239" name="Freeform 230"/>
            <p:cNvSpPr>
              <a:spLocks/>
            </p:cNvSpPr>
            <p:nvPr/>
          </p:nvSpPr>
          <p:spPr bwMode="auto">
            <a:xfrm>
              <a:off x="2972" y="2517"/>
              <a:ext cx="76" cy="61"/>
            </a:xfrm>
            <a:custGeom>
              <a:avLst/>
              <a:gdLst>
                <a:gd name="T0" fmla="*/ 0 w 153"/>
                <a:gd name="T1" fmla="*/ 6 h 122"/>
                <a:gd name="T2" fmla="*/ 3 w 153"/>
                <a:gd name="T3" fmla="*/ 1 h 122"/>
                <a:gd name="T4" fmla="*/ 3 w 153"/>
                <a:gd name="T5" fmla="*/ 1 h 122"/>
                <a:gd name="T6" fmla="*/ 5 w 153"/>
                <a:gd name="T7" fmla="*/ 1 h 122"/>
                <a:gd name="T8" fmla="*/ 7 w 153"/>
                <a:gd name="T9" fmla="*/ 0 h 122"/>
                <a:gd name="T10" fmla="*/ 10 w 153"/>
                <a:gd name="T11" fmla="*/ 0 h 122"/>
                <a:gd name="T12" fmla="*/ 13 w 153"/>
                <a:gd name="T13" fmla="*/ 1 h 122"/>
                <a:gd name="T14" fmla="*/ 17 w 153"/>
                <a:gd name="T15" fmla="*/ 1 h 122"/>
                <a:gd name="T16" fmla="*/ 21 w 153"/>
                <a:gd name="T17" fmla="*/ 1 h 122"/>
                <a:gd name="T18" fmla="*/ 24 w 153"/>
                <a:gd name="T19" fmla="*/ 2 h 122"/>
                <a:gd name="T20" fmla="*/ 28 w 153"/>
                <a:gd name="T21" fmla="*/ 3 h 122"/>
                <a:gd name="T22" fmla="*/ 31 w 153"/>
                <a:gd name="T23" fmla="*/ 4 h 122"/>
                <a:gd name="T24" fmla="*/ 34 w 153"/>
                <a:gd name="T25" fmla="*/ 6 h 122"/>
                <a:gd name="T26" fmla="*/ 36 w 153"/>
                <a:gd name="T27" fmla="*/ 8 h 122"/>
                <a:gd name="T28" fmla="*/ 38 w 153"/>
                <a:gd name="T29" fmla="*/ 11 h 122"/>
                <a:gd name="T30" fmla="*/ 38 w 153"/>
                <a:gd name="T31" fmla="*/ 14 h 122"/>
                <a:gd name="T32" fmla="*/ 37 w 153"/>
                <a:gd name="T33" fmla="*/ 18 h 122"/>
                <a:gd name="T34" fmla="*/ 35 w 153"/>
                <a:gd name="T35" fmla="*/ 23 h 122"/>
                <a:gd name="T36" fmla="*/ 29 w 153"/>
                <a:gd name="T37" fmla="*/ 29 h 122"/>
                <a:gd name="T38" fmla="*/ 23 w 153"/>
                <a:gd name="T39" fmla="*/ 31 h 122"/>
                <a:gd name="T40" fmla="*/ 17 w 153"/>
                <a:gd name="T41" fmla="*/ 29 h 122"/>
                <a:gd name="T42" fmla="*/ 12 w 153"/>
                <a:gd name="T43" fmla="*/ 24 h 122"/>
                <a:gd name="T44" fmla="*/ 7 w 153"/>
                <a:gd name="T45" fmla="*/ 18 h 122"/>
                <a:gd name="T46" fmla="*/ 3 w 153"/>
                <a:gd name="T47" fmla="*/ 12 h 122"/>
                <a:gd name="T48" fmla="*/ 1 w 153"/>
                <a:gd name="T49" fmla="*/ 8 h 122"/>
                <a:gd name="T50" fmla="*/ 0 w 153"/>
                <a:gd name="T51" fmla="*/ 6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w="9525">
              <a:noFill/>
              <a:round/>
              <a:headEnd/>
              <a:tailEnd/>
            </a:ln>
          </p:spPr>
          <p:txBody>
            <a:bodyPr/>
            <a:lstStyle/>
            <a:p>
              <a:endParaRPr lang="en-US"/>
            </a:p>
          </p:txBody>
        </p:sp>
        <p:sp>
          <p:nvSpPr>
            <p:cNvPr id="6240" name="Freeform 231"/>
            <p:cNvSpPr>
              <a:spLocks/>
            </p:cNvSpPr>
            <p:nvPr/>
          </p:nvSpPr>
          <p:spPr bwMode="auto">
            <a:xfrm>
              <a:off x="2930" y="2532"/>
              <a:ext cx="55" cy="78"/>
            </a:xfrm>
            <a:custGeom>
              <a:avLst/>
              <a:gdLst>
                <a:gd name="T0" fmla="*/ 10 w 112"/>
                <a:gd name="T1" fmla="*/ 0 h 156"/>
                <a:gd name="T2" fmla="*/ 16 w 112"/>
                <a:gd name="T3" fmla="*/ 0 h 156"/>
                <a:gd name="T4" fmla="*/ 18 w 112"/>
                <a:gd name="T5" fmla="*/ 2 h 156"/>
                <a:gd name="T6" fmla="*/ 20 w 112"/>
                <a:gd name="T7" fmla="*/ 6 h 156"/>
                <a:gd name="T8" fmla="*/ 23 w 112"/>
                <a:gd name="T9" fmla="*/ 13 h 156"/>
                <a:gd name="T10" fmla="*/ 26 w 112"/>
                <a:gd name="T11" fmla="*/ 20 h 156"/>
                <a:gd name="T12" fmla="*/ 27 w 112"/>
                <a:gd name="T13" fmla="*/ 27 h 156"/>
                <a:gd name="T14" fmla="*/ 26 w 112"/>
                <a:gd name="T15" fmla="*/ 33 h 156"/>
                <a:gd name="T16" fmla="*/ 22 w 112"/>
                <a:gd name="T17" fmla="*/ 38 h 156"/>
                <a:gd name="T18" fmla="*/ 14 w 112"/>
                <a:gd name="T19" fmla="*/ 39 h 156"/>
                <a:gd name="T20" fmla="*/ 5 w 112"/>
                <a:gd name="T21" fmla="*/ 38 h 156"/>
                <a:gd name="T22" fmla="*/ 1 w 112"/>
                <a:gd name="T23" fmla="*/ 33 h 156"/>
                <a:gd name="T24" fmla="*/ 0 w 112"/>
                <a:gd name="T25" fmla="*/ 27 h 156"/>
                <a:gd name="T26" fmla="*/ 1 w 112"/>
                <a:gd name="T27" fmla="*/ 20 h 156"/>
                <a:gd name="T28" fmla="*/ 3 w 112"/>
                <a:gd name="T29" fmla="*/ 13 h 156"/>
                <a:gd name="T30" fmla="*/ 7 w 112"/>
                <a:gd name="T31" fmla="*/ 6 h 156"/>
                <a:gd name="T32" fmla="*/ 9 w 112"/>
                <a:gd name="T33" fmla="*/ 2 h 156"/>
                <a:gd name="T34" fmla="*/ 1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w="9525">
              <a:noFill/>
              <a:round/>
              <a:headEnd/>
              <a:tailEnd/>
            </a:ln>
          </p:spPr>
          <p:txBody>
            <a:bodyPr/>
            <a:lstStyle/>
            <a:p>
              <a:endParaRPr lang="en-US"/>
            </a:p>
          </p:txBody>
        </p:sp>
        <p:sp>
          <p:nvSpPr>
            <p:cNvPr id="6241" name="Freeform 232"/>
            <p:cNvSpPr>
              <a:spLocks/>
            </p:cNvSpPr>
            <p:nvPr/>
          </p:nvSpPr>
          <p:spPr bwMode="auto">
            <a:xfrm>
              <a:off x="2868" y="2515"/>
              <a:ext cx="75" cy="62"/>
            </a:xfrm>
            <a:custGeom>
              <a:avLst/>
              <a:gdLst>
                <a:gd name="T0" fmla="*/ 34 w 151"/>
                <a:gd name="T1" fmla="*/ 1 h 123"/>
                <a:gd name="T2" fmla="*/ 37 w 151"/>
                <a:gd name="T3" fmla="*/ 6 h 123"/>
                <a:gd name="T4" fmla="*/ 36 w 151"/>
                <a:gd name="T5" fmla="*/ 8 h 123"/>
                <a:gd name="T6" fmla="*/ 34 w 151"/>
                <a:gd name="T7" fmla="*/ 12 h 123"/>
                <a:gd name="T8" fmla="*/ 30 w 151"/>
                <a:gd name="T9" fmla="*/ 18 h 123"/>
                <a:gd name="T10" fmla="*/ 25 w 151"/>
                <a:gd name="T11" fmla="*/ 24 h 123"/>
                <a:gd name="T12" fmla="*/ 20 w 151"/>
                <a:gd name="T13" fmla="*/ 29 h 123"/>
                <a:gd name="T14" fmla="*/ 14 w 151"/>
                <a:gd name="T15" fmla="*/ 31 h 123"/>
                <a:gd name="T16" fmla="*/ 8 w 151"/>
                <a:gd name="T17" fmla="*/ 30 h 123"/>
                <a:gd name="T18" fmla="*/ 2 w 151"/>
                <a:gd name="T19" fmla="*/ 23 h 123"/>
                <a:gd name="T20" fmla="*/ 0 w 151"/>
                <a:gd name="T21" fmla="*/ 18 h 123"/>
                <a:gd name="T22" fmla="*/ 0 w 151"/>
                <a:gd name="T23" fmla="*/ 15 h 123"/>
                <a:gd name="T24" fmla="*/ 0 w 151"/>
                <a:gd name="T25" fmla="*/ 11 h 123"/>
                <a:gd name="T26" fmla="*/ 1 w 151"/>
                <a:gd name="T27" fmla="*/ 8 h 123"/>
                <a:gd name="T28" fmla="*/ 3 w 151"/>
                <a:gd name="T29" fmla="*/ 6 h 123"/>
                <a:gd name="T30" fmla="*/ 6 w 151"/>
                <a:gd name="T31" fmla="*/ 4 h 123"/>
                <a:gd name="T32" fmla="*/ 9 w 151"/>
                <a:gd name="T33" fmla="*/ 3 h 123"/>
                <a:gd name="T34" fmla="*/ 13 w 151"/>
                <a:gd name="T35" fmla="*/ 2 h 123"/>
                <a:gd name="T36" fmla="*/ 16 w 151"/>
                <a:gd name="T37" fmla="*/ 1 h 123"/>
                <a:gd name="T38" fmla="*/ 20 w 151"/>
                <a:gd name="T39" fmla="*/ 1 h 123"/>
                <a:gd name="T40" fmla="*/ 24 w 151"/>
                <a:gd name="T41" fmla="*/ 1 h 123"/>
                <a:gd name="T42" fmla="*/ 27 w 151"/>
                <a:gd name="T43" fmla="*/ 0 h 123"/>
                <a:gd name="T44" fmla="*/ 30 w 151"/>
                <a:gd name="T45" fmla="*/ 0 h 123"/>
                <a:gd name="T46" fmla="*/ 32 w 151"/>
                <a:gd name="T47" fmla="*/ 1 h 123"/>
                <a:gd name="T48" fmla="*/ 34 w 151"/>
                <a:gd name="T49" fmla="*/ 1 h 123"/>
                <a:gd name="T50" fmla="*/ 34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w="9525">
              <a:noFill/>
              <a:round/>
              <a:headEnd/>
              <a:tailEnd/>
            </a:ln>
          </p:spPr>
          <p:txBody>
            <a:bodyPr/>
            <a:lstStyle/>
            <a:p>
              <a:endParaRPr lang="en-US"/>
            </a:p>
          </p:txBody>
        </p:sp>
        <p:sp>
          <p:nvSpPr>
            <p:cNvPr id="6242" name="Freeform 233"/>
            <p:cNvSpPr>
              <a:spLocks/>
            </p:cNvSpPr>
            <p:nvPr/>
          </p:nvSpPr>
          <p:spPr bwMode="auto">
            <a:xfrm>
              <a:off x="2867" y="2446"/>
              <a:ext cx="76" cy="62"/>
            </a:xfrm>
            <a:custGeom>
              <a:avLst/>
              <a:gdLst>
                <a:gd name="T0" fmla="*/ 38 w 152"/>
                <a:gd name="T1" fmla="*/ 25 h 123"/>
                <a:gd name="T2" fmla="*/ 35 w 152"/>
                <a:gd name="T3" fmla="*/ 31 h 123"/>
                <a:gd name="T4" fmla="*/ 35 w 152"/>
                <a:gd name="T5" fmla="*/ 31 h 123"/>
                <a:gd name="T6" fmla="*/ 33 w 152"/>
                <a:gd name="T7" fmla="*/ 31 h 123"/>
                <a:gd name="T8" fmla="*/ 31 w 152"/>
                <a:gd name="T9" fmla="*/ 31 h 123"/>
                <a:gd name="T10" fmla="*/ 28 w 152"/>
                <a:gd name="T11" fmla="*/ 31 h 123"/>
                <a:gd name="T12" fmla="*/ 25 w 152"/>
                <a:gd name="T13" fmla="*/ 31 h 123"/>
                <a:gd name="T14" fmla="*/ 21 w 152"/>
                <a:gd name="T15" fmla="*/ 31 h 123"/>
                <a:gd name="T16" fmla="*/ 17 w 152"/>
                <a:gd name="T17" fmla="*/ 30 h 123"/>
                <a:gd name="T18" fmla="*/ 14 w 152"/>
                <a:gd name="T19" fmla="*/ 29 h 123"/>
                <a:gd name="T20" fmla="*/ 10 w 152"/>
                <a:gd name="T21" fmla="*/ 28 h 123"/>
                <a:gd name="T22" fmla="*/ 7 w 152"/>
                <a:gd name="T23" fmla="*/ 27 h 123"/>
                <a:gd name="T24" fmla="*/ 4 w 152"/>
                <a:gd name="T25" fmla="*/ 25 h 123"/>
                <a:gd name="T26" fmla="*/ 2 w 152"/>
                <a:gd name="T27" fmla="*/ 23 h 123"/>
                <a:gd name="T28" fmla="*/ 1 w 152"/>
                <a:gd name="T29" fmla="*/ 20 h 123"/>
                <a:gd name="T30" fmla="*/ 0 w 152"/>
                <a:gd name="T31" fmla="*/ 17 h 123"/>
                <a:gd name="T32" fmla="*/ 1 w 152"/>
                <a:gd name="T33" fmla="*/ 13 h 123"/>
                <a:gd name="T34" fmla="*/ 3 w 152"/>
                <a:gd name="T35" fmla="*/ 9 h 123"/>
                <a:gd name="T36" fmla="*/ 9 w 152"/>
                <a:gd name="T37" fmla="*/ 2 h 123"/>
                <a:gd name="T38" fmla="*/ 15 w 152"/>
                <a:gd name="T39" fmla="*/ 0 h 123"/>
                <a:gd name="T40" fmla="*/ 21 w 152"/>
                <a:gd name="T41" fmla="*/ 2 h 123"/>
                <a:gd name="T42" fmla="*/ 26 w 152"/>
                <a:gd name="T43" fmla="*/ 7 h 123"/>
                <a:gd name="T44" fmla="*/ 31 w 152"/>
                <a:gd name="T45" fmla="*/ 13 h 123"/>
                <a:gd name="T46" fmla="*/ 35 w 152"/>
                <a:gd name="T47" fmla="*/ 19 h 123"/>
                <a:gd name="T48" fmla="*/ 37 w 152"/>
                <a:gd name="T49" fmla="*/ 23 h 123"/>
                <a:gd name="T50" fmla="*/ 38 w 152"/>
                <a:gd name="T51" fmla="*/ 25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w="9525">
              <a:noFill/>
              <a:round/>
              <a:headEnd/>
              <a:tailEnd/>
            </a:ln>
          </p:spPr>
          <p:txBody>
            <a:bodyPr/>
            <a:lstStyle/>
            <a:p>
              <a:endParaRPr lang="en-US"/>
            </a:p>
          </p:txBody>
        </p:sp>
        <p:sp>
          <p:nvSpPr>
            <p:cNvPr id="6243" name="Freeform 234"/>
            <p:cNvSpPr>
              <a:spLocks/>
            </p:cNvSpPr>
            <p:nvPr/>
          </p:nvSpPr>
          <p:spPr bwMode="auto">
            <a:xfrm>
              <a:off x="2555" y="2447"/>
              <a:ext cx="68" cy="74"/>
            </a:xfrm>
            <a:custGeom>
              <a:avLst/>
              <a:gdLst>
                <a:gd name="T0" fmla="*/ 2 w 136"/>
                <a:gd name="T1" fmla="*/ 17 h 148"/>
                <a:gd name="T2" fmla="*/ 0 w 136"/>
                <a:gd name="T3" fmla="*/ 12 h 148"/>
                <a:gd name="T4" fmla="*/ 2 w 136"/>
                <a:gd name="T5" fmla="*/ 9 h 148"/>
                <a:gd name="T6" fmla="*/ 4 w 136"/>
                <a:gd name="T7" fmla="*/ 7 h 148"/>
                <a:gd name="T8" fmla="*/ 6 w 136"/>
                <a:gd name="T9" fmla="*/ 7 h 148"/>
                <a:gd name="T10" fmla="*/ 9 w 136"/>
                <a:gd name="T11" fmla="*/ 7 h 148"/>
                <a:gd name="T12" fmla="*/ 11 w 136"/>
                <a:gd name="T13" fmla="*/ 4 h 148"/>
                <a:gd name="T14" fmla="*/ 15 w 136"/>
                <a:gd name="T15" fmla="*/ 1 h 148"/>
                <a:gd name="T16" fmla="*/ 20 w 136"/>
                <a:gd name="T17" fmla="*/ 1 h 148"/>
                <a:gd name="T18" fmla="*/ 23 w 136"/>
                <a:gd name="T19" fmla="*/ 4 h 148"/>
                <a:gd name="T20" fmla="*/ 25 w 136"/>
                <a:gd name="T21" fmla="*/ 6 h 148"/>
                <a:gd name="T22" fmla="*/ 28 w 136"/>
                <a:gd name="T23" fmla="*/ 6 h 148"/>
                <a:gd name="T24" fmla="*/ 31 w 136"/>
                <a:gd name="T25" fmla="*/ 7 h 148"/>
                <a:gd name="T26" fmla="*/ 33 w 136"/>
                <a:gd name="T27" fmla="*/ 8 h 148"/>
                <a:gd name="T28" fmla="*/ 34 w 136"/>
                <a:gd name="T29" fmla="*/ 12 h 148"/>
                <a:gd name="T30" fmla="*/ 33 w 136"/>
                <a:gd name="T31" fmla="*/ 17 h 148"/>
                <a:gd name="T32" fmla="*/ 33 w 136"/>
                <a:gd name="T33" fmla="*/ 20 h 148"/>
                <a:gd name="T34" fmla="*/ 34 w 136"/>
                <a:gd name="T35" fmla="*/ 25 h 148"/>
                <a:gd name="T36" fmla="*/ 33 w 136"/>
                <a:gd name="T37" fmla="*/ 29 h 148"/>
                <a:gd name="T38" fmla="*/ 31 w 136"/>
                <a:gd name="T39" fmla="*/ 31 h 148"/>
                <a:gd name="T40" fmla="*/ 28 w 136"/>
                <a:gd name="T41" fmla="*/ 31 h 148"/>
                <a:gd name="T42" fmla="*/ 26 w 136"/>
                <a:gd name="T43" fmla="*/ 31 h 148"/>
                <a:gd name="T44" fmla="*/ 24 w 136"/>
                <a:gd name="T45" fmla="*/ 33 h 148"/>
                <a:gd name="T46" fmla="*/ 20 w 136"/>
                <a:gd name="T47" fmla="*/ 37 h 148"/>
                <a:gd name="T48" fmla="*/ 15 w 136"/>
                <a:gd name="T49" fmla="*/ 37 h 148"/>
                <a:gd name="T50" fmla="*/ 12 w 136"/>
                <a:gd name="T51" fmla="*/ 33 h 148"/>
                <a:gd name="T52" fmla="*/ 9 w 136"/>
                <a:gd name="T53" fmla="*/ 31 h 148"/>
                <a:gd name="T54" fmla="*/ 7 w 136"/>
                <a:gd name="T55" fmla="*/ 31 h 148"/>
                <a:gd name="T56" fmla="*/ 4 w 136"/>
                <a:gd name="T57" fmla="*/ 31 h 148"/>
                <a:gd name="T58" fmla="*/ 2 w 136"/>
                <a:gd name="T59" fmla="*/ 29 h 148"/>
                <a:gd name="T60" fmla="*/ 1 w 136"/>
                <a:gd name="T61" fmla="*/ 26 h 148"/>
                <a:gd name="T62" fmla="*/ 2 w 136"/>
                <a:gd name="T63" fmla="*/ 2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w="9525">
              <a:noFill/>
              <a:round/>
              <a:headEnd/>
              <a:tailEnd/>
            </a:ln>
          </p:spPr>
          <p:txBody>
            <a:bodyPr/>
            <a:lstStyle/>
            <a:p>
              <a:endParaRPr lang="en-US"/>
            </a:p>
          </p:txBody>
        </p:sp>
        <p:sp>
          <p:nvSpPr>
            <p:cNvPr id="6244" name="Freeform 235"/>
            <p:cNvSpPr>
              <a:spLocks/>
            </p:cNvSpPr>
            <p:nvPr/>
          </p:nvSpPr>
          <p:spPr bwMode="auto">
            <a:xfrm>
              <a:off x="2579" y="2473"/>
              <a:ext cx="20" cy="21"/>
            </a:xfrm>
            <a:custGeom>
              <a:avLst/>
              <a:gdLst>
                <a:gd name="T0" fmla="*/ 5 w 39"/>
                <a:gd name="T1" fmla="*/ 11 h 40"/>
                <a:gd name="T2" fmla="*/ 7 w 39"/>
                <a:gd name="T3" fmla="*/ 11 h 40"/>
                <a:gd name="T4" fmla="*/ 9 w 39"/>
                <a:gd name="T5" fmla="*/ 9 h 40"/>
                <a:gd name="T6" fmla="*/ 10 w 39"/>
                <a:gd name="T7" fmla="*/ 7 h 40"/>
                <a:gd name="T8" fmla="*/ 10 w 39"/>
                <a:gd name="T9" fmla="*/ 6 h 40"/>
                <a:gd name="T10" fmla="*/ 10 w 39"/>
                <a:gd name="T11" fmla="*/ 3 h 40"/>
                <a:gd name="T12" fmla="*/ 9 w 39"/>
                <a:gd name="T13" fmla="*/ 2 h 40"/>
                <a:gd name="T14" fmla="*/ 7 w 39"/>
                <a:gd name="T15" fmla="*/ 1 h 40"/>
                <a:gd name="T16" fmla="*/ 5 w 39"/>
                <a:gd name="T17" fmla="*/ 0 h 40"/>
                <a:gd name="T18" fmla="*/ 3 w 39"/>
                <a:gd name="T19" fmla="*/ 1 h 40"/>
                <a:gd name="T20" fmla="*/ 2 w 39"/>
                <a:gd name="T21" fmla="*/ 2 h 40"/>
                <a:gd name="T22" fmla="*/ 1 w 39"/>
                <a:gd name="T23" fmla="*/ 3 h 40"/>
                <a:gd name="T24" fmla="*/ 0 w 39"/>
                <a:gd name="T25" fmla="*/ 6 h 40"/>
                <a:gd name="T26" fmla="*/ 1 w 39"/>
                <a:gd name="T27" fmla="*/ 7 h 40"/>
                <a:gd name="T28" fmla="*/ 2 w 39"/>
                <a:gd name="T29" fmla="*/ 9 h 40"/>
                <a:gd name="T30" fmla="*/ 3 w 39"/>
                <a:gd name="T31" fmla="*/ 11 h 40"/>
                <a:gd name="T32" fmla="*/ 5 w 39"/>
                <a:gd name="T33" fmla="*/ 1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w="9525">
              <a:noFill/>
              <a:round/>
              <a:headEnd/>
              <a:tailEnd/>
            </a:ln>
          </p:spPr>
          <p:txBody>
            <a:bodyPr/>
            <a:lstStyle/>
            <a:p>
              <a:endParaRPr lang="en-US"/>
            </a:p>
          </p:txBody>
        </p:sp>
        <p:sp>
          <p:nvSpPr>
            <p:cNvPr id="6245" name="Freeform 236"/>
            <p:cNvSpPr>
              <a:spLocks/>
            </p:cNvSpPr>
            <p:nvPr/>
          </p:nvSpPr>
          <p:spPr bwMode="auto">
            <a:xfrm>
              <a:off x="2642" y="1923"/>
              <a:ext cx="68" cy="74"/>
            </a:xfrm>
            <a:custGeom>
              <a:avLst/>
              <a:gdLst>
                <a:gd name="T0" fmla="*/ 2 w 136"/>
                <a:gd name="T1" fmla="*/ 17 h 147"/>
                <a:gd name="T2" fmla="*/ 0 w 136"/>
                <a:gd name="T3" fmla="*/ 12 h 147"/>
                <a:gd name="T4" fmla="*/ 2 w 136"/>
                <a:gd name="T5" fmla="*/ 9 h 147"/>
                <a:gd name="T6" fmla="*/ 4 w 136"/>
                <a:gd name="T7" fmla="*/ 7 h 147"/>
                <a:gd name="T8" fmla="*/ 7 w 136"/>
                <a:gd name="T9" fmla="*/ 6 h 147"/>
                <a:gd name="T10" fmla="*/ 9 w 136"/>
                <a:gd name="T11" fmla="*/ 7 h 147"/>
                <a:gd name="T12" fmla="*/ 11 w 136"/>
                <a:gd name="T13" fmla="*/ 4 h 147"/>
                <a:gd name="T14" fmla="*/ 15 w 136"/>
                <a:gd name="T15" fmla="*/ 1 h 147"/>
                <a:gd name="T16" fmla="*/ 20 w 136"/>
                <a:gd name="T17" fmla="*/ 1 h 147"/>
                <a:gd name="T18" fmla="*/ 23 w 136"/>
                <a:gd name="T19" fmla="*/ 4 h 147"/>
                <a:gd name="T20" fmla="*/ 26 w 136"/>
                <a:gd name="T21" fmla="*/ 6 h 147"/>
                <a:gd name="T22" fmla="*/ 28 w 136"/>
                <a:gd name="T23" fmla="*/ 6 h 147"/>
                <a:gd name="T24" fmla="*/ 31 w 136"/>
                <a:gd name="T25" fmla="*/ 7 h 147"/>
                <a:gd name="T26" fmla="*/ 33 w 136"/>
                <a:gd name="T27" fmla="*/ 8 h 147"/>
                <a:gd name="T28" fmla="*/ 34 w 136"/>
                <a:gd name="T29" fmla="*/ 12 h 147"/>
                <a:gd name="T30" fmla="*/ 33 w 136"/>
                <a:gd name="T31" fmla="*/ 17 h 147"/>
                <a:gd name="T32" fmla="*/ 33 w 136"/>
                <a:gd name="T33" fmla="*/ 20 h 147"/>
                <a:gd name="T34" fmla="*/ 34 w 136"/>
                <a:gd name="T35" fmla="*/ 25 h 147"/>
                <a:gd name="T36" fmla="*/ 33 w 136"/>
                <a:gd name="T37" fmla="*/ 29 h 147"/>
                <a:gd name="T38" fmla="*/ 31 w 136"/>
                <a:gd name="T39" fmla="*/ 31 h 147"/>
                <a:gd name="T40" fmla="*/ 28 w 136"/>
                <a:gd name="T41" fmla="*/ 31 h 147"/>
                <a:gd name="T42" fmla="*/ 26 w 136"/>
                <a:gd name="T43" fmla="*/ 31 h 147"/>
                <a:gd name="T44" fmla="*/ 24 w 136"/>
                <a:gd name="T45" fmla="*/ 33 h 147"/>
                <a:gd name="T46" fmla="*/ 20 w 136"/>
                <a:gd name="T47" fmla="*/ 37 h 147"/>
                <a:gd name="T48" fmla="*/ 15 w 136"/>
                <a:gd name="T49" fmla="*/ 37 h 147"/>
                <a:gd name="T50" fmla="*/ 12 w 136"/>
                <a:gd name="T51" fmla="*/ 33 h 147"/>
                <a:gd name="T52" fmla="*/ 9 w 136"/>
                <a:gd name="T53" fmla="*/ 31 h 147"/>
                <a:gd name="T54" fmla="*/ 7 w 136"/>
                <a:gd name="T55" fmla="*/ 31 h 147"/>
                <a:gd name="T56" fmla="*/ 4 w 136"/>
                <a:gd name="T57" fmla="*/ 31 h 147"/>
                <a:gd name="T58" fmla="*/ 2 w 136"/>
                <a:gd name="T59" fmla="*/ 29 h 147"/>
                <a:gd name="T60" fmla="*/ 1 w 136"/>
                <a:gd name="T61" fmla="*/ 26 h 147"/>
                <a:gd name="T62" fmla="*/ 2 w 136"/>
                <a:gd name="T63" fmla="*/ 2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w="9525">
              <a:noFill/>
              <a:round/>
              <a:headEnd/>
              <a:tailEnd/>
            </a:ln>
          </p:spPr>
          <p:txBody>
            <a:bodyPr/>
            <a:lstStyle/>
            <a:p>
              <a:endParaRPr lang="en-US"/>
            </a:p>
          </p:txBody>
        </p:sp>
        <p:sp>
          <p:nvSpPr>
            <p:cNvPr id="6246" name="Freeform 237"/>
            <p:cNvSpPr>
              <a:spLocks/>
            </p:cNvSpPr>
            <p:nvPr/>
          </p:nvSpPr>
          <p:spPr bwMode="auto">
            <a:xfrm>
              <a:off x="2667" y="1949"/>
              <a:ext cx="20" cy="20"/>
            </a:xfrm>
            <a:custGeom>
              <a:avLst/>
              <a:gdLst>
                <a:gd name="T0" fmla="*/ 5 w 39"/>
                <a:gd name="T1" fmla="*/ 10 h 39"/>
                <a:gd name="T2" fmla="*/ 7 w 39"/>
                <a:gd name="T3" fmla="*/ 10 h 39"/>
                <a:gd name="T4" fmla="*/ 9 w 39"/>
                <a:gd name="T5" fmla="*/ 9 h 39"/>
                <a:gd name="T6" fmla="*/ 10 w 39"/>
                <a:gd name="T7" fmla="*/ 7 h 39"/>
                <a:gd name="T8" fmla="*/ 10 w 39"/>
                <a:gd name="T9" fmla="*/ 5 h 39"/>
                <a:gd name="T10" fmla="*/ 10 w 39"/>
                <a:gd name="T11" fmla="*/ 3 h 39"/>
                <a:gd name="T12" fmla="*/ 9 w 39"/>
                <a:gd name="T13" fmla="*/ 2 h 39"/>
                <a:gd name="T14" fmla="*/ 7 w 39"/>
                <a:gd name="T15" fmla="*/ 1 h 39"/>
                <a:gd name="T16" fmla="*/ 5 w 39"/>
                <a:gd name="T17" fmla="*/ 0 h 39"/>
                <a:gd name="T18" fmla="*/ 4 w 39"/>
                <a:gd name="T19" fmla="*/ 1 h 39"/>
                <a:gd name="T20" fmla="*/ 2 w 39"/>
                <a:gd name="T21" fmla="*/ 2 h 39"/>
                <a:gd name="T22" fmla="*/ 1 w 39"/>
                <a:gd name="T23" fmla="*/ 3 h 39"/>
                <a:gd name="T24" fmla="*/ 0 w 39"/>
                <a:gd name="T25" fmla="*/ 5 h 39"/>
                <a:gd name="T26" fmla="*/ 1 w 39"/>
                <a:gd name="T27" fmla="*/ 7 h 39"/>
                <a:gd name="T28" fmla="*/ 2 w 39"/>
                <a:gd name="T29" fmla="*/ 9 h 39"/>
                <a:gd name="T30" fmla="*/ 4 w 39"/>
                <a:gd name="T31" fmla="*/ 10 h 39"/>
                <a:gd name="T32" fmla="*/ 5 w 39"/>
                <a:gd name="T33" fmla="*/ 1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w="9525">
              <a:noFill/>
              <a:round/>
              <a:headEnd/>
              <a:tailEnd/>
            </a:ln>
          </p:spPr>
          <p:txBody>
            <a:bodyPr/>
            <a:lstStyle/>
            <a:p>
              <a:endParaRPr lang="en-US"/>
            </a:p>
          </p:txBody>
        </p:sp>
        <p:sp>
          <p:nvSpPr>
            <p:cNvPr id="6247" name="Freeform 238"/>
            <p:cNvSpPr>
              <a:spLocks/>
            </p:cNvSpPr>
            <p:nvPr/>
          </p:nvSpPr>
          <p:spPr bwMode="auto">
            <a:xfrm>
              <a:off x="2593" y="1695"/>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w="9525">
              <a:noFill/>
              <a:round/>
              <a:headEnd/>
              <a:tailEnd/>
            </a:ln>
          </p:spPr>
          <p:txBody>
            <a:bodyPr/>
            <a:lstStyle/>
            <a:p>
              <a:endParaRPr lang="en-US"/>
            </a:p>
          </p:txBody>
        </p:sp>
        <p:sp>
          <p:nvSpPr>
            <p:cNvPr id="6248" name="Freeform 239"/>
            <p:cNvSpPr>
              <a:spLocks/>
            </p:cNvSpPr>
            <p:nvPr/>
          </p:nvSpPr>
          <p:spPr bwMode="auto">
            <a:xfrm>
              <a:off x="2601" y="1702"/>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6249" name="Freeform 240"/>
            <p:cNvSpPr>
              <a:spLocks/>
            </p:cNvSpPr>
            <p:nvPr/>
          </p:nvSpPr>
          <p:spPr bwMode="auto">
            <a:xfrm>
              <a:off x="2352" y="1812"/>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1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w="9525">
              <a:noFill/>
              <a:round/>
              <a:headEnd/>
              <a:tailEnd/>
            </a:ln>
          </p:spPr>
          <p:txBody>
            <a:bodyPr/>
            <a:lstStyle/>
            <a:p>
              <a:endParaRPr lang="en-US"/>
            </a:p>
          </p:txBody>
        </p:sp>
        <p:sp>
          <p:nvSpPr>
            <p:cNvPr id="6250" name="Freeform 241"/>
            <p:cNvSpPr>
              <a:spLocks/>
            </p:cNvSpPr>
            <p:nvPr/>
          </p:nvSpPr>
          <p:spPr bwMode="auto">
            <a:xfrm>
              <a:off x="2359" y="1819"/>
              <a:ext cx="15" cy="15"/>
            </a:xfrm>
            <a:custGeom>
              <a:avLst/>
              <a:gdLst>
                <a:gd name="T0" fmla="*/ 4 w 29"/>
                <a:gd name="T1" fmla="*/ 8 h 30"/>
                <a:gd name="T2" fmla="*/ 3 w 29"/>
                <a:gd name="T3" fmla="*/ 8 h 30"/>
                <a:gd name="T4" fmla="*/ 3 w 29"/>
                <a:gd name="T5" fmla="*/ 8 h 30"/>
                <a:gd name="T6" fmla="*/ 2 w 29"/>
                <a:gd name="T7" fmla="*/ 7 h 30"/>
                <a:gd name="T8" fmla="*/ 1 w 29"/>
                <a:gd name="T9" fmla="*/ 7 h 30"/>
                <a:gd name="T10" fmla="*/ 1 w 29"/>
                <a:gd name="T11" fmla="*/ 6 h 30"/>
                <a:gd name="T12" fmla="*/ 1 w 29"/>
                <a:gd name="T13" fmla="*/ 6 h 30"/>
                <a:gd name="T14" fmla="*/ 0 w 29"/>
                <a:gd name="T15" fmla="*/ 5 h 30"/>
                <a:gd name="T16" fmla="*/ 0 w 29"/>
                <a:gd name="T17" fmla="*/ 4 h 30"/>
                <a:gd name="T18" fmla="*/ 0 w 29"/>
                <a:gd name="T19" fmla="*/ 4 h 30"/>
                <a:gd name="T20" fmla="*/ 1 w 29"/>
                <a:gd name="T21" fmla="*/ 3 h 30"/>
                <a:gd name="T22" fmla="*/ 1 w 29"/>
                <a:gd name="T23" fmla="*/ 2 h 30"/>
                <a:gd name="T24" fmla="*/ 1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4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6251" name="Freeform 242"/>
            <p:cNvSpPr>
              <a:spLocks/>
            </p:cNvSpPr>
            <p:nvPr/>
          </p:nvSpPr>
          <p:spPr bwMode="auto">
            <a:xfrm>
              <a:off x="2336" y="1607"/>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w="9525">
              <a:noFill/>
              <a:round/>
              <a:headEnd/>
              <a:tailEnd/>
            </a:ln>
          </p:spPr>
          <p:txBody>
            <a:bodyPr/>
            <a:lstStyle/>
            <a:p>
              <a:endParaRPr lang="en-US"/>
            </a:p>
          </p:txBody>
        </p:sp>
        <p:sp>
          <p:nvSpPr>
            <p:cNvPr id="6252" name="Freeform 243"/>
            <p:cNvSpPr>
              <a:spLocks/>
            </p:cNvSpPr>
            <p:nvPr/>
          </p:nvSpPr>
          <p:spPr bwMode="auto">
            <a:xfrm>
              <a:off x="2343" y="1614"/>
              <a:ext cx="15" cy="15"/>
            </a:xfrm>
            <a:custGeom>
              <a:avLst/>
              <a:gdLst>
                <a:gd name="T0" fmla="*/ 4 w 30"/>
                <a:gd name="T1" fmla="*/ 8 h 29"/>
                <a:gd name="T2" fmla="*/ 3 w 30"/>
                <a:gd name="T3" fmla="*/ 8 h 29"/>
                <a:gd name="T4" fmla="*/ 3 w 30"/>
                <a:gd name="T5" fmla="*/ 7 h 29"/>
                <a:gd name="T6" fmla="*/ 2 w 30"/>
                <a:gd name="T7" fmla="*/ 7 h 29"/>
                <a:gd name="T8" fmla="*/ 1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3 h 29"/>
                <a:gd name="T46" fmla="*/ 8 w 30"/>
                <a:gd name="T47" fmla="*/ 3 h 29"/>
                <a:gd name="T48" fmla="*/ 8 w 30"/>
                <a:gd name="T49" fmla="*/ 4 h 29"/>
                <a:gd name="T50" fmla="*/ 7 w 30"/>
                <a:gd name="T51" fmla="*/ 6 h 29"/>
                <a:gd name="T52" fmla="*/ 7 w 30"/>
                <a:gd name="T53" fmla="*/ 7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w="9525">
              <a:noFill/>
              <a:round/>
              <a:headEnd/>
              <a:tailEnd/>
            </a:ln>
          </p:spPr>
          <p:txBody>
            <a:bodyPr/>
            <a:lstStyle/>
            <a:p>
              <a:endParaRPr lang="en-US"/>
            </a:p>
          </p:txBody>
        </p:sp>
        <p:sp>
          <p:nvSpPr>
            <p:cNvPr id="6253" name="Freeform 244"/>
            <p:cNvSpPr>
              <a:spLocks/>
            </p:cNvSpPr>
            <p:nvPr/>
          </p:nvSpPr>
          <p:spPr bwMode="auto">
            <a:xfrm>
              <a:off x="2456" y="1929"/>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6254" name="Freeform 245"/>
            <p:cNvSpPr>
              <a:spLocks/>
            </p:cNvSpPr>
            <p:nvPr/>
          </p:nvSpPr>
          <p:spPr bwMode="auto">
            <a:xfrm>
              <a:off x="2463" y="193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6255" name="Freeform 246"/>
            <p:cNvSpPr>
              <a:spLocks/>
            </p:cNvSpPr>
            <p:nvPr/>
          </p:nvSpPr>
          <p:spPr bwMode="auto">
            <a:xfrm>
              <a:off x="2357" y="1988"/>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8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8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w="9525">
              <a:noFill/>
              <a:round/>
              <a:headEnd/>
              <a:tailEnd/>
            </a:ln>
          </p:spPr>
          <p:txBody>
            <a:bodyPr/>
            <a:lstStyle/>
            <a:p>
              <a:endParaRPr lang="en-US"/>
            </a:p>
          </p:txBody>
        </p:sp>
        <p:sp>
          <p:nvSpPr>
            <p:cNvPr id="6256" name="Freeform 247"/>
            <p:cNvSpPr>
              <a:spLocks/>
            </p:cNvSpPr>
            <p:nvPr/>
          </p:nvSpPr>
          <p:spPr bwMode="auto">
            <a:xfrm>
              <a:off x="2365" y="1995"/>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w="9525">
              <a:noFill/>
              <a:round/>
              <a:headEnd/>
              <a:tailEnd/>
            </a:ln>
          </p:spPr>
          <p:txBody>
            <a:bodyPr/>
            <a:lstStyle/>
            <a:p>
              <a:endParaRPr lang="en-US"/>
            </a:p>
          </p:txBody>
        </p:sp>
        <p:sp>
          <p:nvSpPr>
            <p:cNvPr id="6257" name="Freeform 248"/>
            <p:cNvSpPr>
              <a:spLocks/>
            </p:cNvSpPr>
            <p:nvPr/>
          </p:nvSpPr>
          <p:spPr bwMode="auto">
            <a:xfrm>
              <a:off x="2658" y="2044"/>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w="9525">
              <a:noFill/>
              <a:round/>
              <a:headEnd/>
              <a:tailEnd/>
            </a:ln>
          </p:spPr>
          <p:txBody>
            <a:bodyPr/>
            <a:lstStyle/>
            <a:p>
              <a:endParaRPr lang="en-US"/>
            </a:p>
          </p:txBody>
        </p:sp>
        <p:sp>
          <p:nvSpPr>
            <p:cNvPr id="6258" name="Freeform 249"/>
            <p:cNvSpPr>
              <a:spLocks/>
            </p:cNvSpPr>
            <p:nvPr/>
          </p:nvSpPr>
          <p:spPr bwMode="auto">
            <a:xfrm>
              <a:off x="2666" y="2051"/>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2 h 30"/>
                <a:gd name="T42" fmla="*/ 7 w 30"/>
                <a:gd name="T43" fmla="*/ 2 h 30"/>
                <a:gd name="T44" fmla="*/ 7 w 30"/>
                <a:gd name="T45" fmla="*/ 3 h 30"/>
                <a:gd name="T46" fmla="*/ 8 w 30"/>
                <a:gd name="T47" fmla="*/ 3 h 30"/>
                <a:gd name="T48" fmla="*/ 8 w 30"/>
                <a:gd name="T49" fmla="*/ 4 h 30"/>
                <a:gd name="T50" fmla="*/ 7 w 30"/>
                <a:gd name="T51" fmla="*/ 6 h 30"/>
                <a:gd name="T52" fmla="*/ 7 w 30"/>
                <a:gd name="T53" fmla="*/ 7 h 30"/>
                <a:gd name="T54" fmla="*/ 5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w="9525">
              <a:noFill/>
              <a:round/>
              <a:headEnd/>
              <a:tailEnd/>
            </a:ln>
          </p:spPr>
          <p:txBody>
            <a:bodyPr/>
            <a:lstStyle/>
            <a:p>
              <a:endParaRPr lang="en-US"/>
            </a:p>
          </p:txBody>
        </p:sp>
        <p:sp>
          <p:nvSpPr>
            <p:cNvPr id="6259" name="Freeform 250"/>
            <p:cNvSpPr>
              <a:spLocks/>
            </p:cNvSpPr>
            <p:nvPr/>
          </p:nvSpPr>
          <p:spPr bwMode="auto">
            <a:xfrm>
              <a:off x="2674" y="1787"/>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w="9525">
              <a:noFill/>
              <a:round/>
              <a:headEnd/>
              <a:tailEnd/>
            </a:ln>
          </p:spPr>
          <p:txBody>
            <a:bodyPr/>
            <a:lstStyle/>
            <a:p>
              <a:endParaRPr lang="en-US"/>
            </a:p>
          </p:txBody>
        </p:sp>
        <p:sp>
          <p:nvSpPr>
            <p:cNvPr id="6260" name="Freeform 251"/>
            <p:cNvSpPr>
              <a:spLocks/>
            </p:cNvSpPr>
            <p:nvPr/>
          </p:nvSpPr>
          <p:spPr bwMode="auto">
            <a:xfrm>
              <a:off x="2682" y="1795"/>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w="9525">
              <a:noFill/>
              <a:round/>
              <a:headEnd/>
              <a:tailEnd/>
            </a:ln>
          </p:spPr>
          <p:txBody>
            <a:bodyPr/>
            <a:lstStyle/>
            <a:p>
              <a:endParaRPr lang="en-US"/>
            </a:p>
          </p:txBody>
        </p:sp>
        <p:sp>
          <p:nvSpPr>
            <p:cNvPr id="6261" name="Freeform 252"/>
            <p:cNvSpPr>
              <a:spLocks/>
            </p:cNvSpPr>
            <p:nvPr/>
          </p:nvSpPr>
          <p:spPr bwMode="auto">
            <a:xfrm>
              <a:off x="2677" y="2164"/>
              <a:ext cx="30" cy="29"/>
            </a:xfrm>
            <a:custGeom>
              <a:avLst/>
              <a:gdLst>
                <a:gd name="T0" fmla="*/ 16 w 58"/>
                <a:gd name="T1" fmla="*/ 7 h 60"/>
                <a:gd name="T2" fmla="*/ 16 w 58"/>
                <a:gd name="T3" fmla="*/ 6 h 60"/>
                <a:gd name="T4" fmla="*/ 15 w 58"/>
                <a:gd name="T5" fmla="*/ 4 h 60"/>
                <a:gd name="T6" fmla="*/ 14 w 58"/>
                <a:gd name="T7" fmla="*/ 3 h 60"/>
                <a:gd name="T8" fmla="*/ 13 w 58"/>
                <a:gd name="T9" fmla="*/ 2 h 60"/>
                <a:gd name="T10" fmla="*/ 12 w 58"/>
                <a:gd name="T11" fmla="*/ 1 h 60"/>
                <a:gd name="T12" fmla="*/ 11 w 58"/>
                <a:gd name="T13" fmla="*/ 0 h 60"/>
                <a:gd name="T14" fmla="*/ 9 w 58"/>
                <a:gd name="T15" fmla="*/ 0 h 60"/>
                <a:gd name="T16" fmla="*/ 7 w 58"/>
                <a:gd name="T17" fmla="*/ 0 h 60"/>
                <a:gd name="T18" fmla="*/ 5 w 58"/>
                <a:gd name="T19" fmla="*/ 0 h 60"/>
                <a:gd name="T20" fmla="*/ 2 w 58"/>
                <a:gd name="T21" fmla="*/ 2 h 60"/>
                <a:gd name="T22" fmla="*/ 1 w 58"/>
                <a:gd name="T23" fmla="*/ 4 h 60"/>
                <a:gd name="T24" fmla="*/ 0 w 58"/>
                <a:gd name="T25" fmla="*/ 7 h 60"/>
                <a:gd name="T26" fmla="*/ 0 w 58"/>
                <a:gd name="T27" fmla="*/ 8 h 60"/>
                <a:gd name="T28" fmla="*/ 1 w 58"/>
                <a:gd name="T29" fmla="*/ 10 h 60"/>
                <a:gd name="T30" fmla="*/ 1 w 58"/>
                <a:gd name="T31" fmla="*/ 11 h 60"/>
                <a:gd name="T32" fmla="*/ 2 w 58"/>
                <a:gd name="T33" fmla="*/ 12 h 60"/>
                <a:gd name="T34" fmla="*/ 3 w 58"/>
                <a:gd name="T35" fmla="*/ 13 h 60"/>
                <a:gd name="T36" fmla="*/ 5 w 58"/>
                <a:gd name="T37" fmla="*/ 14 h 60"/>
                <a:gd name="T38" fmla="*/ 6 w 58"/>
                <a:gd name="T39" fmla="*/ 14 h 60"/>
                <a:gd name="T40" fmla="*/ 7 w 58"/>
                <a:gd name="T41" fmla="*/ 14 h 60"/>
                <a:gd name="T42" fmla="*/ 9 w 58"/>
                <a:gd name="T43" fmla="*/ 14 h 60"/>
                <a:gd name="T44" fmla="*/ 11 w 58"/>
                <a:gd name="T45" fmla="*/ 14 h 60"/>
                <a:gd name="T46" fmla="*/ 12 w 58"/>
                <a:gd name="T47" fmla="*/ 13 h 60"/>
                <a:gd name="T48" fmla="*/ 13 w 58"/>
                <a:gd name="T49" fmla="*/ 12 h 60"/>
                <a:gd name="T50" fmla="*/ 14 w 58"/>
                <a:gd name="T51" fmla="*/ 11 h 60"/>
                <a:gd name="T52" fmla="*/ 15 w 58"/>
                <a:gd name="T53" fmla="*/ 10 h 60"/>
                <a:gd name="T54" fmla="*/ 16 w 58"/>
                <a:gd name="T55" fmla="*/ 8 h 60"/>
                <a:gd name="T56" fmla="*/ 16 w 58"/>
                <a:gd name="T57" fmla="*/ 7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w="9525">
              <a:noFill/>
              <a:round/>
              <a:headEnd/>
              <a:tailEnd/>
            </a:ln>
          </p:spPr>
          <p:txBody>
            <a:bodyPr/>
            <a:lstStyle/>
            <a:p>
              <a:endParaRPr lang="en-US"/>
            </a:p>
          </p:txBody>
        </p:sp>
        <p:sp>
          <p:nvSpPr>
            <p:cNvPr id="6262" name="Freeform 253"/>
            <p:cNvSpPr>
              <a:spLocks/>
            </p:cNvSpPr>
            <p:nvPr/>
          </p:nvSpPr>
          <p:spPr bwMode="auto">
            <a:xfrm>
              <a:off x="2685" y="2171"/>
              <a:ext cx="14" cy="15"/>
            </a:xfrm>
            <a:custGeom>
              <a:avLst/>
              <a:gdLst>
                <a:gd name="T0" fmla="*/ 4 w 28"/>
                <a:gd name="T1" fmla="*/ 8 h 30"/>
                <a:gd name="T2" fmla="*/ 3 w 28"/>
                <a:gd name="T3" fmla="*/ 8 h 30"/>
                <a:gd name="T4" fmla="*/ 3 w 28"/>
                <a:gd name="T5" fmla="*/ 8 h 30"/>
                <a:gd name="T6" fmla="*/ 2 w 28"/>
                <a:gd name="T7" fmla="*/ 7 h 30"/>
                <a:gd name="T8" fmla="*/ 1 w 28"/>
                <a:gd name="T9" fmla="*/ 7 h 30"/>
                <a:gd name="T10" fmla="*/ 1 w 28"/>
                <a:gd name="T11" fmla="*/ 6 h 30"/>
                <a:gd name="T12" fmla="*/ 1 w 28"/>
                <a:gd name="T13" fmla="*/ 6 h 30"/>
                <a:gd name="T14" fmla="*/ 0 w 28"/>
                <a:gd name="T15" fmla="*/ 5 h 30"/>
                <a:gd name="T16" fmla="*/ 0 w 28"/>
                <a:gd name="T17" fmla="*/ 4 h 30"/>
                <a:gd name="T18" fmla="*/ 0 w 28"/>
                <a:gd name="T19" fmla="*/ 4 h 30"/>
                <a:gd name="T20" fmla="*/ 1 w 28"/>
                <a:gd name="T21" fmla="*/ 3 h 30"/>
                <a:gd name="T22" fmla="*/ 1 w 28"/>
                <a:gd name="T23" fmla="*/ 2 h 30"/>
                <a:gd name="T24" fmla="*/ 1 w 28"/>
                <a:gd name="T25" fmla="*/ 2 h 30"/>
                <a:gd name="T26" fmla="*/ 2 w 28"/>
                <a:gd name="T27" fmla="*/ 1 h 30"/>
                <a:gd name="T28" fmla="*/ 3 w 28"/>
                <a:gd name="T29" fmla="*/ 1 h 30"/>
                <a:gd name="T30" fmla="*/ 3 w 28"/>
                <a:gd name="T31" fmla="*/ 0 h 30"/>
                <a:gd name="T32" fmla="*/ 4 w 28"/>
                <a:gd name="T33" fmla="*/ 0 h 30"/>
                <a:gd name="T34" fmla="*/ 5 w 28"/>
                <a:gd name="T35" fmla="*/ 0 h 30"/>
                <a:gd name="T36" fmla="*/ 5 w 28"/>
                <a:gd name="T37" fmla="*/ 1 h 30"/>
                <a:gd name="T38" fmla="*/ 6 w 28"/>
                <a:gd name="T39" fmla="*/ 1 h 30"/>
                <a:gd name="T40" fmla="*/ 7 w 28"/>
                <a:gd name="T41" fmla="*/ 2 h 30"/>
                <a:gd name="T42" fmla="*/ 7 w 28"/>
                <a:gd name="T43" fmla="*/ 2 h 30"/>
                <a:gd name="T44" fmla="*/ 7 w 28"/>
                <a:gd name="T45" fmla="*/ 3 h 30"/>
                <a:gd name="T46" fmla="*/ 7 w 28"/>
                <a:gd name="T47" fmla="*/ 4 h 30"/>
                <a:gd name="T48" fmla="*/ 7 w 28"/>
                <a:gd name="T49" fmla="*/ 4 h 30"/>
                <a:gd name="T50" fmla="*/ 7 w 28"/>
                <a:gd name="T51" fmla="*/ 6 h 30"/>
                <a:gd name="T52" fmla="*/ 7 w 28"/>
                <a:gd name="T53" fmla="*/ 7 h 30"/>
                <a:gd name="T54" fmla="*/ 5 w 28"/>
                <a:gd name="T55" fmla="*/ 8 h 30"/>
                <a:gd name="T56" fmla="*/ 4 w 28"/>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w="9525">
              <a:noFill/>
              <a:round/>
              <a:headEnd/>
              <a:tailEnd/>
            </a:ln>
          </p:spPr>
          <p:txBody>
            <a:bodyPr/>
            <a:lstStyle/>
            <a:p>
              <a:endParaRPr lang="en-US"/>
            </a:p>
          </p:txBody>
        </p:sp>
        <p:sp>
          <p:nvSpPr>
            <p:cNvPr id="6263" name="Freeform 254"/>
            <p:cNvSpPr>
              <a:spLocks/>
            </p:cNvSpPr>
            <p:nvPr/>
          </p:nvSpPr>
          <p:spPr bwMode="auto">
            <a:xfrm>
              <a:off x="2539" y="2259"/>
              <a:ext cx="29" cy="30"/>
            </a:xfrm>
            <a:custGeom>
              <a:avLst/>
              <a:gdLst>
                <a:gd name="T0" fmla="*/ 14 w 60"/>
                <a:gd name="T1" fmla="*/ 8 h 60"/>
                <a:gd name="T2" fmla="*/ 14 w 60"/>
                <a:gd name="T3" fmla="*/ 6 h 60"/>
                <a:gd name="T4" fmla="*/ 14 w 60"/>
                <a:gd name="T5" fmla="*/ 5 h 60"/>
                <a:gd name="T6" fmla="*/ 13 w 60"/>
                <a:gd name="T7" fmla="*/ 4 h 60"/>
                <a:gd name="T8" fmla="*/ 12 w 60"/>
                <a:gd name="T9" fmla="*/ 2 h 60"/>
                <a:gd name="T10" fmla="*/ 11 w 60"/>
                <a:gd name="T11" fmla="*/ 2 h 60"/>
                <a:gd name="T12" fmla="*/ 10 w 60"/>
                <a:gd name="T13" fmla="*/ 1 h 60"/>
                <a:gd name="T14" fmla="*/ 8 w 60"/>
                <a:gd name="T15" fmla="*/ 1 h 60"/>
                <a:gd name="T16" fmla="*/ 7 w 60"/>
                <a:gd name="T17" fmla="*/ 0 h 60"/>
                <a:gd name="T18" fmla="*/ 4 w 60"/>
                <a:gd name="T19" fmla="*/ 1 h 60"/>
                <a:gd name="T20" fmla="*/ 2 w 60"/>
                <a:gd name="T21" fmla="*/ 2 h 60"/>
                <a:gd name="T22" fmla="*/ 0 w 60"/>
                <a:gd name="T23" fmla="*/ 5 h 60"/>
                <a:gd name="T24" fmla="*/ 0 w 60"/>
                <a:gd name="T25" fmla="*/ 8 h 60"/>
                <a:gd name="T26" fmla="*/ 0 w 60"/>
                <a:gd name="T27" fmla="*/ 9 h 60"/>
                <a:gd name="T28" fmla="*/ 0 w 60"/>
                <a:gd name="T29" fmla="*/ 11 h 60"/>
                <a:gd name="T30" fmla="*/ 1 w 60"/>
                <a:gd name="T31" fmla="*/ 12 h 60"/>
                <a:gd name="T32" fmla="*/ 2 w 60"/>
                <a:gd name="T33" fmla="*/ 13 h 60"/>
                <a:gd name="T34" fmla="*/ 3 w 60"/>
                <a:gd name="T35" fmla="*/ 14 h 60"/>
                <a:gd name="T36" fmla="*/ 4 w 60"/>
                <a:gd name="T37" fmla="*/ 15 h 60"/>
                <a:gd name="T38" fmla="*/ 6 w 60"/>
                <a:gd name="T39" fmla="*/ 15 h 60"/>
                <a:gd name="T40" fmla="*/ 7 w 60"/>
                <a:gd name="T41" fmla="*/ 15 h 60"/>
                <a:gd name="T42" fmla="*/ 8 w 60"/>
                <a:gd name="T43" fmla="*/ 15 h 60"/>
                <a:gd name="T44" fmla="*/ 10 w 60"/>
                <a:gd name="T45" fmla="*/ 15 h 60"/>
                <a:gd name="T46" fmla="*/ 11 w 60"/>
                <a:gd name="T47" fmla="*/ 14 h 60"/>
                <a:gd name="T48" fmla="*/ 12 w 60"/>
                <a:gd name="T49" fmla="*/ 13 h 60"/>
                <a:gd name="T50" fmla="*/ 13 w 60"/>
                <a:gd name="T51" fmla="*/ 12 h 60"/>
                <a:gd name="T52" fmla="*/ 14 w 60"/>
                <a:gd name="T53" fmla="*/ 11 h 60"/>
                <a:gd name="T54" fmla="*/ 14 w 60"/>
                <a:gd name="T55" fmla="*/ 9 h 60"/>
                <a:gd name="T56" fmla="*/ 14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6264" name="Freeform 255"/>
            <p:cNvSpPr>
              <a:spLocks/>
            </p:cNvSpPr>
            <p:nvPr/>
          </p:nvSpPr>
          <p:spPr bwMode="auto">
            <a:xfrm>
              <a:off x="2546" y="226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6265" name="Freeform 256"/>
            <p:cNvSpPr>
              <a:spLocks/>
            </p:cNvSpPr>
            <p:nvPr/>
          </p:nvSpPr>
          <p:spPr bwMode="auto">
            <a:xfrm>
              <a:off x="2416" y="229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1 w 60"/>
                <a:gd name="T31" fmla="*/ 12 h 59"/>
                <a:gd name="T32" fmla="*/ 2 w 60"/>
                <a:gd name="T33" fmla="*/ 13 h 59"/>
                <a:gd name="T34" fmla="*/ 3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w="9525">
              <a:noFill/>
              <a:round/>
              <a:headEnd/>
              <a:tailEnd/>
            </a:ln>
          </p:spPr>
          <p:txBody>
            <a:bodyPr/>
            <a:lstStyle/>
            <a:p>
              <a:endParaRPr lang="en-US"/>
            </a:p>
          </p:txBody>
        </p:sp>
        <p:sp>
          <p:nvSpPr>
            <p:cNvPr id="6266" name="Freeform 257"/>
            <p:cNvSpPr>
              <a:spLocks/>
            </p:cNvSpPr>
            <p:nvPr/>
          </p:nvSpPr>
          <p:spPr bwMode="auto">
            <a:xfrm>
              <a:off x="2423" y="2298"/>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1 h 30"/>
                <a:gd name="T42" fmla="*/ 7 w 30"/>
                <a:gd name="T43" fmla="*/ 2 h 30"/>
                <a:gd name="T44" fmla="*/ 7 w 30"/>
                <a:gd name="T45" fmla="*/ 3 h 30"/>
                <a:gd name="T46" fmla="*/ 8 w 30"/>
                <a:gd name="T47" fmla="*/ 3 h 30"/>
                <a:gd name="T48" fmla="*/ 8 w 30"/>
                <a:gd name="T49" fmla="*/ 4 h 30"/>
                <a:gd name="T50" fmla="*/ 7 w 30"/>
                <a:gd name="T51" fmla="*/ 5 h 30"/>
                <a:gd name="T52" fmla="*/ 7 w 30"/>
                <a:gd name="T53" fmla="*/ 7 h 30"/>
                <a:gd name="T54" fmla="*/ 5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w="9525">
              <a:noFill/>
              <a:round/>
              <a:headEnd/>
              <a:tailEnd/>
            </a:ln>
          </p:spPr>
          <p:txBody>
            <a:bodyPr/>
            <a:lstStyle/>
            <a:p>
              <a:endParaRPr lang="en-US"/>
            </a:p>
          </p:txBody>
        </p:sp>
        <p:sp>
          <p:nvSpPr>
            <p:cNvPr id="6267" name="Freeform 258"/>
            <p:cNvSpPr>
              <a:spLocks/>
            </p:cNvSpPr>
            <p:nvPr/>
          </p:nvSpPr>
          <p:spPr bwMode="auto">
            <a:xfrm>
              <a:off x="2344" y="2212"/>
              <a:ext cx="30" cy="29"/>
            </a:xfrm>
            <a:custGeom>
              <a:avLst/>
              <a:gdLst>
                <a:gd name="T0" fmla="*/ 15 w 60"/>
                <a:gd name="T1" fmla="*/ 7 h 57"/>
                <a:gd name="T2" fmla="*/ 15 w 60"/>
                <a:gd name="T3" fmla="*/ 6 h 57"/>
                <a:gd name="T4" fmla="*/ 15 w 60"/>
                <a:gd name="T5" fmla="*/ 5 h 57"/>
                <a:gd name="T6" fmla="*/ 14 w 60"/>
                <a:gd name="T7" fmla="*/ 3 h 57"/>
                <a:gd name="T8" fmla="*/ 13 w 60"/>
                <a:gd name="T9" fmla="*/ 2 h 57"/>
                <a:gd name="T10" fmla="*/ 12 w 60"/>
                <a:gd name="T11" fmla="*/ 1 h 57"/>
                <a:gd name="T12" fmla="*/ 11 w 60"/>
                <a:gd name="T13" fmla="*/ 1 h 57"/>
                <a:gd name="T14" fmla="*/ 9 w 60"/>
                <a:gd name="T15" fmla="*/ 0 h 57"/>
                <a:gd name="T16" fmla="*/ 8 w 60"/>
                <a:gd name="T17" fmla="*/ 0 h 57"/>
                <a:gd name="T18" fmla="*/ 5 w 60"/>
                <a:gd name="T19" fmla="*/ 1 h 57"/>
                <a:gd name="T20" fmla="*/ 3 w 60"/>
                <a:gd name="T21" fmla="*/ 2 h 57"/>
                <a:gd name="T22" fmla="*/ 1 w 60"/>
                <a:gd name="T23" fmla="*/ 5 h 57"/>
                <a:gd name="T24" fmla="*/ 0 w 60"/>
                <a:gd name="T25" fmla="*/ 7 h 57"/>
                <a:gd name="T26" fmla="*/ 1 w 60"/>
                <a:gd name="T27" fmla="*/ 9 h 57"/>
                <a:gd name="T28" fmla="*/ 1 w 60"/>
                <a:gd name="T29" fmla="*/ 10 h 57"/>
                <a:gd name="T30" fmla="*/ 1 w 60"/>
                <a:gd name="T31" fmla="*/ 12 h 57"/>
                <a:gd name="T32" fmla="*/ 2 w 60"/>
                <a:gd name="T33" fmla="*/ 13 h 57"/>
                <a:gd name="T34" fmla="*/ 3 w 60"/>
                <a:gd name="T35" fmla="*/ 14 h 57"/>
                <a:gd name="T36" fmla="*/ 5 w 60"/>
                <a:gd name="T37" fmla="*/ 14 h 57"/>
                <a:gd name="T38" fmla="*/ 6 w 60"/>
                <a:gd name="T39" fmla="*/ 15 h 57"/>
                <a:gd name="T40" fmla="*/ 8 w 60"/>
                <a:gd name="T41" fmla="*/ 15 h 57"/>
                <a:gd name="T42" fmla="*/ 9 w 60"/>
                <a:gd name="T43" fmla="*/ 15 h 57"/>
                <a:gd name="T44" fmla="*/ 11 w 60"/>
                <a:gd name="T45" fmla="*/ 14 h 57"/>
                <a:gd name="T46" fmla="*/ 12 w 60"/>
                <a:gd name="T47" fmla="*/ 14 h 57"/>
                <a:gd name="T48" fmla="*/ 13 w 60"/>
                <a:gd name="T49" fmla="*/ 13 h 57"/>
                <a:gd name="T50" fmla="*/ 14 w 60"/>
                <a:gd name="T51" fmla="*/ 12 h 57"/>
                <a:gd name="T52" fmla="*/ 15 w 60"/>
                <a:gd name="T53" fmla="*/ 10 h 57"/>
                <a:gd name="T54" fmla="*/ 15 w 60"/>
                <a:gd name="T55" fmla="*/ 9 h 57"/>
                <a:gd name="T56" fmla="*/ 15 w 60"/>
                <a:gd name="T57" fmla="*/ 7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w="9525">
              <a:noFill/>
              <a:round/>
              <a:headEnd/>
              <a:tailEnd/>
            </a:ln>
          </p:spPr>
          <p:txBody>
            <a:bodyPr/>
            <a:lstStyle/>
            <a:p>
              <a:endParaRPr lang="en-US"/>
            </a:p>
          </p:txBody>
        </p:sp>
        <p:sp>
          <p:nvSpPr>
            <p:cNvPr id="6268" name="Freeform 259"/>
            <p:cNvSpPr>
              <a:spLocks/>
            </p:cNvSpPr>
            <p:nvPr/>
          </p:nvSpPr>
          <p:spPr bwMode="auto">
            <a:xfrm>
              <a:off x="2351" y="2219"/>
              <a:ext cx="15" cy="14"/>
            </a:xfrm>
            <a:custGeom>
              <a:avLst/>
              <a:gdLst>
                <a:gd name="T0" fmla="*/ 4 w 30"/>
                <a:gd name="T1" fmla="*/ 7 h 27"/>
                <a:gd name="T2" fmla="*/ 3 w 30"/>
                <a:gd name="T3" fmla="*/ 7 h 27"/>
                <a:gd name="T4" fmla="*/ 3 w 30"/>
                <a:gd name="T5" fmla="*/ 7 h 27"/>
                <a:gd name="T6" fmla="*/ 2 w 30"/>
                <a:gd name="T7" fmla="*/ 7 h 27"/>
                <a:gd name="T8" fmla="*/ 1 w 30"/>
                <a:gd name="T9" fmla="*/ 6 h 27"/>
                <a:gd name="T10" fmla="*/ 1 w 30"/>
                <a:gd name="T11" fmla="*/ 6 h 27"/>
                <a:gd name="T12" fmla="*/ 1 w 30"/>
                <a:gd name="T13" fmla="*/ 5 h 27"/>
                <a:gd name="T14" fmla="*/ 0 w 30"/>
                <a:gd name="T15" fmla="*/ 4 h 27"/>
                <a:gd name="T16" fmla="*/ 0 w 30"/>
                <a:gd name="T17" fmla="*/ 3 h 27"/>
                <a:gd name="T18" fmla="*/ 0 w 30"/>
                <a:gd name="T19" fmla="*/ 3 h 27"/>
                <a:gd name="T20" fmla="*/ 1 w 30"/>
                <a:gd name="T21" fmla="*/ 2 h 27"/>
                <a:gd name="T22" fmla="*/ 1 w 30"/>
                <a:gd name="T23" fmla="*/ 1 h 27"/>
                <a:gd name="T24" fmla="*/ 1 w 30"/>
                <a:gd name="T25" fmla="*/ 1 h 27"/>
                <a:gd name="T26" fmla="*/ 2 w 30"/>
                <a:gd name="T27" fmla="*/ 1 h 27"/>
                <a:gd name="T28" fmla="*/ 3 w 30"/>
                <a:gd name="T29" fmla="*/ 0 h 27"/>
                <a:gd name="T30" fmla="*/ 3 w 30"/>
                <a:gd name="T31" fmla="*/ 0 h 27"/>
                <a:gd name="T32" fmla="*/ 4 w 30"/>
                <a:gd name="T33" fmla="*/ 0 h 27"/>
                <a:gd name="T34" fmla="*/ 5 w 30"/>
                <a:gd name="T35" fmla="*/ 0 h 27"/>
                <a:gd name="T36" fmla="*/ 5 w 30"/>
                <a:gd name="T37" fmla="*/ 0 h 27"/>
                <a:gd name="T38" fmla="*/ 6 w 30"/>
                <a:gd name="T39" fmla="*/ 1 h 27"/>
                <a:gd name="T40" fmla="*/ 7 w 30"/>
                <a:gd name="T41" fmla="*/ 1 h 27"/>
                <a:gd name="T42" fmla="*/ 7 w 30"/>
                <a:gd name="T43" fmla="*/ 1 h 27"/>
                <a:gd name="T44" fmla="*/ 8 w 30"/>
                <a:gd name="T45" fmla="*/ 2 h 27"/>
                <a:gd name="T46" fmla="*/ 8 w 30"/>
                <a:gd name="T47" fmla="*/ 3 h 27"/>
                <a:gd name="T48" fmla="*/ 8 w 30"/>
                <a:gd name="T49" fmla="*/ 3 h 27"/>
                <a:gd name="T50" fmla="*/ 8 w 30"/>
                <a:gd name="T51" fmla="*/ 5 h 27"/>
                <a:gd name="T52" fmla="*/ 7 w 30"/>
                <a:gd name="T53" fmla="*/ 6 h 27"/>
                <a:gd name="T54" fmla="*/ 5 w 30"/>
                <a:gd name="T55" fmla="*/ 7 h 27"/>
                <a:gd name="T56" fmla="*/ 4 w 30"/>
                <a:gd name="T57" fmla="*/ 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w="9525">
              <a:noFill/>
              <a:round/>
              <a:headEnd/>
              <a:tailEnd/>
            </a:ln>
          </p:spPr>
          <p:txBody>
            <a:bodyPr/>
            <a:lstStyle/>
            <a:p>
              <a:endParaRPr lang="en-US"/>
            </a:p>
          </p:txBody>
        </p:sp>
        <p:sp>
          <p:nvSpPr>
            <p:cNvPr id="6269" name="Freeform 260"/>
            <p:cNvSpPr>
              <a:spLocks/>
            </p:cNvSpPr>
            <p:nvPr/>
          </p:nvSpPr>
          <p:spPr bwMode="auto">
            <a:xfrm>
              <a:off x="2458" y="2403"/>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6270" name="Freeform 261"/>
            <p:cNvSpPr>
              <a:spLocks/>
            </p:cNvSpPr>
            <p:nvPr/>
          </p:nvSpPr>
          <p:spPr bwMode="auto">
            <a:xfrm>
              <a:off x="2466" y="2411"/>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6271" name="Freeform 262"/>
            <p:cNvSpPr>
              <a:spLocks/>
            </p:cNvSpPr>
            <p:nvPr/>
          </p:nvSpPr>
          <p:spPr bwMode="auto">
            <a:xfrm>
              <a:off x="2403" y="2539"/>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a:lstStyle/>
            <a:p>
              <a:endParaRPr lang="en-US"/>
            </a:p>
          </p:txBody>
        </p:sp>
        <p:sp>
          <p:nvSpPr>
            <p:cNvPr id="6272" name="Freeform 263"/>
            <p:cNvSpPr>
              <a:spLocks/>
            </p:cNvSpPr>
            <p:nvPr/>
          </p:nvSpPr>
          <p:spPr bwMode="auto">
            <a:xfrm>
              <a:off x="2410" y="2546"/>
              <a:ext cx="15" cy="15"/>
            </a:xfrm>
            <a:custGeom>
              <a:avLst/>
              <a:gdLst>
                <a:gd name="T0" fmla="*/ 4 w 29"/>
                <a:gd name="T1" fmla="*/ 8 h 30"/>
                <a:gd name="T2" fmla="*/ 3 w 29"/>
                <a:gd name="T3" fmla="*/ 8 h 30"/>
                <a:gd name="T4" fmla="*/ 3 w 29"/>
                <a:gd name="T5" fmla="*/ 8 h 30"/>
                <a:gd name="T6" fmla="*/ 2 w 29"/>
                <a:gd name="T7" fmla="*/ 7 h 30"/>
                <a:gd name="T8" fmla="*/ 2 w 29"/>
                <a:gd name="T9" fmla="*/ 7 h 30"/>
                <a:gd name="T10" fmla="*/ 1 w 29"/>
                <a:gd name="T11" fmla="*/ 6 h 30"/>
                <a:gd name="T12" fmla="*/ 1 w 29"/>
                <a:gd name="T13" fmla="*/ 6 h 30"/>
                <a:gd name="T14" fmla="*/ 0 w 29"/>
                <a:gd name="T15" fmla="*/ 5 h 30"/>
                <a:gd name="T16" fmla="*/ 0 w 29"/>
                <a:gd name="T17" fmla="*/ 4 h 30"/>
                <a:gd name="T18" fmla="*/ 0 w 29"/>
                <a:gd name="T19" fmla="*/ 3 h 30"/>
                <a:gd name="T20" fmla="*/ 1 w 29"/>
                <a:gd name="T21" fmla="*/ 3 h 30"/>
                <a:gd name="T22" fmla="*/ 1 w 29"/>
                <a:gd name="T23" fmla="*/ 2 h 30"/>
                <a:gd name="T24" fmla="*/ 2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3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w="9525">
              <a:noFill/>
              <a:round/>
              <a:headEnd/>
              <a:tailEnd/>
            </a:ln>
          </p:spPr>
          <p:txBody>
            <a:bodyPr/>
            <a:lstStyle/>
            <a:p>
              <a:endParaRPr lang="en-US"/>
            </a:p>
          </p:txBody>
        </p:sp>
        <p:sp>
          <p:nvSpPr>
            <p:cNvPr id="6273" name="Freeform 264"/>
            <p:cNvSpPr>
              <a:spLocks/>
            </p:cNvSpPr>
            <p:nvPr/>
          </p:nvSpPr>
          <p:spPr bwMode="auto">
            <a:xfrm>
              <a:off x="2480" y="2665"/>
              <a:ext cx="30" cy="29"/>
            </a:xfrm>
            <a:custGeom>
              <a:avLst/>
              <a:gdLst>
                <a:gd name="T0" fmla="*/ 15 w 59"/>
                <a:gd name="T1" fmla="*/ 7 h 59"/>
                <a:gd name="T2" fmla="*/ 15 w 59"/>
                <a:gd name="T3" fmla="*/ 5 h 59"/>
                <a:gd name="T4" fmla="*/ 15 w 59"/>
                <a:gd name="T5" fmla="*/ 4 h 59"/>
                <a:gd name="T6" fmla="*/ 14 w 59"/>
                <a:gd name="T7" fmla="*/ 3 h 59"/>
                <a:gd name="T8" fmla="*/ 13 w 59"/>
                <a:gd name="T9" fmla="*/ 2 h 59"/>
                <a:gd name="T10" fmla="*/ 12 w 59"/>
                <a:gd name="T11" fmla="*/ 1 h 59"/>
                <a:gd name="T12" fmla="*/ 11 w 59"/>
                <a:gd name="T13" fmla="*/ 0 h 59"/>
                <a:gd name="T14" fmla="*/ 9 w 59"/>
                <a:gd name="T15" fmla="*/ 0 h 59"/>
                <a:gd name="T16" fmla="*/ 8 w 59"/>
                <a:gd name="T17" fmla="*/ 0 h 59"/>
                <a:gd name="T18" fmla="*/ 5 w 59"/>
                <a:gd name="T19" fmla="*/ 0 h 59"/>
                <a:gd name="T20" fmla="*/ 3 w 59"/>
                <a:gd name="T21" fmla="*/ 2 h 59"/>
                <a:gd name="T22" fmla="*/ 1 w 59"/>
                <a:gd name="T23" fmla="*/ 4 h 59"/>
                <a:gd name="T24" fmla="*/ 0 w 59"/>
                <a:gd name="T25" fmla="*/ 7 h 59"/>
                <a:gd name="T26" fmla="*/ 1 w 59"/>
                <a:gd name="T27" fmla="*/ 8 h 59"/>
                <a:gd name="T28" fmla="*/ 1 w 59"/>
                <a:gd name="T29" fmla="*/ 10 h 59"/>
                <a:gd name="T30" fmla="*/ 2 w 59"/>
                <a:gd name="T31" fmla="*/ 11 h 59"/>
                <a:gd name="T32" fmla="*/ 3 w 59"/>
                <a:gd name="T33" fmla="*/ 12 h 59"/>
                <a:gd name="T34" fmla="*/ 4 w 59"/>
                <a:gd name="T35" fmla="*/ 13 h 59"/>
                <a:gd name="T36" fmla="*/ 5 w 59"/>
                <a:gd name="T37" fmla="*/ 14 h 59"/>
                <a:gd name="T38" fmla="*/ 6 w 59"/>
                <a:gd name="T39" fmla="*/ 14 h 59"/>
                <a:gd name="T40" fmla="*/ 8 w 59"/>
                <a:gd name="T41" fmla="*/ 14 h 59"/>
                <a:gd name="T42" fmla="*/ 9 w 59"/>
                <a:gd name="T43" fmla="*/ 14 h 59"/>
                <a:gd name="T44" fmla="*/ 11 w 59"/>
                <a:gd name="T45" fmla="*/ 14 h 59"/>
                <a:gd name="T46" fmla="*/ 12 w 59"/>
                <a:gd name="T47" fmla="*/ 13 h 59"/>
                <a:gd name="T48" fmla="*/ 13 w 59"/>
                <a:gd name="T49" fmla="*/ 12 h 59"/>
                <a:gd name="T50" fmla="*/ 14 w 59"/>
                <a:gd name="T51" fmla="*/ 11 h 59"/>
                <a:gd name="T52" fmla="*/ 15 w 59"/>
                <a:gd name="T53" fmla="*/ 10 h 59"/>
                <a:gd name="T54" fmla="*/ 15 w 59"/>
                <a:gd name="T55" fmla="*/ 8 h 59"/>
                <a:gd name="T56" fmla="*/ 15 w 59"/>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w="9525">
              <a:noFill/>
              <a:round/>
              <a:headEnd/>
              <a:tailEnd/>
            </a:ln>
          </p:spPr>
          <p:txBody>
            <a:bodyPr/>
            <a:lstStyle/>
            <a:p>
              <a:endParaRPr lang="en-US"/>
            </a:p>
          </p:txBody>
        </p:sp>
        <p:sp>
          <p:nvSpPr>
            <p:cNvPr id="6274" name="Freeform 265"/>
            <p:cNvSpPr>
              <a:spLocks/>
            </p:cNvSpPr>
            <p:nvPr/>
          </p:nvSpPr>
          <p:spPr bwMode="auto">
            <a:xfrm>
              <a:off x="2487" y="2672"/>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w="9525">
              <a:noFill/>
              <a:round/>
              <a:headEnd/>
              <a:tailEnd/>
            </a:ln>
          </p:spPr>
          <p:txBody>
            <a:bodyPr/>
            <a:lstStyle/>
            <a:p>
              <a:endParaRPr lang="en-US"/>
            </a:p>
          </p:txBody>
        </p:sp>
        <p:sp>
          <p:nvSpPr>
            <p:cNvPr id="6275" name="Freeform 266"/>
            <p:cNvSpPr>
              <a:spLocks/>
            </p:cNvSpPr>
            <p:nvPr/>
          </p:nvSpPr>
          <p:spPr bwMode="auto">
            <a:xfrm>
              <a:off x="2624" y="2585"/>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7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w="9525">
              <a:noFill/>
              <a:round/>
              <a:headEnd/>
              <a:tailEnd/>
            </a:ln>
          </p:spPr>
          <p:txBody>
            <a:bodyPr/>
            <a:lstStyle/>
            <a:p>
              <a:endParaRPr lang="en-US"/>
            </a:p>
          </p:txBody>
        </p:sp>
        <p:sp>
          <p:nvSpPr>
            <p:cNvPr id="6276" name="Freeform 267"/>
            <p:cNvSpPr>
              <a:spLocks/>
            </p:cNvSpPr>
            <p:nvPr/>
          </p:nvSpPr>
          <p:spPr bwMode="auto">
            <a:xfrm>
              <a:off x="2631" y="2592"/>
              <a:ext cx="15" cy="14"/>
            </a:xfrm>
            <a:custGeom>
              <a:avLst/>
              <a:gdLst>
                <a:gd name="T0" fmla="*/ 4 w 30"/>
                <a:gd name="T1" fmla="*/ 7 h 29"/>
                <a:gd name="T2" fmla="*/ 3 w 30"/>
                <a:gd name="T3" fmla="*/ 7 h 29"/>
                <a:gd name="T4" fmla="*/ 3 w 30"/>
                <a:gd name="T5" fmla="*/ 7 h 29"/>
                <a:gd name="T6" fmla="*/ 2 w 30"/>
                <a:gd name="T7" fmla="*/ 6 h 29"/>
                <a:gd name="T8" fmla="*/ 2 w 30"/>
                <a:gd name="T9" fmla="*/ 6 h 29"/>
                <a:gd name="T10" fmla="*/ 1 w 30"/>
                <a:gd name="T11" fmla="*/ 5 h 29"/>
                <a:gd name="T12" fmla="*/ 1 w 30"/>
                <a:gd name="T13" fmla="*/ 5 h 29"/>
                <a:gd name="T14" fmla="*/ 0 w 30"/>
                <a:gd name="T15" fmla="*/ 4 h 29"/>
                <a:gd name="T16" fmla="*/ 0 w 30"/>
                <a:gd name="T17" fmla="*/ 3 h 29"/>
                <a:gd name="T18" fmla="*/ 0 w 30"/>
                <a:gd name="T19" fmla="*/ 2 h 29"/>
                <a:gd name="T20" fmla="*/ 1 w 30"/>
                <a:gd name="T21" fmla="*/ 2 h 29"/>
                <a:gd name="T22" fmla="*/ 1 w 30"/>
                <a:gd name="T23" fmla="*/ 1 h 29"/>
                <a:gd name="T24" fmla="*/ 2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2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w="9525">
              <a:noFill/>
              <a:round/>
              <a:headEnd/>
              <a:tailEnd/>
            </a:ln>
          </p:spPr>
          <p:txBody>
            <a:bodyPr/>
            <a:lstStyle/>
            <a:p>
              <a:endParaRPr lang="en-US"/>
            </a:p>
          </p:txBody>
        </p:sp>
        <p:sp>
          <p:nvSpPr>
            <p:cNvPr id="6277" name="Freeform 268"/>
            <p:cNvSpPr>
              <a:spLocks/>
            </p:cNvSpPr>
            <p:nvPr/>
          </p:nvSpPr>
          <p:spPr bwMode="auto">
            <a:xfrm>
              <a:off x="2621" y="233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w="9525">
              <a:noFill/>
              <a:round/>
              <a:headEnd/>
              <a:tailEnd/>
            </a:ln>
          </p:spPr>
          <p:txBody>
            <a:bodyPr/>
            <a:lstStyle/>
            <a:p>
              <a:endParaRPr lang="en-US"/>
            </a:p>
          </p:txBody>
        </p:sp>
        <p:sp>
          <p:nvSpPr>
            <p:cNvPr id="6278" name="Freeform 269"/>
            <p:cNvSpPr>
              <a:spLocks/>
            </p:cNvSpPr>
            <p:nvPr/>
          </p:nvSpPr>
          <p:spPr bwMode="auto">
            <a:xfrm>
              <a:off x="2628" y="2341"/>
              <a:ext cx="15" cy="15"/>
            </a:xfrm>
            <a:custGeom>
              <a:avLst/>
              <a:gdLst>
                <a:gd name="T0" fmla="*/ 4 w 30"/>
                <a:gd name="T1" fmla="*/ 8 h 29"/>
                <a:gd name="T2" fmla="*/ 3 w 30"/>
                <a:gd name="T3" fmla="*/ 8 h 29"/>
                <a:gd name="T4" fmla="*/ 3 w 30"/>
                <a:gd name="T5" fmla="*/ 7 h 29"/>
                <a:gd name="T6" fmla="*/ 2 w 30"/>
                <a:gd name="T7" fmla="*/ 7 h 29"/>
                <a:gd name="T8" fmla="*/ 1 w 30"/>
                <a:gd name="T9" fmla="*/ 6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2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2 h 29"/>
                <a:gd name="T46" fmla="*/ 8 w 30"/>
                <a:gd name="T47" fmla="*/ 3 h 29"/>
                <a:gd name="T48" fmla="*/ 8 w 30"/>
                <a:gd name="T49" fmla="*/ 4 h 29"/>
                <a:gd name="T50" fmla="*/ 7 w 30"/>
                <a:gd name="T51" fmla="*/ 5 h 29"/>
                <a:gd name="T52" fmla="*/ 7 w 30"/>
                <a:gd name="T53" fmla="*/ 6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w="9525">
              <a:noFill/>
              <a:round/>
              <a:headEnd/>
              <a:tailEnd/>
            </a:ln>
          </p:spPr>
          <p:txBody>
            <a:bodyPr/>
            <a:lstStyle/>
            <a:p>
              <a:endParaRPr lang="en-US"/>
            </a:p>
          </p:txBody>
        </p:sp>
        <p:sp>
          <p:nvSpPr>
            <p:cNvPr id="6279" name="Freeform 270"/>
            <p:cNvSpPr>
              <a:spLocks/>
            </p:cNvSpPr>
            <p:nvPr/>
          </p:nvSpPr>
          <p:spPr bwMode="auto">
            <a:xfrm>
              <a:off x="2709" y="2526"/>
              <a:ext cx="30" cy="30"/>
            </a:xfrm>
            <a:custGeom>
              <a:avLst/>
              <a:gdLst>
                <a:gd name="T0" fmla="*/ 15 w 60"/>
                <a:gd name="T1" fmla="*/ 8 h 59"/>
                <a:gd name="T2" fmla="*/ 15 w 60"/>
                <a:gd name="T3" fmla="*/ 6 h 59"/>
                <a:gd name="T4" fmla="*/ 15 w 60"/>
                <a:gd name="T5" fmla="*/ 5 h 59"/>
                <a:gd name="T6" fmla="*/ 14 w 60"/>
                <a:gd name="T7" fmla="*/ 3 h 59"/>
                <a:gd name="T8" fmla="*/ 13 w 60"/>
                <a:gd name="T9" fmla="*/ 2 h 59"/>
                <a:gd name="T10" fmla="*/ 12 w 60"/>
                <a:gd name="T11" fmla="*/ 1 h 59"/>
                <a:gd name="T12" fmla="*/ 11 w 60"/>
                <a:gd name="T13" fmla="*/ 1 h 59"/>
                <a:gd name="T14" fmla="*/ 9 w 60"/>
                <a:gd name="T15" fmla="*/ 1 h 59"/>
                <a:gd name="T16" fmla="*/ 8 w 60"/>
                <a:gd name="T17" fmla="*/ 0 h 59"/>
                <a:gd name="T18" fmla="*/ 5 w 60"/>
                <a:gd name="T19" fmla="*/ 1 h 59"/>
                <a:gd name="T20" fmla="*/ 3 w 60"/>
                <a:gd name="T21" fmla="*/ 2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w="9525">
              <a:noFill/>
              <a:round/>
              <a:headEnd/>
              <a:tailEnd/>
            </a:ln>
          </p:spPr>
          <p:txBody>
            <a:bodyPr/>
            <a:lstStyle/>
            <a:p>
              <a:endParaRPr lang="en-US"/>
            </a:p>
          </p:txBody>
        </p:sp>
        <p:sp>
          <p:nvSpPr>
            <p:cNvPr id="6280" name="Freeform 271"/>
            <p:cNvSpPr>
              <a:spLocks/>
            </p:cNvSpPr>
            <p:nvPr/>
          </p:nvSpPr>
          <p:spPr bwMode="auto">
            <a:xfrm>
              <a:off x="2716" y="2533"/>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6281" name="Freeform 272"/>
            <p:cNvSpPr>
              <a:spLocks/>
            </p:cNvSpPr>
            <p:nvPr/>
          </p:nvSpPr>
          <p:spPr bwMode="auto">
            <a:xfrm>
              <a:off x="2821" y="2427"/>
              <a:ext cx="30" cy="30"/>
            </a:xfrm>
            <a:custGeom>
              <a:avLst/>
              <a:gdLst>
                <a:gd name="T0" fmla="*/ 16 w 58"/>
                <a:gd name="T1" fmla="*/ 7 h 58"/>
                <a:gd name="T2" fmla="*/ 16 w 58"/>
                <a:gd name="T3" fmla="*/ 6 h 58"/>
                <a:gd name="T4" fmla="*/ 15 w 58"/>
                <a:gd name="T5" fmla="*/ 5 h 58"/>
                <a:gd name="T6" fmla="*/ 14 w 58"/>
                <a:gd name="T7" fmla="*/ 3 h 58"/>
                <a:gd name="T8" fmla="*/ 13 w 58"/>
                <a:gd name="T9" fmla="*/ 2 h 58"/>
                <a:gd name="T10" fmla="*/ 12 w 58"/>
                <a:gd name="T11" fmla="*/ 1 h 58"/>
                <a:gd name="T12" fmla="*/ 11 w 58"/>
                <a:gd name="T13" fmla="*/ 1 h 58"/>
                <a:gd name="T14" fmla="*/ 9 w 58"/>
                <a:gd name="T15" fmla="*/ 0 h 58"/>
                <a:gd name="T16" fmla="*/ 7 w 58"/>
                <a:gd name="T17" fmla="*/ 0 h 58"/>
                <a:gd name="T18" fmla="*/ 5 w 58"/>
                <a:gd name="T19" fmla="*/ 1 h 58"/>
                <a:gd name="T20" fmla="*/ 2 w 58"/>
                <a:gd name="T21" fmla="*/ 2 h 58"/>
                <a:gd name="T22" fmla="*/ 1 w 58"/>
                <a:gd name="T23" fmla="*/ 5 h 58"/>
                <a:gd name="T24" fmla="*/ 0 w 58"/>
                <a:gd name="T25" fmla="*/ 7 h 58"/>
                <a:gd name="T26" fmla="*/ 0 w 58"/>
                <a:gd name="T27" fmla="*/ 9 h 58"/>
                <a:gd name="T28" fmla="*/ 1 w 58"/>
                <a:gd name="T29" fmla="*/ 11 h 58"/>
                <a:gd name="T30" fmla="*/ 1 w 58"/>
                <a:gd name="T31" fmla="*/ 12 h 58"/>
                <a:gd name="T32" fmla="*/ 2 w 58"/>
                <a:gd name="T33" fmla="*/ 13 h 58"/>
                <a:gd name="T34" fmla="*/ 3 w 58"/>
                <a:gd name="T35" fmla="*/ 14 h 58"/>
                <a:gd name="T36" fmla="*/ 5 w 58"/>
                <a:gd name="T37" fmla="*/ 15 h 58"/>
                <a:gd name="T38" fmla="*/ 6 w 58"/>
                <a:gd name="T39" fmla="*/ 16 h 58"/>
                <a:gd name="T40" fmla="*/ 7 w 58"/>
                <a:gd name="T41" fmla="*/ 16 h 58"/>
                <a:gd name="T42" fmla="*/ 9 w 58"/>
                <a:gd name="T43" fmla="*/ 16 h 58"/>
                <a:gd name="T44" fmla="*/ 11 w 58"/>
                <a:gd name="T45" fmla="*/ 15 h 58"/>
                <a:gd name="T46" fmla="*/ 12 w 58"/>
                <a:gd name="T47" fmla="*/ 14 h 58"/>
                <a:gd name="T48" fmla="*/ 13 w 58"/>
                <a:gd name="T49" fmla="*/ 13 h 58"/>
                <a:gd name="T50" fmla="*/ 14 w 58"/>
                <a:gd name="T51" fmla="*/ 12 h 58"/>
                <a:gd name="T52" fmla="*/ 15 w 58"/>
                <a:gd name="T53" fmla="*/ 11 h 58"/>
                <a:gd name="T54" fmla="*/ 16 w 58"/>
                <a:gd name="T55" fmla="*/ 9 h 58"/>
                <a:gd name="T56" fmla="*/ 16 w 58"/>
                <a:gd name="T57" fmla="*/ 7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w="9525">
              <a:noFill/>
              <a:round/>
              <a:headEnd/>
              <a:tailEnd/>
            </a:ln>
          </p:spPr>
          <p:txBody>
            <a:bodyPr/>
            <a:lstStyle/>
            <a:p>
              <a:endParaRPr lang="en-US"/>
            </a:p>
          </p:txBody>
        </p:sp>
        <p:sp>
          <p:nvSpPr>
            <p:cNvPr id="6282" name="Freeform 273"/>
            <p:cNvSpPr>
              <a:spLocks/>
            </p:cNvSpPr>
            <p:nvPr/>
          </p:nvSpPr>
          <p:spPr bwMode="auto">
            <a:xfrm>
              <a:off x="2829" y="2435"/>
              <a:ext cx="14" cy="14"/>
            </a:xfrm>
            <a:custGeom>
              <a:avLst/>
              <a:gdLst>
                <a:gd name="T0" fmla="*/ 3 w 29"/>
                <a:gd name="T1" fmla="*/ 7 h 28"/>
                <a:gd name="T2" fmla="*/ 3 w 29"/>
                <a:gd name="T3" fmla="*/ 7 h 28"/>
                <a:gd name="T4" fmla="*/ 2 w 29"/>
                <a:gd name="T5" fmla="*/ 7 h 28"/>
                <a:gd name="T6" fmla="*/ 1 w 29"/>
                <a:gd name="T7" fmla="*/ 7 h 28"/>
                <a:gd name="T8" fmla="*/ 1 w 29"/>
                <a:gd name="T9" fmla="*/ 6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2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6 w 29"/>
                <a:gd name="T39" fmla="*/ 1 h 28"/>
                <a:gd name="T40" fmla="*/ 6 w 29"/>
                <a:gd name="T41" fmla="*/ 1 h 28"/>
                <a:gd name="T42" fmla="*/ 6 w 29"/>
                <a:gd name="T43" fmla="*/ 2 h 28"/>
                <a:gd name="T44" fmla="*/ 7 w 29"/>
                <a:gd name="T45" fmla="*/ 2 h 28"/>
                <a:gd name="T46" fmla="*/ 7 w 29"/>
                <a:gd name="T47" fmla="*/ 3 h 28"/>
                <a:gd name="T48" fmla="*/ 7 w 29"/>
                <a:gd name="T49" fmla="*/ 4 h 28"/>
                <a:gd name="T50" fmla="*/ 7 w 29"/>
                <a:gd name="T51" fmla="*/ 5 h 28"/>
                <a:gd name="T52" fmla="*/ 6 w 29"/>
                <a:gd name="T53" fmla="*/ 6 h 28"/>
                <a:gd name="T54" fmla="*/ 5 w 29"/>
                <a:gd name="T55" fmla="*/ 7 h 28"/>
                <a:gd name="T56" fmla="*/ 3 w 29"/>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w="9525">
              <a:noFill/>
              <a:round/>
              <a:headEnd/>
              <a:tailEnd/>
            </a:ln>
          </p:spPr>
          <p:txBody>
            <a:bodyPr/>
            <a:lstStyle/>
            <a:p>
              <a:endParaRPr lang="en-US"/>
            </a:p>
          </p:txBody>
        </p:sp>
        <p:sp>
          <p:nvSpPr>
            <p:cNvPr id="6283" name="Freeform 274"/>
            <p:cNvSpPr>
              <a:spLocks/>
            </p:cNvSpPr>
            <p:nvPr/>
          </p:nvSpPr>
          <p:spPr bwMode="auto">
            <a:xfrm>
              <a:off x="2818" y="2606"/>
              <a:ext cx="30" cy="30"/>
            </a:xfrm>
            <a:custGeom>
              <a:avLst/>
              <a:gdLst>
                <a:gd name="T0" fmla="*/ 15 w 60"/>
                <a:gd name="T1" fmla="*/ 8 h 60"/>
                <a:gd name="T2" fmla="*/ 15 w 60"/>
                <a:gd name="T3" fmla="*/ 6 h 60"/>
                <a:gd name="T4" fmla="*/ 15 w 60"/>
                <a:gd name="T5" fmla="*/ 5 h 60"/>
                <a:gd name="T6" fmla="*/ 14 w 60"/>
                <a:gd name="T7" fmla="*/ 3 h 60"/>
                <a:gd name="T8" fmla="*/ 13 w 60"/>
                <a:gd name="T9" fmla="*/ 2 h 60"/>
                <a:gd name="T10" fmla="*/ 12 w 60"/>
                <a:gd name="T11" fmla="*/ 1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w="9525">
              <a:noFill/>
              <a:round/>
              <a:headEnd/>
              <a:tailEnd/>
            </a:ln>
          </p:spPr>
          <p:txBody>
            <a:bodyPr/>
            <a:lstStyle/>
            <a:p>
              <a:endParaRPr lang="en-US"/>
            </a:p>
          </p:txBody>
        </p:sp>
        <p:sp>
          <p:nvSpPr>
            <p:cNvPr id="6284" name="Freeform 275"/>
            <p:cNvSpPr>
              <a:spLocks/>
            </p:cNvSpPr>
            <p:nvPr/>
          </p:nvSpPr>
          <p:spPr bwMode="auto">
            <a:xfrm>
              <a:off x="2826" y="2613"/>
              <a:ext cx="15" cy="15"/>
            </a:xfrm>
            <a:custGeom>
              <a:avLst/>
              <a:gdLst>
                <a:gd name="T0" fmla="*/ 4 w 30"/>
                <a:gd name="T1" fmla="*/ 8 h 28"/>
                <a:gd name="T2" fmla="*/ 3 w 30"/>
                <a:gd name="T3" fmla="*/ 8 h 28"/>
                <a:gd name="T4" fmla="*/ 3 w 30"/>
                <a:gd name="T5" fmla="*/ 8 h 28"/>
                <a:gd name="T6" fmla="*/ 2 w 30"/>
                <a:gd name="T7" fmla="*/ 8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5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6 h 28"/>
                <a:gd name="T52" fmla="*/ 7 w 30"/>
                <a:gd name="T53" fmla="*/ 7 h 28"/>
                <a:gd name="T54" fmla="*/ 5 w 30"/>
                <a:gd name="T55" fmla="*/ 8 h 28"/>
                <a:gd name="T56" fmla="*/ 4 w 30"/>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w="9525">
              <a:noFill/>
              <a:round/>
              <a:headEnd/>
              <a:tailEnd/>
            </a:ln>
          </p:spPr>
          <p:txBody>
            <a:bodyPr/>
            <a:lstStyle/>
            <a:p>
              <a:endParaRPr lang="en-US"/>
            </a:p>
          </p:txBody>
        </p:sp>
        <p:sp>
          <p:nvSpPr>
            <p:cNvPr id="6285" name="Freeform 276"/>
            <p:cNvSpPr>
              <a:spLocks/>
            </p:cNvSpPr>
            <p:nvPr/>
          </p:nvSpPr>
          <p:spPr bwMode="auto">
            <a:xfrm>
              <a:off x="2802" y="2723"/>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w="9525">
              <a:noFill/>
              <a:round/>
              <a:headEnd/>
              <a:tailEnd/>
            </a:ln>
          </p:spPr>
          <p:txBody>
            <a:bodyPr/>
            <a:lstStyle/>
            <a:p>
              <a:endParaRPr lang="en-US"/>
            </a:p>
          </p:txBody>
        </p:sp>
        <p:sp>
          <p:nvSpPr>
            <p:cNvPr id="6286" name="Freeform 277"/>
            <p:cNvSpPr>
              <a:spLocks/>
            </p:cNvSpPr>
            <p:nvPr/>
          </p:nvSpPr>
          <p:spPr bwMode="auto">
            <a:xfrm>
              <a:off x="2810" y="273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w="9525">
              <a:noFill/>
              <a:round/>
              <a:headEnd/>
              <a:tailEnd/>
            </a:ln>
          </p:spPr>
          <p:txBody>
            <a:bodyPr/>
            <a:lstStyle/>
            <a:p>
              <a:endParaRPr lang="en-US"/>
            </a:p>
          </p:txBody>
        </p:sp>
        <p:sp>
          <p:nvSpPr>
            <p:cNvPr id="6287" name="Freeform 278"/>
            <p:cNvSpPr>
              <a:spLocks/>
            </p:cNvSpPr>
            <p:nvPr/>
          </p:nvSpPr>
          <p:spPr bwMode="auto">
            <a:xfrm>
              <a:off x="3018" y="2652"/>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w="9525">
              <a:noFill/>
              <a:round/>
              <a:headEnd/>
              <a:tailEnd/>
            </a:ln>
          </p:spPr>
          <p:txBody>
            <a:bodyPr/>
            <a:lstStyle/>
            <a:p>
              <a:endParaRPr lang="en-US"/>
            </a:p>
          </p:txBody>
        </p:sp>
        <p:sp>
          <p:nvSpPr>
            <p:cNvPr id="6288" name="Freeform 279"/>
            <p:cNvSpPr>
              <a:spLocks/>
            </p:cNvSpPr>
            <p:nvPr/>
          </p:nvSpPr>
          <p:spPr bwMode="auto">
            <a:xfrm>
              <a:off x="3025" y="266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w="9525">
              <a:noFill/>
              <a:round/>
              <a:headEnd/>
              <a:tailEnd/>
            </a:ln>
          </p:spPr>
          <p:txBody>
            <a:bodyPr/>
            <a:lstStyle/>
            <a:p>
              <a:endParaRPr lang="en-US"/>
            </a:p>
          </p:txBody>
        </p:sp>
        <p:sp>
          <p:nvSpPr>
            <p:cNvPr id="6289" name="Freeform 280"/>
            <p:cNvSpPr>
              <a:spLocks/>
            </p:cNvSpPr>
            <p:nvPr/>
          </p:nvSpPr>
          <p:spPr bwMode="auto">
            <a:xfrm>
              <a:off x="3124" y="273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w="9525">
              <a:noFill/>
              <a:round/>
              <a:headEnd/>
              <a:tailEnd/>
            </a:ln>
          </p:spPr>
          <p:txBody>
            <a:bodyPr/>
            <a:lstStyle/>
            <a:p>
              <a:endParaRPr lang="en-US"/>
            </a:p>
          </p:txBody>
        </p:sp>
        <p:sp>
          <p:nvSpPr>
            <p:cNvPr id="6290" name="Freeform 281"/>
            <p:cNvSpPr>
              <a:spLocks/>
            </p:cNvSpPr>
            <p:nvPr/>
          </p:nvSpPr>
          <p:spPr bwMode="auto">
            <a:xfrm>
              <a:off x="3132" y="2738"/>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w="9525">
              <a:noFill/>
              <a:round/>
              <a:headEnd/>
              <a:tailEnd/>
            </a:ln>
          </p:spPr>
          <p:txBody>
            <a:bodyPr/>
            <a:lstStyle/>
            <a:p>
              <a:endParaRPr lang="en-US"/>
            </a:p>
          </p:txBody>
        </p:sp>
        <p:sp>
          <p:nvSpPr>
            <p:cNvPr id="6291" name="Freeform 282"/>
            <p:cNvSpPr>
              <a:spLocks/>
            </p:cNvSpPr>
            <p:nvPr/>
          </p:nvSpPr>
          <p:spPr bwMode="auto">
            <a:xfrm>
              <a:off x="3079" y="2462"/>
              <a:ext cx="30" cy="30"/>
            </a:xfrm>
            <a:custGeom>
              <a:avLst/>
              <a:gdLst>
                <a:gd name="T0" fmla="*/ 15 w 59"/>
                <a:gd name="T1" fmla="*/ 8 h 60"/>
                <a:gd name="T2" fmla="*/ 15 w 59"/>
                <a:gd name="T3" fmla="*/ 6 h 60"/>
                <a:gd name="T4" fmla="*/ 15 w 59"/>
                <a:gd name="T5" fmla="*/ 5 h 60"/>
                <a:gd name="T6" fmla="*/ 14 w 59"/>
                <a:gd name="T7" fmla="*/ 3 h 60"/>
                <a:gd name="T8" fmla="*/ 13 w 59"/>
                <a:gd name="T9" fmla="*/ 2 h 60"/>
                <a:gd name="T10" fmla="*/ 12 w 59"/>
                <a:gd name="T11" fmla="*/ 1 h 60"/>
                <a:gd name="T12" fmla="*/ 11 w 59"/>
                <a:gd name="T13" fmla="*/ 1 h 60"/>
                <a:gd name="T14" fmla="*/ 9 w 59"/>
                <a:gd name="T15" fmla="*/ 0 h 60"/>
                <a:gd name="T16" fmla="*/ 8 w 59"/>
                <a:gd name="T17" fmla="*/ 0 h 60"/>
                <a:gd name="T18" fmla="*/ 5 w 59"/>
                <a:gd name="T19" fmla="*/ 1 h 60"/>
                <a:gd name="T20" fmla="*/ 3 w 59"/>
                <a:gd name="T21" fmla="*/ 2 h 60"/>
                <a:gd name="T22" fmla="*/ 1 w 59"/>
                <a:gd name="T23" fmla="*/ 5 h 60"/>
                <a:gd name="T24" fmla="*/ 0 w 59"/>
                <a:gd name="T25" fmla="*/ 8 h 60"/>
                <a:gd name="T26" fmla="*/ 0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7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w="9525">
              <a:noFill/>
              <a:round/>
              <a:headEnd/>
              <a:tailEnd/>
            </a:ln>
          </p:spPr>
          <p:txBody>
            <a:bodyPr/>
            <a:lstStyle/>
            <a:p>
              <a:endParaRPr lang="en-US"/>
            </a:p>
          </p:txBody>
        </p:sp>
        <p:sp>
          <p:nvSpPr>
            <p:cNvPr id="6292" name="Freeform 283"/>
            <p:cNvSpPr>
              <a:spLocks/>
            </p:cNvSpPr>
            <p:nvPr/>
          </p:nvSpPr>
          <p:spPr bwMode="auto">
            <a:xfrm>
              <a:off x="3087" y="2469"/>
              <a:ext cx="14" cy="15"/>
            </a:xfrm>
            <a:custGeom>
              <a:avLst/>
              <a:gdLst>
                <a:gd name="T0" fmla="*/ 3 w 29"/>
                <a:gd name="T1" fmla="*/ 8 h 28"/>
                <a:gd name="T2" fmla="*/ 3 w 29"/>
                <a:gd name="T3" fmla="*/ 8 h 28"/>
                <a:gd name="T4" fmla="*/ 2 w 29"/>
                <a:gd name="T5" fmla="*/ 8 h 28"/>
                <a:gd name="T6" fmla="*/ 1 w 29"/>
                <a:gd name="T7" fmla="*/ 8 h 28"/>
                <a:gd name="T8" fmla="*/ 1 w 29"/>
                <a:gd name="T9" fmla="*/ 7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3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5 w 29"/>
                <a:gd name="T39" fmla="*/ 1 h 28"/>
                <a:gd name="T40" fmla="*/ 6 w 29"/>
                <a:gd name="T41" fmla="*/ 1 h 28"/>
                <a:gd name="T42" fmla="*/ 6 w 29"/>
                <a:gd name="T43" fmla="*/ 2 h 28"/>
                <a:gd name="T44" fmla="*/ 7 w 29"/>
                <a:gd name="T45" fmla="*/ 3 h 28"/>
                <a:gd name="T46" fmla="*/ 7 w 29"/>
                <a:gd name="T47" fmla="*/ 3 h 28"/>
                <a:gd name="T48" fmla="*/ 7 w 29"/>
                <a:gd name="T49" fmla="*/ 4 h 28"/>
                <a:gd name="T50" fmla="*/ 7 w 29"/>
                <a:gd name="T51" fmla="*/ 6 h 28"/>
                <a:gd name="T52" fmla="*/ 6 w 29"/>
                <a:gd name="T53" fmla="*/ 7 h 28"/>
                <a:gd name="T54" fmla="*/ 5 w 29"/>
                <a:gd name="T55" fmla="*/ 8 h 28"/>
                <a:gd name="T56" fmla="*/ 3 w 29"/>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w="9525">
              <a:noFill/>
              <a:round/>
              <a:headEnd/>
              <a:tailEnd/>
            </a:ln>
          </p:spPr>
          <p:txBody>
            <a:bodyPr/>
            <a:lstStyle/>
            <a:p>
              <a:endParaRPr lang="en-US"/>
            </a:p>
          </p:txBody>
        </p:sp>
        <p:sp>
          <p:nvSpPr>
            <p:cNvPr id="6293" name="Freeform 284"/>
            <p:cNvSpPr>
              <a:spLocks/>
            </p:cNvSpPr>
            <p:nvPr/>
          </p:nvSpPr>
          <p:spPr bwMode="auto">
            <a:xfrm>
              <a:off x="3234" y="244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w="9525">
              <a:noFill/>
              <a:round/>
              <a:headEnd/>
              <a:tailEnd/>
            </a:ln>
          </p:spPr>
          <p:txBody>
            <a:bodyPr/>
            <a:lstStyle/>
            <a:p>
              <a:endParaRPr lang="en-US"/>
            </a:p>
          </p:txBody>
        </p:sp>
        <p:sp>
          <p:nvSpPr>
            <p:cNvPr id="6294" name="Freeform 285"/>
            <p:cNvSpPr>
              <a:spLocks/>
            </p:cNvSpPr>
            <p:nvPr/>
          </p:nvSpPr>
          <p:spPr bwMode="auto">
            <a:xfrm>
              <a:off x="3241" y="2450"/>
              <a:ext cx="15" cy="15"/>
            </a:xfrm>
            <a:custGeom>
              <a:avLst/>
              <a:gdLst>
                <a:gd name="T0" fmla="*/ 4 w 30"/>
                <a:gd name="T1" fmla="*/ 8 h 30"/>
                <a:gd name="T2" fmla="*/ 4 w 30"/>
                <a:gd name="T3" fmla="*/ 8 h 30"/>
                <a:gd name="T4" fmla="*/ 3 w 30"/>
                <a:gd name="T5" fmla="*/ 7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a:lstStyle/>
            <a:p>
              <a:endParaRPr lang="en-US"/>
            </a:p>
          </p:txBody>
        </p:sp>
        <p:sp>
          <p:nvSpPr>
            <p:cNvPr id="6295" name="Freeform 286"/>
            <p:cNvSpPr>
              <a:spLocks/>
            </p:cNvSpPr>
            <p:nvPr/>
          </p:nvSpPr>
          <p:spPr bwMode="auto">
            <a:xfrm>
              <a:off x="3207" y="2590"/>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6296" name="Freeform 287"/>
            <p:cNvSpPr>
              <a:spLocks/>
            </p:cNvSpPr>
            <p:nvPr/>
          </p:nvSpPr>
          <p:spPr bwMode="auto">
            <a:xfrm>
              <a:off x="3215" y="259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sp>
          <p:nvSpPr>
            <p:cNvPr id="6297" name="Freeform 288"/>
            <p:cNvSpPr>
              <a:spLocks/>
            </p:cNvSpPr>
            <p:nvPr/>
          </p:nvSpPr>
          <p:spPr bwMode="auto">
            <a:xfrm>
              <a:off x="3231" y="2715"/>
              <a:ext cx="30" cy="30"/>
            </a:xfrm>
            <a:custGeom>
              <a:avLst/>
              <a:gdLst>
                <a:gd name="T0" fmla="*/ 16 w 58"/>
                <a:gd name="T1" fmla="*/ 8 h 59"/>
                <a:gd name="T2" fmla="*/ 16 w 58"/>
                <a:gd name="T3" fmla="*/ 6 h 59"/>
                <a:gd name="T4" fmla="*/ 15 w 58"/>
                <a:gd name="T5" fmla="*/ 5 h 59"/>
                <a:gd name="T6" fmla="*/ 14 w 58"/>
                <a:gd name="T7" fmla="*/ 4 h 59"/>
                <a:gd name="T8" fmla="*/ 13 w 58"/>
                <a:gd name="T9" fmla="*/ 3 h 59"/>
                <a:gd name="T10" fmla="*/ 12 w 58"/>
                <a:gd name="T11" fmla="*/ 2 h 59"/>
                <a:gd name="T12" fmla="*/ 11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1 w 58"/>
                <a:gd name="T45" fmla="*/ 15 h 59"/>
                <a:gd name="T46" fmla="*/ 12 w 58"/>
                <a:gd name="T47" fmla="*/ 14 h 59"/>
                <a:gd name="T48" fmla="*/ 13 w 58"/>
                <a:gd name="T49" fmla="*/ 13 h 59"/>
                <a:gd name="T50" fmla="*/ 14 w 58"/>
                <a:gd name="T51" fmla="*/ 12 h 59"/>
                <a:gd name="T52" fmla="*/ 15 w 58"/>
                <a:gd name="T53" fmla="*/ 11 h 59"/>
                <a:gd name="T54" fmla="*/ 16 w 58"/>
                <a:gd name="T55" fmla="*/ 9 h 59"/>
                <a:gd name="T56" fmla="*/ 16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a:lstStyle/>
            <a:p>
              <a:endParaRPr lang="en-US"/>
            </a:p>
          </p:txBody>
        </p:sp>
        <p:sp>
          <p:nvSpPr>
            <p:cNvPr id="6298" name="Freeform 289"/>
            <p:cNvSpPr>
              <a:spLocks/>
            </p:cNvSpPr>
            <p:nvPr/>
          </p:nvSpPr>
          <p:spPr bwMode="auto">
            <a:xfrm>
              <a:off x="3239" y="2723"/>
              <a:ext cx="14" cy="14"/>
            </a:xfrm>
            <a:custGeom>
              <a:avLst/>
              <a:gdLst>
                <a:gd name="T0" fmla="*/ 4 w 28"/>
                <a:gd name="T1" fmla="*/ 7 h 29"/>
                <a:gd name="T2" fmla="*/ 3 w 28"/>
                <a:gd name="T3" fmla="*/ 7 h 29"/>
                <a:gd name="T4" fmla="*/ 3 w 28"/>
                <a:gd name="T5" fmla="*/ 7 h 29"/>
                <a:gd name="T6" fmla="*/ 2 w 28"/>
                <a:gd name="T7" fmla="*/ 6 h 29"/>
                <a:gd name="T8" fmla="*/ 1 w 28"/>
                <a:gd name="T9" fmla="*/ 6 h 29"/>
                <a:gd name="T10" fmla="*/ 1 w 28"/>
                <a:gd name="T11" fmla="*/ 5 h 29"/>
                <a:gd name="T12" fmla="*/ 1 w 28"/>
                <a:gd name="T13" fmla="*/ 5 h 29"/>
                <a:gd name="T14" fmla="*/ 0 w 28"/>
                <a:gd name="T15" fmla="*/ 4 h 29"/>
                <a:gd name="T16" fmla="*/ 0 w 28"/>
                <a:gd name="T17" fmla="*/ 3 h 29"/>
                <a:gd name="T18" fmla="*/ 0 w 28"/>
                <a:gd name="T19" fmla="*/ 3 h 29"/>
                <a:gd name="T20" fmla="*/ 1 w 28"/>
                <a:gd name="T21" fmla="*/ 2 h 29"/>
                <a:gd name="T22" fmla="*/ 1 w 28"/>
                <a:gd name="T23" fmla="*/ 1 h 29"/>
                <a:gd name="T24" fmla="*/ 1 w 28"/>
                <a:gd name="T25" fmla="*/ 1 h 29"/>
                <a:gd name="T26" fmla="*/ 2 w 28"/>
                <a:gd name="T27" fmla="*/ 0 h 29"/>
                <a:gd name="T28" fmla="*/ 3 w 28"/>
                <a:gd name="T29" fmla="*/ 0 h 29"/>
                <a:gd name="T30" fmla="*/ 3 w 28"/>
                <a:gd name="T31" fmla="*/ 0 h 29"/>
                <a:gd name="T32" fmla="*/ 4 w 28"/>
                <a:gd name="T33" fmla="*/ 0 h 29"/>
                <a:gd name="T34" fmla="*/ 5 w 28"/>
                <a:gd name="T35" fmla="*/ 0 h 29"/>
                <a:gd name="T36" fmla="*/ 5 w 28"/>
                <a:gd name="T37" fmla="*/ 0 h 29"/>
                <a:gd name="T38" fmla="*/ 6 w 28"/>
                <a:gd name="T39" fmla="*/ 0 h 29"/>
                <a:gd name="T40" fmla="*/ 7 w 28"/>
                <a:gd name="T41" fmla="*/ 1 h 29"/>
                <a:gd name="T42" fmla="*/ 7 w 28"/>
                <a:gd name="T43" fmla="*/ 1 h 29"/>
                <a:gd name="T44" fmla="*/ 7 w 28"/>
                <a:gd name="T45" fmla="*/ 2 h 29"/>
                <a:gd name="T46" fmla="*/ 7 w 28"/>
                <a:gd name="T47" fmla="*/ 3 h 29"/>
                <a:gd name="T48" fmla="*/ 7 w 28"/>
                <a:gd name="T49" fmla="*/ 3 h 29"/>
                <a:gd name="T50" fmla="*/ 7 w 28"/>
                <a:gd name="T51" fmla="*/ 5 h 29"/>
                <a:gd name="T52" fmla="*/ 7 w 28"/>
                <a:gd name="T53" fmla="*/ 6 h 29"/>
                <a:gd name="T54" fmla="*/ 5 w 28"/>
                <a:gd name="T55" fmla="*/ 7 h 29"/>
                <a:gd name="T56" fmla="*/ 4 w 28"/>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w="9525">
              <a:noFill/>
              <a:round/>
              <a:headEnd/>
              <a:tailEnd/>
            </a:ln>
          </p:spPr>
          <p:txBody>
            <a:bodyPr/>
            <a:lstStyle/>
            <a:p>
              <a:endParaRPr lang="en-US"/>
            </a:p>
          </p:txBody>
        </p:sp>
        <p:sp>
          <p:nvSpPr>
            <p:cNvPr id="6299" name="Freeform 290"/>
            <p:cNvSpPr>
              <a:spLocks/>
            </p:cNvSpPr>
            <p:nvPr/>
          </p:nvSpPr>
          <p:spPr bwMode="auto">
            <a:xfrm>
              <a:off x="3380" y="2742"/>
              <a:ext cx="30" cy="30"/>
            </a:xfrm>
            <a:custGeom>
              <a:avLst/>
              <a:gdLst>
                <a:gd name="T0" fmla="*/ 15 w 60"/>
                <a:gd name="T1" fmla="*/ 8 h 58"/>
                <a:gd name="T2" fmla="*/ 15 w 60"/>
                <a:gd name="T3" fmla="*/ 6 h 58"/>
                <a:gd name="T4" fmla="*/ 15 w 60"/>
                <a:gd name="T5" fmla="*/ 5 h 58"/>
                <a:gd name="T6" fmla="*/ 14 w 60"/>
                <a:gd name="T7" fmla="*/ 3 h 58"/>
                <a:gd name="T8" fmla="*/ 13 w 60"/>
                <a:gd name="T9" fmla="*/ 2 h 58"/>
                <a:gd name="T10" fmla="*/ 12 w 60"/>
                <a:gd name="T11" fmla="*/ 1 h 58"/>
                <a:gd name="T12" fmla="*/ 11 w 60"/>
                <a:gd name="T13" fmla="*/ 1 h 58"/>
                <a:gd name="T14" fmla="*/ 9 w 60"/>
                <a:gd name="T15" fmla="*/ 0 h 58"/>
                <a:gd name="T16" fmla="*/ 8 w 60"/>
                <a:gd name="T17" fmla="*/ 0 h 58"/>
                <a:gd name="T18" fmla="*/ 5 w 60"/>
                <a:gd name="T19" fmla="*/ 1 h 58"/>
                <a:gd name="T20" fmla="*/ 2 w 60"/>
                <a:gd name="T21" fmla="*/ 2 h 58"/>
                <a:gd name="T22" fmla="*/ 1 w 60"/>
                <a:gd name="T23" fmla="*/ 5 h 58"/>
                <a:gd name="T24" fmla="*/ 0 w 60"/>
                <a:gd name="T25" fmla="*/ 8 h 58"/>
                <a:gd name="T26" fmla="*/ 1 w 60"/>
                <a:gd name="T27" fmla="*/ 9 h 58"/>
                <a:gd name="T28" fmla="*/ 1 w 60"/>
                <a:gd name="T29" fmla="*/ 11 h 58"/>
                <a:gd name="T30" fmla="*/ 1 w 60"/>
                <a:gd name="T31" fmla="*/ 12 h 58"/>
                <a:gd name="T32" fmla="*/ 2 w 60"/>
                <a:gd name="T33" fmla="*/ 13 h 58"/>
                <a:gd name="T34" fmla="*/ 3 w 60"/>
                <a:gd name="T35" fmla="*/ 14 h 58"/>
                <a:gd name="T36" fmla="*/ 5 w 60"/>
                <a:gd name="T37" fmla="*/ 15 h 58"/>
                <a:gd name="T38" fmla="*/ 6 w 60"/>
                <a:gd name="T39" fmla="*/ 16 h 58"/>
                <a:gd name="T40" fmla="*/ 8 w 60"/>
                <a:gd name="T41" fmla="*/ 16 h 58"/>
                <a:gd name="T42" fmla="*/ 9 w 60"/>
                <a:gd name="T43" fmla="*/ 16 h 58"/>
                <a:gd name="T44" fmla="*/ 11 w 60"/>
                <a:gd name="T45" fmla="*/ 15 h 58"/>
                <a:gd name="T46" fmla="*/ 12 w 60"/>
                <a:gd name="T47" fmla="*/ 14 h 58"/>
                <a:gd name="T48" fmla="*/ 13 w 60"/>
                <a:gd name="T49" fmla="*/ 13 h 58"/>
                <a:gd name="T50" fmla="*/ 14 w 60"/>
                <a:gd name="T51" fmla="*/ 12 h 58"/>
                <a:gd name="T52" fmla="*/ 15 w 60"/>
                <a:gd name="T53" fmla="*/ 11 h 58"/>
                <a:gd name="T54" fmla="*/ 15 w 60"/>
                <a:gd name="T55" fmla="*/ 9 h 58"/>
                <a:gd name="T56" fmla="*/ 15 w 60"/>
                <a:gd name="T57" fmla="*/ 8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w="9525">
              <a:noFill/>
              <a:round/>
              <a:headEnd/>
              <a:tailEnd/>
            </a:ln>
          </p:spPr>
          <p:txBody>
            <a:bodyPr/>
            <a:lstStyle/>
            <a:p>
              <a:endParaRPr lang="en-US"/>
            </a:p>
          </p:txBody>
        </p:sp>
        <p:sp>
          <p:nvSpPr>
            <p:cNvPr id="6300" name="Freeform 291"/>
            <p:cNvSpPr>
              <a:spLocks/>
            </p:cNvSpPr>
            <p:nvPr/>
          </p:nvSpPr>
          <p:spPr bwMode="auto">
            <a:xfrm>
              <a:off x="3388" y="2750"/>
              <a:ext cx="15" cy="14"/>
            </a:xfrm>
            <a:custGeom>
              <a:avLst/>
              <a:gdLst>
                <a:gd name="T0" fmla="*/ 4 w 30"/>
                <a:gd name="T1" fmla="*/ 7 h 28"/>
                <a:gd name="T2" fmla="*/ 3 w 30"/>
                <a:gd name="T3" fmla="*/ 7 h 28"/>
                <a:gd name="T4" fmla="*/ 3 w 30"/>
                <a:gd name="T5" fmla="*/ 7 h 28"/>
                <a:gd name="T6" fmla="*/ 2 w 30"/>
                <a:gd name="T7" fmla="*/ 7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6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5 h 28"/>
                <a:gd name="T52" fmla="*/ 7 w 30"/>
                <a:gd name="T53" fmla="*/ 7 h 28"/>
                <a:gd name="T54" fmla="*/ 6 w 30"/>
                <a:gd name="T55" fmla="*/ 7 h 28"/>
                <a:gd name="T56" fmla="*/ 4 w 30"/>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w="9525">
              <a:noFill/>
              <a:round/>
              <a:headEnd/>
              <a:tailEnd/>
            </a:ln>
          </p:spPr>
          <p:txBody>
            <a:bodyPr/>
            <a:lstStyle/>
            <a:p>
              <a:endParaRPr lang="en-US"/>
            </a:p>
          </p:txBody>
        </p:sp>
        <p:sp>
          <p:nvSpPr>
            <p:cNvPr id="6301" name="Freeform 292"/>
            <p:cNvSpPr>
              <a:spLocks/>
            </p:cNvSpPr>
            <p:nvPr/>
          </p:nvSpPr>
          <p:spPr bwMode="auto">
            <a:xfrm>
              <a:off x="3407" y="2643"/>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0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w="9525">
              <a:noFill/>
              <a:round/>
              <a:headEnd/>
              <a:tailEnd/>
            </a:ln>
          </p:spPr>
          <p:txBody>
            <a:bodyPr/>
            <a:lstStyle/>
            <a:p>
              <a:endParaRPr lang="en-US"/>
            </a:p>
          </p:txBody>
        </p:sp>
        <p:sp>
          <p:nvSpPr>
            <p:cNvPr id="6302" name="Freeform 293"/>
            <p:cNvSpPr>
              <a:spLocks/>
            </p:cNvSpPr>
            <p:nvPr/>
          </p:nvSpPr>
          <p:spPr bwMode="auto">
            <a:xfrm>
              <a:off x="3414" y="2651"/>
              <a:ext cx="15" cy="14"/>
            </a:xfrm>
            <a:custGeom>
              <a:avLst/>
              <a:gdLst>
                <a:gd name="T0" fmla="*/ 4 w 30"/>
                <a:gd name="T1" fmla="*/ 7 h 29"/>
                <a:gd name="T2" fmla="*/ 3 w 30"/>
                <a:gd name="T3" fmla="*/ 7 h 29"/>
                <a:gd name="T4" fmla="*/ 3 w 30"/>
                <a:gd name="T5" fmla="*/ 7 h 29"/>
                <a:gd name="T6" fmla="*/ 2 w 30"/>
                <a:gd name="T7" fmla="*/ 6 h 29"/>
                <a:gd name="T8" fmla="*/ 1 w 30"/>
                <a:gd name="T9" fmla="*/ 6 h 29"/>
                <a:gd name="T10" fmla="*/ 1 w 30"/>
                <a:gd name="T11" fmla="*/ 5 h 29"/>
                <a:gd name="T12" fmla="*/ 1 w 30"/>
                <a:gd name="T13" fmla="*/ 5 h 29"/>
                <a:gd name="T14" fmla="*/ 0 w 30"/>
                <a:gd name="T15" fmla="*/ 4 h 29"/>
                <a:gd name="T16" fmla="*/ 0 w 30"/>
                <a:gd name="T17" fmla="*/ 3 h 29"/>
                <a:gd name="T18" fmla="*/ 0 w 30"/>
                <a:gd name="T19" fmla="*/ 3 h 29"/>
                <a:gd name="T20" fmla="*/ 1 w 30"/>
                <a:gd name="T21" fmla="*/ 2 h 29"/>
                <a:gd name="T22" fmla="*/ 1 w 30"/>
                <a:gd name="T23" fmla="*/ 1 h 29"/>
                <a:gd name="T24" fmla="*/ 1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3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w="9525">
              <a:noFill/>
              <a:round/>
              <a:headEnd/>
              <a:tailEnd/>
            </a:ln>
          </p:spPr>
          <p:txBody>
            <a:bodyPr/>
            <a:lstStyle/>
            <a:p>
              <a:endParaRPr lang="en-US"/>
            </a:p>
          </p:txBody>
        </p:sp>
        <p:sp>
          <p:nvSpPr>
            <p:cNvPr id="6303" name="Freeform 294"/>
            <p:cNvSpPr>
              <a:spLocks/>
            </p:cNvSpPr>
            <p:nvPr/>
          </p:nvSpPr>
          <p:spPr bwMode="auto">
            <a:xfrm>
              <a:off x="3407" y="2515"/>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w="9525">
              <a:noFill/>
              <a:round/>
              <a:headEnd/>
              <a:tailEnd/>
            </a:ln>
          </p:spPr>
          <p:txBody>
            <a:bodyPr/>
            <a:lstStyle/>
            <a:p>
              <a:endParaRPr lang="en-US"/>
            </a:p>
          </p:txBody>
        </p:sp>
        <p:sp>
          <p:nvSpPr>
            <p:cNvPr id="6304" name="Freeform 295"/>
            <p:cNvSpPr>
              <a:spLocks/>
            </p:cNvSpPr>
            <p:nvPr/>
          </p:nvSpPr>
          <p:spPr bwMode="auto">
            <a:xfrm>
              <a:off x="3414" y="2522"/>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w="9525">
              <a:noFill/>
              <a:round/>
              <a:headEnd/>
              <a:tailEnd/>
            </a:ln>
          </p:spPr>
          <p:txBody>
            <a:bodyPr/>
            <a:lstStyle/>
            <a:p>
              <a:endParaRPr lang="en-US"/>
            </a:p>
          </p:txBody>
        </p:sp>
        <p:sp>
          <p:nvSpPr>
            <p:cNvPr id="6305" name="Freeform 296"/>
            <p:cNvSpPr>
              <a:spLocks/>
            </p:cNvSpPr>
            <p:nvPr/>
          </p:nvSpPr>
          <p:spPr bwMode="auto">
            <a:xfrm>
              <a:off x="2347" y="2643"/>
              <a:ext cx="29" cy="30"/>
            </a:xfrm>
            <a:custGeom>
              <a:avLst/>
              <a:gdLst>
                <a:gd name="T0" fmla="*/ 15 w 58"/>
                <a:gd name="T1" fmla="*/ 8 h 59"/>
                <a:gd name="T2" fmla="*/ 15 w 58"/>
                <a:gd name="T3" fmla="*/ 6 h 59"/>
                <a:gd name="T4" fmla="*/ 14 w 58"/>
                <a:gd name="T5" fmla="*/ 5 h 59"/>
                <a:gd name="T6" fmla="*/ 14 w 58"/>
                <a:gd name="T7" fmla="*/ 4 h 59"/>
                <a:gd name="T8" fmla="*/ 13 w 58"/>
                <a:gd name="T9" fmla="*/ 3 h 59"/>
                <a:gd name="T10" fmla="*/ 12 w 58"/>
                <a:gd name="T11" fmla="*/ 2 h 59"/>
                <a:gd name="T12" fmla="*/ 10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0 w 58"/>
                <a:gd name="T45" fmla="*/ 15 h 59"/>
                <a:gd name="T46" fmla="*/ 12 w 58"/>
                <a:gd name="T47" fmla="*/ 14 h 59"/>
                <a:gd name="T48" fmla="*/ 13 w 58"/>
                <a:gd name="T49" fmla="*/ 13 h 59"/>
                <a:gd name="T50" fmla="*/ 14 w 58"/>
                <a:gd name="T51" fmla="*/ 12 h 59"/>
                <a:gd name="T52" fmla="*/ 14 w 58"/>
                <a:gd name="T53" fmla="*/ 11 h 59"/>
                <a:gd name="T54" fmla="*/ 15 w 58"/>
                <a:gd name="T55" fmla="*/ 9 h 59"/>
                <a:gd name="T56" fmla="*/ 15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w="9525">
              <a:noFill/>
              <a:round/>
              <a:headEnd/>
              <a:tailEnd/>
            </a:ln>
          </p:spPr>
          <p:txBody>
            <a:bodyPr/>
            <a:lstStyle/>
            <a:p>
              <a:endParaRPr lang="en-US"/>
            </a:p>
          </p:txBody>
        </p:sp>
        <p:sp>
          <p:nvSpPr>
            <p:cNvPr id="6306" name="Freeform 297"/>
            <p:cNvSpPr>
              <a:spLocks/>
            </p:cNvSpPr>
            <p:nvPr/>
          </p:nvSpPr>
          <p:spPr bwMode="auto">
            <a:xfrm>
              <a:off x="2354" y="2651"/>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w="9525">
              <a:noFill/>
              <a:round/>
              <a:headEnd/>
              <a:tailEnd/>
            </a:ln>
          </p:spPr>
          <p:txBody>
            <a:bodyPr/>
            <a:lstStyle/>
            <a:p>
              <a:endParaRPr lang="en-US"/>
            </a:p>
          </p:txBody>
        </p:sp>
        <p:sp>
          <p:nvSpPr>
            <p:cNvPr id="6307" name="Freeform 298"/>
            <p:cNvSpPr>
              <a:spLocks/>
            </p:cNvSpPr>
            <p:nvPr/>
          </p:nvSpPr>
          <p:spPr bwMode="auto">
            <a:xfrm>
              <a:off x="2485" y="1569"/>
              <a:ext cx="30" cy="30"/>
            </a:xfrm>
            <a:custGeom>
              <a:avLst/>
              <a:gdLst>
                <a:gd name="T0" fmla="*/ 15 w 60"/>
                <a:gd name="T1" fmla="*/ 8 h 60"/>
                <a:gd name="T2" fmla="*/ 15 w 60"/>
                <a:gd name="T3" fmla="*/ 7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w="9525">
              <a:noFill/>
              <a:round/>
              <a:headEnd/>
              <a:tailEnd/>
            </a:ln>
          </p:spPr>
          <p:txBody>
            <a:bodyPr/>
            <a:lstStyle/>
            <a:p>
              <a:endParaRPr lang="en-US"/>
            </a:p>
          </p:txBody>
        </p:sp>
        <p:sp>
          <p:nvSpPr>
            <p:cNvPr id="6308" name="Freeform 299"/>
            <p:cNvSpPr>
              <a:spLocks/>
            </p:cNvSpPr>
            <p:nvPr/>
          </p:nvSpPr>
          <p:spPr bwMode="auto">
            <a:xfrm>
              <a:off x="2492" y="157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w="9525">
              <a:noFill/>
              <a:round/>
              <a:headEnd/>
              <a:tailEnd/>
            </a:ln>
          </p:spPr>
          <p:txBody>
            <a:bodyPr/>
            <a:lstStyle/>
            <a:p>
              <a:endParaRPr lang="en-US"/>
            </a:p>
          </p:txBody>
        </p:sp>
      </p:grpSp>
      <p:sp>
        <p:nvSpPr>
          <p:cNvPr id="6166" name="Rectangle 300"/>
          <p:cNvSpPr>
            <a:spLocks noChangeArrowheads="1"/>
          </p:cNvSpPr>
          <p:nvPr/>
        </p:nvSpPr>
        <p:spPr bwMode="auto">
          <a:xfrm>
            <a:off x="5334000" y="1828800"/>
            <a:ext cx="3810000" cy="1524000"/>
          </a:xfrm>
          <a:prstGeom prst="rect">
            <a:avLst/>
          </a:prstGeom>
          <a:noFill/>
          <a:ln w="9525">
            <a:noFill/>
            <a:miter lim="800000"/>
            <a:headEnd/>
            <a:tailEnd/>
          </a:ln>
        </p:spPr>
        <p:txBody>
          <a:bodyPr anchor="ctr"/>
          <a:lstStyle/>
          <a:p>
            <a:pPr eaLnBrk="1" hangingPunct="1"/>
            <a:r>
              <a:rPr lang="en-US" sz="2400">
                <a:solidFill>
                  <a:srgbClr val="0000FF"/>
                </a:solidFill>
              </a:rPr>
              <a:t>  </a:t>
            </a:r>
          </a:p>
        </p:txBody>
      </p:sp>
      <p:sp>
        <p:nvSpPr>
          <p:cNvPr id="6167" name="Rectangle 303"/>
          <p:cNvSpPr>
            <a:spLocks noChangeArrowheads="1"/>
          </p:cNvSpPr>
          <p:nvPr/>
        </p:nvSpPr>
        <p:spPr bwMode="auto">
          <a:xfrm>
            <a:off x="5334000" y="1981200"/>
            <a:ext cx="3810000" cy="1524000"/>
          </a:xfrm>
          <a:prstGeom prst="rect">
            <a:avLst/>
          </a:prstGeom>
          <a:noFill/>
          <a:ln w="9525">
            <a:noFill/>
            <a:miter lim="800000"/>
            <a:headEnd/>
            <a:tailEnd/>
          </a:ln>
        </p:spPr>
        <p:txBody>
          <a:bodyPr anchor="ctr"/>
          <a:lstStyle/>
          <a:p>
            <a:pPr eaLnBrk="1" hangingPunct="1"/>
            <a:r>
              <a:rPr lang="en-US" sz="2400">
                <a:solidFill>
                  <a:srgbClr val="0000FF"/>
                </a:solidFill>
              </a:rPr>
              <a:t>  </a:t>
            </a:r>
            <a:r>
              <a:rPr lang="en-US" sz="2800">
                <a:solidFill>
                  <a:srgbClr val="0000FF"/>
                </a:solidFill>
                <a:latin typeface="Times New Roman" pitchFamily="18" charset="0"/>
              </a:rPr>
              <a:t>Phản ánh khí phách anh hùng và niềm tự hào dân tộc.</a:t>
            </a:r>
          </a:p>
        </p:txBody>
      </p:sp>
      <p:sp>
        <p:nvSpPr>
          <p:cNvPr id="6168" name="Rectangle 304"/>
          <p:cNvSpPr>
            <a:spLocks noChangeArrowheads="1"/>
          </p:cNvSpPr>
          <p:nvPr/>
        </p:nvSpPr>
        <p:spPr bwMode="auto">
          <a:xfrm>
            <a:off x="2362200" y="2286000"/>
            <a:ext cx="2895600" cy="304800"/>
          </a:xfrm>
          <a:prstGeom prst="rect">
            <a:avLst/>
          </a:prstGeom>
          <a:noFill/>
          <a:ln w="9525">
            <a:noFill/>
            <a:miter lim="800000"/>
            <a:headEnd/>
            <a:tailEnd/>
          </a:ln>
        </p:spPr>
        <p:txBody>
          <a:bodyPr anchor="ctr"/>
          <a:lstStyle/>
          <a:p>
            <a:pPr eaLnBrk="1" hangingPunct="1"/>
            <a:r>
              <a:rPr lang="en-US" sz="2400" b="1" i="1">
                <a:solidFill>
                  <a:srgbClr val="0000FF"/>
                </a:solidFill>
                <a:hlinkClick r:id="rId3" action="ppaction://hlinksldjump"/>
              </a:rPr>
              <a:t>Bình</a:t>
            </a:r>
            <a:r>
              <a:rPr lang="en-US" sz="2400" b="1" i="1">
                <a:solidFill>
                  <a:srgbClr val="0000FF"/>
                </a:solidFill>
              </a:rPr>
              <a:t> </a:t>
            </a:r>
            <a:r>
              <a:rPr lang="en-US" sz="2400" b="1" i="1">
                <a:solidFill>
                  <a:srgbClr val="009999"/>
                </a:solidFill>
              </a:rPr>
              <a:t>ngô đại cáo.</a:t>
            </a:r>
          </a:p>
        </p:txBody>
      </p:sp>
      <p:sp>
        <p:nvSpPr>
          <p:cNvPr id="6169" name="Rectangle 305"/>
          <p:cNvSpPr>
            <a:spLocks noChangeArrowheads="1"/>
          </p:cNvSpPr>
          <p:nvPr/>
        </p:nvSpPr>
        <p:spPr bwMode="auto">
          <a:xfrm>
            <a:off x="0" y="2819400"/>
            <a:ext cx="2286000" cy="381000"/>
          </a:xfrm>
          <a:prstGeom prst="rect">
            <a:avLst/>
          </a:prstGeom>
          <a:noFill/>
          <a:ln w="9525">
            <a:noFill/>
            <a:miter lim="800000"/>
            <a:headEnd/>
            <a:tailEnd/>
          </a:ln>
        </p:spPr>
        <p:txBody>
          <a:bodyPr anchor="ctr"/>
          <a:lstStyle/>
          <a:p>
            <a:pPr eaLnBrk="1" hangingPunct="1"/>
            <a:r>
              <a:rPr lang="en-US" sz="2800">
                <a:solidFill>
                  <a:srgbClr val="0000FF"/>
                </a:solidFill>
              </a:rPr>
              <a:t>Nguyễn Trãi</a:t>
            </a:r>
          </a:p>
        </p:txBody>
      </p:sp>
    </p:spTree>
  </p:cSld>
  <p:clrMapOvr>
    <a:masterClrMapping/>
  </p:clrMapOvr>
  <p:transition>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rgb-on-white-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171" name="Picture 5" descr="4"/>
          <p:cNvPicPr>
            <a:picLocks noChangeAspect="1" noChangeArrowheads="1"/>
          </p:cNvPicPr>
          <p:nvPr/>
        </p:nvPicPr>
        <p:blipFill>
          <a:blip r:embed="rId3"/>
          <a:srcRect/>
          <a:stretch>
            <a:fillRect/>
          </a:stretch>
        </p:blipFill>
        <p:spPr bwMode="auto">
          <a:xfrm>
            <a:off x="1524000" y="0"/>
            <a:ext cx="6096000" cy="68580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rgb-on-white-0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8195" name="Object 6"/>
          <p:cNvGraphicFramePr>
            <a:graphicFrameLocks noChangeAspect="1"/>
          </p:cNvGraphicFramePr>
          <p:nvPr/>
        </p:nvGraphicFramePr>
        <p:xfrm>
          <a:off x="0" y="914400"/>
          <a:ext cx="2971800" cy="5943600"/>
        </p:xfrm>
        <a:graphic>
          <a:graphicData uri="http://schemas.openxmlformats.org/presentationml/2006/ole">
            <p:oleObj spid="_x0000_s8195" name="Clip" r:id="rId4" imgW="3532327" imgH="4445813" progId="MS_ClipArt_Gallery.2">
              <p:embed/>
            </p:oleObj>
          </a:graphicData>
        </a:graphic>
      </p:graphicFrame>
      <p:pic>
        <p:nvPicPr>
          <p:cNvPr id="8196" name="Picture 7" descr="3d butterfly"/>
          <p:cNvPicPr>
            <a:picLocks noChangeAspect="1" noChangeArrowheads="1" noCrop="1"/>
          </p:cNvPicPr>
          <p:nvPr/>
        </p:nvPicPr>
        <p:blipFill>
          <a:blip r:embed="rId5"/>
          <a:srcRect/>
          <a:stretch>
            <a:fillRect/>
          </a:stretch>
        </p:blipFill>
        <p:spPr bwMode="auto">
          <a:xfrm flipH="1">
            <a:off x="381000" y="381000"/>
            <a:ext cx="1104900" cy="688975"/>
          </a:xfrm>
          <a:prstGeom prst="rect">
            <a:avLst/>
          </a:prstGeom>
          <a:noFill/>
          <a:ln w="9525">
            <a:noFill/>
            <a:miter lim="800000"/>
            <a:headEnd/>
            <a:tailEnd/>
          </a:ln>
        </p:spPr>
      </p:pic>
      <p:sp>
        <p:nvSpPr>
          <p:cNvPr id="51208" name="Rectangle 8"/>
          <p:cNvSpPr>
            <a:spLocks noChangeArrowheads="1"/>
          </p:cNvSpPr>
          <p:nvPr/>
        </p:nvSpPr>
        <p:spPr bwMode="auto">
          <a:xfrm>
            <a:off x="2590800" y="0"/>
            <a:ext cx="6553200" cy="6858000"/>
          </a:xfrm>
          <a:prstGeom prst="rect">
            <a:avLst/>
          </a:prstGeom>
          <a:noFill/>
          <a:ln w="9525">
            <a:noFill/>
            <a:miter lim="800000"/>
            <a:headEnd/>
            <a:tailEnd/>
          </a:ln>
        </p:spPr>
        <p:txBody>
          <a:bodyPr anchor="ctr"/>
          <a:lstStyle/>
          <a:p>
            <a:pPr eaLnBrk="1" hangingPunct="1">
              <a:lnSpc>
                <a:spcPct val="85000"/>
              </a:lnSpc>
            </a:pPr>
            <a:r>
              <a:rPr lang="en-US" sz="3600">
                <a:solidFill>
                  <a:srgbClr val="EA230E"/>
                </a:solidFill>
              </a:rPr>
              <a:t>      </a:t>
            </a:r>
            <a:r>
              <a:rPr lang="en-US" sz="3200" b="1" i="1">
                <a:solidFill>
                  <a:srgbClr val="FF00FF"/>
                </a:solidFill>
                <a:latin typeface="Times New Roman" pitchFamily="18" charset="0"/>
              </a:rPr>
              <a:t>Bình ngô đại cáo</a:t>
            </a:r>
            <a:br>
              <a:rPr lang="en-US" sz="3200" b="1" i="1">
                <a:solidFill>
                  <a:srgbClr val="FF00FF"/>
                </a:solidFill>
                <a:latin typeface="Times New Roman" pitchFamily="18" charset="0"/>
              </a:rPr>
            </a:br>
            <a:r>
              <a:rPr lang="en-US" sz="2800" i="1">
                <a:solidFill>
                  <a:srgbClr val="0000FF"/>
                </a:solidFill>
                <a:latin typeface="Times New Roman" pitchFamily="18" charset="0"/>
              </a:rPr>
              <a:t>          </a:t>
            </a:r>
            <a:r>
              <a:rPr lang="en-US" sz="2800" b="1" i="1">
                <a:solidFill>
                  <a:srgbClr val="0000FF"/>
                </a:solidFill>
                <a:latin typeface="Times New Roman" pitchFamily="18" charset="0"/>
              </a:rPr>
              <a:t>(Đoạn trích)</a:t>
            </a:r>
            <a:br>
              <a:rPr lang="en-US" sz="2800" b="1" i="1">
                <a:solidFill>
                  <a:srgbClr val="0000FF"/>
                </a:solidFill>
                <a:latin typeface="Times New Roman" pitchFamily="18" charset="0"/>
              </a:rPr>
            </a:br>
            <a:r>
              <a:rPr lang="en-US" sz="2800" b="1" i="1">
                <a:solidFill>
                  <a:srgbClr val="0000FF"/>
                </a:solidFill>
                <a:latin typeface="Times New Roman" pitchFamily="18" charset="0"/>
              </a:rPr>
              <a:t>Việc nhân nghĩa cốt ở yên dân </a:t>
            </a:r>
            <a:br>
              <a:rPr lang="en-US" sz="2800" b="1" i="1">
                <a:solidFill>
                  <a:srgbClr val="0000FF"/>
                </a:solidFill>
                <a:latin typeface="Times New Roman" pitchFamily="18" charset="0"/>
              </a:rPr>
            </a:br>
            <a:r>
              <a:rPr lang="en-US" sz="2800" b="1" i="1">
                <a:solidFill>
                  <a:srgbClr val="0000FF"/>
                </a:solidFill>
                <a:latin typeface="Times New Roman" pitchFamily="18" charset="0"/>
              </a:rPr>
              <a:t>Quân điếu phạt trước lo trừ bạo</a:t>
            </a:r>
            <a:br>
              <a:rPr lang="en-US" sz="2800" b="1" i="1">
                <a:solidFill>
                  <a:srgbClr val="0000FF"/>
                </a:solidFill>
                <a:latin typeface="Times New Roman" pitchFamily="18" charset="0"/>
              </a:rPr>
            </a:br>
            <a:r>
              <a:rPr lang="en-US" sz="2800" b="1" i="1">
                <a:solidFill>
                  <a:srgbClr val="0000FF"/>
                </a:solidFill>
                <a:latin typeface="Times New Roman" pitchFamily="18" charset="0"/>
              </a:rPr>
              <a:t>Như nước Đại Việt ta từ trước </a:t>
            </a:r>
            <a:br>
              <a:rPr lang="en-US" sz="2800" b="1" i="1">
                <a:solidFill>
                  <a:srgbClr val="0000FF"/>
                </a:solidFill>
                <a:latin typeface="Times New Roman" pitchFamily="18" charset="0"/>
              </a:rPr>
            </a:br>
            <a:r>
              <a:rPr lang="en-US" sz="2800" b="1" i="1">
                <a:solidFill>
                  <a:srgbClr val="0000FF"/>
                </a:solidFill>
                <a:latin typeface="Times New Roman" pitchFamily="18" charset="0"/>
              </a:rPr>
              <a:t>Vốn xưng nền văn hiến đã lâu</a:t>
            </a:r>
            <a:br>
              <a:rPr lang="en-US" sz="2800" b="1" i="1">
                <a:solidFill>
                  <a:srgbClr val="0000FF"/>
                </a:solidFill>
                <a:latin typeface="Times New Roman" pitchFamily="18" charset="0"/>
              </a:rPr>
            </a:br>
            <a:r>
              <a:rPr lang="en-US" sz="2800" b="1" i="1">
                <a:solidFill>
                  <a:srgbClr val="0000FF"/>
                </a:solidFill>
                <a:latin typeface="Times New Roman" pitchFamily="18" charset="0"/>
              </a:rPr>
              <a:t>Phong tục Bắc –Nam cũng khác...</a:t>
            </a:r>
            <a:br>
              <a:rPr lang="en-US" sz="2800" b="1" i="1">
                <a:solidFill>
                  <a:srgbClr val="0000FF"/>
                </a:solidFill>
                <a:latin typeface="Times New Roman" pitchFamily="18" charset="0"/>
              </a:rPr>
            </a:br>
            <a:r>
              <a:rPr lang="en-US" sz="2800" b="1" i="1">
                <a:solidFill>
                  <a:srgbClr val="0000FF"/>
                </a:solidFill>
                <a:latin typeface="Times New Roman" pitchFamily="18" charset="0"/>
              </a:rPr>
              <a:t>Lấy nhân nghĩa để thắng hung tàn </a:t>
            </a:r>
            <a:br>
              <a:rPr lang="en-US" sz="2800" b="1" i="1">
                <a:solidFill>
                  <a:srgbClr val="0000FF"/>
                </a:solidFill>
                <a:latin typeface="Times New Roman" pitchFamily="18" charset="0"/>
              </a:rPr>
            </a:br>
            <a:r>
              <a:rPr lang="en-US" sz="2800" b="1" i="1">
                <a:solidFill>
                  <a:srgbClr val="0000FF"/>
                </a:solidFill>
                <a:latin typeface="Times New Roman" pitchFamily="18" charset="0"/>
              </a:rPr>
              <a:t>đem chí nhân để thay cường bạo</a:t>
            </a:r>
            <a:r>
              <a:rPr lang="en-US" sz="3200" b="1" i="1">
                <a:solidFill>
                  <a:srgbClr val="0000FF"/>
                </a:solidFill>
                <a:latin typeface="Times New Roman" pitchFamily="18" charset="0"/>
              </a:rPr>
              <a:t>...</a:t>
            </a:r>
            <a:r>
              <a:rPr lang="en-US" sz="2800" b="1" i="1">
                <a:solidFill>
                  <a:srgbClr val="0000FF"/>
                </a:solidFill>
                <a:latin typeface="Times New Roman" pitchFamily="18" charset="0"/>
              </a:rPr>
              <a:t/>
            </a:r>
            <a:br>
              <a:rPr lang="en-US" sz="2800" b="1" i="1">
                <a:solidFill>
                  <a:srgbClr val="0000FF"/>
                </a:solidFill>
                <a:latin typeface="Times New Roman" pitchFamily="18" charset="0"/>
              </a:rPr>
            </a:br>
            <a:r>
              <a:rPr lang="en-US" sz="2800" b="1" i="1">
                <a:solidFill>
                  <a:srgbClr val="0000FF"/>
                </a:solidFill>
                <a:latin typeface="Times New Roman" pitchFamily="18" charset="0"/>
              </a:rPr>
              <a:t>Xã tắc từ nay vững bền </a:t>
            </a:r>
            <a:br>
              <a:rPr lang="en-US" sz="2800" b="1" i="1">
                <a:solidFill>
                  <a:srgbClr val="0000FF"/>
                </a:solidFill>
                <a:latin typeface="Times New Roman" pitchFamily="18" charset="0"/>
              </a:rPr>
            </a:br>
            <a:r>
              <a:rPr lang="en-US" sz="2800" b="1" i="1">
                <a:solidFill>
                  <a:srgbClr val="0000FF"/>
                </a:solidFill>
                <a:latin typeface="Times New Roman" pitchFamily="18" charset="0"/>
              </a:rPr>
              <a:t>giang sơn từ nay đổi mới</a:t>
            </a:r>
            <a:br>
              <a:rPr lang="en-US" sz="2800" b="1" i="1">
                <a:solidFill>
                  <a:srgbClr val="0000FF"/>
                </a:solidFill>
                <a:latin typeface="Times New Roman" pitchFamily="18" charset="0"/>
              </a:rPr>
            </a:br>
            <a:endParaRPr lang="en-US" sz="4400" b="1">
              <a:solidFill>
                <a:schemeClr val="tx2"/>
              </a:solidFill>
            </a:endParaRPr>
          </a:p>
        </p:txBody>
      </p:sp>
      <p:pic>
        <p:nvPicPr>
          <p:cNvPr id="8198" name="Picture 10" descr="14190"/>
          <p:cNvPicPr>
            <a:picLocks noChangeAspect="1" noChangeArrowheads="1" noCrop="1"/>
          </p:cNvPicPr>
          <p:nvPr/>
        </p:nvPicPr>
        <p:blipFill>
          <a:blip r:embed="rId6"/>
          <a:srcRect/>
          <a:stretch>
            <a:fillRect/>
          </a:stretch>
        </p:blipFill>
        <p:spPr bwMode="auto">
          <a:xfrm>
            <a:off x="838200" y="2514600"/>
            <a:ext cx="969963" cy="167640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51208">
                                            <p:txEl>
                                              <p:pRg st="0" end="0"/>
                                            </p:txEl>
                                          </p:spTgt>
                                        </p:tgtEl>
                                        <p:attrNameLst>
                                          <p:attrName>style.visibility</p:attrName>
                                        </p:attrNameLst>
                                      </p:cBhvr>
                                      <p:to>
                                        <p:strVal val="visible"/>
                                      </p:to>
                                    </p:set>
                                    <p:anim calcmode="lin" valueType="num">
                                      <p:cBhvr additive="base">
                                        <p:cTn id="7" dur="2000" fill="hold"/>
                                        <p:tgtEl>
                                          <p:spTgt spid="51208">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120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rgb-on-white-0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9219" name="Object 7"/>
          <p:cNvGraphicFramePr>
            <a:graphicFrameLocks noChangeAspect="1"/>
          </p:cNvGraphicFramePr>
          <p:nvPr/>
        </p:nvGraphicFramePr>
        <p:xfrm>
          <a:off x="0" y="762000"/>
          <a:ext cx="3603625" cy="5029200"/>
        </p:xfrm>
        <a:graphic>
          <a:graphicData uri="http://schemas.openxmlformats.org/presentationml/2006/ole">
            <p:oleObj spid="_x0000_s9219" name="Clip" r:id="rId4" imgW="3532327" imgH="4445813" progId="MS_ClipArt_Gallery.2">
              <p:embed/>
            </p:oleObj>
          </a:graphicData>
        </a:graphic>
      </p:graphicFrame>
      <p:pic>
        <p:nvPicPr>
          <p:cNvPr id="9220" name="Picture 8" descr="3d butterfly"/>
          <p:cNvPicPr>
            <a:picLocks noChangeAspect="1" noChangeArrowheads="1" noCrop="1"/>
          </p:cNvPicPr>
          <p:nvPr/>
        </p:nvPicPr>
        <p:blipFill>
          <a:blip r:embed="rId5"/>
          <a:srcRect/>
          <a:stretch>
            <a:fillRect/>
          </a:stretch>
        </p:blipFill>
        <p:spPr bwMode="auto">
          <a:xfrm>
            <a:off x="1066800" y="2590800"/>
            <a:ext cx="1181100" cy="688975"/>
          </a:xfrm>
          <a:prstGeom prst="rect">
            <a:avLst/>
          </a:prstGeom>
          <a:noFill/>
          <a:ln w="9525">
            <a:noFill/>
            <a:miter lim="800000"/>
            <a:headEnd/>
            <a:tailEnd/>
          </a:ln>
        </p:spPr>
      </p:pic>
      <p:pic>
        <p:nvPicPr>
          <p:cNvPr id="9221" name="Picture 9" descr="3d butterfly"/>
          <p:cNvPicPr>
            <a:picLocks noChangeAspect="1" noChangeArrowheads="1" noCrop="1"/>
          </p:cNvPicPr>
          <p:nvPr/>
        </p:nvPicPr>
        <p:blipFill>
          <a:blip r:embed="rId5"/>
          <a:srcRect/>
          <a:stretch>
            <a:fillRect/>
          </a:stretch>
        </p:blipFill>
        <p:spPr bwMode="auto">
          <a:xfrm flipH="1">
            <a:off x="381000" y="381000"/>
            <a:ext cx="1104900" cy="688975"/>
          </a:xfrm>
          <a:prstGeom prst="rect">
            <a:avLst/>
          </a:prstGeom>
          <a:noFill/>
          <a:ln w="9525">
            <a:noFill/>
            <a:miter lim="800000"/>
            <a:headEnd/>
            <a:tailEnd/>
          </a:ln>
        </p:spPr>
      </p:pic>
      <p:sp>
        <p:nvSpPr>
          <p:cNvPr id="52234" name="Rectangle 10"/>
          <p:cNvSpPr>
            <a:spLocks noChangeArrowheads="1"/>
          </p:cNvSpPr>
          <p:nvPr/>
        </p:nvSpPr>
        <p:spPr bwMode="auto">
          <a:xfrm>
            <a:off x="1428750" y="990600"/>
            <a:ext cx="7696200" cy="5334000"/>
          </a:xfrm>
          <a:prstGeom prst="rect">
            <a:avLst/>
          </a:prstGeom>
          <a:noFill/>
          <a:ln w="9525">
            <a:noFill/>
            <a:miter lim="800000"/>
            <a:headEnd/>
            <a:tailEnd/>
          </a:ln>
        </p:spPr>
        <p:txBody>
          <a:bodyPr anchor="b"/>
          <a:lstStyle/>
          <a:p>
            <a:pPr marL="838200" indent="-838200" algn="ctr" eaLnBrk="1" hangingPunct="1"/>
            <a:r>
              <a:rPr lang="en-US" sz="2800" i="1">
                <a:solidFill>
                  <a:srgbClr val="0000FF"/>
                </a:solidFill>
              </a:rPr>
              <a:t>  </a:t>
            </a:r>
            <a:r>
              <a:rPr lang="en-US" sz="3200" b="1" i="1">
                <a:solidFill>
                  <a:srgbClr val="FF00FF"/>
                </a:solidFill>
              </a:rPr>
              <a:t>Bài ca</a:t>
            </a:r>
            <a:r>
              <a:rPr lang="en-US" sz="2800" i="1">
                <a:solidFill>
                  <a:srgbClr val="0000FF"/>
                </a:solidFill>
              </a:rPr>
              <a:t> </a:t>
            </a:r>
            <a:r>
              <a:rPr lang="en-US" sz="3200" b="1" i="1">
                <a:solidFill>
                  <a:srgbClr val="FF00FF"/>
                </a:solidFill>
              </a:rPr>
              <a:t>Côn Sơn </a:t>
            </a:r>
            <a:br>
              <a:rPr lang="en-US" sz="3200" b="1" i="1">
                <a:solidFill>
                  <a:srgbClr val="FF00FF"/>
                </a:solidFill>
              </a:rPr>
            </a:br>
            <a:r>
              <a:rPr lang="en-US" sz="3200" b="1" i="1">
                <a:solidFill>
                  <a:srgbClr val="0000FF"/>
                </a:solidFill>
              </a:rPr>
              <a:t>  Côn Sơn suối chảy rì rầm</a:t>
            </a:r>
            <a:br>
              <a:rPr lang="en-US" sz="3200" b="1" i="1">
                <a:solidFill>
                  <a:srgbClr val="0000FF"/>
                </a:solidFill>
              </a:rPr>
            </a:br>
            <a:r>
              <a:rPr lang="en-US" sz="3200" b="1" i="1">
                <a:solidFill>
                  <a:srgbClr val="0000FF"/>
                </a:solidFill>
              </a:rPr>
              <a:t>Ta nghe như tiếng đàn cầm bên tai.</a:t>
            </a:r>
            <a:br>
              <a:rPr lang="en-US" sz="3200" b="1" i="1">
                <a:solidFill>
                  <a:srgbClr val="0000FF"/>
                </a:solidFill>
              </a:rPr>
            </a:br>
            <a:r>
              <a:rPr lang="en-US" sz="3200" b="1" i="1">
                <a:solidFill>
                  <a:srgbClr val="0000FF"/>
                </a:solidFill>
              </a:rPr>
              <a:t>Côn Sơn có đá rêu phơi </a:t>
            </a:r>
            <a:br>
              <a:rPr lang="en-US" sz="3200" b="1" i="1">
                <a:solidFill>
                  <a:srgbClr val="0000FF"/>
                </a:solidFill>
              </a:rPr>
            </a:br>
            <a:r>
              <a:rPr lang="en-US" sz="3200" b="1" i="1">
                <a:solidFill>
                  <a:srgbClr val="0000FF"/>
                </a:solidFill>
              </a:rPr>
              <a:t>Ta ngồi trên đá như ngồi đệm êm.</a:t>
            </a:r>
            <a:br>
              <a:rPr lang="en-US" sz="3200" b="1" i="1">
                <a:solidFill>
                  <a:srgbClr val="0000FF"/>
                </a:solidFill>
              </a:rPr>
            </a:br>
            <a:r>
              <a:rPr lang="en-US" sz="3200" b="1" i="1">
                <a:solidFill>
                  <a:srgbClr val="0000FF"/>
                </a:solidFill>
              </a:rPr>
              <a:t>         Trong ghềnh thông mọc như nêm</a:t>
            </a:r>
            <a:br>
              <a:rPr lang="en-US" sz="3200" b="1" i="1">
                <a:solidFill>
                  <a:srgbClr val="0000FF"/>
                </a:solidFill>
              </a:rPr>
            </a:br>
            <a:r>
              <a:rPr lang="en-US" sz="3200" b="1" i="1">
                <a:solidFill>
                  <a:srgbClr val="0000FF"/>
                </a:solidFill>
              </a:rPr>
              <a:t>Tìm nơi bóng mát ta lên ta nằm.              </a:t>
            </a:r>
            <a:br>
              <a:rPr lang="en-US" sz="3200" b="1" i="1">
                <a:solidFill>
                  <a:srgbClr val="0000FF"/>
                </a:solidFill>
              </a:rPr>
            </a:br>
            <a:r>
              <a:rPr lang="en-US" sz="3200" b="1" i="1">
                <a:solidFill>
                  <a:srgbClr val="0000FF"/>
                </a:solidFill>
              </a:rPr>
              <a:t>         Trong rừng có bóng trúc râm</a:t>
            </a:r>
            <a:br>
              <a:rPr lang="en-US" sz="3200" b="1" i="1">
                <a:solidFill>
                  <a:srgbClr val="0000FF"/>
                </a:solidFill>
              </a:rPr>
            </a:br>
            <a:r>
              <a:rPr lang="en-US" sz="3200" b="1" i="1">
                <a:solidFill>
                  <a:srgbClr val="0000FF"/>
                </a:solidFill>
              </a:rPr>
              <a:t>Dưới màu xanh mát ta ngâm thơ nhàn.</a:t>
            </a:r>
            <a:r>
              <a:rPr lang="en-US" sz="4400">
                <a:solidFill>
                  <a:schemeClr val="tx2"/>
                </a:solidFill>
              </a:rPr>
              <a:t> </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34"/>
                                        </p:tgtEl>
                                        <p:attrNameLst>
                                          <p:attrName>style.visibility</p:attrName>
                                        </p:attrNameLst>
                                      </p:cBhvr>
                                      <p:to>
                                        <p:strVal val="visible"/>
                                      </p:to>
                                    </p:set>
                                    <p:animEffect transition="in" filter="blinds(horizontal)">
                                      <p:cBhvr>
                                        <p:cTn id="7" dur="500"/>
                                        <p:tgtEl>
                                          <p:spTgt spid="52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rgb-on-white-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243" name="Rectangle 5"/>
          <p:cNvSpPr>
            <a:spLocks noGrp="1" noChangeArrowheads="1"/>
          </p:cNvSpPr>
          <p:nvPr>
            <p:ph type="title"/>
          </p:nvPr>
        </p:nvSpPr>
        <p:spPr>
          <a:xfrm>
            <a:off x="762000" y="0"/>
            <a:ext cx="2133600" cy="533400"/>
          </a:xfrm>
        </p:spPr>
        <p:txBody>
          <a:bodyPr/>
          <a:lstStyle/>
          <a:p>
            <a:pPr algn="l" eaLnBrk="1" hangingPunct="1"/>
            <a:r>
              <a:rPr lang="en-US" sz="2400" b="1" smtClean="0">
                <a:solidFill>
                  <a:srgbClr val="FF0066"/>
                </a:solidFill>
              </a:rPr>
              <a:t>b. Chữ Nôm</a:t>
            </a:r>
          </a:p>
        </p:txBody>
      </p:sp>
      <p:graphicFrame>
        <p:nvGraphicFramePr>
          <p:cNvPr id="11317" name="Group 53"/>
          <p:cNvGraphicFramePr>
            <a:graphicFrameLocks noGrp="1"/>
          </p:cNvGraphicFramePr>
          <p:nvPr>
            <p:ph idx="1"/>
          </p:nvPr>
        </p:nvGraphicFramePr>
        <p:xfrm>
          <a:off x="0" y="1066800"/>
          <a:ext cx="9144000" cy="5532438"/>
        </p:xfrm>
        <a:graphic>
          <a:graphicData uri="http://schemas.openxmlformats.org/drawingml/2006/table">
            <a:tbl>
              <a:tblPr/>
              <a:tblGrid>
                <a:gridCol w="2590800"/>
                <a:gridCol w="2590800"/>
                <a:gridCol w="3962400"/>
              </a:tblGrid>
              <a:tr h="6858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Tác giả</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hlinkClick r:id="rId3" action="ppaction://hlinksldjump"/>
                        </a:rPr>
                        <a:t>Tác phẩm</a:t>
                      </a:r>
                      <a:endParaRPr kumimoji="0" lang="en-US" sz="2800" b="0" i="0" u="none" strike="noStrike" cap="none" normalizeH="0" baseline="0" smtClean="0">
                        <a:ln>
                          <a:noFill/>
                        </a:ln>
                        <a:solidFill>
                          <a:srgbClr val="0000FF"/>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Nội dung</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65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58" name="Rectangle 34"/>
          <p:cNvSpPr>
            <a:spLocks noChangeArrowheads="1"/>
          </p:cNvSpPr>
          <p:nvPr/>
        </p:nvSpPr>
        <p:spPr bwMode="auto">
          <a:xfrm>
            <a:off x="0" y="2286000"/>
            <a:ext cx="2362200" cy="381000"/>
          </a:xfrm>
          <a:prstGeom prst="rect">
            <a:avLst/>
          </a:prstGeom>
          <a:noFill/>
          <a:ln w="9525">
            <a:noFill/>
            <a:miter lim="800000"/>
            <a:headEnd/>
            <a:tailEnd/>
          </a:ln>
        </p:spPr>
        <p:txBody>
          <a:bodyPr anchor="ctr"/>
          <a:lstStyle/>
          <a:p>
            <a:pPr eaLnBrk="1" hangingPunct="1"/>
            <a:r>
              <a:rPr lang="en-US" sz="2400">
                <a:solidFill>
                  <a:srgbClr val="0000FF"/>
                </a:solidFill>
              </a:rPr>
              <a:t>Nguyễn Trãi</a:t>
            </a:r>
          </a:p>
        </p:txBody>
      </p:sp>
      <p:sp>
        <p:nvSpPr>
          <p:cNvPr id="10259" name="Rectangle 35"/>
          <p:cNvSpPr>
            <a:spLocks noChangeArrowheads="1"/>
          </p:cNvSpPr>
          <p:nvPr/>
        </p:nvSpPr>
        <p:spPr bwMode="auto">
          <a:xfrm>
            <a:off x="2514600" y="2133600"/>
            <a:ext cx="2438400" cy="533400"/>
          </a:xfrm>
          <a:prstGeom prst="rect">
            <a:avLst/>
          </a:prstGeom>
          <a:noFill/>
          <a:ln w="9525">
            <a:noFill/>
            <a:miter lim="800000"/>
            <a:headEnd/>
            <a:tailEnd/>
          </a:ln>
        </p:spPr>
        <p:txBody>
          <a:bodyPr anchor="ctr"/>
          <a:lstStyle/>
          <a:p>
            <a:pPr eaLnBrk="1" hangingPunct="1"/>
            <a:r>
              <a:rPr lang="en-US" sz="2400" b="1" i="1">
                <a:solidFill>
                  <a:srgbClr val="0000FF"/>
                </a:solidFill>
              </a:rPr>
              <a:t>Ức trai thi tập</a:t>
            </a:r>
          </a:p>
        </p:txBody>
      </p:sp>
      <p:sp>
        <p:nvSpPr>
          <p:cNvPr id="10260" name="Rectangle 36"/>
          <p:cNvSpPr>
            <a:spLocks noChangeArrowheads="1"/>
          </p:cNvSpPr>
          <p:nvPr/>
        </p:nvSpPr>
        <p:spPr bwMode="auto">
          <a:xfrm>
            <a:off x="2514600" y="2971800"/>
            <a:ext cx="2667000" cy="533400"/>
          </a:xfrm>
          <a:prstGeom prst="rect">
            <a:avLst/>
          </a:prstGeom>
          <a:noFill/>
          <a:ln w="9525">
            <a:noFill/>
            <a:miter lim="800000"/>
            <a:headEnd/>
            <a:tailEnd/>
          </a:ln>
        </p:spPr>
        <p:txBody>
          <a:bodyPr anchor="ctr"/>
          <a:lstStyle/>
          <a:p>
            <a:pPr eaLnBrk="1" hangingPunct="1"/>
            <a:r>
              <a:rPr lang="en-US" sz="2400" b="1" i="1">
                <a:solidFill>
                  <a:srgbClr val="0000FF"/>
                </a:solidFill>
                <a:hlinkClick r:id="rId4" action="ppaction://hlinksldjump"/>
              </a:rPr>
              <a:t>Quốc âm thi tập.</a:t>
            </a:r>
            <a:endParaRPr lang="en-US" sz="2400" b="1" i="1">
              <a:solidFill>
                <a:srgbClr val="0000FF"/>
              </a:solidFill>
            </a:endParaRPr>
          </a:p>
        </p:txBody>
      </p:sp>
      <p:sp>
        <p:nvSpPr>
          <p:cNvPr id="10261" name="Rectangle 37"/>
          <p:cNvSpPr>
            <a:spLocks noChangeArrowheads="1"/>
          </p:cNvSpPr>
          <p:nvPr/>
        </p:nvSpPr>
        <p:spPr bwMode="auto">
          <a:xfrm>
            <a:off x="5334000" y="1752600"/>
            <a:ext cx="3581400" cy="2667000"/>
          </a:xfrm>
          <a:prstGeom prst="rect">
            <a:avLst/>
          </a:prstGeom>
          <a:noFill/>
          <a:ln w="9525">
            <a:noFill/>
            <a:miter lim="800000"/>
            <a:headEnd/>
            <a:tailEnd/>
          </a:ln>
        </p:spPr>
        <p:txBody>
          <a:bodyPr anchor="ctr"/>
          <a:lstStyle/>
          <a:p>
            <a:pPr eaLnBrk="1" hangingPunct="1"/>
            <a:r>
              <a:rPr lang="en-US" sz="2400">
                <a:solidFill>
                  <a:srgbClr val="0000FF"/>
                </a:solidFill>
              </a:rPr>
              <a:t>  </a:t>
            </a:r>
            <a:r>
              <a:rPr lang="en-US" sz="2400">
                <a:solidFill>
                  <a:srgbClr val="0000FF"/>
                </a:solidFill>
                <a:latin typeface="Times New Roman" pitchFamily="18" charset="0"/>
              </a:rPr>
              <a:t>Nói lên tâm sự những người muốn đem tài năng trí tuệ giúp ích cho nước, cho dân nhưng bị quan lại ghen ghét, vùi dập.</a:t>
            </a:r>
          </a:p>
        </p:txBody>
      </p:sp>
      <p:sp>
        <p:nvSpPr>
          <p:cNvPr id="10262" name="Rectangle 45"/>
          <p:cNvSpPr>
            <a:spLocks noChangeArrowheads="1"/>
          </p:cNvSpPr>
          <p:nvPr/>
        </p:nvSpPr>
        <p:spPr bwMode="auto">
          <a:xfrm>
            <a:off x="0" y="5181600"/>
            <a:ext cx="2438400" cy="381000"/>
          </a:xfrm>
          <a:prstGeom prst="rect">
            <a:avLst/>
          </a:prstGeom>
          <a:noFill/>
          <a:ln w="9525">
            <a:noFill/>
            <a:miter lim="800000"/>
            <a:headEnd/>
            <a:tailEnd/>
          </a:ln>
        </p:spPr>
        <p:txBody>
          <a:bodyPr anchor="ctr"/>
          <a:lstStyle/>
          <a:p>
            <a:pPr eaLnBrk="1" hangingPunct="1"/>
            <a:r>
              <a:rPr lang="en-US" sz="2400">
                <a:solidFill>
                  <a:srgbClr val="0000FF"/>
                </a:solidFill>
              </a:rPr>
              <a:t>Lê Thánh Tông</a:t>
            </a:r>
          </a:p>
        </p:txBody>
      </p:sp>
      <p:sp>
        <p:nvSpPr>
          <p:cNvPr id="10263" name="Rectangle 47"/>
          <p:cNvSpPr>
            <a:spLocks noChangeArrowheads="1"/>
          </p:cNvSpPr>
          <p:nvPr/>
        </p:nvSpPr>
        <p:spPr bwMode="auto">
          <a:xfrm>
            <a:off x="2667000" y="5105400"/>
            <a:ext cx="2438400" cy="914400"/>
          </a:xfrm>
          <a:prstGeom prst="rect">
            <a:avLst/>
          </a:prstGeom>
          <a:noFill/>
          <a:ln w="9525">
            <a:noFill/>
            <a:miter lim="800000"/>
            <a:headEnd/>
            <a:tailEnd/>
          </a:ln>
        </p:spPr>
        <p:txBody>
          <a:bodyPr anchor="ctr"/>
          <a:lstStyle/>
          <a:p>
            <a:pPr eaLnBrk="1" hangingPunct="1"/>
            <a:r>
              <a:rPr lang="en-US" sz="2400" b="1" i="1">
                <a:solidFill>
                  <a:srgbClr val="0000FF"/>
                </a:solidFill>
              </a:rPr>
              <a:t>Hồng Đức Quốc âm thi tập.</a:t>
            </a:r>
          </a:p>
        </p:txBody>
      </p:sp>
      <p:sp>
        <p:nvSpPr>
          <p:cNvPr id="10264" name="Rectangle 49"/>
          <p:cNvSpPr>
            <a:spLocks noChangeArrowheads="1"/>
          </p:cNvSpPr>
          <p:nvPr/>
        </p:nvSpPr>
        <p:spPr bwMode="auto">
          <a:xfrm>
            <a:off x="5410200" y="4953000"/>
            <a:ext cx="3429000" cy="1371600"/>
          </a:xfrm>
          <a:prstGeom prst="rect">
            <a:avLst/>
          </a:prstGeom>
          <a:noFill/>
          <a:ln w="9525">
            <a:noFill/>
            <a:miter lim="800000"/>
            <a:headEnd/>
            <a:tailEnd/>
          </a:ln>
        </p:spPr>
        <p:txBody>
          <a:bodyPr anchor="ctr"/>
          <a:lstStyle/>
          <a:p>
            <a:pPr eaLnBrk="1" hangingPunct="1"/>
            <a:r>
              <a:rPr lang="en-US" sz="2800">
                <a:solidFill>
                  <a:srgbClr val="0000FF"/>
                </a:solidFill>
              </a:rPr>
              <a:t>Ca ngợi nhà Hậu Lê và công đức của nhà vua.</a:t>
            </a:r>
          </a:p>
        </p:txBody>
      </p:sp>
      <p:sp>
        <p:nvSpPr>
          <p:cNvPr id="10265" name="Line 50"/>
          <p:cNvSpPr>
            <a:spLocks noChangeShapeType="1"/>
          </p:cNvSpPr>
          <p:nvPr/>
        </p:nvSpPr>
        <p:spPr bwMode="auto">
          <a:xfrm>
            <a:off x="0" y="4419600"/>
            <a:ext cx="9144000" cy="0"/>
          </a:xfrm>
          <a:prstGeom prst="line">
            <a:avLst/>
          </a:prstGeom>
          <a:noFill/>
          <a:ln w="9525">
            <a:solidFill>
              <a:schemeClr val="tx1"/>
            </a:solidFill>
            <a:round/>
            <a:headEnd/>
            <a:tailEnd/>
          </a:ln>
        </p:spPr>
        <p:txBody>
          <a:bodyPr/>
          <a:lstStyle/>
          <a:p>
            <a:endParaRPr lang="en-US"/>
          </a:p>
        </p:txBody>
      </p:sp>
    </p:spTree>
  </p:cSld>
  <p:clrMapOvr>
    <a:masterClrMapping/>
  </p:clrMapOvr>
  <p:transition>
    <p:plus/>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1712</TotalTime>
  <Words>1065</Words>
  <Application>Microsoft PowerPoint</Application>
  <PresentationFormat>On-screen Show (4:3)</PresentationFormat>
  <Paragraphs>172</Paragraphs>
  <Slides>29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vt:lpstr>
      <vt:lpstr>Calibri</vt:lpstr>
      <vt:lpstr>Times New Roman</vt:lpstr>
      <vt:lpstr>.VnTime</vt:lpstr>
      <vt:lpstr>Comic Sans MS</vt:lpstr>
      <vt:lpstr>.VnTimeH</vt:lpstr>
      <vt:lpstr>.VnAristote</vt:lpstr>
      <vt:lpstr>Default Design</vt:lpstr>
      <vt:lpstr>Microsoft Clip Gallery</vt:lpstr>
      <vt:lpstr>Slide 1</vt:lpstr>
      <vt:lpstr>Slide 2</vt:lpstr>
      <vt:lpstr> Lịch sử</vt:lpstr>
      <vt:lpstr>Slide 4</vt:lpstr>
      <vt:lpstr>a. Chữ Hán.</vt:lpstr>
      <vt:lpstr>Slide 6</vt:lpstr>
      <vt:lpstr>Slide 7</vt:lpstr>
      <vt:lpstr>Slide 8</vt:lpstr>
      <vt:lpstr>b. Chữ Nôm</vt:lpstr>
      <vt:lpstr>Slide 10</vt:lpstr>
      <vt:lpstr>Slide 11</vt:lpstr>
      <vt:lpstr>KẾT LUẬN : Văn học thời Hậu Lê phát triển rực rỡ cả về văn học chữ Hán và văn học chữ Nôm. Các tác giả, tác phẩm tiêu biểu là:</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hoainam</dc:creator>
  <cp:lastModifiedBy>CSTeam</cp:lastModifiedBy>
  <cp:revision>170</cp:revision>
  <dcterms:created xsi:type="dcterms:W3CDTF">2006-12-07T17:34:29Z</dcterms:created>
  <dcterms:modified xsi:type="dcterms:W3CDTF">2016-06-30T01:16:36Z</dcterms:modified>
</cp:coreProperties>
</file>