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65" r:id="rId2"/>
    <p:sldId id="256" r:id="rId3"/>
    <p:sldId id="257" r:id="rId4"/>
    <p:sldId id="258" r:id="rId5"/>
    <p:sldId id="259" r:id="rId6"/>
    <p:sldId id="260" r:id="rId7"/>
    <p:sldId id="273" r:id="rId8"/>
    <p:sldId id="262" r:id="rId9"/>
    <p:sldId id="263" r:id="rId10"/>
    <p:sldId id="264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660033"/>
    <a:srgbClr val="FF0000"/>
    <a:srgbClr val="00FF00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>
              <a:gd name="T0" fmla="*/ 5748 w 5748"/>
              <a:gd name="T1" fmla="*/ 246 h 246"/>
              <a:gd name="T2" fmla="*/ 0 w 5748"/>
              <a:gd name="T3" fmla="*/ 246 h 246"/>
              <a:gd name="T4" fmla="*/ 0 w 5748"/>
              <a:gd name="T5" fmla="*/ 0 h 246"/>
              <a:gd name="T6" fmla="*/ 5748 w 5748"/>
              <a:gd name="T7" fmla="*/ 0 h 246"/>
              <a:gd name="T8" fmla="*/ 5748 w 5748"/>
              <a:gd name="T9" fmla="*/ 246 h 246"/>
              <a:gd name="T10" fmla="*/ 5748 w 5748"/>
              <a:gd name="T11" fmla="*/ 246 h 24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>
                  <a:gd name="T0" fmla="*/ 636 w 994"/>
                  <a:gd name="T1" fmla="*/ 373 h 529"/>
                  <a:gd name="T2" fmla="*/ 495 w 994"/>
                  <a:gd name="T3" fmla="*/ 370 h 529"/>
                  <a:gd name="T4" fmla="*/ 280 w 994"/>
                  <a:gd name="T5" fmla="*/ 249 h 529"/>
                  <a:gd name="T6" fmla="*/ 127 w 994"/>
                  <a:gd name="T7" fmla="*/ 66 h 529"/>
                  <a:gd name="T8" fmla="*/ 0 w 994"/>
                  <a:gd name="T9" fmla="*/ 0 h 529"/>
                  <a:gd name="T10" fmla="*/ 22 w 994"/>
                  <a:gd name="T11" fmla="*/ 26 h 529"/>
                  <a:gd name="T12" fmla="*/ 0 w 994"/>
                  <a:gd name="T13" fmla="*/ 65 h 529"/>
                  <a:gd name="T14" fmla="*/ 30 w 994"/>
                  <a:gd name="T15" fmla="*/ 119 h 529"/>
                  <a:gd name="T16" fmla="*/ 75 w 994"/>
                  <a:gd name="T17" fmla="*/ 243 h 529"/>
                  <a:gd name="T18" fmla="*/ 45 w 994"/>
                  <a:gd name="T19" fmla="*/ 422 h 529"/>
                  <a:gd name="T20" fmla="*/ 200 w 994"/>
                  <a:gd name="T21" fmla="*/ 329 h 529"/>
                  <a:gd name="T22" fmla="*/ 592 w 994"/>
                  <a:gd name="T23" fmla="*/ 527 h 529"/>
                  <a:gd name="T24" fmla="*/ 994 w 994"/>
                  <a:gd name="T25" fmla="*/ 529 h 529"/>
                  <a:gd name="T26" fmla="*/ 828 w 994"/>
                  <a:gd name="T27" fmla="*/ 473 h 529"/>
                  <a:gd name="T28" fmla="*/ 636 w 994"/>
                  <a:gd name="T29" fmla="*/ 373 h 529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18 h 353"/>
                  <a:gd name="T4" fmla="*/ 24 w 186"/>
                  <a:gd name="T5" fmla="*/ 30 h 353"/>
                  <a:gd name="T6" fmla="*/ 18 w 186"/>
                  <a:gd name="T7" fmla="*/ 66 h 353"/>
                  <a:gd name="T8" fmla="*/ 42 w 186"/>
                  <a:gd name="T9" fmla="*/ 114 h 353"/>
                  <a:gd name="T10" fmla="*/ 48 w 186"/>
                  <a:gd name="T11" fmla="*/ 162 h 353"/>
                  <a:gd name="T12" fmla="*/ 0 w 186"/>
                  <a:gd name="T13" fmla="*/ 353 h 353"/>
                  <a:gd name="T14" fmla="*/ 54 w 186"/>
                  <a:gd name="T15" fmla="*/ 233 h 353"/>
                  <a:gd name="T16" fmla="*/ 84 w 186"/>
                  <a:gd name="T17" fmla="*/ 216 h 353"/>
                  <a:gd name="T18" fmla="*/ 126 w 186"/>
                  <a:gd name="T19" fmla="*/ 126 h 353"/>
                  <a:gd name="T20" fmla="*/ 144 w 186"/>
                  <a:gd name="T21" fmla="*/ 120 h 353"/>
                  <a:gd name="T22" fmla="*/ 144 w 186"/>
                  <a:gd name="T23" fmla="*/ 90 h 353"/>
                  <a:gd name="T24" fmla="*/ 186 w 186"/>
                  <a:gd name="T25" fmla="*/ 66 h 353"/>
                  <a:gd name="T26" fmla="*/ 162 w 186"/>
                  <a:gd name="T27" fmla="*/ 60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6 h 66"/>
                  <a:gd name="T8" fmla="*/ 6 w 155"/>
                  <a:gd name="T9" fmla="*/ 18 h 66"/>
                  <a:gd name="T10" fmla="*/ 0 w 155"/>
                  <a:gd name="T11" fmla="*/ 24 h 66"/>
                  <a:gd name="T12" fmla="*/ 78 w 155"/>
                  <a:gd name="T13" fmla="*/ 60 h 66"/>
                  <a:gd name="T14" fmla="*/ 96 w 155"/>
                  <a:gd name="T15" fmla="*/ 42 h 66"/>
                  <a:gd name="T16" fmla="*/ 155 w 155"/>
                  <a:gd name="T17" fmla="*/ 66 h 66"/>
                  <a:gd name="T18" fmla="*/ 126 w 155"/>
                  <a:gd name="T19" fmla="*/ 24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36 h 72"/>
                  <a:gd name="T2" fmla="*/ 0 w 42"/>
                  <a:gd name="T3" fmla="*/ 18 h 72"/>
                  <a:gd name="T4" fmla="*/ 12 w 42"/>
                  <a:gd name="T5" fmla="*/ 6 h 72"/>
                  <a:gd name="T6" fmla="*/ 0 w 42"/>
                  <a:gd name="T7" fmla="*/ 6 h 72"/>
                  <a:gd name="T8" fmla="*/ 12 w 42"/>
                  <a:gd name="T9" fmla="*/ 6 h 72"/>
                  <a:gd name="T10" fmla="*/ 24 w 42"/>
                  <a:gd name="T11" fmla="*/ 6 h 72"/>
                  <a:gd name="T12" fmla="*/ 36 w 42"/>
                  <a:gd name="T13" fmla="*/ 6 h 72"/>
                  <a:gd name="T14" fmla="*/ 42 w 42"/>
                  <a:gd name="T15" fmla="*/ 0 h 72"/>
                  <a:gd name="T16" fmla="*/ 30 w 42"/>
                  <a:gd name="T17" fmla="*/ 18 h 72"/>
                  <a:gd name="T18" fmla="*/ 42 w 42"/>
                  <a:gd name="T19" fmla="*/ 48 h 72"/>
                  <a:gd name="T20" fmla="*/ 12 w 42"/>
                  <a:gd name="T21" fmla="*/ 72 h 72"/>
                  <a:gd name="T22" fmla="*/ 6 w 42"/>
                  <a:gd name="T23" fmla="*/ 36 h 72"/>
                  <a:gd name="T24" fmla="*/ 6 w 42"/>
                  <a:gd name="T25" fmla="*/ 36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1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0 h 287"/>
                <a:gd name="T4" fmla="*/ 66 w 365"/>
                <a:gd name="T5" fmla="*/ 108 h 287"/>
                <a:gd name="T6" fmla="*/ 143 w 365"/>
                <a:gd name="T7" fmla="*/ 180 h 287"/>
                <a:gd name="T8" fmla="*/ 191 w 365"/>
                <a:gd name="T9" fmla="*/ 168 h 287"/>
                <a:gd name="T10" fmla="*/ 341 w 365"/>
                <a:gd name="T11" fmla="*/ 287 h 287"/>
                <a:gd name="T12" fmla="*/ 305 w 365"/>
                <a:gd name="T13" fmla="*/ 174 h 287"/>
                <a:gd name="T14" fmla="*/ 365 w 365"/>
                <a:gd name="T15" fmla="*/ 132 h 287"/>
                <a:gd name="T16" fmla="*/ 359 w 365"/>
                <a:gd name="T17" fmla="*/ 126 h 287"/>
                <a:gd name="T18" fmla="*/ 335 w 365"/>
                <a:gd name="T19" fmla="*/ 114 h 287"/>
                <a:gd name="T20" fmla="*/ 299 w 365"/>
                <a:gd name="T21" fmla="*/ 90 h 287"/>
                <a:gd name="T22" fmla="*/ 257 w 365"/>
                <a:gd name="T23" fmla="*/ 72 h 287"/>
                <a:gd name="T24" fmla="*/ 215 w 365"/>
                <a:gd name="T25" fmla="*/ 54 h 287"/>
                <a:gd name="T26" fmla="*/ 173 w 365"/>
                <a:gd name="T27" fmla="*/ 36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0 h 60"/>
                <a:gd name="T16" fmla="*/ 65 w 71"/>
                <a:gd name="T17" fmla="*/ 42 h 60"/>
                <a:gd name="T18" fmla="*/ 71 w 71"/>
                <a:gd name="T19" fmla="*/ 54 h 60"/>
                <a:gd name="T20" fmla="*/ 71 w 71"/>
                <a:gd name="T21" fmla="*/ 60 h 60"/>
                <a:gd name="T22" fmla="*/ 59 w 71"/>
                <a:gd name="T23" fmla="*/ 54 h 60"/>
                <a:gd name="T24" fmla="*/ 47 w 71"/>
                <a:gd name="T25" fmla="*/ 42 h 60"/>
                <a:gd name="T26" fmla="*/ 23 w 71"/>
                <a:gd name="T27" fmla="*/ 30 h 60"/>
                <a:gd name="T28" fmla="*/ 23 w 71"/>
                <a:gd name="T29" fmla="*/ 36 h 60"/>
                <a:gd name="T30" fmla="*/ 18 w 71"/>
                <a:gd name="T31" fmla="*/ 42 h 60"/>
                <a:gd name="T32" fmla="*/ 12 w 71"/>
                <a:gd name="T33" fmla="*/ 48 h 60"/>
                <a:gd name="T34" fmla="*/ 6 w 71"/>
                <a:gd name="T35" fmla="*/ 48 h 60"/>
                <a:gd name="T36" fmla="*/ 6 w 71"/>
                <a:gd name="T37" fmla="*/ 48 h 60"/>
                <a:gd name="T38" fmla="*/ 6 w 71"/>
                <a:gd name="T39" fmla="*/ 36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4 h 162"/>
                <a:gd name="T10" fmla="*/ 96 w 161"/>
                <a:gd name="T11" fmla="*/ 60 h 162"/>
                <a:gd name="T12" fmla="*/ 102 w 161"/>
                <a:gd name="T13" fmla="*/ 72 h 162"/>
                <a:gd name="T14" fmla="*/ 108 w 161"/>
                <a:gd name="T15" fmla="*/ 84 h 162"/>
                <a:gd name="T16" fmla="*/ 120 w 161"/>
                <a:gd name="T17" fmla="*/ 96 h 162"/>
                <a:gd name="T18" fmla="*/ 143 w 161"/>
                <a:gd name="T19" fmla="*/ 114 h 162"/>
                <a:gd name="T20" fmla="*/ 155 w 161"/>
                <a:gd name="T21" fmla="*/ 138 h 162"/>
                <a:gd name="T22" fmla="*/ 161 w 161"/>
                <a:gd name="T23" fmla="*/ 156 h 162"/>
                <a:gd name="T24" fmla="*/ 161 w 161"/>
                <a:gd name="T25" fmla="*/ 162 h 162"/>
                <a:gd name="T26" fmla="*/ 96 w 161"/>
                <a:gd name="T27" fmla="*/ 102 h 162"/>
                <a:gd name="T28" fmla="*/ 30 w 161"/>
                <a:gd name="T29" fmla="*/ 54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0 h 60"/>
                <a:gd name="T4" fmla="*/ 41 w 59"/>
                <a:gd name="T5" fmla="*/ 36 h 60"/>
                <a:gd name="T6" fmla="*/ 47 w 59"/>
                <a:gd name="T7" fmla="*/ 42 h 60"/>
                <a:gd name="T8" fmla="*/ 53 w 59"/>
                <a:gd name="T9" fmla="*/ 54 h 60"/>
                <a:gd name="T10" fmla="*/ 53 w 59"/>
                <a:gd name="T11" fmla="*/ 60 h 60"/>
                <a:gd name="T12" fmla="*/ 47 w 59"/>
                <a:gd name="T13" fmla="*/ 54 h 60"/>
                <a:gd name="T14" fmla="*/ 35 w 59"/>
                <a:gd name="T15" fmla="*/ 48 h 60"/>
                <a:gd name="T16" fmla="*/ 23 w 59"/>
                <a:gd name="T17" fmla="*/ 36 h 60"/>
                <a:gd name="T18" fmla="*/ 17 w 59"/>
                <a:gd name="T19" fmla="*/ 30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6 h 204"/>
                <a:gd name="T2" fmla="*/ 245 w 245"/>
                <a:gd name="T3" fmla="*/ 42 h 204"/>
                <a:gd name="T4" fmla="*/ 209 w 245"/>
                <a:gd name="T5" fmla="*/ 84 h 204"/>
                <a:gd name="T6" fmla="*/ 143 w 245"/>
                <a:gd name="T7" fmla="*/ 132 h 204"/>
                <a:gd name="T8" fmla="*/ 167 w 245"/>
                <a:gd name="T9" fmla="*/ 156 h 204"/>
                <a:gd name="T10" fmla="*/ 179 w 245"/>
                <a:gd name="T11" fmla="*/ 204 h 204"/>
                <a:gd name="T12" fmla="*/ 77 w 245"/>
                <a:gd name="T13" fmla="*/ 132 h 204"/>
                <a:gd name="T14" fmla="*/ 47 w 245"/>
                <a:gd name="T15" fmla="*/ 84 h 204"/>
                <a:gd name="T16" fmla="*/ 89 w 245"/>
                <a:gd name="T17" fmla="*/ 66 h 204"/>
                <a:gd name="T18" fmla="*/ 59 w 245"/>
                <a:gd name="T19" fmla="*/ 36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6 h 204"/>
                <a:gd name="T50" fmla="*/ 233 w 245"/>
                <a:gd name="T51" fmla="*/ 36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6406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407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864C56-C86D-4A23-BCBF-7AD275F797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B94BC-D765-43E8-97F6-E1AFEBD779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D7BE34-7E98-4C8F-8304-0AE3316BDB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24300"/>
            <a:ext cx="40386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24300"/>
            <a:ext cx="40386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0E9ED-6429-4223-AF51-D6F7254AD2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E8EA26-E6E4-44A2-ABE4-D205566641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F73850-7983-4341-9149-D486FCDC06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461D1A-8C5C-4BAB-B81F-DE0CA143D7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C6D4DC-50DB-481E-920A-535AC911F1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D3AC00-7215-4C08-97E9-BCFDE0CF7C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D78BD4-7CB7-420A-9694-D4F75C1F01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E8A22C-A232-4782-809A-C3120C5CC6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2B9FB2-8CA7-4537-90CA-3F13EB7BB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4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364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27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>
              <a:gd name="T0" fmla="*/ 5748 w 5748"/>
              <a:gd name="T1" fmla="*/ 246 h 246"/>
              <a:gd name="T2" fmla="*/ 0 w 5748"/>
              <a:gd name="T3" fmla="*/ 246 h 246"/>
              <a:gd name="T4" fmla="*/ 0 w 5748"/>
              <a:gd name="T5" fmla="*/ 0 h 246"/>
              <a:gd name="T6" fmla="*/ 5748 w 5748"/>
              <a:gd name="T7" fmla="*/ 0 h 246"/>
              <a:gd name="T8" fmla="*/ 5748 w 5748"/>
              <a:gd name="T9" fmla="*/ 246 h 246"/>
              <a:gd name="T10" fmla="*/ 5748 w 5748"/>
              <a:gd name="T11" fmla="*/ 246 h 24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1028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5367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42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044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>
                  <a:gd name="T0" fmla="*/ 636 w 996"/>
                  <a:gd name="T1" fmla="*/ 373 h 533"/>
                  <a:gd name="T2" fmla="*/ 495 w 996"/>
                  <a:gd name="T3" fmla="*/ 370 h 533"/>
                  <a:gd name="T4" fmla="*/ 280 w 996"/>
                  <a:gd name="T5" fmla="*/ 249 h 533"/>
                  <a:gd name="T6" fmla="*/ 127 w 996"/>
                  <a:gd name="T7" fmla="*/ 66 h 533"/>
                  <a:gd name="T8" fmla="*/ 0 w 996"/>
                  <a:gd name="T9" fmla="*/ 0 h 533"/>
                  <a:gd name="T10" fmla="*/ 22 w 996"/>
                  <a:gd name="T11" fmla="*/ 26 h 533"/>
                  <a:gd name="T12" fmla="*/ 0 w 996"/>
                  <a:gd name="T13" fmla="*/ 65 h 533"/>
                  <a:gd name="T14" fmla="*/ 30 w 996"/>
                  <a:gd name="T15" fmla="*/ 119 h 533"/>
                  <a:gd name="T16" fmla="*/ 75 w 996"/>
                  <a:gd name="T17" fmla="*/ 243 h 533"/>
                  <a:gd name="T18" fmla="*/ 45 w 996"/>
                  <a:gd name="T19" fmla="*/ 422 h 533"/>
                  <a:gd name="T20" fmla="*/ 200 w 996"/>
                  <a:gd name="T21" fmla="*/ 329 h 533"/>
                  <a:gd name="T22" fmla="*/ 612 w 996"/>
                  <a:gd name="T23" fmla="*/ 533 h 533"/>
                  <a:gd name="T24" fmla="*/ 996 w 996"/>
                  <a:gd name="T25" fmla="*/ 529 h 533"/>
                  <a:gd name="T26" fmla="*/ 828 w 996"/>
                  <a:gd name="T27" fmla="*/ 473 h 533"/>
                  <a:gd name="T28" fmla="*/ 636 w 996"/>
                  <a:gd name="T29" fmla="*/ 373 h 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5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18 h 353"/>
                  <a:gd name="T4" fmla="*/ 24 w 186"/>
                  <a:gd name="T5" fmla="*/ 30 h 353"/>
                  <a:gd name="T6" fmla="*/ 18 w 186"/>
                  <a:gd name="T7" fmla="*/ 66 h 353"/>
                  <a:gd name="T8" fmla="*/ 42 w 186"/>
                  <a:gd name="T9" fmla="*/ 114 h 353"/>
                  <a:gd name="T10" fmla="*/ 48 w 186"/>
                  <a:gd name="T11" fmla="*/ 162 h 353"/>
                  <a:gd name="T12" fmla="*/ 0 w 186"/>
                  <a:gd name="T13" fmla="*/ 353 h 353"/>
                  <a:gd name="T14" fmla="*/ 54 w 186"/>
                  <a:gd name="T15" fmla="*/ 233 h 353"/>
                  <a:gd name="T16" fmla="*/ 84 w 186"/>
                  <a:gd name="T17" fmla="*/ 216 h 353"/>
                  <a:gd name="T18" fmla="*/ 126 w 186"/>
                  <a:gd name="T19" fmla="*/ 126 h 353"/>
                  <a:gd name="T20" fmla="*/ 144 w 186"/>
                  <a:gd name="T21" fmla="*/ 120 h 353"/>
                  <a:gd name="T22" fmla="*/ 144 w 186"/>
                  <a:gd name="T23" fmla="*/ 90 h 353"/>
                  <a:gd name="T24" fmla="*/ 186 w 186"/>
                  <a:gd name="T25" fmla="*/ 66 h 353"/>
                  <a:gd name="T26" fmla="*/ 162 w 186"/>
                  <a:gd name="T27" fmla="*/ 60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6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7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6 h 66"/>
                  <a:gd name="T8" fmla="*/ 6 w 155"/>
                  <a:gd name="T9" fmla="*/ 18 h 66"/>
                  <a:gd name="T10" fmla="*/ 0 w 155"/>
                  <a:gd name="T11" fmla="*/ 24 h 66"/>
                  <a:gd name="T12" fmla="*/ 78 w 155"/>
                  <a:gd name="T13" fmla="*/ 60 h 66"/>
                  <a:gd name="T14" fmla="*/ 96 w 155"/>
                  <a:gd name="T15" fmla="*/ 42 h 66"/>
                  <a:gd name="T16" fmla="*/ 155 w 155"/>
                  <a:gd name="T17" fmla="*/ 66 h 66"/>
                  <a:gd name="T18" fmla="*/ 126 w 155"/>
                  <a:gd name="T19" fmla="*/ 24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8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36 h 72"/>
                  <a:gd name="T2" fmla="*/ 0 w 42"/>
                  <a:gd name="T3" fmla="*/ 18 h 72"/>
                  <a:gd name="T4" fmla="*/ 12 w 42"/>
                  <a:gd name="T5" fmla="*/ 6 h 72"/>
                  <a:gd name="T6" fmla="*/ 0 w 42"/>
                  <a:gd name="T7" fmla="*/ 6 h 72"/>
                  <a:gd name="T8" fmla="*/ 12 w 42"/>
                  <a:gd name="T9" fmla="*/ 6 h 72"/>
                  <a:gd name="T10" fmla="*/ 24 w 42"/>
                  <a:gd name="T11" fmla="*/ 6 h 72"/>
                  <a:gd name="T12" fmla="*/ 36 w 42"/>
                  <a:gd name="T13" fmla="*/ 6 h 72"/>
                  <a:gd name="T14" fmla="*/ 42 w 42"/>
                  <a:gd name="T15" fmla="*/ 0 h 72"/>
                  <a:gd name="T16" fmla="*/ 30 w 42"/>
                  <a:gd name="T17" fmla="*/ 18 h 72"/>
                  <a:gd name="T18" fmla="*/ 42 w 42"/>
                  <a:gd name="T19" fmla="*/ 48 h 72"/>
                  <a:gd name="T20" fmla="*/ 12 w 42"/>
                  <a:gd name="T21" fmla="*/ 72 h 72"/>
                  <a:gd name="T22" fmla="*/ 6 w 42"/>
                  <a:gd name="T23" fmla="*/ 36 h 72"/>
                  <a:gd name="T24" fmla="*/ 6 w 42"/>
                  <a:gd name="T25" fmla="*/ 36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5374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029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035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0 h 287"/>
                <a:gd name="T4" fmla="*/ 66 w 365"/>
                <a:gd name="T5" fmla="*/ 108 h 287"/>
                <a:gd name="T6" fmla="*/ 143 w 365"/>
                <a:gd name="T7" fmla="*/ 180 h 287"/>
                <a:gd name="T8" fmla="*/ 191 w 365"/>
                <a:gd name="T9" fmla="*/ 168 h 287"/>
                <a:gd name="T10" fmla="*/ 341 w 365"/>
                <a:gd name="T11" fmla="*/ 287 h 287"/>
                <a:gd name="T12" fmla="*/ 305 w 365"/>
                <a:gd name="T13" fmla="*/ 174 h 287"/>
                <a:gd name="T14" fmla="*/ 365 w 365"/>
                <a:gd name="T15" fmla="*/ 132 h 287"/>
                <a:gd name="T16" fmla="*/ 359 w 365"/>
                <a:gd name="T17" fmla="*/ 126 h 287"/>
                <a:gd name="T18" fmla="*/ 335 w 365"/>
                <a:gd name="T19" fmla="*/ 114 h 287"/>
                <a:gd name="T20" fmla="*/ 299 w 365"/>
                <a:gd name="T21" fmla="*/ 90 h 287"/>
                <a:gd name="T22" fmla="*/ 257 w 365"/>
                <a:gd name="T23" fmla="*/ 72 h 287"/>
                <a:gd name="T24" fmla="*/ 215 w 365"/>
                <a:gd name="T25" fmla="*/ 54 h 287"/>
                <a:gd name="T26" fmla="*/ 173 w 365"/>
                <a:gd name="T27" fmla="*/ 36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6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7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0 h 60"/>
                <a:gd name="T16" fmla="*/ 65 w 71"/>
                <a:gd name="T17" fmla="*/ 42 h 60"/>
                <a:gd name="T18" fmla="*/ 71 w 71"/>
                <a:gd name="T19" fmla="*/ 54 h 60"/>
                <a:gd name="T20" fmla="*/ 71 w 71"/>
                <a:gd name="T21" fmla="*/ 60 h 60"/>
                <a:gd name="T22" fmla="*/ 59 w 71"/>
                <a:gd name="T23" fmla="*/ 54 h 60"/>
                <a:gd name="T24" fmla="*/ 47 w 71"/>
                <a:gd name="T25" fmla="*/ 42 h 60"/>
                <a:gd name="T26" fmla="*/ 23 w 71"/>
                <a:gd name="T27" fmla="*/ 30 h 60"/>
                <a:gd name="T28" fmla="*/ 23 w 71"/>
                <a:gd name="T29" fmla="*/ 36 h 60"/>
                <a:gd name="T30" fmla="*/ 18 w 71"/>
                <a:gd name="T31" fmla="*/ 42 h 60"/>
                <a:gd name="T32" fmla="*/ 12 w 71"/>
                <a:gd name="T33" fmla="*/ 48 h 60"/>
                <a:gd name="T34" fmla="*/ 6 w 71"/>
                <a:gd name="T35" fmla="*/ 48 h 60"/>
                <a:gd name="T36" fmla="*/ 6 w 71"/>
                <a:gd name="T37" fmla="*/ 48 h 60"/>
                <a:gd name="T38" fmla="*/ 6 w 71"/>
                <a:gd name="T39" fmla="*/ 36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8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4 h 162"/>
                <a:gd name="T10" fmla="*/ 96 w 161"/>
                <a:gd name="T11" fmla="*/ 60 h 162"/>
                <a:gd name="T12" fmla="*/ 102 w 161"/>
                <a:gd name="T13" fmla="*/ 72 h 162"/>
                <a:gd name="T14" fmla="*/ 108 w 161"/>
                <a:gd name="T15" fmla="*/ 84 h 162"/>
                <a:gd name="T16" fmla="*/ 120 w 161"/>
                <a:gd name="T17" fmla="*/ 96 h 162"/>
                <a:gd name="T18" fmla="*/ 143 w 161"/>
                <a:gd name="T19" fmla="*/ 114 h 162"/>
                <a:gd name="T20" fmla="*/ 155 w 161"/>
                <a:gd name="T21" fmla="*/ 138 h 162"/>
                <a:gd name="T22" fmla="*/ 161 w 161"/>
                <a:gd name="T23" fmla="*/ 156 h 162"/>
                <a:gd name="T24" fmla="*/ 161 w 161"/>
                <a:gd name="T25" fmla="*/ 162 h 162"/>
                <a:gd name="T26" fmla="*/ 96 w 161"/>
                <a:gd name="T27" fmla="*/ 102 h 162"/>
                <a:gd name="T28" fmla="*/ 30 w 161"/>
                <a:gd name="T29" fmla="*/ 54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9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0 h 60"/>
                <a:gd name="T4" fmla="*/ 41 w 59"/>
                <a:gd name="T5" fmla="*/ 36 h 60"/>
                <a:gd name="T6" fmla="*/ 47 w 59"/>
                <a:gd name="T7" fmla="*/ 42 h 60"/>
                <a:gd name="T8" fmla="*/ 53 w 59"/>
                <a:gd name="T9" fmla="*/ 54 h 60"/>
                <a:gd name="T10" fmla="*/ 53 w 59"/>
                <a:gd name="T11" fmla="*/ 60 h 60"/>
                <a:gd name="T12" fmla="*/ 47 w 59"/>
                <a:gd name="T13" fmla="*/ 54 h 60"/>
                <a:gd name="T14" fmla="*/ 35 w 59"/>
                <a:gd name="T15" fmla="*/ 48 h 60"/>
                <a:gd name="T16" fmla="*/ 23 w 59"/>
                <a:gd name="T17" fmla="*/ 36 h 60"/>
                <a:gd name="T18" fmla="*/ 17 w 59"/>
                <a:gd name="T19" fmla="*/ 30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0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6 h 204"/>
                <a:gd name="T2" fmla="*/ 245 w 245"/>
                <a:gd name="T3" fmla="*/ 42 h 204"/>
                <a:gd name="T4" fmla="*/ 209 w 245"/>
                <a:gd name="T5" fmla="*/ 84 h 204"/>
                <a:gd name="T6" fmla="*/ 143 w 245"/>
                <a:gd name="T7" fmla="*/ 132 h 204"/>
                <a:gd name="T8" fmla="*/ 167 w 245"/>
                <a:gd name="T9" fmla="*/ 156 h 204"/>
                <a:gd name="T10" fmla="*/ 179 w 245"/>
                <a:gd name="T11" fmla="*/ 204 h 204"/>
                <a:gd name="T12" fmla="*/ 77 w 245"/>
                <a:gd name="T13" fmla="*/ 132 h 204"/>
                <a:gd name="T14" fmla="*/ 47 w 245"/>
                <a:gd name="T15" fmla="*/ 84 h 204"/>
                <a:gd name="T16" fmla="*/ 89 w 245"/>
                <a:gd name="T17" fmla="*/ 66 h 204"/>
                <a:gd name="T18" fmla="*/ 59 w 245"/>
                <a:gd name="T19" fmla="*/ 36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6 h 204"/>
                <a:gd name="T50" fmla="*/ 233 w 245"/>
                <a:gd name="T51" fmla="*/ 36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5382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1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384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85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86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39705683-71E8-4537-A3B3-BF955C6DBF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0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slide" Target="slide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Stripes-02-june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 descr="Stripes-02-june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-3314700" y="3314700"/>
            <a:ext cx="6934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 descr="Stripes-02-june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667500"/>
            <a:ext cx="9144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 descr="Stripes-02-june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5601494" y="3237706"/>
            <a:ext cx="6934200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0" y="304800"/>
            <a:ext cx="9144000" cy="6248400"/>
            <a:chOff x="160" y="192"/>
            <a:chExt cx="5216" cy="3504"/>
          </a:xfrm>
        </p:grpSpPr>
        <p:pic>
          <p:nvPicPr>
            <p:cNvPr id="3081" name="Picture 7" descr="CG11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88" y="192"/>
              <a:ext cx="960" cy="9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82" name="Picture 8" descr="CG11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60" y="2736"/>
              <a:ext cx="944" cy="9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83" name="Picture 9" descr="CG11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416" y="240"/>
              <a:ext cx="960" cy="9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84" name="Picture 10" descr="CG11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 rot="5400000" flipH="1">
              <a:off x="4376" y="2744"/>
              <a:ext cx="960" cy="9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079" name="Rectangle 13"/>
          <p:cNvSpPr>
            <a:spLocks noChangeArrowheads="1"/>
          </p:cNvSpPr>
          <p:nvPr/>
        </p:nvSpPr>
        <p:spPr bwMode="auto">
          <a:xfrm>
            <a:off x="304800" y="3124200"/>
            <a:ext cx="8534400" cy="914400"/>
          </a:xfrm>
          <a:prstGeom prst="rect">
            <a:avLst/>
          </a:prstGeom>
          <a:solidFill>
            <a:schemeClr val="bg1"/>
          </a:solidFill>
          <a:ln w="9525">
            <a:solidFill>
              <a:srgbClr val="3333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800"/>
          </a:p>
        </p:txBody>
      </p:sp>
      <p:sp>
        <p:nvSpPr>
          <p:cNvPr id="3080" name="WordArt 15"/>
          <p:cNvSpPr>
            <a:spLocks noChangeArrowheads="1" noChangeShapeType="1" noTextEdit="1"/>
          </p:cNvSpPr>
          <p:nvPr/>
        </p:nvSpPr>
        <p:spPr bwMode="auto">
          <a:xfrm>
            <a:off x="2133600" y="3124200"/>
            <a:ext cx="4524375" cy="590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Môn: Tự nhiên và xã hội  Lớp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smtClean="0"/>
              <a:t/>
            </a:r>
            <a:br>
              <a:rPr lang="en-US" sz="3600" smtClean="0"/>
            </a:br>
            <a:r>
              <a:rPr lang="en-US" sz="3600" smtClean="0"/>
              <a:t>Tự nhiên và xã hội</a:t>
            </a:r>
            <a:br>
              <a:rPr lang="en-US" sz="3600" smtClean="0"/>
            </a:br>
            <a:r>
              <a:rPr lang="en-US" sz="3600" smtClean="0"/>
              <a:t>Một số hoạt </a:t>
            </a:r>
            <a:r>
              <a:rPr lang="vi-VN" sz="3600" smtClean="0"/>
              <a:t>đ</a:t>
            </a:r>
            <a:r>
              <a:rPr lang="en-US" sz="3600" smtClean="0"/>
              <a:t>ộng ở tr</a:t>
            </a:r>
            <a:r>
              <a:rPr lang="vi-VN" sz="3600" smtClean="0"/>
              <a:t>ư</a:t>
            </a:r>
            <a:r>
              <a:rPr lang="en-US" sz="3600" smtClean="0"/>
              <a:t>ờng</a:t>
            </a:r>
            <a:endParaRPr lang="en-US" sz="3600" dirty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05000"/>
            <a:ext cx="8229600" cy="4525963"/>
          </a:xfrm>
        </p:spPr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Các bạn </a:t>
            </a:r>
            <a:r>
              <a:rPr lang="vi-VN" smtClean="0"/>
              <a:t>đ</a:t>
            </a:r>
            <a:r>
              <a:rPr lang="en-US" smtClean="0"/>
              <a:t>ang diễn thể dục giữa giờ.</a:t>
            </a:r>
          </a:p>
        </p:txBody>
      </p:sp>
      <p:pic>
        <p:nvPicPr>
          <p:cNvPr id="11269" name="Picture 5" descr="IMG0204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7000" y="2133600"/>
            <a:ext cx="37338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2000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Grp="1" noChangeAspec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smtClean="0"/>
              <a:t/>
            </a:r>
            <a:br>
              <a:rPr lang="en-US" sz="3200" smtClean="0"/>
            </a:br>
            <a:r>
              <a:rPr lang="en-US" sz="3200" smtClean="0"/>
              <a:t>Tự nhiên và xã hội</a:t>
            </a:r>
            <a:br>
              <a:rPr lang="en-US" sz="3200" smtClean="0"/>
            </a:br>
            <a:r>
              <a:rPr lang="en-US" sz="3200" smtClean="0"/>
              <a:t>Một số hoạt </a:t>
            </a:r>
            <a:r>
              <a:rPr lang="vi-VN" sz="3200" smtClean="0"/>
              <a:t>đ</a:t>
            </a:r>
            <a:r>
              <a:rPr lang="en-US" sz="3200" smtClean="0"/>
              <a:t>ộng ở tr</a:t>
            </a:r>
            <a:r>
              <a:rPr lang="vi-VN" sz="3200" smtClean="0"/>
              <a:t>ư</a:t>
            </a:r>
            <a:r>
              <a:rPr lang="en-US" sz="3200" smtClean="0"/>
              <a:t>ờng</a:t>
            </a:r>
            <a:endParaRPr lang="en-US" sz="3200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057400"/>
            <a:ext cx="8229600" cy="4495800"/>
          </a:xfrm>
        </p:spPr>
        <p:txBody>
          <a:bodyPr/>
          <a:lstStyle/>
          <a:p>
            <a:pPr eaLnBrk="1" hangingPunct="1"/>
            <a:r>
              <a:rPr lang="en-US" sz="2800" smtClean="0"/>
              <a:t>* Hoạt </a:t>
            </a:r>
            <a:r>
              <a:rPr lang="vi-VN" sz="2800" smtClean="0"/>
              <a:t>đ</a:t>
            </a:r>
            <a:r>
              <a:rPr lang="en-US" sz="2800" smtClean="0"/>
              <a:t>ộng 2: thảo luận nhóm.</a:t>
            </a:r>
          </a:p>
          <a:p>
            <a:pPr eaLnBrk="1" hangingPunct="1"/>
            <a:r>
              <a:rPr lang="en-US" sz="2800" smtClean="0"/>
              <a:t>Kể tên các môn học bạn </a:t>
            </a:r>
            <a:r>
              <a:rPr lang="vi-VN" sz="2800" smtClean="0"/>
              <a:t>đ</a:t>
            </a:r>
            <a:r>
              <a:rPr lang="en-US" sz="2800" smtClean="0"/>
              <a:t>ang học ở tr</a:t>
            </a:r>
            <a:r>
              <a:rPr lang="vi-VN" sz="2800" smtClean="0"/>
              <a:t>ư</a:t>
            </a:r>
            <a:r>
              <a:rPr lang="en-US" sz="2800" smtClean="0"/>
              <a:t>ờng?</a:t>
            </a:r>
          </a:p>
          <a:p>
            <a:pPr eaLnBrk="1" hangingPunct="1"/>
            <a:r>
              <a:rPr lang="en-US" smtClean="0"/>
              <a:t>- Có các môn: Toán; Tập </a:t>
            </a:r>
            <a:r>
              <a:rPr lang="vi-VN" smtClean="0"/>
              <a:t>đ</a:t>
            </a:r>
            <a:r>
              <a:rPr lang="en-US" smtClean="0"/>
              <a:t>ọc; Kể chuyện; Chính tả; Tập làm v</a:t>
            </a:r>
            <a:r>
              <a:rPr lang="vi-VN" smtClean="0"/>
              <a:t>ă</a:t>
            </a:r>
            <a:r>
              <a:rPr lang="en-US" smtClean="0"/>
              <a:t>n; Luyện từ và câu; Tập viết; Đạo </a:t>
            </a:r>
            <a:r>
              <a:rPr lang="vi-VN" smtClean="0"/>
              <a:t>đ</a:t>
            </a:r>
            <a:r>
              <a:rPr lang="en-US" smtClean="0"/>
              <a:t>ức; Tự nhiên và xã hội; Thủ công, Mỹ thuật; Hát nhạc; Thể dục và Ngoại ngữ.</a:t>
            </a:r>
          </a:p>
          <a:p>
            <a:pPr eaLnBrk="1" hangingPunct="1"/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smtClean="0"/>
              <a:t/>
            </a:r>
            <a:br>
              <a:rPr lang="en-US" sz="3600" smtClean="0"/>
            </a:br>
            <a:r>
              <a:rPr lang="en-US" sz="3600" smtClean="0"/>
              <a:t>Tự nhiên và xã hội</a:t>
            </a:r>
            <a:br>
              <a:rPr lang="en-US" sz="3600" smtClean="0"/>
            </a:br>
            <a:r>
              <a:rPr lang="en-US" sz="3600" smtClean="0"/>
              <a:t>Một số hoạt </a:t>
            </a:r>
            <a:r>
              <a:rPr lang="vi-VN" sz="3600" smtClean="0"/>
              <a:t>đ</a:t>
            </a:r>
            <a:r>
              <a:rPr lang="en-US" sz="3600" smtClean="0"/>
              <a:t>ộng ở tr</a:t>
            </a:r>
            <a:r>
              <a:rPr lang="vi-VN" sz="3600" smtClean="0"/>
              <a:t>ư</a:t>
            </a:r>
            <a:r>
              <a:rPr lang="en-US" sz="3600" smtClean="0"/>
              <a:t>ờng</a:t>
            </a:r>
            <a:endParaRPr lang="en-US" sz="3600" dirty="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495800"/>
          </a:xfrm>
        </p:spPr>
        <p:txBody>
          <a:bodyPr/>
          <a:lstStyle/>
          <a:p>
            <a:pPr eaLnBrk="1" hangingPunct="1"/>
            <a:r>
              <a:rPr lang="en-US" smtClean="0"/>
              <a:t>* Bạn thích nhất môn học nào? Tại sao?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smtClean="0"/>
              <a:t/>
            </a:r>
            <a:br>
              <a:rPr lang="en-US" sz="3200" smtClean="0"/>
            </a:br>
            <a:r>
              <a:rPr lang="en-US" sz="3200" smtClean="0"/>
              <a:t>Tự nhiên và xã hội</a:t>
            </a:r>
            <a:br>
              <a:rPr lang="en-US" sz="3200" smtClean="0"/>
            </a:br>
            <a:r>
              <a:rPr lang="en-US" sz="3200" smtClean="0"/>
              <a:t>Một số hoạt </a:t>
            </a:r>
            <a:r>
              <a:rPr lang="vi-VN" sz="3200" smtClean="0"/>
              <a:t>đ</a:t>
            </a:r>
            <a:r>
              <a:rPr lang="en-US" sz="3200" smtClean="0"/>
              <a:t>ộng ở tr</a:t>
            </a:r>
            <a:r>
              <a:rPr lang="vi-VN" sz="3200" smtClean="0"/>
              <a:t>ư</a:t>
            </a:r>
            <a:r>
              <a:rPr lang="en-US" sz="3200" smtClean="0"/>
              <a:t>ờng</a:t>
            </a:r>
            <a:endParaRPr lang="en-US" sz="3200" dirty="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495800"/>
          </a:xfrm>
        </p:spPr>
        <p:txBody>
          <a:bodyPr/>
          <a:lstStyle/>
          <a:p>
            <a:pPr eaLnBrk="1" hangingPunct="1"/>
            <a:r>
              <a:rPr lang="en-US" sz="2800" smtClean="0"/>
              <a:t>* Hoạt </a:t>
            </a:r>
            <a:r>
              <a:rPr lang="vi-VN" sz="2800" smtClean="0"/>
              <a:t>đ</a:t>
            </a:r>
            <a:r>
              <a:rPr lang="en-US" sz="2800" smtClean="0"/>
              <a:t>ộng 3: thảo luận nhóm.</a:t>
            </a:r>
          </a:p>
          <a:p>
            <a:pPr eaLnBrk="1" hangingPunct="1"/>
            <a:r>
              <a:rPr lang="en-US" sz="2800" smtClean="0"/>
              <a:t>Hoạt </a:t>
            </a:r>
            <a:r>
              <a:rPr lang="vi-VN" sz="2800" smtClean="0"/>
              <a:t>đ</a:t>
            </a:r>
            <a:r>
              <a:rPr lang="en-US" sz="2800" smtClean="0"/>
              <a:t>ộng chủ yếu của học sinh ở trong giờ học là gì?</a:t>
            </a:r>
          </a:p>
          <a:p>
            <a:pPr eaLnBrk="1" hangingPunct="1"/>
            <a:r>
              <a:rPr lang="en-US" sz="2800" smtClean="0"/>
              <a:t>- Hoạt </a:t>
            </a:r>
            <a:r>
              <a:rPr lang="vi-VN" sz="2800" smtClean="0"/>
              <a:t>đ</a:t>
            </a:r>
            <a:r>
              <a:rPr lang="en-US" sz="2800" smtClean="0"/>
              <a:t>ộng chủ yếu của HS là thảo luận nhóm, trao </a:t>
            </a:r>
            <a:r>
              <a:rPr lang="vi-VN" sz="2800" smtClean="0"/>
              <a:t>đ</a:t>
            </a:r>
            <a:r>
              <a:rPr lang="en-US" sz="2800" smtClean="0"/>
              <a:t>ổi học tập, </a:t>
            </a:r>
            <a:r>
              <a:rPr lang="en-US" sz="2800" smtClean="0">
                <a:latin typeface="Times New Roman" pitchFamily="18" charset="0"/>
              </a:rPr>
              <a:t>l</a:t>
            </a:r>
            <a:r>
              <a:rPr lang="en-US" sz="2800" smtClean="0"/>
              <a:t>àm trên phiếu học tập, học </a:t>
            </a:r>
            <a:r>
              <a:rPr lang="en-US" sz="2800" smtClean="0">
                <a:latin typeface="Times New Roman" pitchFamily="18" charset="0"/>
              </a:rPr>
              <a:t>b</a:t>
            </a:r>
            <a:r>
              <a:rPr lang="en-US" sz="2800" smtClean="0"/>
              <a:t>ài và làm bài </a:t>
            </a:r>
            <a:r>
              <a:rPr lang="vi-VN" sz="2800" smtClean="0"/>
              <a:t>đ</a:t>
            </a:r>
            <a:r>
              <a:rPr lang="en-US" sz="2800" smtClean="0"/>
              <a:t>ể tiếp thu những kiến thức </a:t>
            </a:r>
            <a:r>
              <a:rPr lang="vi-VN" sz="2800" smtClean="0"/>
              <a:t>đ</a:t>
            </a:r>
            <a:r>
              <a:rPr lang="en-US" sz="2800" smtClean="0"/>
              <a:t>ó,…tuy nhiên ở mỗi giờ học có những hoạt </a:t>
            </a:r>
            <a:r>
              <a:rPr lang="vi-VN" sz="2800" smtClean="0"/>
              <a:t>đ</a:t>
            </a:r>
            <a:r>
              <a:rPr lang="en-US" sz="2800" smtClean="0"/>
              <a:t>ộng </a:t>
            </a:r>
            <a:r>
              <a:rPr lang="vi-VN" sz="2800" smtClean="0"/>
              <a:t>đ</a:t>
            </a:r>
            <a:r>
              <a:rPr lang="en-US" sz="2800" smtClean="0"/>
              <a:t>ặc tr</a:t>
            </a:r>
            <a:r>
              <a:rPr lang="vi-VN" sz="2800" smtClean="0"/>
              <a:t>ư</a:t>
            </a:r>
            <a:r>
              <a:rPr lang="en-US" sz="2800" smtClean="0"/>
              <a:t>ng khác nhau…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smtClean="0"/>
              <a:t/>
            </a:r>
            <a:br>
              <a:rPr lang="en-US" sz="3600" smtClean="0"/>
            </a:br>
            <a:r>
              <a:rPr lang="en-US" sz="3600" smtClean="0"/>
              <a:t>Tự nhiên và xã hội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4495800"/>
          </a:xfrm>
        </p:spPr>
        <p:txBody>
          <a:bodyPr/>
          <a:lstStyle/>
          <a:p>
            <a:pPr eaLnBrk="1" hangingPunct="1"/>
            <a:r>
              <a:rPr lang="en-US" sz="4400" smtClean="0"/>
              <a:t>4/ Củng cố:</a:t>
            </a:r>
          </a:p>
          <a:p>
            <a:pPr eaLnBrk="1" hangingPunct="1"/>
            <a:r>
              <a:rPr lang="en-US" sz="4400" smtClean="0"/>
              <a:t>Hôm nay các em học bài gì?</a:t>
            </a:r>
          </a:p>
          <a:p>
            <a:pPr eaLnBrk="1" hangingPunct="1"/>
            <a:r>
              <a:rPr lang="en-US" sz="4400" smtClean="0"/>
              <a:t>Nêu lại một số hoạt </a:t>
            </a:r>
            <a:r>
              <a:rPr lang="vi-VN" sz="4400" smtClean="0"/>
              <a:t>đ</a:t>
            </a:r>
            <a:r>
              <a:rPr lang="en-US" sz="4400" smtClean="0"/>
              <a:t>ộng ở tr</a:t>
            </a:r>
            <a:r>
              <a:rPr lang="vi-VN" sz="4400" smtClean="0"/>
              <a:t>ư</a:t>
            </a:r>
            <a:r>
              <a:rPr lang="en-US" sz="4400" smtClean="0"/>
              <a:t>ờng?</a:t>
            </a:r>
          </a:p>
          <a:p>
            <a:pPr eaLnBrk="1" hangingPunct="1"/>
            <a:r>
              <a:rPr lang="en-US" sz="4400" smtClean="0"/>
              <a:t>……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8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smtClean="0"/>
              <a:t/>
            </a:r>
            <a:br>
              <a:rPr lang="en-US" sz="3600" smtClean="0"/>
            </a:br>
            <a:r>
              <a:rPr lang="en-US" sz="3600" smtClean="0"/>
              <a:t>Tự nhiên và xã hội</a:t>
            </a:r>
            <a:br>
              <a:rPr lang="en-US" sz="3600" smtClean="0"/>
            </a:br>
            <a:r>
              <a:rPr lang="en-US" sz="3600" smtClean="0"/>
              <a:t>Một số hoạt </a:t>
            </a:r>
            <a:r>
              <a:rPr lang="vi-VN" sz="3600" smtClean="0"/>
              <a:t>đ</a:t>
            </a:r>
            <a:r>
              <a:rPr lang="en-US" sz="3600" smtClean="0"/>
              <a:t>ộng ở tr</a:t>
            </a:r>
            <a:r>
              <a:rPr lang="vi-VN" sz="3600" smtClean="0"/>
              <a:t>ư</a:t>
            </a:r>
            <a:r>
              <a:rPr lang="en-US" sz="3600" smtClean="0"/>
              <a:t>ờng</a:t>
            </a:r>
            <a:endParaRPr lang="en-US" sz="3600" dirty="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495800"/>
          </a:xfrm>
        </p:spPr>
        <p:txBody>
          <a:bodyPr/>
          <a:lstStyle/>
          <a:p>
            <a:pPr eaLnBrk="1" hangingPunct="1"/>
            <a:r>
              <a:rPr lang="en-US" sz="4400" smtClean="0"/>
              <a:t>5/ Dặn dò :</a:t>
            </a:r>
          </a:p>
          <a:p>
            <a:pPr eaLnBrk="1" hangingPunct="1"/>
            <a:r>
              <a:rPr lang="en-US" sz="4400" smtClean="0"/>
              <a:t>Chuẩn bị bài: “Một số hoạt </a:t>
            </a:r>
            <a:r>
              <a:rPr lang="vi-VN" sz="4400" smtClean="0"/>
              <a:t>đ</a:t>
            </a:r>
            <a:r>
              <a:rPr lang="en-US" sz="4400" smtClean="0"/>
              <a:t>ộng ở tr</a:t>
            </a:r>
            <a:r>
              <a:rPr lang="vi-VN" sz="4400" smtClean="0"/>
              <a:t>ư</a:t>
            </a:r>
            <a:r>
              <a:rPr lang="en-US" sz="4400" smtClean="0"/>
              <a:t>ờng ( tiếp theo) </a:t>
            </a:r>
          </a:p>
          <a:p>
            <a:pPr eaLnBrk="1" hangingPunct="1">
              <a:buFontTx/>
              <a:buNone/>
            </a:pPr>
            <a:endParaRPr lang="en-US" sz="4400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00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52400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US" sz="4400" smtClean="0"/>
              <a:t/>
            </a:r>
            <a:br>
              <a:rPr lang="en-US" sz="4400" smtClean="0"/>
            </a:br>
            <a:r>
              <a:rPr lang="en-US" sz="3600" smtClean="0"/>
              <a:t>Tự nhiên và xã hội</a:t>
            </a:r>
            <a:endParaRPr lang="en-US" sz="36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752600"/>
            <a:ext cx="8305800" cy="4572000"/>
          </a:xfrm>
        </p:spPr>
        <p:txBody>
          <a:bodyPr/>
          <a:lstStyle/>
          <a:p>
            <a:pPr algn="l" eaLnBrk="1" hangingPunct="1">
              <a:defRPr/>
            </a:pPr>
            <a:endParaRPr lang="en-US" smtClean="0"/>
          </a:p>
          <a:p>
            <a:pPr algn="l" eaLnBrk="1" hangingPunct="1">
              <a:defRPr/>
            </a:pPr>
            <a:r>
              <a:rPr lang="en-US" smtClean="0"/>
              <a:t> </a:t>
            </a:r>
          </a:p>
        </p:txBody>
      </p:sp>
      <p:sp>
        <p:nvSpPr>
          <p:cNvPr id="2052" name="Oval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381000" y="1524000"/>
            <a:ext cx="3657600" cy="838200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800000"/>
                </a:solidFill>
              </a:rPr>
              <a:t>Kiểm tra bài cũ:</a:t>
            </a:r>
            <a:endParaRPr lang="en-US"/>
          </a:p>
        </p:txBody>
      </p:sp>
      <p:pic>
        <p:nvPicPr>
          <p:cNvPr id="4101" name="Picture 5" descr="9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4800600"/>
            <a:ext cx="685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AutoShape 6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066800" y="2590800"/>
            <a:ext cx="6553200" cy="2895600"/>
          </a:xfrm>
          <a:prstGeom prst="cloudCallout">
            <a:avLst>
              <a:gd name="adj1" fmla="val -35245"/>
              <a:gd name="adj2" fmla="val 24231"/>
            </a:avLst>
          </a:prstGeom>
          <a:solidFill>
            <a:schemeClr val="bg1"/>
          </a:solidFill>
          <a:ln w="12700">
            <a:solidFill>
              <a:srgbClr val="80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tx2"/>
              </a:buClr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Nêu những việc cần làm </a:t>
            </a:r>
            <a:r>
              <a:rPr lang="vi-VN" sz="32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ể phòng cháy khi </a:t>
            </a:r>
            <a:r>
              <a:rPr lang="vi-VN" sz="32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un nấu ở nhà bạn ?</a:t>
            </a:r>
          </a:p>
          <a:p>
            <a:pPr algn="ctr">
              <a:defRPr/>
            </a:pPr>
            <a:endParaRPr lang="en-US" sz="3200"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smtClean="0"/>
              <a:t/>
            </a:r>
            <a:br>
              <a:rPr lang="en-US" sz="3200" smtClean="0"/>
            </a:br>
            <a:r>
              <a:rPr lang="en-US" sz="3200" smtClean="0"/>
              <a:t>Tự nhiên và xã hội</a:t>
            </a:r>
            <a:br>
              <a:rPr lang="en-US" sz="3200" smtClean="0"/>
            </a:br>
            <a:r>
              <a:rPr lang="en-US" sz="3200" smtClean="0"/>
              <a:t>Một số hoạt </a:t>
            </a:r>
            <a:r>
              <a:rPr lang="vi-VN" sz="3200" smtClean="0"/>
              <a:t>đ</a:t>
            </a:r>
            <a:r>
              <a:rPr lang="en-US" sz="3200" smtClean="0"/>
              <a:t>ộng ở tr</a:t>
            </a:r>
            <a:r>
              <a:rPr lang="vi-VN" sz="3200" smtClean="0"/>
              <a:t>ư</a:t>
            </a:r>
            <a:r>
              <a:rPr lang="en-US" sz="3200" smtClean="0"/>
              <a:t>ờng</a:t>
            </a:r>
            <a:endParaRPr lang="en-US" sz="32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7213"/>
            <a:ext cx="8229600" cy="4268787"/>
          </a:xfrm>
        </p:spPr>
        <p:txBody>
          <a:bodyPr/>
          <a:lstStyle/>
          <a:p>
            <a:pPr eaLnBrk="1" hangingPunct="1"/>
            <a:r>
              <a:rPr lang="en-US" sz="2800" smtClean="0"/>
              <a:t>* </a:t>
            </a:r>
            <a:r>
              <a:rPr lang="en-US" sz="3600" smtClean="0"/>
              <a:t>Hoạt </a:t>
            </a:r>
            <a:r>
              <a:rPr lang="vi-VN" sz="3600" smtClean="0"/>
              <a:t>đ</a:t>
            </a:r>
            <a:r>
              <a:rPr lang="en-US" sz="3600" smtClean="0"/>
              <a:t>ộng 1: hoạt </a:t>
            </a:r>
            <a:r>
              <a:rPr lang="vi-VN" sz="3600" smtClean="0"/>
              <a:t>đ</a:t>
            </a:r>
            <a:r>
              <a:rPr lang="en-US" sz="3600" smtClean="0"/>
              <a:t>ộng nhóm </a:t>
            </a:r>
            <a:r>
              <a:rPr lang="vi-VN" sz="3600" smtClean="0"/>
              <a:t>đ</a:t>
            </a:r>
            <a:r>
              <a:rPr lang="en-US" sz="3600" smtClean="0"/>
              <a:t>ôi.</a:t>
            </a:r>
          </a:p>
          <a:p>
            <a:pPr eaLnBrk="1" hangingPunct="1"/>
            <a:r>
              <a:rPr lang="en-US" sz="3600" smtClean="0"/>
              <a:t>Hãy nói về các hoạt </a:t>
            </a:r>
            <a:r>
              <a:rPr lang="vi-VN" sz="3600" smtClean="0"/>
              <a:t>đ</a:t>
            </a:r>
            <a:r>
              <a:rPr lang="en-US" sz="3600" smtClean="0"/>
              <a:t>ộng của học sinh trong từng hình d</a:t>
            </a:r>
            <a:r>
              <a:rPr lang="vi-VN" sz="3600" smtClean="0"/>
              <a:t>ư</a:t>
            </a:r>
            <a:r>
              <a:rPr lang="en-US" sz="3600" smtClean="0"/>
              <a:t>ới </a:t>
            </a:r>
            <a:r>
              <a:rPr lang="vi-VN" sz="3600" smtClean="0"/>
              <a:t>đ</a:t>
            </a:r>
            <a:r>
              <a:rPr lang="en-US" sz="3600" smtClean="0"/>
              <a:t>ây:</a:t>
            </a:r>
          </a:p>
          <a:p>
            <a:pPr eaLnBrk="1" hangingPunct="1"/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2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IMG0207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4038600"/>
            <a:ext cx="24384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6" descr="IMG0201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762000"/>
            <a:ext cx="24384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7" descr="IMG0202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76600" y="762000"/>
            <a:ext cx="25908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Picture 8" descr="IMG0203A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324600" y="762000"/>
            <a:ext cx="25146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5" name="Picture 9" descr="IMG0204A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477000" y="4038600"/>
            <a:ext cx="23622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6" name="Picture 10" descr="IMG0205A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276600" y="4038600"/>
            <a:ext cx="2667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smtClean="0"/>
              <a:t/>
            </a:r>
            <a:br>
              <a:rPr lang="en-US" sz="3200" smtClean="0"/>
            </a:br>
            <a:r>
              <a:rPr lang="en-US" sz="3200" smtClean="0"/>
              <a:t>Tự nhiên và xã hội</a:t>
            </a:r>
            <a:br>
              <a:rPr lang="en-US" sz="3200" smtClean="0"/>
            </a:br>
            <a:r>
              <a:rPr lang="en-US" sz="3200" smtClean="0"/>
              <a:t>Một số hoạt </a:t>
            </a:r>
            <a:r>
              <a:rPr lang="vi-VN" sz="3200" smtClean="0"/>
              <a:t>đ</a:t>
            </a:r>
            <a:r>
              <a:rPr lang="en-US" sz="3200" smtClean="0"/>
              <a:t>ộng ở tr</a:t>
            </a:r>
            <a:r>
              <a:rPr lang="vi-VN" sz="3200" smtClean="0"/>
              <a:t>ư</a:t>
            </a:r>
            <a:r>
              <a:rPr lang="en-US" sz="3200" smtClean="0"/>
              <a:t>ờng</a:t>
            </a:r>
            <a:endParaRPr lang="en-US" sz="3200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4343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2800" smtClean="0"/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Các bạn </a:t>
            </a:r>
            <a:r>
              <a:rPr lang="vi-VN" sz="2800" smtClean="0"/>
              <a:t>đ</a:t>
            </a:r>
            <a:r>
              <a:rPr lang="en-US" sz="2800" smtClean="0"/>
              <a:t>ang quan sát cây hoa trong giờ TN&amp;XH.</a:t>
            </a:r>
          </a:p>
        </p:txBody>
      </p:sp>
      <p:pic>
        <p:nvPicPr>
          <p:cNvPr id="5125" name="Picture 5" descr="IMG0201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2200" y="2057400"/>
            <a:ext cx="38100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200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smtClean="0"/>
              <a:t/>
            </a:r>
            <a:br>
              <a:rPr lang="en-US" sz="3200" smtClean="0"/>
            </a:br>
            <a:r>
              <a:rPr lang="en-US" sz="3200" smtClean="0"/>
              <a:t>Tự nhiên và xã hội</a:t>
            </a:r>
            <a:br>
              <a:rPr lang="en-US" sz="3200" smtClean="0"/>
            </a:br>
            <a:r>
              <a:rPr lang="en-US" sz="3200" smtClean="0"/>
              <a:t>Một số hoạt </a:t>
            </a:r>
            <a:r>
              <a:rPr lang="vi-VN" sz="3200" smtClean="0"/>
              <a:t>đ</a:t>
            </a:r>
            <a:r>
              <a:rPr lang="en-US" sz="3200" smtClean="0"/>
              <a:t>ộng ở tr</a:t>
            </a:r>
            <a:r>
              <a:rPr lang="vi-VN" sz="3200" smtClean="0"/>
              <a:t>ư</a:t>
            </a:r>
            <a:r>
              <a:rPr lang="en-US" sz="3200" smtClean="0"/>
              <a:t>ờng</a:t>
            </a:r>
            <a:endParaRPr lang="en-US" sz="3200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z="2800" smtClean="0"/>
          </a:p>
          <a:p>
            <a:pPr eaLnBrk="1" hangingPunct="1"/>
            <a:endParaRPr lang="en-US" sz="2800" smtClean="0"/>
          </a:p>
          <a:p>
            <a:pPr eaLnBrk="1" hangingPunct="1"/>
            <a:endParaRPr lang="en-US" sz="2800" smtClean="0"/>
          </a:p>
          <a:p>
            <a:pPr eaLnBrk="1" hangingPunct="1"/>
            <a:endParaRPr lang="en-US" sz="2800" smtClean="0"/>
          </a:p>
          <a:p>
            <a:pPr eaLnBrk="1" hangingPunct="1"/>
            <a:endParaRPr lang="en-US" sz="2800" smtClean="0"/>
          </a:p>
          <a:p>
            <a:pPr eaLnBrk="1" hangingPunct="1"/>
            <a:endParaRPr lang="en-US" sz="2800" smtClean="0"/>
          </a:p>
          <a:p>
            <a:pPr eaLnBrk="1" hangingPunct="1"/>
            <a:r>
              <a:rPr lang="en-US" sz="2800" smtClean="0"/>
              <a:t>Các bạn kể chuyện theo tranh môn kể chuyện.</a:t>
            </a:r>
          </a:p>
          <a:p>
            <a:pPr eaLnBrk="1" hangingPunct="1"/>
            <a:endParaRPr lang="en-US" sz="2800" smtClean="0"/>
          </a:p>
        </p:txBody>
      </p:sp>
      <p:pic>
        <p:nvPicPr>
          <p:cNvPr id="6148" name="Picture 4" descr="IMG0202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8400" y="2057400"/>
            <a:ext cx="37338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20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smtClean="0"/>
              <a:t/>
            </a:r>
            <a:br>
              <a:rPr lang="en-US" sz="3600" smtClean="0"/>
            </a:br>
            <a:r>
              <a:rPr lang="en-US" sz="3600" smtClean="0"/>
              <a:t>Tự nhiên và xã hội</a:t>
            </a:r>
            <a:br>
              <a:rPr lang="en-US" sz="3600" smtClean="0"/>
            </a:br>
            <a:r>
              <a:rPr lang="en-US" sz="3600" smtClean="0"/>
              <a:t>Một số hoạt </a:t>
            </a:r>
            <a:r>
              <a:rPr lang="vi-VN" sz="3600" smtClean="0"/>
              <a:t>đ</a:t>
            </a:r>
            <a:r>
              <a:rPr lang="en-US" sz="3600" smtClean="0"/>
              <a:t>ộng ở tr</a:t>
            </a:r>
            <a:r>
              <a:rPr lang="vi-VN" sz="3600" smtClean="0"/>
              <a:t>ư</a:t>
            </a:r>
            <a:r>
              <a:rPr lang="en-US" sz="3600" smtClean="0"/>
              <a:t>ờng</a:t>
            </a:r>
            <a:endParaRPr lang="en-US" sz="3600" dirty="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z="3000" smtClean="0"/>
          </a:p>
          <a:p>
            <a:pPr eaLnBrk="1" hangingPunct="1"/>
            <a:endParaRPr lang="en-US" sz="3000" smtClean="0"/>
          </a:p>
          <a:p>
            <a:pPr eaLnBrk="1" hangingPunct="1"/>
            <a:endParaRPr lang="en-US" sz="3000" smtClean="0"/>
          </a:p>
          <a:p>
            <a:pPr eaLnBrk="1" hangingPunct="1"/>
            <a:endParaRPr lang="en-US" sz="3000" smtClean="0"/>
          </a:p>
          <a:p>
            <a:pPr eaLnBrk="1" hangingPunct="1"/>
            <a:endParaRPr lang="en-US" sz="3000" smtClean="0"/>
          </a:p>
          <a:p>
            <a:pPr eaLnBrk="1" hangingPunct="1"/>
            <a:endParaRPr lang="en-US" sz="3000" smtClean="0"/>
          </a:p>
          <a:p>
            <a:pPr eaLnBrk="1" hangingPunct="1"/>
            <a:endParaRPr lang="en-US" sz="3000" smtClean="0"/>
          </a:p>
          <a:p>
            <a:pPr eaLnBrk="1" hangingPunct="1"/>
            <a:r>
              <a:rPr lang="en-US" sz="3000" smtClean="0"/>
              <a:t>Các bạn đang thảo luận theo </a:t>
            </a:r>
            <a:r>
              <a:rPr lang="en-US" sz="3000" smtClean="0">
                <a:latin typeface="Times New Roman" pitchFamily="18" charset="0"/>
              </a:rPr>
              <a:t>Nhó</a:t>
            </a:r>
            <a:r>
              <a:rPr lang="en-US" sz="3000" smtClean="0"/>
              <a:t>m.</a:t>
            </a:r>
          </a:p>
          <a:p>
            <a:pPr eaLnBrk="1" hangingPunct="1"/>
            <a:endParaRPr lang="en-US" sz="2800" smtClean="0"/>
          </a:p>
        </p:txBody>
      </p:sp>
      <p:pic>
        <p:nvPicPr>
          <p:cNvPr id="24581" name="Picture 5" descr="IMG0203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4600" y="1981200"/>
            <a:ext cx="40386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smtClean="0"/>
              <a:t/>
            </a:r>
            <a:br>
              <a:rPr lang="en-US" sz="3600" smtClean="0"/>
            </a:br>
            <a:r>
              <a:rPr lang="en-US" sz="3600" smtClean="0"/>
              <a:t>Tự nhiên và xã hội</a:t>
            </a:r>
            <a:br>
              <a:rPr lang="en-US" sz="3600" smtClean="0"/>
            </a:br>
            <a:r>
              <a:rPr lang="en-US" sz="3600" smtClean="0"/>
              <a:t>Một số hoạt </a:t>
            </a:r>
            <a:r>
              <a:rPr lang="vi-VN" sz="3600" smtClean="0"/>
              <a:t>đ</a:t>
            </a:r>
            <a:r>
              <a:rPr lang="en-US" sz="3600" smtClean="0"/>
              <a:t>ộng ở tr</a:t>
            </a:r>
            <a:r>
              <a:rPr lang="vi-VN" sz="3600" smtClean="0"/>
              <a:t>ư</a:t>
            </a:r>
            <a:r>
              <a:rPr lang="en-US" sz="3600" smtClean="0"/>
              <a:t>ờng</a:t>
            </a:r>
            <a:endParaRPr lang="en-US" sz="3600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81238"/>
            <a:ext cx="8229600" cy="38147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Các bạn </a:t>
            </a:r>
            <a:r>
              <a:rPr lang="vi-VN" smtClean="0"/>
              <a:t>đ</a:t>
            </a:r>
            <a:r>
              <a:rPr lang="en-US" smtClean="0"/>
              <a:t>ang tr</a:t>
            </a:r>
            <a:r>
              <a:rPr lang="vi-VN" smtClean="0"/>
              <a:t>ư</a:t>
            </a:r>
            <a:r>
              <a:rPr lang="en-US" smtClean="0"/>
              <a:t>ng bày sản phẩm.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</p:txBody>
      </p:sp>
      <p:pic>
        <p:nvPicPr>
          <p:cNvPr id="8196" name="Picture 4" descr="IMG0207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19400" y="1981200"/>
            <a:ext cx="38862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20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smtClean="0"/>
              <a:t/>
            </a:r>
            <a:br>
              <a:rPr lang="en-US" sz="3600" smtClean="0"/>
            </a:br>
            <a:r>
              <a:rPr lang="en-US" sz="3600" smtClean="0"/>
              <a:t>Tự nhiên và xã hội</a:t>
            </a:r>
            <a:br>
              <a:rPr lang="en-US" sz="3600" smtClean="0"/>
            </a:br>
            <a:r>
              <a:rPr lang="en-US" sz="3600" smtClean="0"/>
              <a:t>Một số hoạt </a:t>
            </a:r>
            <a:r>
              <a:rPr lang="vi-VN" sz="3600" smtClean="0"/>
              <a:t>đ</a:t>
            </a:r>
            <a:r>
              <a:rPr lang="en-US" sz="3600" smtClean="0"/>
              <a:t>ộng ở tr</a:t>
            </a:r>
            <a:r>
              <a:rPr lang="vi-VN" sz="3600" smtClean="0"/>
              <a:t>ư</a:t>
            </a:r>
            <a:r>
              <a:rPr lang="en-US" sz="3600" smtClean="0"/>
              <a:t>ờng</a:t>
            </a:r>
            <a:endParaRPr lang="en-US" sz="3600" dirty="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78025"/>
            <a:ext cx="8229600" cy="4117975"/>
          </a:xfrm>
        </p:spPr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Các bạn </a:t>
            </a:r>
            <a:r>
              <a:rPr lang="vi-VN" smtClean="0"/>
              <a:t>đ</a:t>
            </a:r>
            <a:r>
              <a:rPr lang="en-US" smtClean="0"/>
              <a:t>ang hoạt </a:t>
            </a:r>
            <a:r>
              <a:rPr lang="vi-VN" smtClean="0"/>
              <a:t>đ</a:t>
            </a:r>
            <a:r>
              <a:rPr lang="en-US" smtClean="0"/>
              <a:t>ộng </a:t>
            </a:r>
            <a:r>
              <a:rPr lang="en-US" smtClean="0">
                <a:latin typeface="Times New Roman" pitchFamily="18" charset="0"/>
              </a:rPr>
              <a:t>c</a:t>
            </a:r>
            <a:r>
              <a:rPr lang="en-US" smtClean="0"/>
              <a:t>á nhân.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pic>
        <p:nvPicPr>
          <p:cNvPr id="10245" name="Picture 5" descr="IMG0205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8400" y="2057400"/>
            <a:ext cx="39624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untain Top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Mountain To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Mountain Top</Template>
  <TotalTime>259</TotalTime>
  <Words>348</Words>
  <Application>Microsoft Office PowerPoint</Application>
  <PresentationFormat>On-screen Show (4:3)</PresentationFormat>
  <Paragraphs>76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 New Roman</vt:lpstr>
      <vt:lpstr>Mountain Top</vt:lpstr>
      <vt:lpstr>Slide 1</vt:lpstr>
      <vt:lpstr> Tự nhiên và xã hội</vt:lpstr>
      <vt:lpstr> Tự nhiên và xã hội Một số hoạt động ở trường</vt:lpstr>
      <vt:lpstr>Slide 4</vt:lpstr>
      <vt:lpstr> Tự nhiên và xã hội Một số hoạt động ở trường</vt:lpstr>
      <vt:lpstr> Tự nhiên và xã hội Một số hoạt động ở trường</vt:lpstr>
      <vt:lpstr> Tự nhiên và xã hội Một số hoạt động ở trường</vt:lpstr>
      <vt:lpstr> Tự nhiên và xã hội Một số hoạt động ở trường</vt:lpstr>
      <vt:lpstr> Tự nhiên và xã hội Một số hoạt động ở trường</vt:lpstr>
      <vt:lpstr> Tự nhiên và xã hội Một số hoạt động ở trường</vt:lpstr>
      <vt:lpstr> Tự nhiên và xã hội Một số hoạt động ở trường</vt:lpstr>
      <vt:lpstr> Tự nhiên và xã hội Một số hoạt động ở trường</vt:lpstr>
      <vt:lpstr> Tự nhiên và xã hội Một số hoạt động ở trường</vt:lpstr>
      <vt:lpstr> Tự nhiên và xã hội </vt:lpstr>
      <vt:lpstr> Tự nhiên và xã hội Một số hoạt động ở trường</vt:lpstr>
    </vt:vector>
  </TitlesOfParts>
  <Company>ITQuangNam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Thöù saùu ngaøy 11 thaùng 11 naêm 2011 Töï nhieân vaø xaõ hoäi</dc:title>
  <dc:creator>Root</dc:creator>
  <cp:lastModifiedBy>CSTeam</cp:lastModifiedBy>
  <cp:revision>23</cp:revision>
  <dcterms:created xsi:type="dcterms:W3CDTF">2011-11-09T08:31:56Z</dcterms:created>
  <dcterms:modified xsi:type="dcterms:W3CDTF">2016-06-29T10:34:46Z</dcterms:modified>
</cp:coreProperties>
</file>