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sldIdLst>
    <p:sldId id="257" r:id="rId2"/>
    <p:sldId id="258" r:id="rId3"/>
    <p:sldId id="259" r:id="rId4"/>
    <p:sldId id="260" r:id="rId5"/>
    <p:sldId id="261" r:id="rId6"/>
    <p:sldId id="262" r:id="rId7"/>
    <p:sldId id="263" r:id="rId8"/>
    <p:sldId id="267" r:id="rId9"/>
    <p:sldId id="265" r:id="rId10"/>
    <p:sldId id="266"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00FF00"/>
    <a:srgbClr val="FF0000"/>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endParaRPr lang="en-US"/>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7" name="Freeform 10"/>
            <p:cNvSpPr>
              <a:spLocks/>
            </p:cNvSpPr>
            <p:nvPr/>
          </p:nvSpPr>
          <p:spPr bwMode="hidden">
            <a:xfrm>
              <a:off x="0" y="0"/>
              <a:ext cx="5758" cy="1776"/>
            </a:xfrm>
            <a:custGeom>
              <a:avLst/>
              <a:gdLst>
                <a:gd name="T0" fmla="*/ 0 w 5740"/>
                <a:gd name="T1" fmla="*/ 0 h 1906"/>
                <a:gd name="T2" fmla="*/ 0 w 5740"/>
                <a:gd name="T3" fmla="*/ 1776 h 1906"/>
                <a:gd name="T4" fmla="*/ 5758 w 5740"/>
                <a:gd name="T5" fmla="*/ 1776 h 1906"/>
                <a:gd name="T6" fmla="*/ 5758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9227"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9228"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fld id="{9F526CAE-40DE-4195-B181-F6F2E784EE92}"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7FBE7380-6615-4808-BED0-6FF8F04806BD}" type="slidenum">
              <a:rPr lang="en-US"/>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BB081B45-82B4-401B-AFF3-082FB4AF26A4}" type="slidenum">
              <a:rPr lang="en-US"/>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6F50EFAB-53FF-4DC7-9DE6-46330EC40BBC}" type="slidenum">
              <a:rPr lang="en-US"/>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1509A720-F22D-49BB-BDAE-FBC549972944}" type="slidenum">
              <a:rPr lang="en-US"/>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89DFFF78-DCD2-49F1-8108-16193BC8F12F}" type="slidenum">
              <a:rPr lang="en-US"/>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fld id="{319429D0-0B41-42CF-B694-C3E968B7CA70}" type="slidenum">
              <a:rPr lang="en-US"/>
              <a:pPr/>
              <a:t>‹#›</a:t>
            </a:fld>
            <a:endParaRPr 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fld id="{361255AB-5E54-4EA4-B4DA-8B1E4BC9ECD2}" type="slidenum">
              <a:rPr lang="en-US"/>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fld id="{3B707C8A-2B8F-4563-A66E-E35D2D06D1FB}" type="slidenum">
              <a:rPr lang="en-US"/>
              <a:pPr/>
              <a:t>‹#›</a:t>
            </a:fld>
            <a:endParaRPr lang="en-US"/>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36B25541-59D6-4B92-BC00-9FFE7EC4F29C}" type="slidenum">
              <a:rPr lang="en-US"/>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63F19E51-6375-4C4F-9BD6-0DBF1047105B}" type="slidenum">
              <a:rPr lang="en-US"/>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8195"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itchFamily="34" charset="0"/>
              </a:defRPr>
            </a:lvl1pPr>
          </a:lstStyle>
          <a:p>
            <a:fld id="{3306F950-8F7B-437D-98D5-E3F4780FCD76}" type="slidenum">
              <a:rPr lang="en-US"/>
              <a:pPr/>
              <a:t>‹#›</a:t>
            </a:fld>
            <a:endParaRPr lang="en-US"/>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8198"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8199"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8200"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w="9525">
                <a:noFill/>
                <a:round/>
                <a:headEnd/>
                <a:tailEnd/>
              </a:ln>
            </p:spPr>
            <p:txBody>
              <a:bodyPr/>
              <a:lstStyle/>
              <a:p>
                <a:endParaRPr lang="en-US"/>
              </a:p>
            </p:txBody>
          </p:sp>
          <p:sp>
            <p:nvSpPr>
              <p:cNvPr id="8202"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8203"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1034" name="Freeform 12"/>
            <p:cNvSpPr>
              <a:spLocks/>
            </p:cNvSpPr>
            <p:nvPr/>
          </p:nvSpPr>
          <p:spPr bwMode="hidden">
            <a:xfrm>
              <a:off x="0" y="0"/>
              <a:ext cx="5758" cy="1776"/>
            </a:xfrm>
            <a:custGeom>
              <a:avLst/>
              <a:gdLst>
                <a:gd name="T0" fmla="*/ 0 w 5740"/>
                <a:gd name="T1" fmla="*/ 0 h 1906"/>
                <a:gd name="T2" fmla="*/ 0 w 5740"/>
                <a:gd name="T3" fmla="*/ 1776 h 1906"/>
                <a:gd name="T4" fmla="*/ 5758 w 5740"/>
                <a:gd name="T5" fmla="*/ 1776 h 1906"/>
                <a:gd name="T6" fmla="*/ 5758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8205"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206"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n-US"/>
          </a:p>
        </p:txBody>
      </p:sp>
      <p:sp>
        <p:nvSpPr>
          <p:cNvPr id="8207"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700"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228600"/>
            <a:ext cx="8001000" cy="584200"/>
          </a:xfrm>
          <a:prstGeom prst="rect">
            <a:avLst/>
          </a:prstGeom>
          <a:noFill/>
          <a:ln w="9525">
            <a:noFill/>
            <a:miter lim="800000"/>
            <a:headEnd/>
            <a:tailEnd/>
          </a:ln>
        </p:spPr>
        <p:txBody>
          <a:bodyPr>
            <a:spAutoFit/>
          </a:bodyPr>
          <a:lstStyle/>
          <a:p>
            <a:pPr algn="just" eaLnBrk="1" hangingPunct="1">
              <a:spcBef>
                <a:spcPct val="50000"/>
              </a:spcBef>
            </a:pPr>
            <a:r>
              <a:rPr lang="en-US" sz="3200" b="1">
                <a:latin typeface="Arial" pitchFamily="34" charset="0"/>
              </a:rPr>
              <a:t>* Bài cũ: Tiết kiệm nước</a:t>
            </a:r>
          </a:p>
        </p:txBody>
      </p:sp>
      <p:sp>
        <p:nvSpPr>
          <p:cNvPr id="10243" name="Text Box 3"/>
          <p:cNvSpPr txBox="1">
            <a:spLocks noChangeArrowheads="1"/>
          </p:cNvSpPr>
          <p:nvPr/>
        </p:nvSpPr>
        <p:spPr bwMode="auto">
          <a:xfrm>
            <a:off x="0" y="1143000"/>
            <a:ext cx="8763000" cy="3292475"/>
          </a:xfrm>
          <a:prstGeom prst="rect">
            <a:avLst/>
          </a:prstGeom>
          <a:noFill/>
          <a:ln w="9525">
            <a:noFill/>
            <a:miter lim="800000"/>
            <a:headEnd/>
            <a:tailEnd/>
          </a:ln>
        </p:spPr>
        <p:txBody>
          <a:bodyPr>
            <a:spAutoFit/>
          </a:bodyPr>
          <a:lstStyle/>
          <a:p>
            <a:pPr eaLnBrk="1" hangingPunct="1">
              <a:spcBef>
                <a:spcPct val="50000"/>
              </a:spcBef>
            </a:pPr>
            <a:r>
              <a:rPr lang="en-US" sz="3200" b="1">
                <a:latin typeface="Arial" pitchFamily="34" charset="0"/>
              </a:rPr>
              <a:t>* Tại sao ta phải tiết kiệm nước ?</a:t>
            </a:r>
          </a:p>
          <a:p>
            <a:r>
              <a:rPr lang="en-US" sz="3200">
                <a:latin typeface="Arial" pitchFamily="34" charset="0"/>
              </a:rPr>
              <a:t>   </a:t>
            </a:r>
            <a:r>
              <a:rPr lang="en-US" sz="3200" b="1">
                <a:solidFill>
                  <a:srgbClr val="FFFF00"/>
                </a:solidFill>
                <a:latin typeface="Arial" pitchFamily="34" charset="0"/>
              </a:rPr>
              <a:t>- Chúng ta phải tiết kiệm nước vì: tiết kiệm nước vừa tiết kiệm được tiền cho bản thân, vừa để có nước cho nhiều người khác, vừa góp phần bảo vệ nguồn tài nguyên nước.</a:t>
            </a:r>
          </a:p>
          <a:p>
            <a:pPr eaLnBrk="1" hangingPunct="1">
              <a:spcBef>
                <a:spcPct val="50000"/>
              </a:spcBef>
            </a:pPr>
            <a:endParaRPr lang="en-US" sz="3200" b="1">
              <a:solidFill>
                <a:srgbClr val="FFFF00"/>
              </a:solidFill>
              <a:latin typeface="Arial" pitchFamily="34" charset="0"/>
            </a:endParaRPr>
          </a:p>
        </p:txBody>
      </p:sp>
      <p:sp>
        <p:nvSpPr>
          <p:cNvPr id="10244" name="Text Box 4"/>
          <p:cNvSpPr txBox="1">
            <a:spLocks noChangeArrowheads="1"/>
          </p:cNvSpPr>
          <p:nvPr/>
        </p:nvSpPr>
        <p:spPr bwMode="auto">
          <a:xfrm>
            <a:off x="0" y="1143000"/>
            <a:ext cx="8839200" cy="4524375"/>
          </a:xfrm>
          <a:prstGeom prst="rect">
            <a:avLst/>
          </a:prstGeom>
          <a:noFill/>
          <a:ln w="9525">
            <a:noFill/>
            <a:miter lim="800000"/>
            <a:headEnd/>
            <a:tailEnd/>
          </a:ln>
        </p:spPr>
        <p:txBody>
          <a:bodyPr>
            <a:spAutoFit/>
          </a:bodyPr>
          <a:lstStyle/>
          <a:p>
            <a:pPr eaLnBrk="1" hangingPunct="1">
              <a:spcBef>
                <a:spcPct val="50000"/>
              </a:spcBef>
            </a:pPr>
            <a:r>
              <a:rPr lang="en-US" sz="3200" b="1">
                <a:latin typeface="Arial" pitchFamily="34" charset="0"/>
              </a:rPr>
              <a:t>* Em hãy nêu những việc nên làm và không nên làm để tiết kiệm nước?</a:t>
            </a:r>
          </a:p>
          <a:p>
            <a:r>
              <a:rPr lang="en-US" sz="1600">
                <a:latin typeface="Arial" pitchFamily="34" charset="0"/>
              </a:rPr>
              <a:t> </a:t>
            </a:r>
            <a:r>
              <a:rPr lang="en-US" sz="3200">
                <a:solidFill>
                  <a:srgbClr val="FFFF00"/>
                </a:solidFill>
                <a:latin typeface="Arial" pitchFamily="34" charset="0"/>
              </a:rPr>
              <a:t>Những việc nên làm:</a:t>
            </a:r>
          </a:p>
          <a:p>
            <a:r>
              <a:rPr lang="en-US" sz="3200">
                <a:solidFill>
                  <a:srgbClr val="FFFF00"/>
                </a:solidFill>
                <a:latin typeface="Arial" pitchFamily="34" charset="0"/>
              </a:rPr>
              <a:t>   + Khoá vòi nước khi không dùng đến.</a:t>
            </a:r>
          </a:p>
          <a:p>
            <a:r>
              <a:rPr lang="en-US" sz="3200">
                <a:solidFill>
                  <a:srgbClr val="FFFF00"/>
                </a:solidFill>
                <a:latin typeface="Arial" pitchFamily="34" charset="0"/>
              </a:rPr>
              <a:t>   + Sửa ống nước khi ống hỏng.</a:t>
            </a:r>
          </a:p>
          <a:p>
            <a:r>
              <a:rPr lang="en-US" sz="3200">
                <a:solidFill>
                  <a:srgbClr val="FFFF00"/>
                </a:solidFill>
                <a:latin typeface="Arial" pitchFamily="34" charset="0"/>
              </a:rPr>
              <a:t> Những việc không nên làm:</a:t>
            </a:r>
          </a:p>
          <a:p>
            <a:r>
              <a:rPr lang="en-US" sz="3200">
                <a:solidFill>
                  <a:srgbClr val="FFFF00"/>
                </a:solidFill>
                <a:latin typeface="Arial" pitchFamily="34" charset="0"/>
              </a:rPr>
              <a:t>   + Không để nước chảy tràn lan</a:t>
            </a:r>
          </a:p>
          <a:p>
            <a:r>
              <a:rPr lang="en-US" sz="3200">
                <a:solidFill>
                  <a:srgbClr val="FFFF00"/>
                </a:solidFill>
                <a:latin typeface="Arial" pitchFamily="34" charset="0"/>
              </a:rPr>
              <a:t>   + Khi tưới cây không tưới nước chảy lênh láng.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10242">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10242">
                                            <p:txEl>
                                              <p:pRg st="0" end="0"/>
                                            </p:txEl>
                                          </p:spTgt>
                                        </p:tgtEl>
                                        <p:attrNameLst>
                                          <p:attrName>ppt_w</p:attrName>
                                        </p:attrNameLst>
                                      </p:cBhvr>
                                    </p:anim>
                                    <p:anim by="(#ppt_w*0.50)" calcmode="lin" valueType="num">
                                      <p:cBhvr>
                                        <p:cTn id="8" dur="500" decel="50000" autoRev="1" fill="hold">
                                          <p:stCondLst>
                                            <p:cond delay="0"/>
                                          </p:stCondLst>
                                        </p:cTn>
                                        <p:tgtEl>
                                          <p:spTgt spid="10242">
                                            <p:txEl>
                                              <p:pRg st="0" end="0"/>
                                            </p:txEl>
                                          </p:spTgt>
                                        </p:tgtEl>
                                        <p:attrNameLst>
                                          <p:attrName>ppt_x</p:attrName>
                                        </p:attrNameLst>
                                      </p:cBhvr>
                                    </p:anim>
                                    <p:anim from="(-#ppt_h/2)" to="(#ppt_y)" calcmode="lin" valueType="num">
                                      <p:cBhvr>
                                        <p:cTn id="9" dur="1000" fill="hold">
                                          <p:stCondLst>
                                            <p:cond delay="0"/>
                                          </p:stCondLst>
                                        </p:cTn>
                                        <p:tgtEl>
                                          <p:spTgt spid="10242">
                                            <p:txEl>
                                              <p:pRg st="0" end="0"/>
                                            </p:txEl>
                                          </p:spTgt>
                                        </p:tgtEl>
                                        <p:attrNameLst>
                                          <p:attrName>ppt_y</p:attrName>
                                        </p:attrNameLst>
                                      </p:cBhvr>
                                    </p:anim>
                                    <p:animRot by="21600000">
                                      <p:cBhvr>
                                        <p:cTn id="10" dur="1000" fill="hold">
                                          <p:stCondLst>
                                            <p:cond delay="0"/>
                                          </p:stCondLst>
                                        </p:cTn>
                                        <p:tgtEl>
                                          <p:spTgt spid="10242">
                                            <p:txEl>
                                              <p:pRg st="0" end="0"/>
                                            </p:txEl>
                                          </p:spTgt>
                                        </p:tgtEl>
                                        <p:attrNameLst>
                                          <p:attrName>r</p:attrName>
                                        </p:attrNameLst>
                                      </p:cBhvr>
                                    </p:animRo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nodeType="clickEffect">
                                  <p:stCondLst>
                                    <p:cond delay="0"/>
                                  </p:stCondLst>
                                  <p:childTnLst>
                                    <p:set>
                                      <p:cBhvr>
                                        <p:cTn id="14" dur="1" fill="hold">
                                          <p:stCondLst>
                                            <p:cond delay="0"/>
                                          </p:stCondLst>
                                        </p:cTn>
                                        <p:tgtEl>
                                          <p:spTgt spid="10243">
                                            <p:txEl>
                                              <p:pRg st="0" end="0"/>
                                            </p:txEl>
                                          </p:spTgt>
                                        </p:tgtEl>
                                        <p:attrNameLst>
                                          <p:attrName>style.visibility</p:attrName>
                                        </p:attrNameLst>
                                      </p:cBhvr>
                                      <p:to>
                                        <p:strVal val="visible"/>
                                      </p:to>
                                    </p:set>
                                    <p:animEffect transition="in" filter="blinds(horizontal)">
                                      <p:cBhvr>
                                        <p:cTn id="15" dur="500"/>
                                        <p:tgtEl>
                                          <p:spTgt spid="10243">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nodeType="clickEffect">
                                  <p:stCondLst>
                                    <p:cond delay="0"/>
                                  </p:stCondLst>
                                  <p:childTnLst>
                                    <p:set>
                                      <p:cBhvr>
                                        <p:cTn id="19" dur="1" fill="hold">
                                          <p:stCondLst>
                                            <p:cond delay="0"/>
                                          </p:stCondLst>
                                        </p:cTn>
                                        <p:tgtEl>
                                          <p:spTgt spid="10243">
                                            <p:txEl>
                                              <p:pRg st="1" end="1"/>
                                            </p:txEl>
                                          </p:spTgt>
                                        </p:tgtEl>
                                        <p:attrNameLst>
                                          <p:attrName>style.visibility</p:attrName>
                                        </p:attrNameLst>
                                      </p:cBhvr>
                                      <p:to>
                                        <p:strVal val="visible"/>
                                      </p:to>
                                    </p:set>
                                    <p:animEffect transition="in" filter="blinds(horizontal)">
                                      <p:cBhvr>
                                        <p:cTn id="20" dur="500"/>
                                        <p:tgtEl>
                                          <p:spTgt spid="10243">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xit" presetSubtype="10" fill="hold" nodeType="clickEffect">
                                  <p:stCondLst>
                                    <p:cond delay="0"/>
                                  </p:stCondLst>
                                  <p:childTnLst>
                                    <p:animEffect transition="out" filter="blinds(horizontal)">
                                      <p:cBhvr>
                                        <p:cTn id="24" dur="500"/>
                                        <p:tgtEl>
                                          <p:spTgt spid="10243">
                                            <p:txEl>
                                              <p:pRg st="0" end="0"/>
                                            </p:txEl>
                                          </p:spTgt>
                                        </p:tgtEl>
                                      </p:cBhvr>
                                    </p:animEffect>
                                    <p:set>
                                      <p:cBhvr>
                                        <p:cTn id="25" dur="1" fill="hold">
                                          <p:stCondLst>
                                            <p:cond delay="499"/>
                                          </p:stCondLst>
                                        </p:cTn>
                                        <p:tgtEl>
                                          <p:spTgt spid="10243">
                                            <p:txEl>
                                              <p:pRg st="0" end="0"/>
                                            </p:txEl>
                                          </p:spTgt>
                                        </p:tgtEl>
                                        <p:attrNameLst>
                                          <p:attrName>style.visibility</p:attrName>
                                        </p:attrNameLst>
                                      </p:cBhvr>
                                      <p:to>
                                        <p:strVal val="hidden"/>
                                      </p:to>
                                    </p:set>
                                  </p:childTnLst>
                                </p:cTn>
                              </p:par>
                              <p:par>
                                <p:cTn id="26" presetID="3" presetClass="exit" presetSubtype="10" fill="hold" nodeType="withEffect">
                                  <p:stCondLst>
                                    <p:cond delay="0"/>
                                  </p:stCondLst>
                                  <p:childTnLst>
                                    <p:animEffect transition="out" filter="blinds(horizontal)">
                                      <p:cBhvr>
                                        <p:cTn id="27" dur="500"/>
                                        <p:tgtEl>
                                          <p:spTgt spid="10243">
                                            <p:txEl>
                                              <p:pRg st="1" end="1"/>
                                            </p:txEl>
                                          </p:spTgt>
                                        </p:tgtEl>
                                      </p:cBhvr>
                                    </p:animEffect>
                                    <p:set>
                                      <p:cBhvr>
                                        <p:cTn id="28" dur="1" fill="hold">
                                          <p:stCondLst>
                                            <p:cond delay="499"/>
                                          </p:stCondLst>
                                        </p:cTn>
                                        <p:tgtEl>
                                          <p:spTgt spid="10243">
                                            <p:txEl>
                                              <p:pRg st="1" end="1"/>
                                            </p:txEl>
                                          </p:spTgt>
                                        </p:tgtEl>
                                        <p:attrNameLst>
                                          <p:attrName>style.visibility</p:attrName>
                                        </p:attrNameLst>
                                      </p:cBhvr>
                                      <p:to>
                                        <p:strVal val="hidden"/>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5" presetClass="entr" presetSubtype="10" fill="hold" nodeType="clickEffect">
                                  <p:stCondLst>
                                    <p:cond delay="0"/>
                                  </p:stCondLst>
                                  <p:childTnLst>
                                    <p:set>
                                      <p:cBhvr>
                                        <p:cTn id="32" dur="1" fill="hold">
                                          <p:stCondLst>
                                            <p:cond delay="0"/>
                                          </p:stCondLst>
                                        </p:cTn>
                                        <p:tgtEl>
                                          <p:spTgt spid="10244">
                                            <p:txEl>
                                              <p:pRg st="0" end="0"/>
                                            </p:txEl>
                                          </p:spTgt>
                                        </p:tgtEl>
                                        <p:attrNameLst>
                                          <p:attrName>style.visibility</p:attrName>
                                        </p:attrNameLst>
                                      </p:cBhvr>
                                      <p:to>
                                        <p:strVal val="visible"/>
                                      </p:to>
                                    </p:set>
                                    <p:animEffect transition="in" filter="checkerboard(across)">
                                      <p:cBhvr>
                                        <p:cTn id="33" dur="500"/>
                                        <p:tgtEl>
                                          <p:spTgt spid="10244">
                                            <p:txEl>
                                              <p:pRg st="0" end="0"/>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 presetClass="entr" presetSubtype="10" fill="hold" nodeType="clickEffect">
                                  <p:stCondLst>
                                    <p:cond delay="0"/>
                                  </p:stCondLst>
                                  <p:childTnLst>
                                    <p:set>
                                      <p:cBhvr>
                                        <p:cTn id="37" dur="1" fill="hold">
                                          <p:stCondLst>
                                            <p:cond delay="0"/>
                                          </p:stCondLst>
                                        </p:cTn>
                                        <p:tgtEl>
                                          <p:spTgt spid="10244">
                                            <p:txEl>
                                              <p:pRg st="1" end="1"/>
                                            </p:txEl>
                                          </p:spTgt>
                                        </p:tgtEl>
                                        <p:attrNameLst>
                                          <p:attrName>style.visibility</p:attrName>
                                        </p:attrNameLst>
                                      </p:cBhvr>
                                      <p:to>
                                        <p:strVal val="visible"/>
                                      </p:to>
                                    </p:set>
                                    <p:animEffect transition="in" filter="checkerboard(across)">
                                      <p:cBhvr>
                                        <p:cTn id="38" dur="500"/>
                                        <p:tgtEl>
                                          <p:spTgt spid="10244">
                                            <p:txEl>
                                              <p:pRg st="1" end="1"/>
                                            </p:txEl>
                                          </p:spTgt>
                                        </p:tgtEl>
                                      </p:cBhvr>
                                    </p:animEffect>
                                  </p:childTnLst>
                                </p:cTn>
                              </p:par>
                              <p:par>
                                <p:cTn id="39" presetID="5" presetClass="entr" presetSubtype="10" fill="hold" nodeType="withEffect">
                                  <p:stCondLst>
                                    <p:cond delay="0"/>
                                  </p:stCondLst>
                                  <p:childTnLst>
                                    <p:set>
                                      <p:cBhvr>
                                        <p:cTn id="40" dur="1" fill="hold">
                                          <p:stCondLst>
                                            <p:cond delay="0"/>
                                          </p:stCondLst>
                                        </p:cTn>
                                        <p:tgtEl>
                                          <p:spTgt spid="10244">
                                            <p:txEl>
                                              <p:pRg st="2" end="2"/>
                                            </p:txEl>
                                          </p:spTgt>
                                        </p:tgtEl>
                                        <p:attrNameLst>
                                          <p:attrName>style.visibility</p:attrName>
                                        </p:attrNameLst>
                                      </p:cBhvr>
                                      <p:to>
                                        <p:strVal val="visible"/>
                                      </p:to>
                                    </p:set>
                                    <p:animEffect transition="in" filter="checkerboard(across)">
                                      <p:cBhvr>
                                        <p:cTn id="41" dur="500"/>
                                        <p:tgtEl>
                                          <p:spTgt spid="10244">
                                            <p:txEl>
                                              <p:pRg st="2" end="2"/>
                                            </p:txEl>
                                          </p:spTgt>
                                        </p:tgtEl>
                                      </p:cBhvr>
                                    </p:animEffect>
                                  </p:childTnLst>
                                </p:cTn>
                              </p:par>
                              <p:par>
                                <p:cTn id="42" presetID="5" presetClass="entr" presetSubtype="10" fill="hold" nodeType="withEffect">
                                  <p:stCondLst>
                                    <p:cond delay="0"/>
                                  </p:stCondLst>
                                  <p:childTnLst>
                                    <p:set>
                                      <p:cBhvr>
                                        <p:cTn id="43" dur="1" fill="hold">
                                          <p:stCondLst>
                                            <p:cond delay="0"/>
                                          </p:stCondLst>
                                        </p:cTn>
                                        <p:tgtEl>
                                          <p:spTgt spid="10244">
                                            <p:txEl>
                                              <p:pRg st="3" end="3"/>
                                            </p:txEl>
                                          </p:spTgt>
                                        </p:tgtEl>
                                        <p:attrNameLst>
                                          <p:attrName>style.visibility</p:attrName>
                                        </p:attrNameLst>
                                      </p:cBhvr>
                                      <p:to>
                                        <p:strVal val="visible"/>
                                      </p:to>
                                    </p:set>
                                    <p:animEffect transition="in" filter="checkerboard(across)">
                                      <p:cBhvr>
                                        <p:cTn id="44" dur="500"/>
                                        <p:tgtEl>
                                          <p:spTgt spid="10244">
                                            <p:txEl>
                                              <p:pRg st="3" end="3"/>
                                            </p:txEl>
                                          </p:spTgt>
                                        </p:tgtEl>
                                      </p:cBhvr>
                                    </p:animEffect>
                                  </p:childTnLst>
                                </p:cTn>
                              </p:par>
                              <p:par>
                                <p:cTn id="45" presetID="5" presetClass="entr" presetSubtype="10" fill="hold" nodeType="withEffect">
                                  <p:stCondLst>
                                    <p:cond delay="0"/>
                                  </p:stCondLst>
                                  <p:childTnLst>
                                    <p:set>
                                      <p:cBhvr>
                                        <p:cTn id="46" dur="1" fill="hold">
                                          <p:stCondLst>
                                            <p:cond delay="0"/>
                                          </p:stCondLst>
                                        </p:cTn>
                                        <p:tgtEl>
                                          <p:spTgt spid="10244">
                                            <p:txEl>
                                              <p:pRg st="4" end="4"/>
                                            </p:txEl>
                                          </p:spTgt>
                                        </p:tgtEl>
                                        <p:attrNameLst>
                                          <p:attrName>style.visibility</p:attrName>
                                        </p:attrNameLst>
                                      </p:cBhvr>
                                      <p:to>
                                        <p:strVal val="visible"/>
                                      </p:to>
                                    </p:set>
                                    <p:animEffect transition="in" filter="checkerboard(across)">
                                      <p:cBhvr>
                                        <p:cTn id="47" dur="500"/>
                                        <p:tgtEl>
                                          <p:spTgt spid="10244">
                                            <p:txEl>
                                              <p:pRg st="4" end="4"/>
                                            </p:txEl>
                                          </p:spTgt>
                                        </p:tgtEl>
                                      </p:cBhvr>
                                    </p:animEffect>
                                  </p:childTnLst>
                                </p:cTn>
                              </p:par>
                              <p:par>
                                <p:cTn id="48" presetID="5" presetClass="entr" presetSubtype="10" fill="hold" nodeType="withEffect">
                                  <p:stCondLst>
                                    <p:cond delay="0"/>
                                  </p:stCondLst>
                                  <p:childTnLst>
                                    <p:set>
                                      <p:cBhvr>
                                        <p:cTn id="49" dur="1" fill="hold">
                                          <p:stCondLst>
                                            <p:cond delay="0"/>
                                          </p:stCondLst>
                                        </p:cTn>
                                        <p:tgtEl>
                                          <p:spTgt spid="10244">
                                            <p:txEl>
                                              <p:pRg st="5" end="5"/>
                                            </p:txEl>
                                          </p:spTgt>
                                        </p:tgtEl>
                                        <p:attrNameLst>
                                          <p:attrName>style.visibility</p:attrName>
                                        </p:attrNameLst>
                                      </p:cBhvr>
                                      <p:to>
                                        <p:strVal val="visible"/>
                                      </p:to>
                                    </p:set>
                                    <p:animEffect transition="in" filter="checkerboard(across)">
                                      <p:cBhvr>
                                        <p:cTn id="50" dur="500"/>
                                        <p:tgtEl>
                                          <p:spTgt spid="10244">
                                            <p:txEl>
                                              <p:pRg st="5" end="5"/>
                                            </p:txEl>
                                          </p:spTgt>
                                        </p:tgtEl>
                                      </p:cBhvr>
                                    </p:animEffect>
                                  </p:childTnLst>
                                </p:cTn>
                              </p:par>
                              <p:par>
                                <p:cTn id="51" presetID="5" presetClass="entr" presetSubtype="10" fill="hold" nodeType="withEffect">
                                  <p:stCondLst>
                                    <p:cond delay="0"/>
                                  </p:stCondLst>
                                  <p:childTnLst>
                                    <p:set>
                                      <p:cBhvr>
                                        <p:cTn id="52" dur="1" fill="hold">
                                          <p:stCondLst>
                                            <p:cond delay="0"/>
                                          </p:stCondLst>
                                        </p:cTn>
                                        <p:tgtEl>
                                          <p:spTgt spid="10244">
                                            <p:txEl>
                                              <p:pRg st="6" end="6"/>
                                            </p:txEl>
                                          </p:spTgt>
                                        </p:tgtEl>
                                        <p:attrNameLst>
                                          <p:attrName>style.visibility</p:attrName>
                                        </p:attrNameLst>
                                      </p:cBhvr>
                                      <p:to>
                                        <p:strVal val="visible"/>
                                      </p:to>
                                    </p:set>
                                    <p:animEffect transition="in" filter="checkerboard(across)">
                                      <p:cBhvr>
                                        <p:cTn id="53" dur="500"/>
                                        <p:tgtEl>
                                          <p:spTgt spid="10244">
                                            <p:txEl>
                                              <p:pRg st="6" end="6"/>
                                            </p:txEl>
                                          </p:spTgt>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5" presetClass="exit" presetSubtype="10" fill="hold" nodeType="clickEffect">
                                  <p:stCondLst>
                                    <p:cond delay="0"/>
                                  </p:stCondLst>
                                  <p:childTnLst>
                                    <p:animEffect transition="out" filter="checkerboard(across)">
                                      <p:cBhvr>
                                        <p:cTn id="57" dur="500"/>
                                        <p:tgtEl>
                                          <p:spTgt spid="10244">
                                            <p:txEl>
                                              <p:pRg st="0" end="0"/>
                                            </p:txEl>
                                          </p:spTgt>
                                        </p:tgtEl>
                                      </p:cBhvr>
                                    </p:animEffect>
                                    <p:set>
                                      <p:cBhvr>
                                        <p:cTn id="58" dur="1" fill="hold">
                                          <p:stCondLst>
                                            <p:cond delay="499"/>
                                          </p:stCondLst>
                                        </p:cTn>
                                        <p:tgtEl>
                                          <p:spTgt spid="10244">
                                            <p:txEl>
                                              <p:pRg st="0" end="0"/>
                                            </p:txEl>
                                          </p:spTgt>
                                        </p:tgtEl>
                                        <p:attrNameLst>
                                          <p:attrName>style.visibility</p:attrName>
                                        </p:attrNameLst>
                                      </p:cBhvr>
                                      <p:to>
                                        <p:strVal val="hidden"/>
                                      </p:to>
                                    </p:set>
                                  </p:childTnLst>
                                </p:cTn>
                              </p:par>
                              <p:par>
                                <p:cTn id="59" presetID="5" presetClass="exit" presetSubtype="10" fill="hold" nodeType="withEffect">
                                  <p:stCondLst>
                                    <p:cond delay="0"/>
                                  </p:stCondLst>
                                  <p:childTnLst>
                                    <p:animEffect transition="out" filter="checkerboard(across)">
                                      <p:cBhvr>
                                        <p:cTn id="60" dur="500"/>
                                        <p:tgtEl>
                                          <p:spTgt spid="10244">
                                            <p:txEl>
                                              <p:pRg st="1" end="1"/>
                                            </p:txEl>
                                          </p:spTgt>
                                        </p:tgtEl>
                                      </p:cBhvr>
                                    </p:animEffect>
                                    <p:set>
                                      <p:cBhvr>
                                        <p:cTn id="61" dur="1" fill="hold">
                                          <p:stCondLst>
                                            <p:cond delay="499"/>
                                          </p:stCondLst>
                                        </p:cTn>
                                        <p:tgtEl>
                                          <p:spTgt spid="10244">
                                            <p:txEl>
                                              <p:pRg st="1" end="1"/>
                                            </p:txEl>
                                          </p:spTgt>
                                        </p:tgtEl>
                                        <p:attrNameLst>
                                          <p:attrName>style.visibility</p:attrName>
                                        </p:attrNameLst>
                                      </p:cBhvr>
                                      <p:to>
                                        <p:strVal val="hidden"/>
                                      </p:to>
                                    </p:set>
                                  </p:childTnLst>
                                </p:cTn>
                              </p:par>
                              <p:par>
                                <p:cTn id="62" presetID="5" presetClass="exit" presetSubtype="10" fill="hold" nodeType="withEffect">
                                  <p:stCondLst>
                                    <p:cond delay="0"/>
                                  </p:stCondLst>
                                  <p:childTnLst>
                                    <p:animEffect transition="out" filter="checkerboard(across)">
                                      <p:cBhvr>
                                        <p:cTn id="63" dur="500"/>
                                        <p:tgtEl>
                                          <p:spTgt spid="10244">
                                            <p:txEl>
                                              <p:pRg st="2" end="2"/>
                                            </p:txEl>
                                          </p:spTgt>
                                        </p:tgtEl>
                                      </p:cBhvr>
                                    </p:animEffect>
                                    <p:set>
                                      <p:cBhvr>
                                        <p:cTn id="64" dur="1" fill="hold">
                                          <p:stCondLst>
                                            <p:cond delay="499"/>
                                          </p:stCondLst>
                                        </p:cTn>
                                        <p:tgtEl>
                                          <p:spTgt spid="10244">
                                            <p:txEl>
                                              <p:pRg st="2" end="2"/>
                                            </p:txEl>
                                          </p:spTgt>
                                        </p:tgtEl>
                                        <p:attrNameLst>
                                          <p:attrName>style.visibility</p:attrName>
                                        </p:attrNameLst>
                                      </p:cBhvr>
                                      <p:to>
                                        <p:strVal val="hidden"/>
                                      </p:to>
                                    </p:set>
                                  </p:childTnLst>
                                </p:cTn>
                              </p:par>
                              <p:par>
                                <p:cTn id="65" presetID="5" presetClass="exit" presetSubtype="10" fill="hold" nodeType="withEffect">
                                  <p:stCondLst>
                                    <p:cond delay="0"/>
                                  </p:stCondLst>
                                  <p:childTnLst>
                                    <p:animEffect transition="out" filter="checkerboard(across)">
                                      <p:cBhvr>
                                        <p:cTn id="66" dur="500"/>
                                        <p:tgtEl>
                                          <p:spTgt spid="10244">
                                            <p:txEl>
                                              <p:pRg st="3" end="3"/>
                                            </p:txEl>
                                          </p:spTgt>
                                        </p:tgtEl>
                                      </p:cBhvr>
                                    </p:animEffect>
                                    <p:set>
                                      <p:cBhvr>
                                        <p:cTn id="67" dur="1" fill="hold">
                                          <p:stCondLst>
                                            <p:cond delay="499"/>
                                          </p:stCondLst>
                                        </p:cTn>
                                        <p:tgtEl>
                                          <p:spTgt spid="10244">
                                            <p:txEl>
                                              <p:pRg st="3" end="3"/>
                                            </p:txEl>
                                          </p:spTgt>
                                        </p:tgtEl>
                                        <p:attrNameLst>
                                          <p:attrName>style.visibility</p:attrName>
                                        </p:attrNameLst>
                                      </p:cBhvr>
                                      <p:to>
                                        <p:strVal val="hidden"/>
                                      </p:to>
                                    </p:set>
                                  </p:childTnLst>
                                </p:cTn>
                              </p:par>
                              <p:par>
                                <p:cTn id="68" presetID="5" presetClass="exit" presetSubtype="10" fill="hold" nodeType="withEffect">
                                  <p:stCondLst>
                                    <p:cond delay="0"/>
                                  </p:stCondLst>
                                  <p:childTnLst>
                                    <p:animEffect transition="out" filter="checkerboard(across)">
                                      <p:cBhvr>
                                        <p:cTn id="69" dur="500"/>
                                        <p:tgtEl>
                                          <p:spTgt spid="10244">
                                            <p:txEl>
                                              <p:pRg st="4" end="4"/>
                                            </p:txEl>
                                          </p:spTgt>
                                        </p:tgtEl>
                                      </p:cBhvr>
                                    </p:animEffect>
                                    <p:set>
                                      <p:cBhvr>
                                        <p:cTn id="70" dur="1" fill="hold">
                                          <p:stCondLst>
                                            <p:cond delay="499"/>
                                          </p:stCondLst>
                                        </p:cTn>
                                        <p:tgtEl>
                                          <p:spTgt spid="10244">
                                            <p:txEl>
                                              <p:pRg st="4" end="4"/>
                                            </p:txEl>
                                          </p:spTgt>
                                        </p:tgtEl>
                                        <p:attrNameLst>
                                          <p:attrName>style.visibility</p:attrName>
                                        </p:attrNameLst>
                                      </p:cBhvr>
                                      <p:to>
                                        <p:strVal val="hidden"/>
                                      </p:to>
                                    </p:set>
                                  </p:childTnLst>
                                </p:cTn>
                              </p:par>
                              <p:par>
                                <p:cTn id="71" presetID="5" presetClass="exit" presetSubtype="10" fill="hold" nodeType="withEffect">
                                  <p:stCondLst>
                                    <p:cond delay="0"/>
                                  </p:stCondLst>
                                  <p:childTnLst>
                                    <p:animEffect transition="out" filter="checkerboard(across)">
                                      <p:cBhvr>
                                        <p:cTn id="72" dur="500"/>
                                        <p:tgtEl>
                                          <p:spTgt spid="10244">
                                            <p:txEl>
                                              <p:pRg st="5" end="5"/>
                                            </p:txEl>
                                          </p:spTgt>
                                        </p:tgtEl>
                                      </p:cBhvr>
                                    </p:animEffect>
                                    <p:set>
                                      <p:cBhvr>
                                        <p:cTn id="73" dur="1" fill="hold">
                                          <p:stCondLst>
                                            <p:cond delay="499"/>
                                          </p:stCondLst>
                                        </p:cTn>
                                        <p:tgtEl>
                                          <p:spTgt spid="10244">
                                            <p:txEl>
                                              <p:pRg st="5" end="5"/>
                                            </p:txEl>
                                          </p:spTgt>
                                        </p:tgtEl>
                                        <p:attrNameLst>
                                          <p:attrName>style.visibility</p:attrName>
                                        </p:attrNameLst>
                                      </p:cBhvr>
                                      <p:to>
                                        <p:strVal val="hidden"/>
                                      </p:to>
                                    </p:set>
                                  </p:childTnLst>
                                </p:cTn>
                              </p:par>
                              <p:par>
                                <p:cTn id="74" presetID="5" presetClass="exit" presetSubtype="10" fill="hold" nodeType="withEffect">
                                  <p:stCondLst>
                                    <p:cond delay="0"/>
                                  </p:stCondLst>
                                  <p:childTnLst>
                                    <p:animEffect transition="out" filter="checkerboard(across)">
                                      <p:cBhvr>
                                        <p:cTn id="75" dur="500"/>
                                        <p:tgtEl>
                                          <p:spTgt spid="10244">
                                            <p:txEl>
                                              <p:pRg st="6" end="6"/>
                                            </p:txEl>
                                          </p:spTgt>
                                        </p:tgtEl>
                                      </p:cBhvr>
                                    </p:animEffect>
                                    <p:set>
                                      <p:cBhvr>
                                        <p:cTn id="76" dur="1" fill="hold">
                                          <p:stCondLst>
                                            <p:cond delay="499"/>
                                          </p:stCondLst>
                                        </p:cTn>
                                        <p:tgtEl>
                                          <p:spTgt spid="10244">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3"/>
          <p:cNvSpPr txBox="1">
            <a:spLocks noChangeArrowheads="1"/>
          </p:cNvSpPr>
          <p:nvPr/>
        </p:nvSpPr>
        <p:spPr bwMode="auto">
          <a:xfrm>
            <a:off x="3429000" y="533400"/>
            <a:ext cx="1981200" cy="461963"/>
          </a:xfrm>
          <a:prstGeom prst="rect">
            <a:avLst/>
          </a:prstGeom>
          <a:noFill/>
          <a:ln w="9525">
            <a:noFill/>
            <a:miter lim="800000"/>
            <a:headEnd/>
            <a:tailEnd/>
          </a:ln>
        </p:spPr>
        <p:txBody>
          <a:bodyPr>
            <a:spAutoFit/>
          </a:bodyPr>
          <a:lstStyle/>
          <a:p>
            <a:pPr eaLnBrk="1" hangingPunct="1">
              <a:spcBef>
                <a:spcPct val="50000"/>
              </a:spcBef>
            </a:pPr>
            <a:r>
              <a:rPr lang="en-US" sz="2400">
                <a:solidFill>
                  <a:srgbClr val="66FF33"/>
                </a:solidFill>
                <a:latin typeface="Arial" pitchFamily="34" charset="0"/>
              </a:rPr>
              <a:t>Khoa học</a:t>
            </a:r>
          </a:p>
        </p:txBody>
      </p:sp>
      <p:sp>
        <p:nvSpPr>
          <p:cNvPr id="12291" name="Text Box 4"/>
          <p:cNvSpPr txBox="1">
            <a:spLocks noChangeArrowheads="1"/>
          </p:cNvSpPr>
          <p:nvPr/>
        </p:nvSpPr>
        <p:spPr bwMode="auto">
          <a:xfrm>
            <a:off x="1143000" y="990600"/>
            <a:ext cx="7391400" cy="584200"/>
          </a:xfrm>
          <a:prstGeom prst="rect">
            <a:avLst/>
          </a:prstGeom>
          <a:noFill/>
          <a:ln w="9525">
            <a:noFill/>
            <a:miter lim="800000"/>
            <a:headEnd/>
            <a:tailEnd/>
          </a:ln>
        </p:spPr>
        <p:txBody>
          <a:bodyPr>
            <a:spAutoFit/>
          </a:bodyPr>
          <a:lstStyle/>
          <a:p>
            <a:pPr algn="ctr" eaLnBrk="1" hangingPunct="1">
              <a:spcBef>
                <a:spcPct val="50000"/>
              </a:spcBef>
            </a:pPr>
            <a:r>
              <a:rPr lang="en-US" sz="3200" b="1">
                <a:solidFill>
                  <a:srgbClr val="FFFF00"/>
                </a:solidFill>
                <a:latin typeface="Arial" pitchFamily="34" charset="0"/>
              </a:rPr>
              <a:t>Làm thế nào để biết có không khí ?</a:t>
            </a:r>
          </a:p>
        </p:txBody>
      </p:sp>
      <p:sp>
        <p:nvSpPr>
          <p:cNvPr id="23559" name="Rectangle 7"/>
          <p:cNvSpPr>
            <a:spLocks noChangeArrowheads="1"/>
          </p:cNvSpPr>
          <p:nvPr/>
        </p:nvSpPr>
        <p:spPr bwMode="auto">
          <a:xfrm>
            <a:off x="0" y="1704975"/>
            <a:ext cx="2346325" cy="584200"/>
          </a:xfrm>
          <a:prstGeom prst="rect">
            <a:avLst/>
          </a:prstGeom>
          <a:noFill/>
          <a:ln w="9525">
            <a:noFill/>
            <a:miter lim="800000"/>
            <a:headEnd/>
            <a:tailEnd/>
          </a:ln>
        </p:spPr>
        <p:txBody>
          <a:bodyPr wrap="none" anchor="ctr">
            <a:spAutoFit/>
          </a:bodyPr>
          <a:lstStyle/>
          <a:p>
            <a:pPr eaLnBrk="1" hangingPunct="1"/>
            <a:r>
              <a:rPr lang="en-US" sz="3200" b="1" i="1">
                <a:solidFill>
                  <a:srgbClr val="00FF00"/>
                </a:solidFill>
                <a:latin typeface="Arial" pitchFamily="34" charset="0"/>
              </a:rPr>
              <a:t>* Củng cố: </a:t>
            </a:r>
            <a:endParaRPr lang="en-US" sz="3200">
              <a:solidFill>
                <a:srgbClr val="00FF00"/>
              </a:solidFill>
              <a:latin typeface="Arial" pitchFamily="34" charset="0"/>
            </a:endParaRPr>
          </a:p>
        </p:txBody>
      </p:sp>
      <p:sp>
        <p:nvSpPr>
          <p:cNvPr id="23560" name="Rectangle 8"/>
          <p:cNvSpPr>
            <a:spLocks noChangeArrowheads="1"/>
          </p:cNvSpPr>
          <p:nvPr/>
        </p:nvSpPr>
        <p:spPr bwMode="auto">
          <a:xfrm>
            <a:off x="615950" y="2390775"/>
            <a:ext cx="4260850" cy="584200"/>
          </a:xfrm>
          <a:prstGeom prst="rect">
            <a:avLst/>
          </a:prstGeom>
          <a:noFill/>
          <a:ln w="9525">
            <a:noFill/>
            <a:miter lim="800000"/>
            <a:headEnd/>
            <a:tailEnd/>
          </a:ln>
        </p:spPr>
        <p:txBody>
          <a:bodyPr wrap="none" anchor="ctr">
            <a:spAutoFit/>
          </a:bodyPr>
          <a:lstStyle/>
          <a:p>
            <a:pPr algn="just" eaLnBrk="1" hangingPunct="1">
              <a:tabLst>
                <a:tab pos="342900" algn="l"/>
              </a:tabLst>
            </a:pPr>
            <a:r>
              <a:rPr lang="en-US" sz="3200">
                <a:latin typeface="Arial" pitchFamily="34" charset="0"/>
              </a:rPr>
              <a:t>Đọc mục bạn cần biết.</a:t>
            </a:r>
          </a:p>
        </p:txBody>
      </p:sp>
      <p:sp>
        <p:nvSpPr>
          <p:cNvPr id="23561" name="Rectangle 9"/>
          <p:cNvSpPr>
            <a:spLocks noChangeArrowheads="1"/>
          </p:cNvSpPr>
          <p:nvPr/>
        </p:nvSpPr>
        <p:spPr bwMode="auto">
          <a:xfrm>
            <a:off x="0" y="3265488"/>
            <a:ext cx="8305800" cy="2555875"/>
          </a:xfrm>
          <a:prstGeom prst="rect">
            <a:avLst/>
          </a:prstGeom>
          <a:noFill/>
          <a:ln w="9525">
            <a:noFill/>
            <a:miter lim="800000"/>
            <a:headEnd/>
            <a:tailEnd/>
          </a:ln>
        </p:spPr>
        <p:txBody>
          <a:bodyPr anchor="ctr">
            <a:spAutoFit/>
          </a:bodyPr>
          <a:lstStyle/>
          <a:p>
            <a:pPr algn="just" eaLnBrk="1" hangingPunct="1">
              <a:tabLst>
                <a:tab pos="342900" algn="l"/>
              </a:tabLst>
            </a:pPr>
            <a:r>
              <a:rPr lang="en-US" sz="3200" i="1">
                <a:latin typeface="Arial" pitchFamily="34" charset="0"/>
              </a:rPr>
              <a:t> - Nếu xung quanh ta không có không khí thì thế nào ?</a:t>
            </a:r>
          </a:p>
          <a:p>
            <a:pPr algn="just" eaLnBrk="1" hangingPunct="1">
              <a:tabLst>
                <a:tab pos="342900" algn="l"/>
              </a:tabLst>
            </a:pPr>
            <a:r>
              <a:rPr lang="en-US" sz="3200" i="1">
                <a:latin typeface="Arial" pitchFamily="34" charset="0"/>
              </a:rPr>
              <a:t>    </a:t>
            </a:r>
            <a:r>
              <a:rPr lang="en-US" sz="3200" i="1">
                <a:solidFill>
                  <a:srgbClr val="FFFF00"/>
                </a:solidFill>
                <a:latin typeface="Arial" pitchFamily="34" charset="0"/>
              </a:rPr>
              <a:t>+ Lúc ấy con người và các sinh vật trên hành tinh này sẽ chết và trái đất không còn sự sống.</a:t>
            </a:r>
          </a:p>
        </p:txBody>
      </p:sp>
      <p:sp>
        <p:nvSpPr>
          <p:cNvPr id="23562" name="Rectangle 10"/>
          <p:cNvSpPr>
            <a:spLocks noChangeArrowheads="1"/>
          </p:cNvSpPr>
          <p:nvPr/>
        </p:nvSpPr>
        <p:spPr bwMode="auto">
          <a:xfrm>
            <a:off x="152400" y="3463925"/>
            <a:ext cx="8382000" cy="2555875"/>
          </a:xfrm>
          <a:prstGeom prst="rect">
            <a:avLst/>
          </a:prstGeom>
          <a:noFill/>
          <a:ln w="9525">
            <a:noFill/>
            <a:miter lim="800000"/>
            <a:headEnd/>
            <a:tailEnd/>
          </a:ln>
        </p:spPr>
        <p:txBody>
          <a:bodyPr anchor="ctr">
            <a:spAutoFit/>
          </a:bodyPr>
          <a:lstStyle/>
          <a:p>
            <a:pPr algn="just" eaLnBrk="1" hangingPunct="1">
              <a:tabLst>
                <a:tab pos="342900" algn="l"/>
              </a:tabLst>
            </a:pPr>
            <a:r>
              <a:rPr lang="en-US" sz="3200" i="1">
                <a:latin typeface="Arial" pitchFamily="34" charset="0"/>
              </a:rPr>
              <a:t>- Nếu khí quyển mất tác dụng ngăn chặn tia sáng độc hại từ mặt trời thì thế nào ?</a:t>
            </a:r>
          </a:p>
          <a:p>
            <a:pPr algn="just" eaLnBrk="1" hangingPunct="1">
              <a:tabLst>
                <a:tab pos="342900" algn="l"/>
              </a:tabLst>
            </a:pPr>
            <a:r>
              <a:rPr lang="en-US" sz="3200" i="1">
                <a:latin typeface="Arial" pitchFamily="34" charset="0"/>
              </a:rPr>
              <a:t>   </a:t>
            </a:r>
            <a:r>
              <a:rPr lang="en-US" sz="3200" i="1">
                <a:solidFill>
                  <a:srgbClr val="FFFF00"/>
                </a:solidFill>
                <a:latin typeface="Arial" pitchFamily="34" charset="0"/>
              </a:rPr>
              <a:t>+ Lúc ấy con người bị ung thư da và khí hậu ấm dần lên và băng ở hai cực sẽ tan gây ngập lụt.</a:t>
            </a:r>
            <a:r>
              <a:rPr lang="en-US" sz="3200">
                <a:solidFill>
                  <a:srgbClr val="FFFF00"/>
                </a:solidFill>
                <a:latin typeface="Arial" pitchFamily="34" charset="0"/>
              </a:rPr>
              <a:t> </a:t>
            </a:r>
          </a:p>
        </p:txBody>
      </p:sp>
      <p:sp>
        <p:nvSpPr>
          <p:cNvPr id="23563" name="Rectangle 11"/>
          <p:cNvSpPr>
            <a:spLocks noChangeArrowheads="1"/>
          </p:cNvSpPr>
          <p:nvPr/>
        </p:nvSpPr>
        <p:spPr bwMode="auto">
          <a:xfrm>
            <a:off x="457200" y="2055813"/>
            <a:ext cx="8337550" cy="584200"/>
          </a:xfrm>
          <a:prstGeom prst="rect">
            <a:avLst/>
          </a:prstGeom>
          <a:noFill/>
          <a:ln w="9525">
            <a:noFill/>
            <a:miter lim="800000"/>
            <a:headEnd/>
            <a:tailEnd/>
          </a:ln>
        </p:spPr>
        <p:txBody>
          <a:bodyPr anchor="ctr">
            <a:spAutoFit/>
          </a:bodyPr>
          <a:lstStyle/>
          <a:p>
            <a:pPr eaLnBrk="1" hangingPunct="1"/>
            <a:r>
              <a:rPr lang="en-US" sz="3200" b="1" i="1">
                <a:solidFill>
                  <a:srgbClr val="00FF00"/>
                </a:solidFill>
                <a:latin typeface="Arial" pitchFamily="34" charset="0"/>
              </a:rPr>
              <a:t>* </a:t>
            </a:r>
            <a:r>
              <a:rPr lang="en-US" sz="3200" b="1">
                <a:solidFill>
                  <a:srgbClr val="00FF00"/>
                </a:solidFill>
                <a:latin typeface="Arial" pitchFamily="34" charset="0"/>
              </a:rPr>
              <a:t> Về nhà học bài và chuẩn bị bong bóng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23559">
                                            <p:txEl>
                                              <p:pRg st="0" end="0"/>
                                            </p:txEl>
                                          </p:spTgt>
                                        </p:tgtEl>
                                        <p:attrNameLst>
                                          <p:attrName>style.visibility</p:attrName>
                                        </p:attrNameLst>
                                      </p:cBhvr>
                                      <p:to>
                                        <p:strVal val="visible"/>
                                      </p:to>
                                    </p:set>
                                    <p:animEffect transition="in" filter="wipe(down)">
                                      <p:cBhvr>
                                        <p:cTn id="7" dur="580">
                                          <p:stCondLst>
                                            <p:cond delay="0"/>
                                          </p:stCondLst>
                                        </p:cTn>
                                        <p:tgtEl>
                                          <p:spTgt spid="23559">
                                            <p:txEl>
                                              <p:pRg st="0" end="0"/>
                                            </p:txEl>
                                          </p:spTgt>
                                        </p:tgtEl>
                                      </p:cBhvr>
                                    </p:animEffect>
                                    <p:anim calcmode="lin" valueType="num">
                                      <p:cBhvr>
                                        <p:cTn id="8" dur="1822" tmFilter="0,0; 0.14,0.36; 0.43,0.73; 0.71,0.91; 1.0,1.0">
                                          <p:stCondLst>
                                            <p:cond delay="0"/>
                                          </p:stCondLst>
                                        </p:cTn>
                                        <p:tgtEl>
                                          <p:spTgt spid="23559">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3559">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3559">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3559">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3559">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3559">
                                            <p:txEl>
                                              <p:pRg st="0" end="0"/>
                                            </p:txEl>
                                          </p:spTgt>
                                        </p:tgtEl>
                                      </p:cBhvr>
                                      <p:to x="100000" y="60000"/>
                                    </p:animScale>
                                    <p:animScale>
                                      <p:cBhvr>
                                        <p:cTn id="14" dur="166" decel="50000">
                                          <p:stCondLst>
                                            <p:cond delay="676"/>
                                          </p:stCondLst>
                                        </p:cTn>
                                        <p:tgtEl>
                                          <p:spTgt spid="23559">
                                            <p:txEl>
                                              <p:pRg st="0" end="0"/>
                                            </p:txEl>
                                          </p:spTgt>
                                        </p:tgtEl>
                                      </p:cBhvr>
                                      <p:to x="100000" y="100000"/>
                                    </p:animScale>
                                    <p:animScale>
                                      <p:cBhvr>
                                        <p:cTn id="15" dur="26">
                                          <p:stCondLst>
                                            <p:cond delay="1312"/>
                                          </p:stCondLst>
                                        </p:cTn>
                                        <p:tgtEl>
                                          <p:spTgt spid="23559">
                                            <p:txEl>
                                              <p:pRg st="0" end="0"/>
                                            </p:txEl>
                                          </p:spTgt>
                                        </p:tgtEl>
                                      </p:cBhvr>
                                      <p:to x="100000" y="80000"/>
                                    </p:animScale>
                                    <p:animScale>
                                      <p:cBhvr>
                                        <p:cTn id="16" dur="166" decel="50000">
                                          <p:stCondLst>
                                            <p:cond delay="1338"/>
                                          </p:stCondLst>
                                        </p:cTn>
                                        <p:tgtEl>
                                          <p:spTgt spid="23559">
                                            <p:txEl>
                                              <p:pRg st="0" end="0"/>
                                            </p:txEl>
                                          </p:spTgt>
                                        </p:tgtEl>
                                      </p:cBhvr>
                                      <p:to x="100000" y="100000"/>
                                    </p:animScale>
                                    <p:animScale>
                                      <p:cBhvr>
                                        <p:cTn id="17" dur="26">
                                          <p:stCondLst>
                                            <p:cond delay="1642"/>
                                          </p:stCondLst>
                                        </p:cTn>
                                        <p:tgtEl>
                                          <p:spTgt spid="23559">
                                            <p:txEl>
                                              <p:pRg st="0" end="0"/>
                                            </p:txEl>
                                          </p:spTgt>
                                        </p:tgtEl>
                                      </p:cBhvr>
                                      <p:to x="100000" y="90000"/>
                                    </p:animScale>
                                    <p:animScale>
                                      <p:cBhvr>
                                        <p:cTn id="18" dur="166" decel="50000">
                                          <p:stCondLst>
                                            <p:cond delay="1668"/>
                                          </p:stCondLst>
                                        </p:cTn>
                                        <p:tgtEl>
                                          <p:spTgt spid="23559">
                                            <p:txEl>
                                              <p:pRg st="0" end="0"/>
                                            </p:txEl>
                                          </p:spTgt>
                                        </p:tgtEl>
                                      </p:cBhvr>
                                      <p:to x="100000" y="100000"/>
                                    </p:animScale>
                                    <p:animScale>
                                      <p:cBhvr>
                                        <p:cTn id="19" dur="26">
                                          <p:stCondLst>
                                            <p:cond delay="1808"/>
                                          </p:stCondLst>
                                        </p:cTn>
                                        <p:tgtEl>
                                          <p:spTgt spid="23559">
                                            <p:txEl>
                                              <p:pRg st="0" end="0"/>
                                            </p:txEl>
                                          </p:spTgt>
                                        </p:tgtEl>
                                      </p:cBhvr>
                                      <p:to x="100000" y="95000"/>
                                    </p:animScale>
                                    <p:animScale>
                                      <p:cBhvr>
                                        <p:cTn id="20" dur="166" decel="50000">
                                          <p:stCondLst>
                                            <p:cond delay="1834"/>
                                          </p:stCondLst>
                                        </p:cTn>
                                        <p:tgtEl>
                                          <p:spTgt spid="23559">
                                            <p:txEl>
                                              <p:pRg st="0" end="0"/>
                                            </p:txEl>
                                          </p:spTgt>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3" presetClass="entr" presetSubtype="10" fill="hold" nodeType="clickEffect">
                                  <p:stCondLst>
                                    <p:cond delay="0"/>
                                  </p:stCondLst>
                                  <p:childTnLst>
                                    <p:set>
                                      <p:cBhvr>
                                        <p:cTn id="24" dur="1" fill="hold">
                                          <p:stCondLst>
                                            <p:cond delay="0"/>
                                          </p:stCondLst>
                                        </p:cTn>
                                        <p:tgtEl>
                                          <p:spTgt spid="23560">
                                            <p:txEl>
                                              <p:pRg st="0" end="0"/>
                                            </p:txEl>
                                          </p:spTgt>
                                        </p:tgtEl>
                                        <p:attrNameLst>
                                          <p:attrName>style.visibility</p:attrName>
                                        </p:attrNameLst>
                                      </p:cBhvr>
                                      <p:to>
                                        <p:strVal val="visible"/>
                                      </p:to>
                                    </p:set>
                                    <p:animEffect transition="in" filter="blinds(horizontal)">
                                      <p:cBhvr>
                                        <p:cTn id="25" dur="500"/>
                                        <p:tgtEl>
                                          <p:spTgt spid="23560">
                                            <p:txEl>
                                              <p:pRg st="0" end="0"/>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xit" presetSubtype="16" fill="hold" nodeType="clickEffect">
                                  <p:stCondLst>
                                    <p:cond delay="0"/>
                                  </p:stCondLst>
                                  <p:childTnLst>
                                    <p:animEffect transition="out" filter="box(in)">
                                      <p:cBhvr>
                                        <p:cTn id="29" dur="500"/>
                                        <p:tgtEl>
                                          <p:spTgt spid="23560">
                                            <p:txEl>
                                              <p:pRg st="0" end="0"/>
                                            </p:txEl>
                                          </p:spTgt>
                                        </p:tgtEl>
                                      </p:cBhvr>
                                    </p:animEffect>
                                    <p:set>
                                      <p:cBhvr>
                                        <p:cTn id="30" dur="1" fill="hold">
                                          <p:stCondLst>
                                            <p:cond delay="499"/>
                                          </p:stCondLst>
                                        </p:cTn>
                                        <p:tgtEl>
                                          <p:spTgt spid="23560">
                                            <p:txEl>
                                              <p:pRg st="0" end="0"/>
                                            </p:txEl>
                                          </p:spTgt>
                                        </p:tgtEl>
                                        <p:attrNameLst>
                                          <p:attrName>style.visibility</p:attrName>
                                        </p:attrNameLst>
                                      </p:cBhvr>
                                      <p:to>
                                        <p:strVal val="hidden"/>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3" presetClass="entr" presetSubtype="10" fill="hold" nodeType="clickEffect">
                                  <p:stCondLst>
                                    <p:cond delay="0"/>
                                  </p:stCondLst>
                                  <p:childTnLst>
                                    <p:set>
                                      <p:cBhvr>
                                        <p:cTn id="34" dur="1" fill="hold">
                                          <p:stCondLst>
                                            <p:cond delay="0"/>
                                          </p:stCondLst>
                                        </p:cTn>
                                        <p:tgtEl>
                                          <p:spTgt spid="23561">
                                            <p:txEl>
                                              <p:pRg st="0" end="0"/>
                                            </p:txEl>
                                          </p:spTgt>
                                        </p:tgtEl>
                                        <p:attrNameLst>
                                          <p:attrName>style.visibility</p:attrName>
                                        </p:attrNameLst>
                                      </p:cBhvr>
                                      <p:to>
                                        <p:strVal val="visible"/>
                                      </p:to>
                                    </p:set>
                                    <p:animEffect transition="in" filter="blinds(horizontal)">
                                      <p:cBhvr>
                                        <p:cTn id="35" dur="500"/>
                                        <p:tgtEl>
                                          <p:spTgt spid="23561">
                                            <p:txEl>
                                              <p:pRg st="0" end="0"/>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xit" presetSubtype="10" fill="hold" nodeType="clickEffect">
                                  <p:stCondLst>
                                    <p:cond delay="0"/>
                                  </p:stCondLst>
                                  <p:childTnLst>
                                    <p:animEffect transition="out" filter="blinds(horizontal)">
                                      <p:cBhvr>
                                        <p:cTn id="39" dur="500"/>
                                        <p:tgtEl>
                                          <p:spTgt spid="23561">
                                            <p:txEl>
                                              <p:pRg st="0" end="0"/>
                                            </p:txEl>
                                          </p:spTgt>
                                        </p:tgtEl>
                                      </p:cBhvr>
                                    </p:animEffect>
                                    <p:set>
                                      <p:cBhvr>
                                        <p:cTn id="40" dur="1" fill="hold">
                                          <p:stCondLst>
                                            <p:cond delay="499"/>
                                          </p:stCondLst>
                                        </p:cTn>
                                        <p:tgtEl>
                                          <p:spTgt spid="23561">
                                            <p:txEl>
                                              <p:pRg st="0" end="0"/>
                                            </p:txEl>
                                          </p:spTgt>
                                        </p:tgtEl>
                                        <p:attrNameLst>
                                          <p:attrName>style.visibility</p:attrName>
                                        </p:attrNameLst>
                                      </p:cBhvr>
                                      <p:to>
                                        <p:strVal val="hidden"/>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5" presetClass="entr" presetSubtype="10" fill="hold" nodeType="clickEffect">
                                  <p:stCondLst>
                                    <p:cond delay="0"/>
                                  </p:stCondLst>
                                  <p:childTnLst>
                                    <p:set>
                                      <p:cBhvr>
                                        <p:cTn id="44" dur="1" fill="hold">
                                          <p:stCondLst>
                                            <p:cond delay="0"/>
                                          </p:stCondLst>
                                        </p:cTn>
                                        <p:tgtEl>
                                          <p:spTgt spid="23561">
                                            <p:txEl>
                                              <p:pRg st="1" end="1"/>
                                            </p:txEl>
                                          </p:spTgt>
                                        </p:tgtEl>
                                        <p:attrNameLst>
                                          <p:attrName>style.visibility</p:attrName>
                                        </p:attrNameLst>
                                      </p:cBhvr>
                                      <p:to>
                                        <p:strVal val="visible"/>
                                      </p:to>
                                    </p:set>
                                    <p:animEffect transition="in" filter="checkerboard(across)">
                                      <p:cBhvr>
                                        <p:cTn id="45" dur="500"/>
                                        <p:tgtEl>
                                          <p:spTgt spid="23561">
                                            <p:txEl>
                                              <p:pRg st="1" end="1"/>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5" presetClass="exit" presetSubtype="10" fill="hold" nodeType="clickEffect">
                                  <p:stCondLst>
                                    <p:cond delay="0"/>
                                  </p:stCondLst>
                                  <p:childTnLst>
                                    <p:animEffect transition="out" filter="checkerboard(across)">
                                      <p:cBhvr>
                                        <p:cTn id="49" dur="500"/>
                                        <p:tgtEl>
                                          <p:spTgt spid="23561">
                                            <p:txEl>
                                              <p:pRg st="1" end="1"/>
                                            </p:txEl>
                                          </p:spTgt>
                                        </p:tgtEl>
                                      </p:cBhvr>
                                    </p:animEffect>
                                    <p:set>
                                      <p:cBhvr>
                                        <p:cTn id="50" dur="1" fill="hold">
                                          <p:stCondLst>
                                            <p:cond delay="499"/>
                                          </p:stCondLst>
                                        </p:cTn>
                                        <p:tgtEl>
                                          <p:spTgt spid="23561">
                                            <p:txEl>
                                              <p:pRg st="1" end="1"/>
                                            </p:txEl>
                                          </p:spTgt>
                                        </p:tgtEl>
                                        <p:attrNameLst>
                                          <p:attrName>style.visibility</p:attrName>
                                        </p:attrNameLst>
                                      </p:cBhvr>
                                      <p:to>
                                        <p:strVal val="hidden"/>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3" presetClass="entr" presetSubtype="10" fill="hold" nodeType="clickEffect">
                                  <p:stCondLst>
                                    <p:cond delay="0"/>
                                  </p:stCondLst>
                                  <p:childTnLst>
                                    <p:set>
                                      <p:cBhvr>
                                        <p:cTn id="54" dur="1" fill="hold">
                                          <p:stCondLst>
                                            <p:cond delay="0"/>
                                          </p:stCondLst>
                                        </p:cTn>
                                        <p:tgtEl>
                                          <p:spTgt spid="23562">
                                            <p:txEl>
                                              <p:pRg st="0" end="0"/>
                                            </p:txEl>
                                          </p:spTgt>
                                        </p:tgtEl>
                                        <p:attrNameLst>
                                          <p:attrName>style.visibility</p:attrName>
                                        </p:attrNameLst>
                                      </p:cBhvr>
                                      <p:to>
                                        <p:strVal val="visible"/>
                                      </p:to>
                                    </p:set>
                                    <p:animEffect transition="in" filter="blinds(horizontal)">
                                      <p:cBhvr>
                                        <p:cTn id="55" dur="500"/>
                                        <p:tgtEl>
                                          <p:spTgt spid="23562">
                                            <p:txEl>
                                              <p:pRg st="0" end="0"/>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5" presetClass="entr" presetSubtype="10" fill="hold" nodeType="clickEffect">
                                  <p:stCondLst>
                                    <p:cond delay="0"/>
                                  </p:stCondLst>
                                  <p:childTnLst>
                                    <p:set>
                                      <p:cBhvr>
                                        <p:cTn id="59" dur="1" fill="hold">
                                          <p:stCondLst>
                                            <p:cond delay="0"/>
                                          </p:stCondLst>
                                        </p:cTn>
                                        <p:tgtEl>
                                          <p:spTgt spid="23562">
                                            <p:txEl>
                                              <p:pRg st="1" end="1"/>
                                            </p:txEl>
                                          </p:spTgt>
                                        </p:tgtEl>
                                        <p:attrNameLst>
                                          <p:attrName>style.visibility</p:attrName>
                                        </p:attrNameLst>
                                      </p:cBhvr>
                                      <p:to>
                                        <p:strVal val="visible"/>
                                      </p:to>
                                    </p:set>
                                    <p:animEffect transition="in" filter="checkerboard(across)">
                                      <p:cBhvr>
                                        <p:cTn id="60" dur="500"/>
                                        <p:tgtEl>
                                          <p:spTgt spid="23562">
                                            <p:txEl>
                                              <p:pRg st="1" end="1"/>
                                            </p:txEl>
                                          </p:spTgt>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2" presetClass="exit" presetSubtype="4" fill="hold" grpId="0" nodeType="clickEffect">
                                  <p:stCondLst>
                                    <p:cond delay="0"/>
                                  </p:stCondLst>
                                  <p:childTnLst>
                                    <p:anim calcmode="lin" valueType="num">
                                      <p:cBhvr additive="base">
                                        <p:cTn id="64" dur="500"/>
                                        <p:tgtEl>
                                          <p:spTgt spid="23562">
                                            <p:txEl>
                                              <p:pRg st="0" end="0"/>
                                            </p:txEl>
                                          </p:spTgt>
                                        </p:tgtEl>
                                        <p:attrNameLst>
                                          <p:attrName>ppt_x</p:attrName>
                                        </p:attrNameLst>
                                      </p:cBhvr>
                                      <p:tavLst>
                                        <p:tav tm="0">
                                          <p:val>
                                            <p:strVal val="ppt_x"/>
                                          </p:val>
                                        </p:tav>
                                        <p:tav tm="100000">
                                          <p:val>
                                            <p:strVal val="ppt_x"/>
                                          </p:val>
                                        </p:tav>
                                      </p:tavLst>
                                    </p:anim>
                                    <p:anim calcmode="lin" valueType="num">
                                      <p:cBhvr additive="base">
                                        <p:cTn id="65" dur="500"/>
                                        <p:tgtEl>
                                          <p:spTgt spid="23562">
                                            <p:txEl>
                                              <p:pRg st="0" end="0"/>
                                            </p:txEl>
                                          </p:spTgt>
                                        </p:tgtEl>
                                        <p:attrNameLst>
                                          <p:attrName>ppt_y</p:attrName>
                                        </p:attrNameLst>
                                      </p:cBhvr>
                                      <p:tavLst>
                                        <p:tav tm="0">
                                          <p:val>
                                            <p:strVal val="ppt_y"/>
                                          </p:val>
                                        </p:tav>
                                        <p:tav tm="100000">
                                          <p:val>
                                            <p:strVal val="1+ppt_h/2"/>
                                          </p:val>
                                        </p:tav>
                                      </p:tavLst>
                                    </p:anim>
                                    <p:set>
                                      <p:cBhvr>
                                        <p:cTn id="66" dur="1" fill="hold">
                                          <p:stCondLst>
                                            <p:cond delay="499"/>
                                          </p:stCondLst>
                                        </p:cTn>
                                        <p:tgtEl>
                                          <p:spTgt spid="23562">
                                            <p:txEl>
                                              <p:pRg st="0" end="0"/>
                                            </p:txEl>
                                          </p:spTgt>
                                        </p:tgtEl>
                                        <p:attrNameLst>
                                          <p:attrName>style.visibility</p:attrName>
                                        </p:attrNameLst>
                                      </p:cBhvr>
                                      <p:to>
                                        <p:strVal val="hidden"/>
                                      </p:to>
                                    </p:set>
                                  </p:childTnLst>
                                </p:cTn>
                              </p:par>
                              <p:par>
                                <p:cTn id="67" presetID="2" presetClass="exit" presetSubtype="4" fill="hold" grpId="0" nodeType="withEffect">
                                  <p:stCondLst>
                                    <p:cond delay="0"/>
                                  </p:stCondLst>
                                  <p:childTnLst>
                                    <p:anim calcmode="lin" valueType="num">
                                      <p:cBhvr additive="base">
                                        <p:cTn id="68" dur="500"/>
                                        <p:tgtEl>
                                          <p:spTgt spid="23562">
                                            <p:txEl>
                                              <p:pRg st="1" end="1"/>
                                            </p:txEl>
                                          </p:spTgt>
                                        </p:tgtEl>
                                        <p:attrNameLst>
                                          <p:attrName>ppt_x</p:attrName>
                                        </p:attrNameLst>
                                      </p:cBhvr>
                                      <p:tavLst>
                                        <p:tav tm="0">
                                          <p:val>
                                            <p:strVal val="ppt_x"/>
                                          </p:val>
                                        </p:tav>
                                        <p:tav tm="100000">
                                          <p:val>
                                            <p:strVal val="ppt_x"/>
                                          </p:val>
                                        </p:tav>
                                      </p:tavLst>
                                    </p:anim>
                                    <p:anim calcmode="lin" valueType="num">
                                      <p:cBhvr additive="base">
                                        <p:cTn id="69" dur="500"/>
                                        <p:tgtEl>
                                          <p:spTgt spid="23562">
                                            <p:txEl>
                                              <p:pRg st="1" end="1"/>
                                            </p:txEl>
                                          </p:spTgt>
                                        </p:tgtEl>
                                        <p:attrNameLst>
                                          <p:attrName>ppt_y</p:attrName>
                                        </p:attrNameLst>
                                      </p:cBhvr>
                                      <p:tavLst>
                                        <p:tav tm="0">
                                          <p:val>
                                            <p:strVal val="ppt_y"/>
                                          </p:val>
                                        </p:tav>
                                        <p:tav tm="100000">
                                          <p:val>
                                            <p:strVal val="1+ppt_h/2"/>
                                          </p:val>
                                        </p:tav>
                                      </p:tavLst>
                                    </p:anim>
                                    <p:set>
                                      <p:cBhvr>
                                        <p:cTn id="70" dur="1" fill="hold">
                                          <p:stCondLst>
                                            <p:cond delay="499"/>
                                          </p:stCondLst>
                                        </p:cTn>
                                        <p:tgtEl>
                                          <p:spTgt spid="23562">
                                            <p:txEl>
                                              <p:pRg st="1" end="1"/>
                                            </p:txEl>
                                          </p:spTgt>
                                        </p:tgtEl>
                                        <p:attrNameLst>
                                          <p:attrName>style.visibility</p:attrName>
                                        </p:attrNameLst>
                                      </p:cBhvr>
                                      <p:to>
                                        <p:strVal val="hidden"/>
                                      </p:to>
                                    </p:set>
                                  </p:childTnLst>
                                </p:cTn>
                              </p:par>
                              <p:par>
                                <p:cTn id="71" presetID="2" presetClass="exit" presetSubtype="4" fill="hold" grpId="0" nodeType="withEffect">
                                  <p:stCondLst>
                                    <p:cond delay="0"/>
                                  </p:stCondLst>
                                  <p:childTnLst>
                                    <p:anim calcmode="lin" valueType="num">
                                      <p:cBhvr additive="base">
                                        <p:cTn id="72" dur="500"/>
                                        <p:tgtEl>
                                          <p:spTgt spid="23559">
                                            <p:txEl>
                                              <p:pRg st="0" end="0"/>
                                            </p:txEl>
                                          </p:spTgt>
                                        </p:tgtEl>
                                        <p:attrNameLst>
                                          <p:attrName>ppt_x</p:attrName>
                                        </p:attrNameLst>
                                      </p:cBhvr>
                                      <p:tavLst>
                                        <p:tav tm="0">
                                          <p:val>
                                            <p:strVal val="ppt_x"/>
                                          </p:val>
                                        </p:tav>
                                        <p:tav tm="100000">
                                          <p:val>
                                            <p:strVal val="ppt_x"/>
                                          </p:val>
                                        </p:tav>
                                      </p:tavLst>
                                    </p:anim>
                                    <p:anim calcmode="lin" valueType="num">
                                      <p:cBhvr additive="base">
                                        <p:cTn id="73" dur="500"/>
                                        <p:tgtEl>
                                          <p:spTgt spid="23559">
                                            <p:txEl>
                                              <p:pRg st="0" end="0"/>
                                            </p:txEl>
                                          </p:spTgt>
                                        </p:tgtEl>
                                        <p:attrNameLst>
                                          <p:attrName>ppt_y</p:attrName>
                                        </p:attrNameLst>
                                      </p:cBhvr>
                                      <p:tavLst>
                                        <p:tav tm="0">
                                          <p:val>
                                            <p:strVal val="ppt_y"/>
                                          </p:val>
                                        </p:tav>
                                        <p:tav tm="100000">
                                          <p:val>
                                            <p:strVal val="1+ppt_h/2"/>
                                          </p:val>
                                        </p:tav>
                                      </p:tavLst>
                                    </p:anim>
                                    <p:set>
                                      <p:cBhvr>
                                        <p:cTn id="74" dur="1" fill="hold">
                                          <p:stCondLst>
                                            <p:cond delay="499"/>
                                          </p:stCondLst>
                                        </p:cTn>
                                        <p:tgtEl>
                                          <p:spTgt spid="23559">
                                            <p:txEl>
                                              <p:pRg st="0" end="0"/>
                                            </p:txEl>
                                          </p:spTgt>
                                        </p:tgtEl>
                                        <p:attrNameLst>
                                          <p:attrName>style.visibility</p:attrName>
                                        </p:attrNameLst>
                                      </p:cBhvr>
                                      <p:to>
                                        <p:strVal val="hidden"/>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26" presetClass="entr" presetSubtype="0" fill="hold" nodeType="clickEffect">
                                  <p:stCondLst>
                                    <p:cond delay="0"/>
                                  </p:stCondLst>
                                  <p:childTnLst>
                                    <p:set>
                                      <p:cBhvr>
                                        <p:cTn id="78" dur="1" fill="hold">
                                          <p:stCondLst>
                                            <p:cond delay="0"/>
                                          </p:stCondLst>
                                        </p:cTn>
                                        <p:tgtEl>
                                          <p:spTgt spid="23563">
                                            <p:txEl>
                                              <p:pRg st="0" end="0"/>
                                            </p:txEl>
                                          </p:spTgt>
                                        </p:tgtEl>
                                        <p:attrNameLst>
                                          <p:attrName>style.visibility</p:attrName>
                                        </p:attrNameLst>
                                      </p:cBhvr>
                                      <p:to>
                                        <p:strVal val="visible"/>
                                      </p:to>
                                    </p:set>
                                    <p:animEffect transition="in" filter="wipe(down)">
                                      <p:cBhvr>
                                        <p:cTn id="79" dur="580">
                                          <p:stCondLst>
                                            <p:cond delay="0"/>
                                          </p:stCondLst>
                                        </p:cTn>
                                        <p:tgtEl>
                                          <p:spTgt spid="23563">
                                            <p:txEl>
                                              <p:pRg st="0" end="0"/>
                                            </p:txEl>
                                          </p:spTgt>
                                        </p:tgtEl>
                                      </p:cBhvr>
                                    </p:animEffect>
                                    <p:anim calcmode="lin" valueType="num">
                                      <p:cBhvr>
                                        <p:cTn id="80" dur="1822" tmFilter="0,0; 0.14,0.36; 0.43,0.73; 0.71,0.91; 1.0,1.0">
                                          <p:stCondLst>
                                            <p:cond delay="0"/>
                                          </p:stCondLst>
                                        </p:cTn>
                                        <p:tgtEl>
                                          <p:spTgt spid="23563">
                                            <p:txEl>
                                              <p:pRg st="0" end="0"/>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3563">
                                            <p:txEl>
                                              <p:pRg st="0" end="0"/>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3563">
                                            <p:txEl>
                                              <p:pRg st="0" end="0"/>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3563">
                                            <p:txEl>
                                              <p:pRg st="0" end="0"/>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3563">
                                            <p:txEl>
                                              <p:pRg st="0" end="0"/>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3563">
                                            <p:txEl>
                                              <p:pRg st="0" end="0"/>
                                            </p:txEl>
                                          </p:spTgt>
                                        </p:tgtEl>
                                      </p:cBhvr>
                                      <p:to x="100000" y="60000"/>
                                    </p:animScale>
                                    <p:animScale>
                                      <p:cBhvr>
                                        <p:cTn id="86" dur="166" decel="50000">
                                          <p:stCondLst>
                                            <p:cond delay="676"/>
                                          </p:stCondLst>
                                        </p:cTn>
                                        <p:tgtEl>
                                          <p:spTgt spid="23563">
                                            <p:txEl>
                                              <p:pRg st="0" end="0"/>
                                            </p:txEl>
                                          </p:spTgt>
                                        </p:tgtEl>
                                      </p:cBhvr>
                                      <p:to x="100000" y="100000"/>
                                    </p:animScale>
                                    <p:animScale>
                                      <p:cBhvr>
                                        <p:cTn id="87" dur="26">
                                          <p:stCondLst>
                                            <p:cond delay="1312"/>
                                          </p:stCondLst>
                                        </p:cTn>
                                        <p:tgtEl>
                                          <p:spTgt spid="23563">
                                            <p:txEl>
                                              <p:pRg st="0" end="0"/>
                                            </p:txEl>
                                          </p:spTgt>
                                        </p:tgtEl>
                                      </p:cBhvr>
                                      <p:to x="100000" y="80000"/>
                                    </p:animScale>
                                    <p:animScale>
                                      <p:cBhvr>
                                        <p:cTn id="88" dur="166" decel="50000">
                                          <p:stCondLst>
                                            <p:cond delay="1338"/>
                                          </p:stCondLst>
                                        </p:cTn>
                                        <p:tgtEl>
                                          <p:spTgt spid="23563">
                                            <p:txEl>
                                              <p:pRg st="0" end="0"/>
                                            </p:txEl>
                                          </p:spTgt>
                                        </p:tgtEl>
                                      </p:cBhvr>
                                      <p:to x="100000" y="100000"/>
                                    </p:animScale>
                                    <p:animScale>
                                      <p:cBhvr>
                                        <p:cTn id="89" dur="26">
                                          <p:stCondLst>
                                            <p:cond delay="1642"/>
                                          </p:stCondLst>
                                        </p:cTn>
                                        <p:tgtEl>
                                          <p:spTgt spid="23563">
                                            <p:txEl>
                                              <p:pRg st="0" end="0"/>
                                            </p:txEl>
                                          </p:spTgt>
                                        </p:tgtEl>
                                      </p:cBhvr>
                                      <p:to x="100000" y="90000"/>
                                    </p:animScale>
                                    <p:animScale>
                                      <p:cBhvr>
                                        <p:cTn id="90" dur="166" decel="50000">
                                          <p:stCondLst>
                                            <p:cond delay="1668"/>
                                          </p:stCondLst>
                                        </p:cTn>
                                        <p:tgtEl>
                                          <p:spTgt spid="23563">
                                            <p:txEl>
                                              <p:pRg st="0" end="0"/>
                                            </p:txEl>
                                          </p:spTgt>
                                        </p:tgtEl>
                                      </p:cBhvr>
                                      <p:to x="100000" y="100000"/>
                                    </p:animScale>
                                    <p:animScale>
                                      <p:cBhvr>
                                        <p:cTn id="91" dur="26">
                                          <p:stCondLst>
                                            <p:cond delay="1808"/>
                                          </p:stCondLst>
                                        </p:cTn>
                                        <p:tgtEl>
                                          <p:spTgt spid="23563">
                                            <p:txEl>
                                              <p:pRg st="0" end="0"/>
                                            </p:txEl>
                                          </p:spTgt>
                                        </p:tgtEl>
                                      </p:cBhvr>
                                      <p:to x="100000" y="95000"/>
                                    </p:animScale>
                                    <p:animScale>
                                      <p:cBhvr>
                                        <p:cTn id="92" dur="166" decel="50000">
                                          <p:stCondLst>
                                            <p:cond delay="1834"/>
                                          </p:stCondLst>
                                        </p:cTn>
                                        <p:tgtEl>
                                          <p:spTgt spid="2356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9" grpId="0" build="allAtOnce"/>
      <p:bldP spid="23562"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5"/>
          <p:cNvSpPr txBox="1">
            <a:spLocks noChangeArrowheads="1"/>
          </p:cNvSpPr>
          <p:nvPr/>
        </p:nvSpPr>
        <p:spPr bwMode="auto">
          <a:xfrm>
            <a:off x="3429000" y="533400"/>
            <a:ext cx="1981200" cy="461963"/>
          </a:xfrm>
          <a:prstGeom prst="rect">
            <a:avLst/>
          </a:prstGeom>
          <a:noFill/>
          <a:ln w="9525">
            <a:noFill/>
            <a:miter lim="800000"/>
            <a:headEnd/>
            <a:tailEnd/>
          </a:ln>
        </p:spPr>
        <p:txBody>
          <a:bodyPr>
            <a:spAutoFit/>
          </a:bodyPr>
          <a:lstStyle/>
          <a:p>
            <a:pPr eaLnBrk="1" hangingPunct="1">
              <a:spcBef>
                <a:spcPct val="50000"/>
              </a:spcBef>
            </a:pPr>
            <a:r>
              <a:rPr lang="en-US" sz="2400">
                <a:solidFill>
                  <a:srgbClr val="66FF33"/>
                </a:solidFill>
                <a:latin typeface="Arial" pitchFamily="34" charset="0"/>
              </a:rPr>
              <a:t>Khoa học</a:t>
            </a:r>
          </a:p>
        </p:txBody>
      </p:sp>
      <p:sp>
        <p:nvSpPr>
          <p:cNvPr id="12294" name="Text Box 6"/>
          <p:cNvSpPr txBox="1">
            <a:spLocks noChangeArrowheads="1"/>
          </p:cNvSpPr>
          <p:nvPr/>
        </p:nvSpPr>
        <p:spPr bwMode="auto">
          <a:xfrm>
            <a:off x="1219200" y="990600"/>
            <a:ext cx="7620000" cy="584200"/>
          </a:xfrm>
          <a:prstGeom prst="rect">
            <a:avLst/>
          </a:prstGeom>
          <a:noFill/>
          <a:ln w="9525">
            <a:noFill/>
            <a:miter lim="800000"/>
            <a:headEnd/>
            <a:tailEnd/>
          </a:ln>
        </p:spPr>
        <p:txBody>
          <a:bodyPr>
            <a:spAutoFit/>
          </a:bodyPr>
          <a:lstStyle/>
          <a:p>
            <a:pPr algn="ctr" eaLnBrk="1" hangingPunct="1">
              <a:spcBef>
                <a:spcPct val="50000"/>
              </a:spcBef>
            </a:pPr>
            <a:r>
              <a:rPr lang="en-US" sz="3200" b="1">
                <a:solidFill>
                  <a:srgbClr val="FFFF00"/>
                </a:solidFill>
                <a:latin typeface="Arial" pitchFamily="34" charset="0"/>
              </a:rPr>
              <a:t>Làm thế nào để biết có không khí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12294">
                                            <p:txEl>
                                              <p:pRg st="0" end="0"/>
                                            </p:txEl>
                                          </p:spTgt>
                                        </p:tgtEl>
                                        <p:attrNameLst>
                                          <p:attrName>style.visibility</p:attrName>
                                        </p:attrNameLst>
                                      </p:cBhvr>
                                      <p:to>
                                        <p:strVal val="visible"/>
                                      </p:to>
                                    </p:set>
                                    <p:animEffect transition="in" filter="wipe(down)">
                                      <p:cBhvr>
                                        <p:cTn id="7" dur="580">
                                          <p:stCondLst>
                                            <p:cond delay="0"/>
                                          </p:stCondLst>
                                        </p:cTn>
                                        <p:tgtEl>
                                          <p:spTgt spid="12294">
                                            <p:txEl>
                                              <p:pRg st="0" end="0"/>
                                            </p:txEl>
                                          </p:spTgt>
                                        </p:tgtEl>
                                      </p:cBhvr>
                                    </p:animEffect>
                                    <p:anim calcmode="lin" valueType="num">
                                      <p:cBhvr>
                                        <p:cTn id="8" dur="1822" tmFilter="0,0; 0.14,0.36; 0.43,0.73; 0.71,0.91; 1.0,1.0">
                                          <p:stCondLst>
                                            <p:cond delay="0"/>
                                          </p:stCondLst>
                                        </p:cTn>
                                        <p:tgtEl>
                                          <p:spTgt spid="12294">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294">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294">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294">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294">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12294">
                                            <p:txEl>
                                              <p:pRg st="0" end="0"/>
                                            </p:txEl>
                                          </p:spTgt>
                                        </p:tgtEl>
                                      </p:cBhvr>
                                      <p:to x="100000" y="60000"/>
                                    </p:animScale>
                                    <p:animScale>
                                      <p:cBhvr>
                                        <p:cTn id="14" dur="166" decel="50000">
                                          <p:stCondLst>
                                            <p:cond delay="676"/>
                                          </p:stCondLst>
                                        </p:cTn>
                                        <p:tgtEl>
                                          <p:spTgt spid="12294">
                                            <p:txEl>
                                              <p:pRg st="0" end="0"/>
                                            </p:txEl>
                                          </p:spTgt>
                                        </p:tgtEl>
                                      </p:cBhvr>
                                      <p:to x="100000" y="100000"/>
                                    </p:animScale>
                                    <p:animScale>
                                      <p:cBhvr>
                                        <p:cTn id="15" dur="26">
                                          <p:stCondLst>
                                            <p:cond delay="1312"/>
                                          </p:stCondLst>
                                        </p:cTn>
                                        <p:tgtEl>
                                          <p:spTgt spid="12294">
                                            <p:txEl>
                                              <p:pRg st="0" end="0"/>
                                            </p:txEl>
                                          </p:spTgt>
                                        </p:tgtEl>
                                      </p:cBhvr>
                                      <p:to x="100000" y="80000"/>
                                    </p:animScale>
                                    <p:animScale>
                                      <p:cBhvr>
                                        <p:cTn id="16" dur="166" decel="50000">
                                          <p:stCondLst>
                                            <p:cond delay="1338"/>
                                          </p:stCondLst>
                                        </p:cTn>
                                        <p:tgtEl>
                                          <p:spTgt spid="12294">
                                            <p:txEl>
                                              <p:pRg st="0" end="0"/>
                                            </p:txEl>
                                          </p:spTgt>
                                        </p:tgtEl>
                                      </p:cBhvr>
                                      <p:to x="100000" y="100000"/>
                                    </p:animScale>
                                    <p:animScale>
                                      <p:cBhvr>
                                        <p:cTn id="17" dur="26">
                                          <p:stCondLst>
                                            <p:cond delay="1642"/>
                                          </p:stCondLst>
                                        </p:cTn>
                                        <p:tgtEl>
                                          <p:spTgt spid="12294">
                                            <p:txEl>
                                              <p:pRg st="0" end="0"/>
                                            </p:txEl>
                                          </p:spTgt>
                                        </p:tgtEl>
                                      </p:cBhvr>
                                      <p:to x="100000" y="90000"/>
                                    </p:animScale>
                                    <p:animScale>
                                      <p:cBhvr>
                                        <p:cTn id="18" dur="166" decel="50000">
                                          <p:stCondLst>
                                            <p:cond delay="1668"/>
                                          </p:stCondLst>
                                        </p:cTn>
                                        <p:tgtEl>
                                          <p:spTgt spid="12294">
                                            <p:txEl>
                                              <p:pRg st="0" end="0"/>
                                            </p:txEl>
                                          </p:spTgt>
                                        </p:tgtEl>
                                      </p:cBhvr>
                                      <p:to x="100000" y="100000"/>
                                    </p:animScale>
                                    <p:animScale>
                                      <p:cBhvr>
                                        <p:cTn id="19" dur="26">
                                          <p:stCondLst>
                                            <p:cond delay="1808"/>
                                          </p:stCondLst>
                                        </p:cTn>
                                        <p:tgtEl>
                                          <p:spTgt spid="12294">
                                            <p:txEl>
                                              <p:pRg st="0" end="0"/>
                                            </p:txEl>
                                          </p:spTgt>
                                        </p:tgtEl>
                                      </p:cBhvr>
                                      <p:to x="100000" y="95000"/>
                                    </p:animScale>
                                    <p:animScale>
                                      <p:cBhvr>
                                        <p:cTn id="20" dur="166" decel="50000">
                                          <p:stCondLst>
                                            <p:cond delay="1834"/>
                                          </p:stCondLst>
                                        </p:cTn>
                                        <p:tgtEl>
                                          <p:spTgt spid="12294">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152400"/>
            <a:ext cx="9144000" cy="523875"/>
          </a:xfrm>
          <a:prstGeom prst="rect">
            <a:avLst/>
          </a:prstGeom>
          <a:noFill/>
          <a:ln w="9525">
            <a:noFill/>
            <a:miter lim="800000"/>
            <a:headEnd/>
            <a:tailEnd/>
          </a:ln>
        </p:spPr>
        <p:txBody>
          <a:bodyPr>
            <a:spAutoFit/>
          </a:bodyPr>
          <a:lstStyle/>
          <a:p>
            <a:pPr eaLnBrk="1" hangingPunct="1">
              <a:spcBef>
                <a:spcPct val="50000"/>
              </a:spcBef>
            </a:pPr>
            <a:r>
              <a:rPr lang="en-US" sz="2800">
                <a:latin typeface="Arial" pitchFamily="34" charset="0"/>
              </a:rPr>
              <a:t>* Thí nghiệm 1: chứng minh không khí có ở mọi vật:</a:t>
            </a:r>
          </a:p>
        </p:txBody>
      </p:sp>
      <p:sp>
        <p:nvSpPr>
          <p:cNvPr id="13315" name="Rectangle 3"/>
          <p:cNvSpPr>
            <a:spLocks noChangeArrowheads="1"/>
          </p:cNvSpPr>
          <p:nvPr/>
        </p:nvSpPr>
        <p:spPr bwMode="auto">
          <a:xfrm>
            <a:off x="0" y="838200"/>
            <a:ext cx="9144000" cy="2062163"/>
          </a:xfrm>
          <a:prstGeom prst="rect">
            <a:avLst/>
          </a:prstGeom>
          <a:noFill/>
          <a:ln w="9525" algn="ctr">
            <a:noFill/>
            <a:miter lim="800000"/>
            <a:headEnd/>
            <a:tailEnd/>
          </a:ln>
        </p:spPr>
        <p:txBody>
          <a:bodyPr>
            <a:spAutoFit/>
          </a:bodyPr>
          <a:lstStyle/>
          <a:p>
            <a:r>
              <a:rPr lang="en-US" sz="3200">
                <a:latin typeface="Arial" pitchFamily="34" charset="0"/>
              </a:rPr>
              <a:t>Đọc mục thực hành trang 62.</a:t>
            </a:r>
          </a:p>
          <a:p>
            <a:r>
              <a:rPr lang="en-US" sz="3200">
                <a:latin typeface="Arial" pitchFamily="34" charset="0"/>
              </a:rPr>
              <a:t>- Dùng một túi ni lông to, mở rộng miệng túi và thử làm như các bạn trong hình bên dưới.</a:t>
            </a:r>
          </a:p>
          <a:p>
            <a:r>
              <a:rPr lang="en-US" sz="3200">
                <a:latin typeface="Arial" pitchFamily="34" charset="0"/>
              </a:rPr>
              <a:t>- Sau đó buộc túm miệng túi lại.</a:t>
            </a:r>
          </a:p>
        </p:txBody>
      </p:sp>
      <p:pic>
        <p:nvPicPr>
          <p:cNvPr id="13316" name="Picture 4" descr="Khong khi1-2"/>
          <p:cNvPicPr>
            <a:picLocks noChangeAspect="1" noChangeArrowheads="1"/>
          </p:cNvPicPr>
          <p:nvPr/>
        </p:nvPicPr>
        <p:blipFill>
          <a:blip r:embed="rId2"/>
          <a:srcRect l="2238" r="28508" b="45000"/>
          <a:stretch>
            <a:fillRect/>
          </a:stretch>
        </p:blipFill>
        <p:spPr bwMode="auto">
          <a:xfrm>
            <a:off x="3124200" y="3173413"/>
            <a:ext cx="3886200" cy="3684587"/>
          </a:xfrm>
          <a:prstGeom prst="rect">
            <a:avLst/>
          </a:prstGeom>
          <a:noFill/>
          <a:ln w="9525">
            <a:noFill/>
            <a:miter lim="800000"/>
            <a:headEnd/>
            <a:tailEnd/>
          </a:ln>
        </p:spPr>
      </p:pic>
      <p:sp>
        <p:nvSpPr>
          <p:cNvPr id="13317" name="Rectangle 5"/>
          <p:cNvSpPr>
            <a:spLocks noChangeArrowheads="1"/>
          </p:cNvSpPr>
          <p:nvPr/>
        </p:nvSpPr>
        <p:spPr bwMode="auto">
          <a:xfrm>
            <a:off x="0" y="1295400"/>
            <a:ext cx="9144000" cy="1570038"/>
          </a:xfrm>
          <a:prstGeom prst="rect">
            <a:avLst/>
          </a:prstGeom>
          <a:noFill/>
          <a:ln w="9525">
            <a:noFill/>
            <a:miter lim="800000"/>
            <a:headEnd/>
            <a:tailEnd/>
          </a:ln>
        </p:spPr>
        <p:txBody>
          <a:bodyPr>
            <a:spAutoFit/>
          </a:bodyPr>
          <a:lstStyle/>
          <a:p>
            <a:r>
              <a:rPr lang="en-US" sz="3200" b="1">
                <a:solidFill>
                  <a:srgbClr val="FFFF00"/>
                </a:solidFill>
                <a:latin typeface="Arial" pitchFamily="34" charset="0"/>
              </a:rPr>
              <a:t>- Em có nhận xét gì về chiếc túi ni lông ?</a:t>
            </a:r>
          </a:p>
          <a:p>
            <a:r>
              <a:rPr lang="en-US" sz="1600" b="1">
                <a:solidFill>
                  <a:srgbClr val="FFFF00"/>
                </a:solidFill>
                <a:latin typeface="Arial" pitchFamily="34" charset="0"/>
              </a:rPr>
              <a:t>- </a:t>
            </a:r>
            <a:r>
              <a:rPr lang="en-US" sz="3200" b="1">
                <a:solidFill>
                  <a:srgbClr val="FFFF00"/>
                </a:solidFill>
                <a:latin typeface="Arial" pitchFamily="34" charset="0"/>
              </a:rPr>
              <a:t>Cái gì đã làm cho túi ni lông căng phồng ? Điều này chứng tỏ   gì ?</a:t>
            </a:r>
          </a:p>
        </p:txBody>
      </p:sp>
      <p:sp>
        <p:nvSpPr>
          <p:cNvPr id="13318" name="Text Box 6"/>
          <p:cNvSpPr txBox="1">
            <a:spLocks noChangeArrowheads="1"/>
          </p:cNvSpPr>
          <p:nvPr/>
        </p:nvSpPr>
        <p:spPr bwMode="auto">
          <a:xfrm>
            <a:off x="0" y="990600"/>
            <a:ext cx="8610600" cy="1200150"/>
          </a:xfrm>
          <a:prstGeom prst="rect">
            <a:avLst/>
          </a:prstGeom>
          <a:noFill/>
          <a:ln w="9525" algn="ctr">
            <a:noFill/>
            <a:miter lim="800000"/>
            <a:headEnd/>
            <a:tailEnd/>
          </a:ln>
        </p:spPr>
        <p:txBody>
          <a:bodyPr>
            <a:spAutoFit/>
          </a:bodyPr>
          <a:lstStyle/>
          <a:p>
            <a:pPr>
              <a:spcBef>
                <a:spcPct val="50000"/>
              </a:spcBef>
            </a:pPr>
            <a:r>
              <a:rPr lang="en-US" sz="3600" b="1">
                <a:solidFill>
                  <a:srgbClr val="66FF33"/>
                </a:solidFill>
                <a:latin typeface="Arial" pitchFamily="34" charset="0"/>
              </a:rPr>
              <a:t>Kết luận: </a:t>
            </a:r>
            <a:r>
              <a:rPr lang="en-US" sz="3600" b="1" i="1">
                <a:solidFill>
                  <a:srgbClr val="66FF33"/>
                </a:solidFill>
                <a:latin typeface="Arial" pitchFamily="34" charset="0"/>
              </a:rPr>
              <a:t>Không khí luôn luôn có xung quanh mọi vật.</a:t>
            </a:r>
            <a:r>
              <a:rPr lang="en-US" sz="3600" b="1">
                <a:solidFill>
                  <a:srgbClr val="66FF33"/>
                </a:solidFill>
                <a:latin typeface="Arial" pitchFamily="34" charset="0"/>
              </a:rPr>
              <a:t> </a:t>
            </a:r>
          </a:p>
        </p:txBody>
      </p:sp>
      <p:sp>
        <p:nvSpPr>
          <p:cNvPr id="13319" name="Rectangle 7"/>
          <p:cNvSpPr>
            <a:spLocks noChangeArrowheads="1"/>
          </p:cNvSpPr>
          <p:nvPr/>
        </p:nvSpPr>
        <p:spPr bwMode="auto">
          <a:xfrm>
            <a:off x="0" y="1000125"/>
            <a:ext cx="9144000" cy="1568450"/>
          </a:xfrm>
          <a:prstGeom prst="rect">
            <a:avLst/>
          </a:prstGeom>
          <a:noFill/>
          <a:ln w="9525">
            <a:noFill/>
            <a:miter lim="800000"/>
            <a:headEnd/>
            <a:tailEnd/>
          </a:ln>
        </p:spPr>
        <p:txBody>
          <a:bodyPr anchor="ctr">
            <a:spAutoFit/>
          </a:bodyPr>
          <a:lstStyle/>
          <a:p>
            <a:pPr algn="just">
              <a:tabLst>
                <a:tab pos="342900" algn="l"/>
              </a:tabLst>
            </a:pPr>
            <a:r>
              <a:rPr lang="en-US" sz="3200">
                <a:latin typeface="Arial" pitchFamily="34" charset="0"/>
              </a:rPr>
              <a:t>- Khi các bạn chạy thì chiếc túi căng phồng lên. Không khí làm cho túi căng phồng lên dù đã bị cột chặt lại.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3314">
                                            <p:txEl>
                                              <p:pRg st="0" end="0"/>
                                            </p:txEl>
                                          </p:spTgt>
                                        </p:tgtEl>
                                        <p:attrNameLst>
                                          <p:attrName>style.visibility</p:attrName>
                                        </p:attrNameLst>
                                      </p:cBhvr>
                                      <p:to>
                                        <p:strVal val="visible"/>
                                      </p:to>
                                    </p:set>
                                    <p:anim calcmode="discrete" valueType="clr">
                                      <p:cBhvr override="childStyle">
                                        <p:cTn id="7" dur="80"/>
                                        <p:tgtEl>
                                          <p:spTgt spid="13314">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3314">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3314">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13315">
                                            <p:txEl>
                                              <p:pRg st="0" end="0"/>
                                            </p:txEl>
                                          </p:spTgt>
                                        </p:tgtEl>
                                        <p:attrNameLst>
                                          <p:attrName>style.visibility</p:attrName>
                                        </p:attrNameLst>
                                      </p:cBhvr>
                                      <p:to>
                                        <p:strVal val="visible"/>
                                      </p:to>
                                    </p:set>
                                    <p:animEffect transition="in" filter="blinds(horizontal)">
                                      <p:cBhvr>
                                        <p:cTn id="14" dur="500"/>
                                        <p:tgtEl>
                                          <p:spTgt spid="13315">
                                            <p:txEl>
                                              <p:pRg st="0" end="0"/>
                                            </p:txEl>
                                          </p:spTgt>
                                        </p:tgtEl>
                                      </p:cBhvr>
                                    </p:animEffect>
                                  </p:childTnLst>
                                </p:cTn>
                              </p:par>
                              <p:par>
                                <p:cTn id="15" presetID="3" presetClass="entr" presetSubtype="10" fill="hold" grpId="0" nodeType="with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Effect transition="in" filter="blinds(horizontal)">
                                      <p:cBhvr>
                                        <p:cTn id="17" dur="500"/>
                                        <p:tgtEl>
                                          <p:spTgt spid="13315">
                                            <p:txEl>
                                              <p:pRg st="1" end="1"/>
                                            </p:txEl>
                                          </p:spTgt>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3315">
                                            <p:txEl>
                                              <p:pRg st="2" end="2"/>
                                            </p:txEl>
                                          </p:spTgt>
                                        </p:tgtEl>
                                        <p:attrNameLst>
                                          <p:attrName>style.visibility</p:attrName>
                                        </p:attrNameLst>
                                      </p:cBhvr>
                                      <p:to>
                                        <p:strVal val="visible"/>
                                      </p:to>
                                    </p:set>
                                    <p:animEffect transition="in" filter="blinds(horizontal)">
                                      <p:cBhvr>
                                        <p:cTn id="20" dur="500"/>
                                        <p:tgtEl>
                                          <p:spTgt spid="13315">
                                            <p:txEl>
                                              <p:pRg st="2" end="2"/>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13316"/>
                                        </p:tgtEl>
                                        <p:attrNameLst>
                                          <p:attrName>style.visibility</p:attrName>
                                        </p:attrNameLst>
                                      </p:cBhvr>
                                      <p:to>
                                        <p:strVal val="visible"/>
                                      </p:to>
                                    </p:set>
                                    <p:animEffect transition="in" filter="blinds(horizontal)">
                                      <p:cBhvr>
                                        <p:cTn id="23" dur="500"/>
                                        <p:tgtEl>
                                          <p:spTgt spid="13316"/>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 presetClass="exit" presetSubtype="10" fill="hold" grpId="1" nodeType="clickEffect">
                                  <p:stCondLst>
                                    <p:cond delay="0"/>
                                  </p:stCondLst>
                                  <p:childTnLst>
                                    <p:animEffect transition="out" filter="checkerboard(across)">
                                      <p:cBhvr>
                                        <p:cTn id="27" dur="500"/>
                                        <p:tgtEl>
                                          <p:spTgt spid="13315">
                                            <p:txEl>
                                              <p:pRg st="0" end="0"/>
                                            </p:txEl>
                                          </p:spTgt>
                                        </p:tgtEl>
                                      </p:cBhvr>
                                    </p:animEffect>
                                    <p:set>
                                      <p:cBhvr>
                                        <p:cTn id="28" dur="1" fill="hold">
                                          <p:stCondLst>
                                            <p:cond delay="499"/>
                                          </p:stCondLst>
                                        </p:cTn>
                                        <p:tgtEl>
                                          <p:spTgt spid="13315">
                                            <p:txEl>
                                              <p:pRg st="0" end="0"/>
                                            </p:txEl>
                                          </p:spTgt>
                                        </p:tgtEl>
                                        <p:attrNameLst>
                                          <p:attrName>style.visibility</p:attrName>
                                        </p:attrNameLst>
                                      </p:cBhvr>
                                      <p:to>
                                        <p:strVal val="hidden"/>
                                      </p:to>
                                    </p:set>
                                  </p:childTnLst>
                                </p:cTn>
                              </p:par>
                              <p:par>
                                <p:cTn id="29" presetID="5" presetClass="exit" presetSubtype="10" fill="hold" grpId="1" nodeType="withEffect">
                                  <p:stCondLst>
                                    <p:cond delay="0"/>
                                  </p:stCondLst>
                                  <p:childTnLst>
                                    <p:animEffect transition="out" filter="checkerboard(across)">
                                      <p:cBhvr>
                                        <p:cTn id="30" dur="500"/>
                                        <p:tgtEl>
                                          <p:spTgt spid="13315">
                                            <p:txEl>
                                              <p:pRg st="1" end="1"/>
                                            </p:txEl>
                                          </p:spTgt>
                                        </p:tgtEl>
                                      </p:cBhvr>
                                    </p:animEffect>
                                    <p:set>
                                      <p:cBhvr>
                                        <p:cTn id="31" dur="1" fill="hold">
                                          <p:stCondLst>
                                            <p:cond delay="499"/>
                                          </p:stCondLst>
                                        </p:cTn>
                                        <p:tgtEl>
                                          <p:spTgt spid="13315">
                                            <p:txEl>
                                              <p:pRg st="1" end="1"/>
                                            </p:txEl>
                                          </p:spTgt>
                                        </p:tgtEl>
                                        <p:attrNameLst>
                                          <p:attrName>style.visibility</p:attrName>
                                        </p:attrNameLst>
                                      </p:cBhvr>
                                      <p:to>
                                        <p:strVal val="hidden"/>
                                      </p:to>
                                    </p:set>
                                  </p:childTnLst>
                                </p:cTn>
                              </p:par>
                              <p:par>
                                <p:cTn id="32" presetID="5" presetClass="exit" presetSubtype="10" fill="hold" grpId="1" nodeType="withEffect">
                                  <p:stCondLst>
                                    <p:cond delay="0"/>
                                  </p:stCondLst>
                                  <p:childTnLst>
                                    <p:animEffect transition="out" filter="checkerboard(across)">
                                      <p:cBhvr>
                                        <p:cTn id="33" dur="500"/>
                                        <p:tgtEl>
                                          <p:spTgt spid="13315">
                                            <p:txEl>
                                              <p:pRg st="2" end="2"/>
                                            </p:txEl>
                                          </p:spTgt>
                                        </p:tgtEl>
                                      </p:cBhvr>
                                    </p:animEffect>
                                    <p:set>
                                      <p:cBhvr>
                                        <p:cTn id="34" dur="1" fill="hold">
                                          <p:stCondLst>
                                            <p:cond delay="499"/>
                                          </p:stCondLst>
                                        </p:cTn>
                                        <p:tgtEl>
                                          <p:spTgt spid="13315">
                                            <p:txEl>
                                              <p:pRg st="2" end="2"/>
                                            </p:txEl>
                                          </p:spTgt>
                                        </p:tgtEl>
                                        <p:attrNameLst>
                                          <p:attrName>style.visibility</p:attrName>
                                        </p:attrNameLst>
                                      </p:cBhvr>
                                      <p:to>
                                        <p:strVal val="hidden"/>
                                      </p:to>
                                    </p:set>
                                  </p:childTnLst>
                                </p:cTn>
                              </p:par>
                              <p:par>
                                <p:cTn id="35" presetID="5" presetClass="exit" presetSubtype="10" fill="hold" nodeType="withEffect">
                                  <p:stCondLst>
                                    <p:cond delay="0"/>
                                  </p:stCondLst>
                                  <p:childTnLst>
                                    <p:animEffect transition="out" filter="checkerboard(across)">
                                      <p:cBhvr>
                                        <p:cTn id="36" dur="500"/>
                                        <p:tgtEl>
                                          <p:spTgt spid="13316"/>
                                        </p:tgtEl>
                                      </p:cBhvr>
                                    </p:animEffect>
                                    <p:set>
                                      <p:cBhvr>
                                        <p:cTn id="37" dur="1" fill="hold">
                                          <p:stCondLst>
                                            <p:cond delay="499"/>
                                          </p:stCondLst>
                                        </p:cTn>
                                        <p:tgtEl>
                                          <p:spTgt spid="13316"/>
                                        </p:tgtEl>
                                        <p:attrNameLst>
                                          <p:attrName>style.visibility</p:attrName>
                                        </p:attrNameLst>
                                      </p:cBhvr>
                                      <p:to>
                                        <p:strVal val="hidden"/>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nodeType="clickEffect">
                                  <p:stCondLst>
                                    <p:cond delay="0"/>
                                  </p:stCondLst>
                                  <p:childTnLst>
                                    <p:set>
                                      <p:cBhvr>
                                        <p:cTn id="41" dur="1" fill="hold">
                                          <p:stCondLst>
                                            <p:cond delay="0"/>
                                          </p:stCondLst>
                                        </p:cTn>
                                        <p:tgtEl>
                                          <p:spTgt spid="13317">
                                            <p:txEl>
                                              <p:pRg st="0" end="0"/>
                                            </p:txEl>
                                          </p:spTgt>
                                        </p:tgtEl>
                                        <p:attrNameLst>
                                          <p:attrName>style.visibility</p:attrName>
                                        </p:attrNameLst>
                                      </p:cBhvr>
                                      <p:to>
                                        <p:strVal val="visible"/>
                                      </p:to>
                                    </p:set>
                                    <p:animEffect transition="in" filter="checkerboard(across)">
                                      <p:cBhvr>
                                        <p:cTn id="42" dur="500"/>
                                        <p:tgtEl>
                                          <p:spTgt spid="13317">
                                            <p:txEl>
                                              <p:pRg st="0" end="0"/>
                                            </p:txEl>
                                          </p:spTgt>
                                        </p:tgtEl>
                                      </p:cBhvr>
                                    </p:animEffect>
                                  </p:childTnLst>
                                </p:cTn>
                              </p:par>
                              <p:par>
                                <p:cTn id="43" presetID="5" presetClass="entr" presetSubtype="10" fill="hold" nodeType="withEffect">
                                  <p:stCondLst>
                                    <p:cond delay="0"/>
                                  </p:stCondLst>
                                  <p:childTnLst>
                                    <p:set>
                                      <p:cBhvr>
                                        <p:cTn id="44" dur="1" fill="hold">
                                          <p:stCondLst>
                                            <p:cond delay="0"/>
                                          </p:stCondLst>
                                        </p:cTn>
                                        <p:tgtEl>
                                          <p:spTgt spid="13317">
                                            <p:txEl>
                                              <p:pRg st="1" end="1"/>
                                            </p:txEl>
                                          </p:spTgt>
                                        </p:tgtEl>
                                        <p:attrNameLst>
                                          <p:attrName>style.visibility</p:attrName>
                                        </p:attrNameLst>
                                      </p:cBhvr>
                                      <p:to>
                                        <p:strVal val="visible"/>
                                      </p:to>
                                    </p:set>
                                    <p:animEffect transition="in" filter="checkerboard(across)">
                                      <p:cBhvr>
                                        <p:cTn id="45" dur="500"/>
                                        <p:tgtEl>
                                          <p:spTgt spid="13317">
                                            <p:txEl>
                                              <p:pRg st="1" end="1"/>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 presetClass="exit" presetSubtype="4" fill="hold" nodeType="clickEffect">
                                  <p:stCondLst>
                                    <p:cond delay="0"/>
                                  </p:stCondLst>
                                  <p:childTnLst>
                                    <p:anim calcmode="lin" valueType="num">
                                      <p:cBhvr additive="base">
                                        <p:cTn id="49" dur="500"/>
                                        <p:tgtEl>
                                          <p:spTgt spid="13317">
                                            <p:txEl>
                                              <p:pRg st="0" end="0"/>
                                            </p:txEl>
                                          </p:spTgt>
                                        </p:tgtEl>
                                        <p:attrNameLst>
                                          <p:attrName>ppt_x</p:attrName>
                                        </p:attrNameLst>
                                      </p:cBhvr>
                                      <p:tavLst>
                                        <p:tav tm="0">
                                          <p:val>
                                            <p:strVal val="ppt_x"/>
                                          </p:val>
                                        </p:tav>
                                        <p:tav tm="100000">
                                          <p:val>
                                            <p:strVal val="ppt_x"/>
                                          </p:val>
                                        </p:tav>
                                      </p:tavLst>
                                    </p:anim>
                                    <p:anim calcmode="lin" valueType="num">
                                      <p:cBhvr additive="base">
                                        <p:cTn id="50" dur="500"/>
                                        <p:tgtEl>
                                          <p:spTgt spid="13317">
                                            <p:txEl>
                                              <p:pRg st="0" end="0"/>
                                            </p:txEl>
                                          </p:spTgt>
                                        </p:tgtEl>
                                        <p:attrNameLst>
                                          <p:attrName>ppt_y</p:attrName>
                                        </p:attrNameLst>
                                      </p:cBhvr>
                                      <p:tavLst>
                                        <p:tav tm="0">
                                          <p:val>
                                            <p:strVal val="ppt_y"/>
                                          </p:val>
                                        </p:tav>
                                        <p:tav tm="100000">
                                          <p:val>
                                            <p:strVal val="1+ppt_h/2"/>
                                          </p:val>
                                        </p:tav>
                                      </p:tavLst>
                                    </p:anim>
                                    <p:set>
                                      <p:cBhvr>
                                        <p:cTn id="51" dur="1" fill="hold">
                                          <p:stCondLst>
                                            <p:cond delay="499"/>
                                          </p:stCondLst>
                                        </p:cTn>
                                        <p:tgtEl>
                                          <p:spTgt spid="13317">
                                            <p:txEl>
                                              <p:pRg st="0" end="0"/>
                                            </p:txEl>
                                          </p:spTgt>
                                        </p:tgtEl>
                                        <p:attrNameLst>
                                          <p:attrName>style.visibility</p:attrName>
                                        </p:attrNameLst>
                                      </p:cBhvr>
                                      <p:to>
                                        <p:strVal val="hidden"/>
                                      </p:to>
                                    </p:set>
                                  </p:childTnLst>
                                </p:cTn>
                              </p:par>
                              <p:par>
                                <p:cTn id="52" presetID="2" presetClass="exit" presetSubtype="4" fill="hold" nodeType="withEffect">
                                  <p:stCondLst>
                                    <p:cond delay="0"/>
                                  </p:stCondLst>
                                  <p:childTnLst>
                                    <p:anim calcmode="lin" valueType="num">
                                      <p:cBhvr additive="base">
                                        <p:cTn id="53" dur="500"/>
                                        <p:tgtEl>
                                          <p:spTgt spid="13317">
                                            <p:txEl>
                                              <p:pRg st="1" end="1"/>
                                            </p:txEl>
                                          </p:spTgt>
                                        </p:tgtEl>
                                        <p:attrNameLst>
                                          <p:attrName>ppt_x</p:attrName>
                                        </p:attrNameLst>
                                      </p:cBhvr>
                                      <p:tavLst>
                                        <p:tav tm="0">
                                          <p:val>
                                            <p:strVal val="ppt_x"/>
                                          </p:val>
                                        </p:tav>
                                        <p:tav tm="100000">
                                          <p:val>
                                            <p:strVal val="ppt_x"/>
                                          </p:val>
                                        </p:tav>
                                      </p:tavLst>
                                    </p:anim>
                                    <p:anim calcmode="lin" valueType="num">
                                      <p:cBhvr additive="base">
                                        <p:cTn id="54" dur="500"/>
                                        <p:tgtEl>
                                          <p:spTgt spid="13317">
                                            <p:txEl>
                                              <p:pRg st="1" end="1"/>
                                            </p:txEl>
                                          </p:spTgt>
                                        </p:tgtEl>
                                        <p:attrNameLst>
                                          <p:attrName>ppt_y</p:attrName>
                                        </p:attrNameLst>
                                      </p:cBhvr>
                                      <p:tavLst>
                                        <p:tav tm="0">
                                          <p:val>
                                            <p:strVal val="ppt_y"/>
                                          </p:val>
                                        </p:tav>
                                        <p:tav tm="100000">
                                          <p:val>
                                            <p:strVal val="1+ppt_h/2"/>
                                          </p:val>
                                        </p:tav>
                                      </p:tavLst>
                                    </p:anim>
                                    <p:set>
                                      <p:cBhvr>
                                        <p:cTn id="55" dur="1" fill="hold">
                                          <p:stCondLst>
                                            <p:cond delay="499"/>
                                          </p:stCondLst>
                                        </p:cTn>
                                        <p:tgtEl>
                                          <p:spTgt spid="13317">
                                            <p:txEl>
                                              <p:pRg st="1" end="1"/>
                                            </p:txEl>
                                          </p:spTgt>
                                        </p:tgtEl>
                                        <p:attrNameLst>
                                          <p:attrName>style.visibility</p:attrName>
                                        </p:attrNameLst>
                                      </p:cBhvr>
                                      <p:to>
                                        <p:strVal val="hidden"/>
                                      </p:to>
                                    </p:set>
                                  </p:childTnLst>
                                </p:cTn>
                              </p:par>
                            </p:childTnLst>
                          </p:cTn>
                        </p:par>
                      </p:childTnLst>
                    </p:cTn>
                  </p:par>
                  <p:par>
                    <p:cTn id="56" fill="hold" nodeType="clickPar">
                      <p:stCondLst>
                        <p:cond delay="indefinite"/>
                      </p:stCondLst>
                      <p:childTnLst>
                        <p:par>
                          <p:cTn id="57" fill="hold" nodeType="withGroup">
                            <p:stCondLst>
                              <p:cond delay="0"/>
                            </p:stCondLst>
                            <p:childTnLst>
                              <p:par>
                                <p:cTn id="58" presetID="5" presetClass="entr" presetSubtype="10" fill="hold" nodeType="clickEffect">
                                  <p:stCondLst>
                                    <p:cond delay="0"/>
                                  </p:stCondLst>
                                  <p:childTnLst>
                                    <p:set>
                                      <p:cBhvr>
                                        <p:cTn id="59" dur="1" fill="hold">
                                          <p:stCondLst>
                                            <p:cond delay="0"/>
                                          </p:stCondLst>
                                        </p:cTn>
                                        <p:tgtEl>
                                          <p:spTgt spid="13319">
                                            <p:txEl>
                                              <p:pRg st="0" end="0"/>
                                            </p:txEl>
                                          </p:spTgt>
                                        </p:tgtEl>
                                        <p:attrNameLst>
                                          <p:attrName>style.visibility</p:attrName>
                                        </p:attrNameLst>
                                      </p:cBhvr>
                                      <p:to>
                                        <p:strVal val="visible"/>
                                      </p:to>
                                    </p:set>
                                    <p:animEffect transition="in" filter="checkerboard(across)">
                                      <p:cBhvr>
                                        <p:cTn id="60" dur="500"/>
                                        <p:tgtEl>
                                          <p:spTgt spid="13319">
                                            <p:txEl>
                                              <p:pRg st="0" end="0"/>
                                            </p:txEl>
                                          </p:spTgt>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5" presetClass="exit" presetSubtype="10" fill="hold" nodeType="clickEffect">
                                  <p:stCondLst>
                                    <p:cond delay="0"/>
                                  </p:stCondLst>
                                  <p:childTnLst>
                                    <p:animEffect transition="out" filter="checkerboard(across)">
                                      <p:cBhvr>
                                        <p:cTn id="64" dur="500"/>
                                        <p:tgtEl>
                                          <p:spTgt spid="13319">
                                            <p:txEl>
                                              <p:pRg st="0" end="0"/>
                                            </p:txEl>
                                          </p:spTgt>
                                        </p:tgtEl>
                                      </p:cBhvr>
                                    </p:animEffect>
                                    <p:set>
                                      <p:cBhvr>
                                        <p:cTn id="65" dur="1" fill="hold">
                                          <p:stCondLst>
                                            <p:cond delay="499"/>
                                          </p:stCondLst>
                                        </p:cTn>
                                        <p:tgtEl>
                                          <p:spTgt spid="13319">
                                            <p:txEl>
                                              <p:pRg st="0" end="0"/>
                                            </p:txEl>
                                          </p:spTgt>
                                        </p:tgtEl>
                                        <p:attrNameLst>
                                          <p:attrName>style.visibility</p:attrName>
                                        </p:attrNameLst>
                                      </p:cBhvr>
                                      <p:to>
                                        <p:strVal val="hidden"/>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26" presetClass="entr" presetSubtype="0" fill="hold" nodeType="clickEffect">
                                  <p:stCondLst>
                                    <p:cond delay="0"/>
                                  </p:stCondLst>
                                  <p:iterate type="lt">
                                    <p:tmPct val="0"/>
                                  </p:iterate>
                                  <p:childTnLst>
                                    <p:set>
                                      <p:cBhvr>
                                        <p:cTn id="69" dur="1" fill="hold">
                                          <p:stCondLst>
                                            <p:cond delay="0"/>
                                          </p:stCondLst>
                                        </p:cTn>
                                        <p:tgtEl>
                                          <p:spTgt spid="13318">
                                            <p:txEl>
                                              <p:pRg st="0" end="0"/>
                                            </p:txEl>
                                          </p:spTgt>
                                        </p:tgtEl>
                                        <p:attrNameLst>
                                          <p:attrName>style.visibility</p:attrName>
                                        </p:attrNameLst>
                                      </p:cBhvr>
                                      <p:to>
                                        <p:strVal val="visible"/>
                                      </p:to>
                                    </p:set>
                                    <p:animEffect transition="in" filter="wipe(down)">
                                      <p:cBhvr>
                                        <p:cTn id="70" dur="580">
                                          <p:stCondLst>
                                            <p:cond delay="0"/>
                                          </p:stCondLst>
                                        </p:cTn>
                                        <p:tgtEl>
                                          <p:spTgt spid="13318">
                                            <p:txEl>
                                              <p:pRg st="0" end="0"/>
                                            </p:txEl>
                                          </p:spTgt>
                                        </p:tgtEl>
                                      </p:cBhvr>
                                    </p:animEffect>
                                    <p:anim calcmode="lin" valueType="num">
                                      <p:cBhvr>
                                        <p:cTn id="71" dur="1822" tmFilter="0,0; 0.14,0.36; 0.43,0.73; 0.71,0.91; 1.0,1.0">
                                          <p:stCondLst>
                                            <p:cond delay="0"/>
                                          </p:stCondLst>
                                        </p:cTn>
                                        <p:tgtEl>
                                          <p:spTgt spid="13318">
                                            <p:txEl>
                                              <p:pRg st="0" end="0"/>
                                            </p:txEl>
                                          </p:spTgt>
                                        </p:tgtEl>
                                        <p:attrNameLst>
                                          <p:attrName>ppt_x</p:attrName>
                                        </p:attrNameLst>
                                      </p:cBhvr>
                                      <p:tavLst>
                                        <p:tav tm="0">
                                          <p:val>
                                            <p:strVal val="#ppt_x-0.25"/>
                                          </p:val>
                                        </p:tav>
                                        <p:tav tm="100000">
                                          <p:val>
                                            <p:strVal val="#ppt_x"/>
                                          </p:val>
                                        </p:tav>
                                      </p:tavLst>
                                    </p:anim>
                                    <p:anim calcmode="lin" valueType="num">
                                      <p:cBhvr>
                                        <p:cTn id="72" dur="664" tmFilter="0.0,0.0; 0.25,0.07; 0.50,0.2; 0.75,0.467; 1.0,1.0">
                                          <p:stCondLst>
                                            <p:cond delay="0"/>
                                          </p:stCondLst>
                                        </p:cTn>
                                        <p:tgtEl>
                                          <p:spTgt spid="13318">
                                            <p:txEl>
                                              <p:pRg st="0" end="0"/>
                                            </p:txEl>
                                          </p:spTgt>
                                        </p:tgtEl>
                                        <p:attrNameLst>
                                          <p:attrName>ppt_y</p:attrName>
                                        </p:attrNameLst>
                                      </p:cBhvr>
                                      <p:tavLst>
                                        <p:tav tm="0" fmla="#ppt_y-sin(pi*$)/3">
                                          <p:val>
                                            <p:fltVal val="0.5"/>
                                          </p:val>
                                        </p:tav>
                                        <p:tav tm="100000">
                                          <p:val>
                                            <p:fltVal val="1"/>
                                          </p:val>
                                        </p:tav>
                                      </p:tavLst>
                                    </p:anim>
                                    <p:anim calcmode="lin" valueType="num">
                                      <p:cBhvr>
                                        <p:cTn id="73" dur="664" tmFilter="0, 0; 0.125,0.2665; 0.25,0.4; 0.375,0.465; 0.5,0.5;  0.625,0.535; 0.75,0.6; 0.875,0.7335; 1,1">
                                          <p:stCondLst>
                                            <p:cond delay="664"/>
                                          </p:stCondLst>
                                        </p:cTn>
                                        <p:tgtEl>
                                          <p:spTgt spid="13318">
                                            <p:txEl>
                                              <p:pRg st="0" end="0"/>
                                            </p:txEl>
                                          </p:spTgt>
                                        </p:tgtEl>
                                        <p:attrNameLst>
                                          <p:attrName>ppt_y</p:attrName>
                                        </p:attrNameLst>
                                      </p:cBhvr>
                                      <p:tavLst>
                                        <p:tav tm="0" fmla="#ppt_y-sin(pi*$)/9">
                                          <p:val>
                                            <p:fltVal val="0"/>
                                          </p:val>
                                        </p:tav>
                                        <p:tav tm="100000">
                                          <p:val>
                                            <p:fltVal val="1"/>
                                          </p:val>
                                        </p:tav>
                                      </p:tavLst>
                                    </p:anim>
                                    <p:anim calcmode="lin" valueType="num">
                                      <p:cBhvr>
                                        <p:cTn id="74" dur="332" tmFilter="0, 0; 0.125,0.2665; 0.25,0.4; 0.375,0.465; 0.5,0.5;  0.625,0.535; 0.75,0.6; 0.875,0.7335; 1,1">
                                          <p:stCondLst>
                                            <p:cond delay="1324"/>
                                          </p:stCondLst>
                                        </p:cTn>
                                        <p:tgtEl>
                                          <p:spTgt spid="13318">
                                            <p:txEl>
                                              <p:pRg st="0" end="0"/>
                                            </p:txEl>
                                          </p:spTgt>
                                        </p:tgtEl>
                                        <p:attrNameLst>
                                          <p:attrName>ppt_y</p:attrName>
                                        </p:attrNameLst>
                                      </p:cBhvr>
                                      <p:tavLst>
                                        <p:tav tm="0" fmla="#ppt_y-sin(pi*$)/27">
                                          <p:val>
                                            <p:fltVal val="0"/>
                                          </p:val>
                                        </p:tav>
                                        <p:tav tm="100000">
                                          <p:val>
                                            <p:fltVal val="1"/>
                                          </p:val>
                                        </p:tav>
                                      </p:tavLst>
                                    </p:anim>
                                    <p:anim calcmode="lin" valueType="num">
                                      <p:cBhvr>
                                        <p:cTn id="75" dur="164" tmFilter="0, 0; 0.125,0.2665; 0.25,0.4; 0.375,0.465; 0.5,0.5;  0.625,0.535; 0.75,0.6; 0.875,0.7335; 1,1">
                                          <p:stCondLst>
                                            <p:cond delay="1656"/>
                                          </p:stCondLst>
                                        </p:cTn>
                                        <p:tgtEl>
                                          <p:spTgt spid="13318">
                                            <p:txEl>
                                              <p:pRg st="0" end="0"/>
                                            </p:txEl>
                                          </p:spTgt>
                                        </p:tgtEl>
                                        <p:attrNameLst>
                                          <p:attrName>ppt_y</p:attrName>
                                        </p:attrNameLst>
                                      </p:cBhvr>
                                      <p:tavLst>
                                        <p:tav tm="0" fmla="#ppt_y-sin(pi*$)/81">
                                          <p:val>
                                            <p:fltVal val="0"/>
                                          </p:val>
                                        </p:tav>
                                        <p:tav tm="100000">
                                          <p:val>
                                            <p:fltVal val="1"/>
                                          </p:val>
                                        </p:tav>
                                      </p:tavLst>
                                    </p:anim>
                                    <p:animScale>
                                      <p:cBhvr>
                                        <p:cTn id="76" dur="26">
                                          <p:stCondLst>
                                            <p:cond delay="650"/>
                                          </p:stCondLst>
                                        </p:cTn>
                                        <p:tgtEl>
                                          <p:spTgt spid="13318">
                                            <p:txEl>
                                              <p:pRg st="0" end="0"/>
                                            </p:txEl>
                                          </p:spTgt>
                                        </p:tgtEl>
                                      </p:cBhvr>
                                      <p:to x="100000" y="60000"/>
                                    </p:animScale>
                                    <p:animScale>
                                      <p:cBhvr>
                                        <p:cTn id="77" dur="166" decel="50000">
                                          <p:stCondLst>
                                            <p:cond delay="676"/>
                                          </p:stCondLst>
                                        </p:cTn>
                                        <p:tgtEl>
                                          <p:spTgt spid="13318">
                                            <p:txEl>
                                              <p:pRg st="0" end="0"/>
                                            </p:txEl>
                                          </p:spTgt>
                                        </p:tgtEl>
                                      </p:cBhvr>
                                      <p:to x="100000" y="100000"/>
                                    </p:animScale>
                                    <p:animScale>
                                      <p:cBhvr>
                                        <p:cTn id="78" dur="26">
                                          <p:stCondLst>
                                            <p:cond delay="1312"/>
                                          </p:stCondLst>
                                        </p:cTn>
                                        <p:tgtEl>
                                          <p:spTgt spid="13318">
                                            <p:txEl>
                                              <p:pRg st="0" end="0"/>
                                            </p:txEl>
                                          </p:spTgt>
                                        </p:tgtEl>
                                      </p:cBhvr>
                                      <p:to x="100000" y="80000"/>
                                    </p:animScale>
                                    <p:animScale>
                                      <p:cBhvr>
                                        <p:cTn id="79" dur="166" decel="50000">
                                          <p:stCondLst>
                                            <p:cond delay="1338"/>
                                          </p:stCondLst>
                                        </p:cTn>
                                        <p:tgtEl>
                                          <p:spTgt spid="13318">
                                            <p:txEl>
                                              <p:pRg st="0" end="0"/>
                                            </p:txEl>
                                          </p:spTgt>
                                        </p:tgtEl>
                                      </p:cBhvr>
                                      <p:to x="100000" y="100000"/>
                                    </p:animScale>
                                    <p:animScale>
                                      <p:cBhvr>
                                        <p:cTn id="80" dur="26">
                                          <p:stCondLst>
                                            <p:cond delay="1642"/>
                                          </p:stCondLst>
                                        </p:cTn>
                                        <p:tgtEl>
                                          <p:spTgt spid="13318">
                                            <p:txEl>
                                              <p:pRg st="0" end="0"/>
                                            </p:txEl>
                                          </p:spTgt>
                                        </p:tgtEl>
                                      </p:cBhvr>
                                      <p:to x="100000" y="90000"/>
                                    </p:animScale>
                                    <p:animScale>
                                      <p:cBhvr>
                                        <p:cTn id="81" dur="166" decel="50000">
                                          <p:stCondLst>
                                            <p:cond delay="1668"/>
                                          </p:stCondLst>
                                        </p:cTn>
                                        <p:tgtEl>
                                          <p:spTgt spid="13318">
                                            <p:txEl>
                                              <p:pRg st="0" end="0"/>
                                            </p:txEl>
                                          </p:spTgt>
                                        </p:tgtEl>
                                      </p:cBhvr>
                                      <p:to x="100000" y="100000"/>
                                    </p:animScale>
                                    <p:animScale>
                                      <p:cBhvr>
                                        <p:cTn id="82" dur="26">
                                          <p:stCondLst>
                                            <p:cond delay="1808"/>
                                          </p:stCondLst>
                                        </p:cTn>
                                        <p:tgtEl>
                                          <p:spTgt spid="13318">
                                            <p:txEl>
                                              <p:pRg st="0" end="0"/>
                                            </p:txEl>
                                          </p:spTgt>
                                        </p:tgtEl>
                                      </p:cBhvr>
                                      <p:to x="100000" y="95000"/>
                                    </p:animScale>
                                    <p:animScale>
                                      <p:cBhvr>
                                        <p:cTn id="83" dur="166" decel="50000">
                                          <p:stCondLst>
                                            <p:cond delay="1834"/>
                                          </p:stCondLst>
                                        </p:cTn>
                                        <p:tgtEl>
                                          <p:spTgt spid="13318">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allAtOnce"/>
      <p:bldP spid="13315" grpId="1"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3"/>
          <p:cNvSpPr txBox="1">
            <a:spLocks noChangeArrowheads="1"/>
          </p:cNvSpPr>
          <p:nvPr/>
        </p:nvSpPr>
        <p:spPr bwMode="auto">
          <a:xfrm>
            <a:off x="3429000" y="533400"/>
            <a:ext cx="1981200" cy="461963"/>
          </a:xfrm>
          <a:prstGeom prst="rect">
            <a:avLst/>
          </a:prstGeom>
          <a:noFill/>
          <a:ln w="9525">
            <a:noFill/>
            <a:miter lim="800000"/>
            <a:headEnd/>
            <a:tailEnd/>
          </a:ln>
        </p:spPr>
        <p:txBody>
          <a:bodyPr>
            <a:spAutoFit/>
          </a:bodyPr>
          <a:lstStyle/>
          <a:p>
            <a:pPr eaLnBrk="1" hangingPunct="1">
              <a:spcBef>
                <a:spcPct val="50000"/>
              </a:spcBef>
            </a:pPr>
            <a:r>
              <a:rPr lang="en-US" sz="2400">
                <a:solidFill>
                  <a:srgbClr val="66FF33"/>
                </a:solidFill>
                <a:latin typeface="Arial" pitchFamily="34" charset="0"/>
              </a:rPr>
              <a:t>Khoa học</a:t>
            </a:r>
          </a:p>
        </p:txBody>
      </p:sp>
      <p:sp>
        <p:nvSpPr>
          <p:cNvPr id="6147" name="Text Box 4"/>
          <p:cNvSpPr txBox="1">
            <a:spLocks noChangeArrowheads="1"/>
          </p:cNvSpPr>
          <p:nvPr/>
        </p:nvSpPr>
        <p:spPr bwMode="auto">
          <a:xfrm>
            <a:off x="1143000" y="990600"/>
            <a:ext cx="7391400" cy="584200"/>
          </a:xfrm>
          <a:prstGeom prst="rect">
            <a:avLst/>
          </a:prstGeom>
          <a:noFill/>
          <a:ln w="9525">
            <a:noFill/>
            <a:miter lim="800000"/>
            <a:headEnd/>
            <a:tailEnd/>
          </a:ln>
        </p:spPr>
        <p:txBody>
          <a:bodyPr>
            <a:spAutoFit/>
          </a:bodyPr>
          <a:lstStyle/>
          <a:p>
            <a:pPr algn="ctr" eaLnBrk="1" hangingPunct="1">
              <a:spcBef>
                <a:spcPct val="50000"/>
              </a:spcBef>
            </a:pPr>
            <a:r>
              <a:rPr lang="en-US" sz="3200" b="1">
                <a:solidFill>
                  <a:srgbClr val="FFFF00"/>
                </a:solidFill>
                <a:latin typeface="Arial" pitchFamily="34" charset="0"/>
              </a:rPr>
              <a:t>Làm thế nào để biết có không khí ?</a:t>
            </a:r>
          </a:p>
        </p:txBody>
      </p:sp>
      <p:sp>
        <p:nvSpPr>
          <p:cNvPr id="16389" name="Rectangle 5"/>
          <p:cNvSpPr>
            <a:spLocks noChangeArrowheads="1"/>
          </p:cNvSpPr>
          <p:nvPr/>
        </p:nvSpPr>
        <p:spPr bwMode="auto">
          <a:xfrm>
            <a:off x="0" y="2343150"/>
            <a:ext cx="9144000" cy="1076325"/>
          </a:xfrm>
          <a:prstGeom prst="rect">
            <a:avLst/>
          </a:prstGeom>
          <a:noFill/>
          <a:ln w="9525">
            <a:noFill/>
            <a:miter lim="800000"/>
            <a:headEnd/>
            <a:tailEnd/>
          </a:ln>
        </p:spPr>
        <p:txBody>
          <a:bodyPr anchor="ctr">
            <a:spAutoFit/>
          </a:bodyPr>
          <a:lstStyle/>
          <a:p>
            <a:pPr algn="just" eaLnBrk="1" hangingPunct="1">
              <a:tabLst>
                <a:tab pos="342900" algn="l"/>
              </a:tabLst>
            </a:pPr>
            <a:r>
              <a:rPr lang="en-US" sz="3200">
                <a:solidFill>
                  <a:srgbClr val="FFFF00"/>
                </a:solidFill>
                <a:latin typeface="Arial" pitchFamily="34" charset="0"/>
              </a:rPr>
              <a:t>* Thí nghiệm 2: chứng minh không khí có ở trong chỗ rỗng của mọi vật:</a:t>
            </a:r>
          </a:p>
        </p:txBody>
      </p:sp>
      <p:sp>
        <p:nvSpPr>
          <p:cNvPr id="6149" name="Text Box 6"/>
          <p:cNvSpPr txBox="1">
            <a:spLocks noChangeArrowheads="1"/>
          </p:cNvSpPr>
          <p:nvPr/>
        </p:nvSpPr>
        <p:spPr bwMode="auto">
          <a:xfrm>
            <a:off x="0" y="1676400"/>
            <a:ext cx="9144000" cy="523875"/>
          </a:xfrm>
          <a:prstGeom prst="rect">
            <a:avLst/>
          </a:prstGeom>
          <a:noFill/>
          <a:ln w="9525">
            <a:noFill/>
            <a:miter lim="800000"/>
            <a:headEnd/>
            <a:tailEnd/>
          </a:ln>
        </p:spPr>
        <p:txBody>
          <a:bodyPr>
            <a:spAutoFit/>
          </a:bodyPr>
          <a:lstStyle/>
          <a:p>
            <a:pPr eaLnBrk="1" hangingPunct="1">
              <a:spcBef>
                <a:spcPct val="50000"/>
              </a:spcBef>
            </a:pPr>
            <a:r>
              <a:rPr lang="en-US" sz="2800">
                <a:latin typeface="Arial" pitchFamily="34" charset="0"/>
              </a:rPr>
              <a:t>* Thí nghiệm 1: chứng minh không khí có ở mọi vật:</a:t>
            </a:r>
          </a:p>
        </p:txBody>
      </p:sp>
      <p:sp>
        <p:nvSpPr>
          <p:cNvPr id="16391" name="Text Box 7"/>
          <p:cNvSpPr txBox="1">
            <a:spLocks noChangeArrowheads="1"/>
          </p:cNvSpPr>
          <p:nvPr/>
        </p:nvSpPr>
        <p:spPr bwMode="auto">
          <a:xfrm>
            <a:off x="0" y="3470275"/>
            <a:ext cx="9144000" cy="1570038"/>
          </a:xfrm>
          <a:prstGeom prst="rect">
            <a:avLst/>
          </a:prstGeom>
          <a:noFill/>
          <a:ln w="9525">
            <a:noFill/>
            <a:miter lim="800000"/>
            <a:headEnd/>
            <a:tailEnd/>
          </a:ln>
        </p:spPr>
        <p:txBody>
          <a:bodyPr>
            <a:spAutoFit/>
          </a:bodyPr>
          <a:lstStyle/>
          <a:p>
            <a:pPr eaLnBrk="1" hangingPunct="1">
              <a:spcBef>
                <a:spcPct val="50000"/>
              </a:spcBef>
            </a:pPr>
            <a:r>
              <a:rPr lang="en-US" sz="3200">
                <a:latin typeface="Arial" pitchFamily="34" charset="0"/>
              </a:rPr>
              <a:t>- Lấy kim đâm thủng một túi ni lông chứa đầy không khí. Em thấy có hiện tượng gì xảy ra ? Để tay lên chỗ thủng, tay em có cảm giác gì ?</a:t>
            </a:r>
          </a:p>
        </p:txBody>
      </p:sp>
      <p:sp>
        <p:nvSpPr>
          <p:cNvPr id="16394" name="Rectangle 10"/>
          <p:cNvSpPr>
            <a:spLocks noChangeArrowheads="1"/>
          </p:cNvSpPr>
          <p:nvPr/>
        </p:nvSpPr>
        <p:spPr bwMode="auto">
          <a:xfrm>
            <a:off x="0" y="2343150"/>
            <a:ext cx="9144000" cy="1076325"/>
          </a:xfrm>
          <a:prstGeom prst="rect">
            <a:avLst/>
          </a:prstGeom>
          <a:noFill/>
          <a:ln w="9525">
            <a:noFill/>
            <a:miter lim="800000"/>
            <a:headEnd/>
            <a:tailEnd/>
          </a:ln>
        </p:spPr>
        <p:txBody>
          <a:bodyPr anchor="ctr">
            <a:spAutoFit/>
          </a:bodyPr>
          <a:lstStyle/>
          <a:p>
            <a:pPr algn="just" eaLnBrk="1" hangingPunct="1">
              <a:tabLst>
                <a:tab pos="342900" algn="l"/>
              </a:tabLst>
            </a:pPr>
            <a:r>
              <a:rPr lang="en-US" sz="3200">
                <a:solidFill>
                  <a:srgbClr val="FFFF00"/>
                </a:solidFill>
                <a:latin typeface="Arial" pitchFamily="34" charset="0"/>
              </a:rPr>
              <a:t>* Thí nghiệm 2: chứng minh không khí có ở trong chỗ rỗng của mọi vật:</a:t>
            </a:r>
          </a:p>
        </p:txBody>
      </p:sp>
      <p:pic>
        <p:nvPicPr>
          <p:cNvPr id="16397" name="Picture 13" descr="Khong khi1-2"/>
          <p:cNvPicPr>
            <a:picLocks noChangeAspect="1" noChangeArrowheads="1"/>
          </p:cNvPicPr>
          <p:nvPr/>
        </p:nvPicPr>
        <p:blipFill>
          <a:blip r:embed="rId2"/>
          <a:srcRect l="39253" t="60001"/>
          <a:stretch>
            <a:fillRect/>
          </a:stretch>
        </p:blipFill>
        <p:spPr bwMode="auto">
          <a:xfrm>
            <a:off x="5267325" y="3810000"/>
            <a:ext cx="3876675" cy="3048000"/>
          </a:xfrm>
          <a:prstGeom prst="rect">
            <a:avLst/>
          </a:prstGeom>
          <a:noFill/>
          <a:ln w="9525">
            <a:noFill/>
            <a:miter lim="800000"/>
            <a:headEnd/>
            <a:tailEnd/>
          </a:ln>
        </p:spPr>
      </p:pic>
      <p:sp>
        <p:nvSpPr>
          <p:cNvPr id="16398" name="Text Box 14"/>
          <p:cNvSpPr txBox="1">
            <a:spLocks noChangeArrowheads="1"/>
          </p:cNvSpPr>
          <p:nvPr/>
        </p:nvSpPr>
        <p:spPr bwMode="auto">
          <a:xfrm>
            <a:off x="0" y="3470275"/>
            <a:ext cx="5029200" cy="2554288"/>
          </a:xfrm>
          <a:prstGeom prst="rect">
            <a:avLst/>
          </a:prstGeom>
          <a:noFill/>
          <a:ln w="9525">
            <a:noFill/>
            <a:miter lim="800000"/>
            <a:headEnd/>
            <a:tailEnd/>
          </a:ln>
        </p:spPr>
        <p:txBody>
          <a:bodyPr>
            <a:spAutoFit/>
          </a:bodyPr>
          <a:lstStyle/>
          <a:p>
            <a:pPr eaLnBrk="1" hangingPunct="1">
              <a:spcBef>
                <a:spcPct val="20000"/>
              </a:spcBef>
            </a:pPr>
            <a:r>
              <a:rPr lang="en-US" sz="3200">
                <a:latin typeface="Arial" pitchFamily="34" charset="0"/>
              </a:rPr>
              <a:t>- Khi dùng kim châm thủng túi ni lông ta thấy túi ni lông dần xẹp xuống.. Để tay lên chỗ thủng ta thấy mát như có gió vậy.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6389">
                                            <p:txEl>
                                              <p:pRg st="0" end="0"/>
                                            </p:txEl>
                                          </p:spTgt>
                                        </p:tgtEl>
                                        <p:attrNameLst>
                                          <p:attrName>style.visibility</p:attrName>
                                        </p:attrNameLst>
                                      </p:cBhvr>
                                      <p:to>
                                        <p:strVal val="visible"/>
                                      </p:to>
                                    </p:set>
                                    <p:animEffect transition="in" filter="checkerboard(across)">
                                      <p:cBhvr>
                                        <p:cTn id="7" dur="500"/>
                                        <p:tgtEl>
                                          <p:spTgt spid="1638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1" presetClass="entr" presetSubtype="0" fill="hold" nodeType="clickEffect">
                                  <p:stCondLst>
                                    <p:cond delay="0"/>
                                  </p:stCondLst>
                                  <p:iterate type="lt">
                                    <p:tmPct val="10000"/>
                                  </p:iterate>
                                  <p:childTnLst>
                                    <p:set>
                                      <p:cBhvr>
                                        <p:cTn id="11" dur="1" fill="hold">
                                          <p:stCondLst>
                                            <p:cond delay="0"/>
                                          </p:stCondLst>
                                        </p:cTn>
                                        <p:tgtEl>
                                          <p:spTgt spid="16391">
                                            <p:txEl>
                                              <p:pRg st="0" end="0"/>
                                            </p:txEl>
                                          </p:spTgt>
                                        </p:tgtEl>
                                        <p:attrNameLst>
                                          <p:attrName>style.visibility</p:attrName>
                                        </p:attrNameLst>
                                      </p:cBhvr>
                                      <p:to>
                                        <p:strVal val="visible"/>
                                      </p:to>
                                    </p:set>
                                    <p:anim calcmode="lin" valueType="num">
                                      <p:cBhvr>
                                        <p:cTn id="12" dur="500" fill="hold"/>
                                        <p:tgtEl>
                                          <p:spTgt spid="16391">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16391">
                                            <p:txEl>
                                              <p:pRg st="0" end="0"/>
                                            </p:txEl>
                                          </p:spTgt>
                                        </p:tgtEl>
                                        <p:attrNameLst>
                                          <p:attrName>ppt_y</p:attrName>
                                        </p:attrNameLst>
                                      </p:cBhvr>
                                      <p:tavLst>
                                        <p:tav tm="0">
                                          <p:val>
                                            <p:strVal val="#ppt_y"/>
                                          </p:val>
                                        </p:tav>
                                        <p:tav tm="100000">
                                          <p:val>
                                            <p:strVal val="#ppt_y"/>
                                          </p:val>
                                        </p:tav>
                                      </p:tavLst>
                                    </p:anim>
                                    <p:anim calcmode="lin" valueType="num">
                                      <p:cBhvr>
                                        <p:cTn id="14" dur="500" fill="hold"/>
                                        <p:tgtEl>
                                          <p:spTgt spid="16391">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16391">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16391">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xit" presetSubtype="4" fill="hold" nodeType="clickEffect">
                                  <p:stCondLst>
                                    <p:cond delay="0"/>
                                  </p:stCondLst>
                                  <p:iterate type="lt">
                                    <p:tmPct val="0"/>
                                  </p:iterate>
                                  <p:childTnLst>
                                    <p:anim calcmode="lin" valueType="num">
                                      <p:cBhvr additive="base">
                                        <p:cTn id="20" dur="500"/>
                                        <p:tgtEl>
                                          <p:spTgt spid="16391">
                                            <p:txEl>
                                              <p:pRg st="0" end="0"/>
                                            </p:txEl>
                                          </p:spTgt>
                                        </p:tgtEl>
                                        <p:attrNameLst>
                                          <p:attrName>ppt_x</p:attrName>
                                        </p:attrNameLst>
                                      </p:cBhvr>
                                      <p:tavLst>
                                        <p:tav tm="0">
                                          <p:val>
                                            <p:strVal val="ppt_x"/>
                                          </p:val>
                                        </p:tav>
                                        <p:tav tm="100000">
                                          <p:val>
                                            <p:strVal val="ppt_x"/>
                                          </p:val>
                                        </p:tav>
                                      </p:tavLst>
                                    </p:anim>
                                    <p:anim calcmode="lin" valueType="num">
                                      <p:cBhvr additive="base">
                                        <p:cTn id="21" dur="500"/>
                                        <p:tgtEl>
                                          <p:spTgt spid="16391">
                                            <p:txEl>
                                              <p:pRg st="0" end="0"/>
                                            </p:txEl>
                                          </p:spTgt>
                                        </p:tgtEl>
                                        <p:attrNameLst>
                                          <p:attrName>ppt_y</p:attrName>
                                        </p:attrNameLst>
                                      </p:cBhvr>
                                      <p:tavLst>
                                        <p:tav tm="0">
                                          <p:val>
                                            <p:strVal val="ppt_y"/>
                                          </p:val>
                                        </p:tav>
                                        <p:tav tm="100000">
                                          <p:val>
                                            <p:strVal val="1+ppt_h/2"/>
                                          </p:val>
                                        </p:tav>
                                      </p:tavLst>
                                    </p:anim>
                                    <p:set>
                                      <p:cBhvr>
                                        <p:cTn id="22" dur="1" fill="hold">
                                          <p:stCondLst>
                                            <p:cond delay="499"/>
                                          </p:stCondLst>
                                        </p:cTn>
                                        <p:tgtEl>
                                          <p:spTgt spid="16391">
                                            <p:txEl>
                                              <p:pRg st="0" end="0"/>
                                            </p:txEl>
                                          </p:spTgt>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16394">
                                            <p:txEl>
                                              <p:pRg st="0" end="0"/>
                                            </p:txEl>
                                          </p:spTgt>
                                        </p:tgtEl>
                                        <p:attrNameLst>
                                          <p:attrName>style.visibility</p:attrName>
                                        </p:attrNameLst>
                                      </p:cBhvr>
                                      <p:to>
                                        <p:strVal val="visible"/>
                                      </p:to>
                                    </p:set>
                                    <p:animEffect transition="in" filter="checkerboard(across)">
                                      <p:cBhvr>
                                        <p:cTn id="27" dur="500"/>
                                        <p:tgtEl>
                                          <p:spTgt spid="16394">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6398"/>
                                        </p:tgtEl>
                                        <p:attrNameLst>
                                          <p:attrName>style.visibility</p:attrName>
                                        </p:attrNameLst>
                                      </p:cBhvr>
                                      <p:to>
                                        <p:strVal val="visible"/>
                                      </p:to>
                                    </p:set>
                                    <p:animEffect transition="in" filter="checkerboard(across)">
                                      <p:cBhvr>
                                        <p:cTn id="32" dur="500"/>
                                        <p:tgtEl>
                                          <p:spTgt spid="16398"/>
                                        </p:tgtEl>
                                      </p:cBhvr>
                                    </p:animEffect>
                                  </p:childTnLst>
                                </p:cTn>
                              </p:par>
                              <p:par>
                                <p:cTn id="33" presetID="5" presetClass="entr" presetSubtype="10" fill="hold" nodeType="withEffect">
                                  <p:stCondLst>
                                    <p:cond delay="0"/>
                                  </p:stCondLst>
                                  <p:childTnLst>
                                    <p:set>
                                      <p:cBhvr>
                                        <p:cTn id="34" dur="1" fill="hold">
                                          <p:stCondLst>
                                            <p:cond delay="0"/>
                                          </p:stCondLst>
                                        </p:cTn>
                                        <p:tgtEl>
                                          <p:spTgt spid="16397"/>
                                        </p:tgtEl>
                                        <p:attrNameLst>
                                          <p:attrName>style.visibility</p:attrName>
                                        </p:attrNameLst>
                                      </p:cBhvr>
                                      <p:to>
                                        <p:strVal val="visible"/>
                                      </p:to>
                                    </p:set>
                                    <p:animEffect transition="in" filter="checkerboard(across)">
                                      <p:cBhvr>
                                        <p:cTn id="35" dur="500"/>
                                        <p:tgtEl>
                                          <p:spTgt spid="163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3"/>
          <p:cNvSpPr txBox="1">
            <a:spLocks noChangeArrowheads="1"/>
          </p:cNvSpPr>
          <p:nvPr/>
        </p:nvSpPr>
        <p:spPr bwMode="auto">
          <a:xfrm>
            <a:off x="3429000" y="533400"/>
            <a:ext cx="1981200" cy="461963"/>
          </a:xfrm>
          <a:prstGeom prst="rect">
            <a:avLst/>
          </a:prstGeom>
          <a:noFill/>
          <a:ln w="9525">
            <a:noFill/>
            <a:miter lim="800000"/>
            <a:headEnd/>
            <a:tailEnd/>
          </a:ln>
        </p:spPr>
        <p:txBody>
          <a:bodyPr>
            <a:spAutoFit/>
          </a:bodyPr>
          <a:lstStyle/>
          <a:p>
            <a:pPr eaLnBrk="1" hangingPunct="1">
              <a:spcBef>
                <a:spcPct val="50000"/>
              </a:spcBef>
            </a:pPr>
            <a:r>
              <a:rPr lang="en-US" sz="2400">
                <a:solidFill>
                  <a:srgbClr val="66FF33"/>
                </a:solidFill>
                <a:latin typeface="Arial" pitchFamily="34" charset="0"/>
              </a:rPr>
              <a:t>Khoa học</a:t>
            </a:r>
          </a:p>
        </p:txBody>
      </p:sp>
      <p:sp>
        <p:nvSpPr>
          <p:cNvPr id="7171" name="Text Box 4"/>
          <p:cNvSpPr txBox="1">
            <a:spLocks noChangeArrowheads="1"/>
          </p:cNvSpPr>
          <p:nvPr/>
        </p:nvSpPr>
        <p:spPr bwMode="auto">
          <a:xfrm>
            <a:off x="1143000" y="990600"/>
            <a:ext cx="7391400" cy="584200"/>
          </a:xfrm>
          <a:prstGeom prst="rect">
            <a:avLst/>
          </a:prstGeom>
          <a:noFill/>
          <a:ln w="9525">
            <a:noFill/>
            <a:miter lim="800000"/>
            <a:headEnd/>
            <a:tailEnd/>
          </a:ln>
        </p:spPr>
        <p:txBody>
          <a:bodyPr>
            <a:spAutoFit/>
          </a:bodyPr>
          <a:lstStyle/>
          <a:p>
            <a:pPr algn="ctr" eaLnBrk="1" hangingPunct="1">
              <a:spcBef>
                <a:spcPct val="50000"/>
              </a:spcBef>
            </a:pPr>
            <a:r>
              <a:rPr lang="en-US" sz="3200" b="1">
                <a:solidFill>
                  <a:srgbClr val="FFFF00"/>
                </a:solidFill>
                <a:latin typeface="Arial" pitchFamily="34" charset="0"/>
              </a:rPr>
              <a:t>Làm thế nào để biết có không khí ?</a:t>
            </a:r>
          </a:p>
        </p:txBody>
      </p:sp>
      <p:sp>
        <p:nvSpPr>
          <p:cNvPr id="7172" name="Rectangle 5"/>
          <p:cNvSpPr>
            <a:spLocks noChangeArrowheads="1"/>
          </p:cNvSpPr>
          <p:nvPr/>
        </p:nvSpPr>
        <p:spPr bwMode="auto">
          <a:xfrm>
            <a:off x="0" y="2343150"/>
            <a:ext cx="9144000" cy="1076325"/>
          </a:xfrm>
          <a:prstGeom prst="rect">
            <a:avLst/>
          </a:prstGeom>
          <a:noFill/>
          <a:ln w="9525">
            <a:noFill/>
            <a:miter lim="800000"/>
            <a:headEnd/>
            <a:tailEnd/>
          </a:ln>
        </p:spPr>
        <p:txBody>
          <a:bodyPr anchor="ctr">
            <a:spAutoFit/>
          </a:bodyPr>
          <a:lstStyle/>
          <a:p>
            <a:pPr algn="just" eaLnBrk="1" hangingPunct="1">
              <a:tabLst>
                <a:tab pos="342900" algn="l"/>
              </a:tabLst>
            </a:pPr>
            <a:r>
              <a:rPr lang="en-US" sz="3200">
                <a:solidFill>
                  <a:srgbClr val="FFFF00"/>
                </a:solidFill>
                <a:latin typeface="Arial" pitchFamily="34" charset="0"/>
              </a:rPr>
              <a:t>* Thí nghiệm 2: chứng minh không khí có ở trong chỗ rỗng của mọi vật:</a:t>
            </a:r>
          </a:p>
        </p:txBody>
      </p:sp>
      <p:sp>
        <p:nvSpPr>
          <p:cNvPr id="7173" name="Text Box 6"/>
          <p:cNvSpPr txBox="1">
            <a:spLocks noChangeArrowheads="1"/>
          </p:cNvSpPr>
          <p:nvPr/>
        </p:nvSpPr>
        <p:spPr bwMode="auto">
          <a:xfrm>
            <a:off x="0" y="1676400"/>
            <a:ext cx="9144000" cy="523875"/>
          </a:xfrm>
          <a:prstGeom prst="rect">
            <a:avLst/>
          </a:prstGeom>
          <a:noFill/>
          <a:ln w="9525">
            <a:noFill/>
            <a:miter lim="800000"/>
            <a:headEnd/>
            <a:tailEnd/>
          </a:ln>
        </p:spPr>
        <p:txBody>
          <a:bodyPr>
            <a:spAutoFit/>
          </a:bodyPr>
          <a:lstStyle/>
          <a:p>
            <a:pPr eaLnBrk="1" hangingPunct="1">
              <a:spcBef>
                <a:spcPct val="50000"/>
              </a:spcBef>
            </a:pPr>
            <a:r>
              <a:rPr lang="en-US" sz="2800">
                <a:latin typeface="Arial" pitchFamily="34" charset="0"/>
              </a:rPr>
              <a:t>* Thí nghiệm 1: chứng minh không khí có ở mọi vật:</a:t>
            </a:r>
          </a:p>
        </p:txBody>
      </p:sp>
      <p:sp>
        <p:nvSpPr>
          <p:cNvPr id="7174" name="Rectangle 8"/>
          <p:cNvSpPr>
            <a:spLocks noChangeArrowheads="1"/>
          </p:cNvSpPr>
          <p:nvPr/>
        </p:nvSpPr>
        <p:spPr bwMode="auto">
          <a:xfrm>
            <a:off x="0" y="2343150"/>
            <a:ext cx="9144000" cy="1076325"/>
          </a:xfrm>
          <a:prstGeom prst="rect">
            <a:avLst/>
          </a:prstGeom>
          <a:noFill/>
          <a:ln w="9525">
            <a:noFill/>
            <a:miter lim="800000"/>
            <a:headEnd/>
            <a:tailEnd/>
          </a:ln>
        </p:spPr>
        <p:txBody>
          <a:bodyPr anchor="ctr">
            <a:spAutoFit/>
          </a:bodyPr>
          <a:lstStyle/>
          <a:p>
            <a:pPr algn="just" eaLnBrk="1" hangingPunct="1">
              <a:tabLst>
                <a:tab pos="342900" algn="l"/>
              </a:tabLst>
            </a:pPr>
            <a:r>
              <a:rPr lang="en-US" sz="3200">
                <a:solidFill>
                  <a:srgbClr val="FFFF00"/>
                </a:solidFill>
                <a:latin typeface="Arial" pitchFamily="34" charset="0"/>
              </a:rPr>
              <a:t>* Thí nghiệm 2: chứng minh không khí có ở trong chỗ rỗng của mọi vật:</a:t>
            </a:r>
          </a:p>
        </p:txBody>
      </p:sp>
      <p:sp>
        <p:nvSpPr>
          <p:cNvPr id="17419" name="Text Box 11"/>
          <p:cNvSpPr txBox="1">
            <a:spLocks noChangeArrowheads="1"/>
          </p:cNvSpPr>
          <p:nvPr/>
        </p:nvSpPr>
        <p:spPr bwMode="auto">
          <a:xfrm>
            <a:off x="0" y="3505200"/>
            <a:ext cx="9144000" cy="1570038"/>
          </a:xfrm>
          <a:prstGeom prst="rect">
            <a:avLst/>
          </a:prstGeom>
          <a:noFill/>
          <a:ln w="9525" algn="ctr">
            <a:noFill/>
            <a:miter lim="800000"/>
            <a:headEnd/>
            <a:tailEnd/>
          </a:ln>
        </p:spPr>
        <p:txBody>
          <a:bodyPr>
            <a:spAutoFit/>
          </a:bodyPr>
          <a:lstStyle/>
          <a:p>
            <a:pPr>
              <a:spcBef>
                <a:spcPct val="50000"/>
              </a:spcBef>
            </a:pPr>
            <a:r>
              <a:rPr lang="en-US" sz="3200">
                <a:latin typeface="Arial" pitchFamily="34" charset="0"/>
              </a:rPr>
              <a:t>- Nhúng chìm một chai “rỗng” có đậy nút kín vào trong nước. Khi mở nút chai ra, em nhìn thấy gì nổi lên  mặt nước ?.</a:t>
            </a:r>
          </a:p>
        </p:txBody>
      </p:sp>
      <p:grpSp>
        <p:nvGrpSpPr>
          <p:cNvPr id="2" name="Group 13"/>
          <p:cNvGrpSpPr>
            <a:grpSpLocks/>
          </p:cNvGrpSpPr>
          <p:nvPr/>
        </p:nvGrpSpPr>
        <p:grpSpPr bwMode="auto">
          <a:xfrm>
            <a:off x="4724400" y="3657600"/>
            <a:ext cx="4419600" cy="2971800"/>
            <a:chOff x="288" y="1776"/>
            <a:chExt cx="2592" cy="1496"/>
          </a:xfrm>
        </p:grpSpPr>
        <p:pic>
          <p:nvPicPr>
            <p:cNvPr id="7180" name="Picture 14" descr="Khong khi3"/>
            <p:cNvPicPr>
              <a:picLocks noChangeAspect="1" noChangeArrowheads="1"/>
            </p:cNvPicPr>
            <p:nvPr/>
          </p:nvPicPr>
          <p:blipFill>
            <a:blip r:embed="rId2"/>
            <a:srcRect/>
            <a:stretch>
              <a:fillRect/>
            </a:stretch>
          </p:blipFill>
          <p:spPr bwMode="auto">
            <a:xfrm>
              <a:off x="288" y="1776"/>
              <a:ext cx="2592" cy="1496"/>
            </a:xfrm>
            <a:prstGeom prst="rect">
              <a:avLst/>
            </a:prstGeom>
            <a:noFill/>
            <a:ln w="9525">
              <a:noFill/>
              <a:miter lim="800000"/>
              <a:headEnd/>
              <a:tailEnd/>
            </a:ln>
          </p:spPr>
        </p:pic>
        <p:sp>
          <p:nvSpPr>
            <p:cNvPr id="7181" name="Text Box 15"/>
            <p:cNvSpPr txBox="1">
              <a:spLocks noChangeArrowheads="1"/>
            </p:cNvSpPr>
            <p:nvPr/>
          </p:nvSpPr>
          <p:spPr bwMode="auto">
            <a:xfrm>
              <a:off x="576" y="2928"/>
              <a:ext cx="576" cy="201"/>
            </a:xfrm>
            <a:prstGeom prst="rect">
              <a:avLst/>
            </a:prstGeom>
            <a:noFill/>
            <a:ln w="9525">
              <a:noFill/>
              <a:miter lim="800000"/>
              <a:headEnd/>
              <a:tailEnd/>
            </a:ln>
          </p:spPr>
          <p:txBody>
            <a:bodyPr>
              <a:spAutoFit/>
            </a:bodyPr>
            <a:lstStyle/>
            <a:p>
              <a:pPr eaLnBrk="1" hangingPunct="1">
                <a:spcBef>
                  <a:spcPct val="50000"/>
                </a:spcBef>
              </a:pPr>
              <a:r>
                <a:rPr lang="en-US" sz="2000">
                  <a:latin typeface="Arial" pitchFamily="34" charset="0"/>
                </a:rPr>
                <a:t>h.3</a:t>
              </a:r>
            </a:p>
          </p:txBody>
        </p:sp>
      </p:grpSp>
      <p:sp>
        <p:nvSpPr>
          <p:cNvPr id="17424" name="Text Box 16"/>
          <p:cNvSpPr txBox="1">
            <a:spLocks noChangeArrowheads="1"/>
          </p:cNvSpPr>
          <p:nvPr/>
        </p:nvSpPr>
        <p:spPr bwMode="auto">
          <a:xfrm>
            <a:off x="0" y="3733800"/>
            <a:ext cx="4419600" cy="2062163"/>
          </a:xfrm>
          <a:prstGeom prst="rect">
            <a:avLst/>
          </a:prstGeom>
          <a:noFill/>
          <a:ln w="9525">
            <a:noFill/>
            <a:miter lim="800000"/>
            <a:headEnd/>
            <a:tailEnd/>
          </a:ln>
        </p:spPr>
        <p:txBody>
          <a:bodyPr>
            <a:spAutoFit/>
          </a:bodyPr>
          <a:lstStyle/>
          <a:p>
            <a:pPr eaLnBrk="1" hangingPunct="1">
              <a:spcBef>
                <a:spcPct val="20000"/>
              </a:spcBef>
            </a:pPr>
            <a:r>
              <a:rPr lang="en-US" sz="3200">
                <a:latin typeface="Arial" pitchFamily="34" charset="0"/>
              </a:rPr>
              <a:t>- Khi mở nút chai ra ta thấy có những bong bóng nhỏ nổi lên mặt nước.</a:t>
            </a:r>
          </a:p>
        </p:txBody>
      </p:sp>
      <p:sp>
        <p:nvSpPr>
          <p:cNvPr id="17425" name="Text Box 17"/>
          <p:cNvSpPr txBox="1">
            <a:spLocks noChangeArrowheads="1"/>
          </p:cNvSpPr>
          <p:nvPr/>
        </p:nvSpPr>
        <p:spPr bwMode="auto">
          <a:xfrm>
            <a:off x="381000" y="4724400"/>
            <a:ext cx="4343400" cy="1077913"/>
          </a:xfrm>
          <a:prstGeom prst="rect">
            <a:avLst/>
          </a:prstGeom>
          <a:noFill/>
          <a:ln w="9525">
            <a:noFill/>
            <a:miter lim="800000"/>
            <a:headEnd/>
            <a:tailEnd/>
          </a:ln>
        </p:spPr>
        <p:txBody>
          <a:bodyPr>
            <a:spAutoFit/>
          </a:bodyPr>
          <a:lstStyle/>
          <a:p>
            <a:pPr eaLnBrk="1" hangingPunct="1">
              <a:spcBef>
                <a:spcPct val="50000"/>
              </a:spcBef>
            </a:pPr>
            <a:r>
              <a:rPr lang="en-US" sz="3200">
                <a:latin typeface="Arial" pitchFamily="34" charset="0"/>
              </a:rPr>
              <a:t>- Vậy bên trong chai “rỗng” đó có chứa gì ?</a:t>
            </a:r>
          </a:p>
        </p:txBody>
      </p:sp>
      <p:sp>
        <p:nvSpPr>
          <p:cNvPr id="17426" name="Text Box 18"/>
          <p:cNvSpPr txBox="1">
            <a:spLocks noChangeArrowheads="1"/>
          </p:cNvSpPr>
          <p:nvPr/>
        </p:nvSpPr>
        <p:spPr bwMode="auto">
          <a:xfrm>
            <a:off x="0" y="4267200"/>
            <a:ext cx="4724400" cy="1077913"/>
          </a:xfrm>
          <a:prstGeom prst="rect">
            <a:avLst/>
          </a:prstGeom>
          <a:noFill/>
          <a:ln w="9525">
            <a:noFill/>
            <a:miter lim="800000"/>
            <a:headEnd/>
            <a:tailEnd/>
          </a:ln>
        </p:spPr>
        <p:txBody>
          <a:bodyPr>
            <a:spAutoFit/>
          </a:bodyPr>
          <a:lstStyle/>
          <a:p>
            <a:pPr eaLnBrk="1" hangingPunct="1">
              <a:spcBef>
                <a:spcPct val="20000"/>
              </a:spcBef>
            </a:pPr>
            <a:r>
              <a:rPr lang="en-US" sz="3200">
                <a:solidFill>
                  <a:srgbClr val="FFFF00"/>
                </a:solidFill>
                <a:latin typeface="Arial" pitchFamily="34" charset="0"/>
              </a:rPr>
              <a:t>- Bên trong chai rỗng có chứa không khí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7419">
                                            <p:txEl>
                                              <p:pRg st="0" end="0"/>
                                            </p:txEl>
                                          </p:spTgt>
                                        </p:tgtEl>
                                        <p:attrNameLst>
                                          <p:attrName>style.visibility</p:attrName>
                                        </p:attrNameLst>
                                      </p:cBhvr>
                                      <p:to>
                                        <p:strVal val="visible"/>
                                      </p:to>
                                    </p:set>
                                    <p:anim calcmode="lin" valueType="num">
                                      <p:cBhvr>
                                        <p:cTn id="7" dur="500" fill="hold"/>
                                        <p:tgtEl>
                                          <p:spTgt spid="1741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7419">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xit" presetSubtype="10" fill="hold" nodeType="clickEffect">
                                  <p:stCondLst>
                                    <p:cond delay="0"/>
                                  </p:stCondLst>
                                  <p:childTnLst>
                                    <p:animEffect transition="out" filter="checkerboard(across)">
                                      <p:cBhvr>
                                        <p:cTn id="12" dur="500"/>
                                        <p:tgtEl>
                                          <p:spTgt spid="17419">
                                            <p:txEl>
                                              <p:pRg st="0" end="0"/>
                                            </p:txEl>
                                          </p:spTgt>
                                        </p:tgtEl>
                                      </p:cBhvr>
                                    </p:animEffect>
                                    <p:set>
                                      <p:cBhvr>
                                        <p:cTn id="13" dur="1" fill="hold">
                                          <p:stCondLst>
                                            <p:cond delay="499"/>
                                          </p:stCondLst>
                                        </p:cTn>
                                        <p:tgtEl>
                                          <p:spTgt spid="17419">
                                            <p:txEl>
                                              <p:pRg st="0" end="0"/>
                                            </p:txEl>
                                          </p:spTgt>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17424">
                                            <p:txEl>
                                              <p:pRg st="0" end="0"/>
                                            </p:txEl>
                                          </p:spTgt>
                                        </p:tgtEl>
                                        <p:attrNameLst>
                                          <p:attrName>style.visibility</p:attrName>
                                        </p:attrNameLst>
                                      </p:cBhvr>
                                      <p:to>
                                        <p:strVal val="visible"/>
                                      </p:to>
                                    </p:set>
                                    <p:animEffect transition="in" filter="checkerboard(across)">
                                      <p:cBhvr>
                                        <p:cTn id="18" dur="500"/>
                                        <p:tgtEl>
                                          <p:spTgt spid="17424">
                                            <p:txEl>
                                              <p:pRg st="0" end="0"/>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checkerboard(across)">
                                      <p:cBhvr>
                                        <p:cTn id="21" dur="500"/>
                                        <p:tgtEl>
                                          <p:spTgt spid="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 presetClass="exit" presetSubtype="10" fill="hold" nodeType="clickEffect">
                                  <p:stCondLst>
                                    <p:cond delay="0"/>
                                  </p:stCondLst>
                                  <p:childTnLst>
                                    <p:animEffect transition="out" filter="checkerboard(across)">
                                      <p:cBhvr>
                                        <p:cTn id="25" dur="500"/>
                                        <p:tgtEl>
                                          <p:spTgt spid="17424">
                                            <p:txEl>
                                              <p:pRg st="0" end="0"/>
                                            </p:txEl>
                                          </p:spTgt>
                                        </p:tgtEl>
                                      </p:cBhvr>
                                    </p:animEffect>
                                    <p:set>
                                      <p:cBhvr>
                                        <p:cTn id="26" dur="1" fill="hold">
                                          <p:stCondLst>
                                            <p:cond delay="499"/>
                                          </p:stCondLst>
                                        </p:cTn>
                                        <p:tgtEl>
                                          <p:spTgt spid="17424">
                                            <p:txEl>
                                              <p:pRg st="0" end="0"/>
                                            </p:txEl>
                                          </p:spTgt>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17425">
                                            <p:txEl>
                                              <p:pRg st="0" end="0"/>
                                            </p:txEl>
                                          </p:spTgt>
                                        </p:tgtEl>
                                        <p:attrNameLst>
                                          <p:attrName>style.visibility</p:attrName>
                                        </p:attrNameLst>
                                      </p:cBhvr>
                                      <p:to>
                                        <p:strVal val="visible"/>
                                      </p:to>
                                    </p:set>
                                    <p:animEffect transition="in" filter="box(in)">
                                      <p:cBhvr>
                                        <p:cTn id="31" dur="500"/>
                                        <p:tgtEl>
                                          <p:spTgt spid="17425">
                                            <p:txEl>
                                              <p:pRg st="0" end="0"/>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xit" presetSubtype="10" fill="hold" nodeType="clickEffect">
                                  <p:stCondLst>
                                    <p:cond delay="0"/>
                                  </p:stCondLst>
                                  <p:childTnLst>
                                    <p:animEffect transition="out" filter="blinds(horizontal)">
                                      <p:cBhvr>
                                        <p:cTn id="35" dur="500"/>
                                        <p:tgtEl>
                                          <p:spTgt spid="17425">
                                            <p:txEl>
                                              <p:pRg st="0" end="0"/>
                                            </p:txEl>
                                          </p:spTgt>
                                        </p:tgtEl>
                                      </p:cBhvr>
                                    </p:animEffect>
                                    <p:set>
                                      <p:cBhvr>
                                        <p:cTn id="36" dur="1" fill="hold">
                                          <p:stCondLst>
                                            <p:cond delay="499"/>
                                          </p:stCondLst>
                                        </p:cTn>
                                        <p:tgtEl>
                                          <p:spTgt spid="17425">
                                            <p:txEl>
                                              <p:pRg st="0" end="0"/>
                                            </p:txEl>
                                          </p:spTgt>
                                        </p:tgtEl>
                                        <p:attrNameLst>
                                          <p:attrName>style.visibility</p:attrName>
                                        </p:attrNameLst>
                                      </p:cBhvr>
                                      <p:to>
                                        <p:strVal val="hidden"/>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3" presetClass="entr" presetSubtype="10" fill="hold" nodeType="clickEffect">
                                  <p:stCondLst>
                                    <p:cond delay="0"/>
                                  </p:stCondLst>
                                  <p:childTnLst>
                                    <p:set>
                                      <p:cBhvr>
                                        <p:cTn id="40" dur="1" fill="hold">
                                          <p:stCondLst>
                                            <p:cond delay="0"/>
                                          </p:stCondLst>
                                        </p:cTn>
                                        <p:tgtEl>
                                          <p:spTgt spid="17426">
                                            <p:txEl>
                                              <p:pRg st="0" end="0"/>
                                            </p:txEl>
                                          </p:spTgt>
                                        </p:tgtEl>
                                        <p:attrNameLst>
                                          <p:attrName>style.visibility</p:attrName>
                                        </p:attrNameLst>
                                      </p:cBhvr>
                                      <p:to>
                                        <p:strVal val="visible"/>
                                      </p:to>
                                    </p:set>
                                    <p:animEffect transition="in" filter="blinds(horizontal)">
                                      <p:cBhvr>
                                        <p:cTn id="41" dur="500"/>
                                        <p:tgtEl>
                                          <p:spTgt spid="1742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9" grpId="0" build="allAtOnce"/>
      <p:bldP spid="17424" grpId="0" build="allAtOnce"/>
      <p:bldP spid="17425"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3"/>
          <p:cNvSpPr txBox="1">
            <a:spLocks noChangeArrowheads="1"/>
          </p:cNvSpPr>
          <p:nvPr/>
        </p:nvSpPr>
        <p:spPr bwMode="auto">
          <a:xfrm>
            <a:off x="3429000" y="533400"/>
            <a:ext cx="1981200" cy="461963"/>
          </a:xfrm>
          <a:prstGeom prst="rect">
            <a:avLst/>
          </a:prstGeom>
          <a:noFill/>
          <a:ln w="9525">
            <a:noFill/>
            <a:miter lim="800000"/>
            <a:headEnd/>
            <a:tailEnd/>
          </a:ln>
        </p:spPr>
        <p:txBody>
          <a:bodyPr>
            <a:spAutoFit/>
          </a:bodyPr>
          <a:lstStyle/>
          <a:p>
            <a:pPr eaLnBrk="1" hangingPunct="1">
              <a:spcBef>
                <a:spcPct val="50000"/>
              </a:spcBef>
            </a:pPr>
            <a:r>
              <a:rPr lang="en-US" sz="2400">
                <a:solidFill>
                  <a:srgbClr val="66FF33"/>
                </a:solidFill>
                <a:latin typeface="Arial" pitchFamily="34" charset="0"/>
              </a:rPr>
              <a:t>Khoa học</a:t>
            </a:r>
          </a:p>
        </p:txBody>
      </p:sp>
      <p:sp>
        <p:nvSpPr>
          <p:cNvPr id="8195" name="Text Box 4"/>
          <p:cNvSpPr txBox="1">
            <a:spLocks noChangeArrowheads="1"/>
          </p:cNvSpPr>
          <p:nvPr/>
        </p:nvSpPr>
        <p:spPr bwMode="auto">
          <a:xfrm>
            <a:off x="1143000" y="990600"/>
            <a:ext cx="7391400" cy="584200"/>
          </a:xfrm>
          <a:prstGeom prst="rect">
            <a:avLst/>
          </a:prstGeom>
          <a:noFill/>
          <a:ln w="9525">
            <a:noFill/>
            <a:miter lim="800000"/>
            <a:headEnd/>
            <a:tailEnd/>
          </a:ln>
        </p:spPr>
        <p:txBody>
          <a:bodyPr>
            <a:spAutoFit/>
          </a:bodyPr>
          <a:lstStyle/>
          <a:p>
            <a:pPr algn="ctr" eaLnBrk="1" hangingPunct="1">
              <a:spcBef>
                <a:spcPct val="50000"/>
              </a:spcBef>
            </a:pPr>
            <a:r>
              <a:rPr lang="en-US" sz="3200" b="1">
                <a:solidFill>
                  <a:srgbClr val="FFFF00"/>
                </a:solidFill>
                <a:latin typeface="Arial" pitchFamily="34" charset="0"/>
              </a:rPr>
              <a:t>Làm thế nào để biết có không khí ?</a:t>
            </a:r>
          </a:p>
        </p:txBody>
      </p:sp>
      <p:sp>
        <p:nvSpPr>
          <p:cNvPr id="8196" name="Rectangle 5"/>
          <p:cNvSpPr>
            <a:spLocks noChangeArrowheads="1"/>
          </p:cNvSpPr>
          <p:nvPr/>
        </p:nvSpPr>
        <p:spPr bwMode="auto">
          <a:xfrm>
            <a:off x="0" y="2343150"/>
            <a:ext cx="9144000" cy="1076325"/>
          </a:xfrm>
          <a:prstGeom prst="rect">
            <a:avLst/>
          </a:prstGeom>
          <a:noFill/>
          <a:ln w="9525">
            <a:noFill/>
            <a:miter lim="800000"/>
            <a:headEnd/>
            <a:tailEnd/>
          </a:ln>
        </p:spPr>
        <p:txBody>
          <a:bodyPr anchor="ctr">
            <a:spAutoFit/>
          </a:bodyPr>
          <a:lstStyle/>
          <a:p>
            <a:pPr algn="just" eaLnBrk="1" hangingPunct="1">
              <a:tabLst>
                <a:tab pos="342900" algn="l"/>
              </a:tabLst>
            </a:pPr>
            <a:r>
              <a:rPr lang="en-US" sz="3200">
                <a:solidFill>
                  <a:srgbClr val="FFFF00"/>
                </a:solidFill>
                <a:latin typeface="Arial" pitchFamily="34" charset="0"/>
              </a:rPr>
              <a:t>* Thí nghiệm 2: chứng minh không khí có ở trong chỗ rỗng của mọi vật:</a:t>
            </a:r>
          </a:p>
        </p:txBody>
      </p:sp>
      <p:sp>
        <p:nvSpPr>
          <p:cNvPr id="8197" name="Text Box 6"/>
          <p:cNvSpPr txBox="1">
            <a:spLocks noChangeArrowheads="1"/>
          </p:cNvSpPr>
          <p:nvPr/>
        </p:nvSpPr>
        <p:spPr bwMode="auto">
          <a:xfrm>
            <a:off x="0" y="1676400"/>
            <a:ext cx="9144000" cy="523875"/>
          </a:xfrm>
          <a:prstGeom prst="rect">
            <a:avLst/>
          </a:prstGeom>
          <a:noFill/>
          <a:ln w="9525">
            <a:noFill/>
            <a:miter lim="800000"/>
            <a:headEnd/>
            <a:tailEnd/>
          </a:ln>
        </p:spPr>
        <p:txBody>
          <a:bodyPr>
            <a:spAutoFit/>
          </a:bodyPr>
          <a:lstStyle/>
          <a:p>
            <a:pPr eaLnBrk="1" hangingPunct="1">
              <a:spcBef>
                <a:spcPct val="50000"/>
              </a:spcBef>
            </a:pPr>
            <a:r>
              <a:rPr lang="en-US" sz="2800">
                <a:latin typeface="Arial" pitchFamily="34" charset="0"/>
              </a:rPr>
              <a:t>* Thí nghiệm 1: chứng minh không khí có ở mọi vật:</a:t>
            </a:r>
          </a:p>
        </p:txBody>
      </p:sp>
      <p:sp>
        <p:nvSpPr>
          <p:cNvPr id="8198" name="Rectangle 7"/>
          <p:cNvSpPr>
            <a:spLocks noChangeArrowheads="1"/>
          </p:cNvSpPr>
          <p:nvPr/>
        </p:nvSpPr>
        <p:spPr bwMode="auto">
          <a:xfrm>
            <a:off x="0" y="2343150"/>
            <a:ext cx="9144000" cy="1076325"/>
          </a:xfrm>
          <a:prstGeom prst="rect">
            <a:avLst/>
          </a:prstGeom>
          <a:noFill/>
          <a:ln w="9525">
            <a:noFill/>
            <a:miter lim="800000"/>
            <a:headEnd/>
            <a:tailEnd/>
          </a:ln>
        </p:spPr>
        <p:txBody>
          <a:bodyPr anchor="ctr">
            <a:spAutoFit/>
          </a:bodyPr>
          <a:lstStyle/>
          <a:p>
            <a:pPr algn="just" eaLnBrk="1" hangingPunct="1">
              <a:tabLst>
                <a:tab pos="342900" algn="l"/>
              </a:tabLst>
            </a:pPr>
            <a:r>
              <a:rPr lang="en-US" sz="3200">
                <a:solidFill>
                  <a:srgbClr val="FFFF00"/>
                </a:solidFill>
                <a:latin typeface="Arial" pitchFamily="34" charset="0"/>
              </a:rPr>
              <a:t>* Thí nghiệm 2: chứng minh không khí có ở trong chỗ rỗng của mọi vật:</a:t>
            </a:r>
          </a:p>
        </p:txBody>
      </p:sp>
      <p:sp>
        <p:nvSpPr>
          <p:cNvPr id="18447" name="Text Box 15"/>
          <p:cNvSpPr txBox="1">
            <a:spLocks noChangeArrowheads="1"/>
          </p:cNvSpPr>
          <p:nvPr/>
        </p:nvSpPr>
        <p:spPr bwMode="auto">
          <a:xfrm>
            <a:off x="0" y="3733800"/>
            <a:ext cx="4648200" cy="2062163"/>
          </a:xfrm>
          <a:prstGeom prst="rect">
            <a:avLst/>
          </a:prstGeom>
          <a:noFill/>
          <a:ln w="9525" algn="ctr">
            <a:noFill/>
            <a:miter lim="800000"/>
            <a:headEnd/>
            <a:tailEnd/>
          </a:ln>
        </p:spPr>
        <p:txBody>
          <a:bodyPr>
            <a:spAutoFit/>
          </a:bodyPr>
          <a:lstStyle/>
          <a:p>
            <a:pPr>
              <a:spcBef>
                <a:spcPct val="50000"/>
              </a:spcBef>
            </a:pPr>
            <a:r>
              <a:rPr lang="en-US" sz="3200">
                <a:latin typeface="Arial" pitchFamily="34" charset="0"/>
              </a:rPr>
              <a:t>- Nhúng miếng bọt biển xuống nước, em nhìn thấy gì nổi lên trên mặt nước ?</a:t>
            </a:r>
          </a:p>
        </p:txBody>
      </p:sp>
      <p:sp>
        <p:nvSpPr>
          <p:cNvPr id="18448" name="Text Box 16"/>
          <p:cNvSpPr txBox="1">
            <a:spLocks noChangeArrowheads="1"/>
          </p:cNvSpPr>
          <p:nvPr/>
        </p:nvSpPr>
        <p:spPr bwMode="auto">
          <a:xfrm>
            <a:off x="0" y="3810000"/>
            <a:ext cx="4419600" cy="2062163"/>
          </a:xfrm>
          <a:prstGeom prst="rect">
            <a:avLst/>
          </a:prstGeom>
          <a:noFill/>
          <a:ln w="9525">
            <a:noFill/>
            <a:miter lim="800000"/>
            <a:headEnd/>
            <a:tailEnd/>
          </a:ln>
        </p:spPr>
        <p:txBody>
          <a:bodyPr>
            <a:spAutoFit/>
          </a:bodyPr>
          <a:lstStyle/>
          <a:p>
            <a:pPr eaLnBrk="1" hangingPunct="1">
              <a:spcBef>
                <a:spcPct val="20000"/>
              </a:spcBef>
            </a:pPr>
            <a:r>
              <a:rPr lang="en-US" sz="3200">
                <a:solidFill>
                  <a:srgbClr val="FFFF00"/>
                </a:solidFill>
                <a:latin typeface="Arial" pitchFamily="34" charset="0"/>
              </a:rPr>
              <a:t>- Những bong bóng nước rất nhỏ chui ra từ những lỗ nhỏ li ti trong miếng bọt biển.</a:t>
            </a:r>
          </a:p>
        </p:txBody>
      </p:sp>
      <p:grpSp>
        <p:nvGrpSpPr>
          <p:cNvPr id="2" name="Group 17"/>
          <p:cNvGrpSpPr>
            <a:grpSpLocks/>
          </p:cNvGrpSpPr>
          <p:nvPr/>
        </p:nvGrpSpPr>
        <p:grpSpPr bwMode="auto">
          <a:xfrm>
            <a:off x="4724400" y="3657600"/>
            <a:ext cx="4419600" cy="3200400"/>
            <a:chOff x="3120" y="1774"/>
            <a:chExt cx="2544" cy="1490"/>
          </a:xfrm>
        </p:grpSpPr>
        <p:pic>
          <p:nvPicPr>
            <p:cNvPr id="8204" name="Picture 18" descr="Khong khi4"/>
            <p:cNvPicPr>
              <a:picLocks noChangeAspect="1" noChangeArrowheads="1"/>
            </p:cNvPicPr>
            <p:nvPr/>
          </p:nvPicPr>
          <p:blipFill>
            <a:blip r:embed="rId2"/>
            <a:srcRect/>
            <a:stretch>
              <a:fillRect/>
            </a:stretch>
          </p:blipFill>
          <p:spPr bwMode="auto">
            <a:xfrm>
              <a:off x="3120" y="1774"/>
              <a:ext cx="2544" cy="1490"/>
            </a:xfrm>
            <a:prstGeom prst="rect">
              <a:avLst/>
            </a:prstGeom>
            <a:noFill/>
            <a:ln w="9525">
              <a:noFill/>
              <a:miter lim="800000"/>
              <a:headEnd/>
              <a:tailEnd/>
            </a:ln>
          </p:spPr>
        </p:pic>
        <p:sp>
          <p:nvSpPr>
            <p:cNvPr id="8205" name="Text Box 19"/>
            <p:cNvSpPr txBox="1">
              <a:spLocks noChangeArrowheads="1"/>
            </p:cNvSpPr>
            <p:nvPr/>
          </p:nvSpPr>
          <p:spPr bwMode="auto">
            <a:xfrm>
              <a:off x="3216" y="2928"/>
              <a:ext cx="576" cy="186"/>
            </a:xfrm>
            <a:prstGeom prst="rect">
              <a:avLst/>
            </a:prstGeom>
            <a:noFill/>
            <a:ln w="9525">
              <a:noFill/>
              <a:miter lim="800000"/>
              <a:headEnd/>
              <a:tailEnd/>
            </a:ln>
          </p:spPr>
          <p:txBody>
            <a:bodyPr>
              <a:spAutoFit/>
            </a:bodyPr>
            <a:lstStyle/>
            <a:p>
              <a:pPr eaLnBrk="1" hangingPunct="1">
                <a:spcBef>
                  <a:spcPct val="50000"/>
                </a:spcBef>
              </a:pPr>
              <a:r>
                <a:rPr lang="en-US" sz="2000">
                  <a:latin typeface="Arial" pitchFamily="34" charset="0"/>
                </a:rPr>
                <a:t>h.4</a:t>
              </a:r>
            </a:p>
          </p:txBody>
        </p:sp>
      </p:grpSp>
      <p:sp>
        <p:nvSpPr>
          <p:cNvPr id="18452" name="Text Box 20"/>
          <p:cNvSpPr txBox="1">
            <a:spLocks noChangeArrowheads="1"/>
          </p:cNvSpPr>
          <p:nvPr/>
        </p:nvSpPr>
        <p:spPr bwMode="auto">
          <a:xfrm>
            <a:off x="152400" y="4114800"/>
            <a:ext cx="4419600" cy="1570038"/>
          </a:xfrm>
          <a:prstGeom prst="rect">
            <a:avLst/>
          </a:prstGeom>
          <a:noFill/>
          <a:ln w="9525">
            <a:noFill/>
            <a:miter lim="800000"/>
            <a:headEnd/>
            <a:tailEnd/>
          </a:ln>
        </p:spPr>
        <p:txBody>
          <a:bodyPr>
            <a:spAutoFit/>
          </a:bodyPr>
          <a:lstStyle/>
          <a:p>
            <a:pPr eaLnBrk="1" hangingPunct="1">
              <a:spcBef>
                <a:spcPct val="50000"/>
              </a:spcBef>
            </a:pPr>
            <a:r>
              <a:rPr lang="en-US" sz="3200">
                <a:latin typeface="Arial" pitchFamily="34" charset="0"/>
              </a:rPr>
              <a:t>- Những lỗ nhỏ li ti trong miếng bọt biển đó chứa gì ?</a:t>
            </a:r>
          </a:p>
        </p:txBody>
      </p:sp>
      <p:sp>
        <p:nvSpPr>
          <p:cNvPr id="18453" name="Text Box 21"/>
          <p:cNvSpPr txBox="1">
            <a:spLocks noChangeArrowheads="1"/>
          </p:cNvSpPr>
          <p:nvPr/>
        </p:nvSpPr>
        <p:spPr bwMode="auto">
          <a:xfrm>
            <a:off x="152400" y="4114800"/>
            <a:ext cx="4343400" cy="1570038"/>
          </a:xfrm>
          <a:prstGeom prst="rect">
            <a:avLst/>
          </a:prstGeom>
          <a:noFill/>
          <a:ln w="9525">
            <a:noFill/>
            <a:miter lim="800000"/>
            <a:headEnd/>
            <a:tailEnd/>
          </a:ln>
        </p:spPr>
        <p:txBody>
          <a:bodyPr>
            <a:spAutoFit/>
          </a:bodyPr>
          <a:lstStyle/>
          <a:p>
            <a:pPr eaLnBrk="1" hangingPunct="1">
              <a:spcBef>
                <a:spcPct val="20000"/>
              </a:spcBef>
            </a:pPr>
            <a:r>
              <a:rPr lang="en-US" sz="3200">
                <a:solidFill>
                  <a:srgbClr val="FFFF00"/>
                </a:solidFill>
                <a:latin typeface="Arial" pitchFamily="34" charset="0"/>
              </a:rPr>
              <a:t>- Những lỗ nhỏ li ti trong miếng bọt biển đó có chứa không khí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18447">
                                            <p:txEl>
                                              <p:pRg st="0" end="0"/>
                                            </p:txEl>
                                          </p:spTgt>
                                        </p:tgtEl>
                                        <p:attrNameLst>
                                          <p:attrName>style.visibility</p:attrName>
                                        </p:attrNameLst>
                                      </p:cBhvr>
                                      <p:to>
                                        <p:strVal val="visible"/>
                                      </p:to>
                                    </p:set>
                                    <p:anim calcmode="lin" valueType="num">
                                      <p:cBhvr>
                                        <p:cTn id="7" dur="500" decel="50000" fill="hold">
                                          <p:stCondLst>
                                            <p:cond delay="0"/>
                                          </p:stCondLst>
                                        </p:cTn>
                                        <p:tgtEl>
                                          <p:spTgt spid="18447">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8447">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8447">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18447">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8447">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8447">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8447">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8447">
                                            <p:txEl>
                                              <p:pRg st="0" end="0"/>
                                            </p:txEl>
                                          </p:spTgt>
                                        </p:tgtEl>
                                      </p:cBhvr>
                                    </p:animEffect>
                                  </p:childTnLst>
                                </p:cTn>
                              </p:par>
                              <p:par>
                                <p:cTn id="15" presetID="25"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20" dur="1000" fill="hold"/>
                                        <p:tgtEl>
                                          <p:spTgt spid="2"/>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xit" presetSubtype="4" fill="hold" nodeType="clickEffect">
                                  <p:stCondLst>
                                    <p:cond delay="0"/>
                                  </p:stCondLst>
                                  <p:childTnLst>
                                    <p:anim calcmode="lin" valueType="num">
                                      <p:cBhvr additive="base">
                                        <p:cTn id="28" dur="500"/>
                                        <p:tgtEl>
                                          <p:spTgt spid="18447">
                                            <p:txEl>
                                              <p:pRg st="0" end="0"/>
                                            </p:txEl>
                                          </p:spTgt>
                                        </p:tgtEl>
                                        <p:attrNameLst>
                                          <p:attrName>ppt_x</p:attrName>
                                        </p:attrNameLst>
                                      </p:cBhvr>
                                      <p:tavLst>
                                        <p:tav tm="0">
                                          <p:val>
                                            <p:strVal val="ppt_x"/>
                                          </p:val>
                                        </p:tav>
                                        <p:tav tm="100000">
                                          <p:val>
                                            <p:strVal val="ppt_x"/>
                                          </p:val>
                                        </p:tav>
                                      </p:tavLst>
                                    </p:anim>
                                    <p:anim calcmode="lin" valueType="num">
                                      <p:cBhvr additive="base">
                                        <p:cTn id="29" dur="500"/>
                                        <p:tgtEl>
                                          <p:spTgt spid="18447">
                                            <p:txEl>
                                              <p:pRg st="0" end="0"/>
                                            </p:txEl>
                                          </p:spTgt>
                                        </p:tgtEl>
                                        <p:attrNameLst>
                                          <p:attrName>ppt_y</p:attrName>
                                        </p:attrNameLst>
                                      </p:cBhvr>
                                      <p:tavLst>
                                        <p:tav tm="0">
                                          <p:val>
                                            <p:strVal val="ppt_y"/>
                                          </p:val>
                                        </p:tav>
                                        <p:tav tm="100000">
                                          <p:val>
                                            <p:strVal val="1+ppt_h/2"/>
                                          </p:val>
                                        </p:tav>
                                      </p:tavLst>
                                    </p:anim>
                                    <p:set>
                                      <p:cBhvr>
                                        <p:cTn id="30" dur="1" fill="hold">
                                          <p:stCondLst>
                                            <p:cond delay="499"/>
                                          </p:stCondLst>
                                        </p:cTn>
                                        <p:tgtEl>
                                          <p:spTgt spid="18447">
                                            <p:txEl>
                                              <p:pRg st="0" end="0"/>
                                            </p:txEl>
                                          </p:spTgt>
                                        </p:tgtEl>
                                        <p:attrNameLst>
                                          <p:attrName>style.visibility</p:attrName>
                                        </p:attrNameLst>
                                      </p:cBhvr>
                                      <p:to>
                                        <p:strVal val="hidden"/>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5" presetClass="entr" presetSubtype="0" fill="hold" nodeType="clickEffect">
                                  <p:stCondLst>
                                    <p:cond delay="0"/>
                                  </p:stCondLst>
                                  <p:childTnLst>
                                    <p:set>
                                      <p:cBhvr>
                                        <p:cTn id="34" dur="1" fill="hold">
                                          <p:stCondLst>
                                            <p:cond delay="0"/>
                                          </p:stCondLst>
                                        </p:cTn>
                                        <p:tgtEl>
                                          <p:spTgt spid="18448">
                                            <p:txEl>
                                              <p:pRg st="0" end="0"/>
                                            </p:txEl>
                                          </p:spTgt>
                                        </p:tgtEl>
                                        <p:attrNameLst>
                                          <p:attrName>style.visibility</p:attrName>
                                        </p:attrNameLst>
                                      </p:cBhvr>
                                      <p:to>
                                        <p:strVal val="visible"/>
                                      </p:to>
                                    </p:set>
                                    <p:anim calcmode="lin" valueType="num">
                                      <p:cBhvr>
                                        <p:cTn id="35" dur="500" decel="50000" fill="hold">
                                          <p:stCondLst>
                                            <p:cond delay="0"/>
                                          </p:stCondLst>
                                        </p:cTn>
                                        <p:tgtEl>
                                          <p:spTgt spid="18448">
                                            <p:txEl>
                                              <p:pRg st="0" end="0"/>
                                            </p:txEl>
                                          </p:spTgt>
                                        </p:tgtEl>
                                        <p:attrNameLst>
                                          <p:attrName>style.rotation</p:attrName>
                                        </p:attrNameLst>
                                      </p:cBhvr>
                                      <p:tavLst>
                                        <p:tav tm="0">
                                          <p:val>
                                            <p:fltVal val="-90"/>
                                          </p:val>
                                        </p:tav>
                                        <p:tav tm="100000">
                                          <p:val>
                                            <p:fltVal val="0"/>
                                          </p:val>
                                        </p:tav>
                                      </p:tavLst>
                                    </p:anim>
                                    <p:anim calcmode="lin" valueType="num">
                                      <p:cBhvr>
                                        <p:cTn id="36" dur="500" decel="50000" fill="hold">
                                          <p:stCondLst>
                                            <p:cond delay="0"/>
                                          </p:stCondLst>
                                        </p:cTn>
                                        <p:tgtEl>
                                          <p:spTgt spid="18448">
                                            <p:txEl>
                                              <p:pRg st="0" end="0"/>
                                            </p:txEl>
                                          </p:spTgt>
                                        </p:tgtEl>
                                        <p:attrNameLst>
                                          <p:attrName>ppt_w</p:attrName>
                                        </p:attrNameLst>
                                      </p:cBhvr>
                                      <p:tavLst>
                                        <p:tav tm="0">
                                          <p:val>
                                            <p:strVal val="#ppt_w"/>
                                          </p:val>
                                        </p:tav>
                                        <p:tav tm="100000">
                                          <p:val>
                                            <p:strVal val="#ppt_w*.05"/>
                                          </p:val>
                                        </p:tav>
                                      </p:tavLst>
                                    </p:anim>
                                    <p:anim calcmode="lin" valueType="num">
                                      <p:cBhvr>
                                        <p:cTn id="37" dur="500" accel="50000" fill="hold">
                                          <p:stCondLst>
                                            <p:cond delay="500"/>
                                          </p:stCondLst>
                                        </p:cTn>
                                        <p:tgtEl>
                                          <p:spTgt spid="18448">
                                            <p:txEl>
                                              <p:pRg st="0" end="0"/>
                                            </p:txEl>
                                          </p:spTgt>
                                        </p:tgtEl>
                                        <p:attrNameLst>
                                          <p:attrName>ppt_w</p:attrName>
                                        </p:attrNameLst>
                                      </p:cBhvr>
                                      <p:tavLst>
                                        <p:tav tm="0">
                                          <p:val>
                                            <p:strVal val="#ppt_w*.05"/>
                                          </p:val>
                                        </p:tav>
                                        <p:tav tm="100000">
                                          <p:val>
                                            <p:strVal val="#ppt_w"/>
                                          </p:val>
                                        </p:tav>
                                      </p:tavLst>
                                    </p:anim>
                                    <p:anim calcmode="lin" valueType="num">
                                      <p:cBhvr>
                                        <p:cTn id="38" dur="1000" fill="hold"/>
                                        <p:tgtEl>
                                          <p:spTgt spid="18448">
                                            <p:txEl>
                                              <p:pRg st="0" end="0"/>
                                            </p:txEl>
                                          </p:spTgt>
                                        </p:tgtEl>
                                        <p:attrNameLst>
                                          <p:attrName>ppt_h</p:attrName>
                                        </p:attrNameLst>
                                      </p:cBhvr>
                                      <p:tavLst>
                                        <p:tav tm="0">
                                          <p:val>
                                            <p:strVal val="#ppt_h"/>
                                          </p:val>
                                        </p:tav>
                                        <p:tav tm="100000">
                                          <p:val>
                                            <p:strVal val="#ppt_h"/>
                                          </p:val>
                                        </p:tav>
                                      </p:tavLst>
                                    </p:anim>
                                    <p:anim calcmode="lin" valueType="num">
                                      <p:cBhvr>
                                        <p:cTn id="39" dur="500" decel="50000" fill="hold">
                                          <p:stCondLst>
                                            <p:cond delay="0"/>
                                          </p:stCondLst>
                                        </p:cTn>
                                        <p:tgtEl>
                                          <p:spTgt spid="18448">
                                            <p:txEl>
                                              <p:pRg st="0" end="0"/>
                                            </p:txEl>
                                          </p:spTgt>
                                        </p:tgtEl>
                                        <p:attrNameLst>
                                          <p:attrName>ppt_x</p:attrName>
                                        </p:attrNameLst>
                                      </p:cBhvr>
                                      <p:tavLst>
                                        <p:tav tm="0">
                                          <p:val>
                                            <p:strVal val="#ppt_x+.4"/>
                                          </p:val>
                                        </p:tav>
                                        <p:tav tm="100000">
                                          <p:val>
                                            <p:strVal val="#ppt_x"/>
                                          </p:val>
                                        </p:tav>
                                      </p:tavLst>
                                    </p:anim>
                                    <p:anim calcmode="lin" valueType="num">
                                      <p:cBhvr>
                                        <p:cTn id="40" dur="500" decel="50000" fill="hold">
                                          <p:stCondLst>
                                            <p:cond delay="0"/>
                                          </p:stCondLst>
                                        </p:cTn>
                                        <p:tgtEl>
                                          <p:spTgt spid="18448">
                                            <p:txEl>
                                              <p:pRg st="0" end="0"/>
                                            </p:txEl>
                                          </p:spTgt>
                                        </p:tgtEl>
                                        <p:attrNameLst>
                                          <p:attrName>ppt_y</p:attrName>
                                        </p:attrNameLst>
                                      </p:cBhvr>
                                      <p:tavLst>
                                        <p:tav tm="0">
                                          <p:val>
                                            <p:strVal val="#ppt_y-.2"/>
                                          </p:val>
                                        </p:tav>
                                        <p:tav tm="100000">
                                          <p:val>
                                            <p:strVal val="#ppt_y+.1"/>
                                          </p:val>
                                        </p:tav>
                                      </p:tavLst>
                                    </p:anim>
                                    <p:anim calcmode="lin" valueType="num">
                                      <p:cBhvr>
                                        <p:cTn id="41" dur="500" accel="50000" fill="hold">
                                          <p:stCondLst>
                                            <p:cond delay="500"/>
                                          </p:stCondLst>
                                        </p:cTn>
                                        <p:tgtEl>
                                          <p:spTgt spid="18448">
                                            <p:txEl>
                                              <p:pRg st="0" end="0"/>
                                            </p:txEl>
                                          </p:spTgt>
                                        </p:tgtEl>
                                        <p:attrNameLst>
                                          <p:attrName>ppt_y</p:attrName>
                                        </p:attrNameLst>
                                      </p:cBhvr>
                                      <p:tavLst>
                                        <p:tav tm="0">
                                          <p:val>
                                            <p:strVal val="#ppt_y+.1"/>
                                          </p:val>
                                        </p:tav>
                                        <p:tav tm="100000">
                                          <p:val>
                                            <p:strVal val="#ppt_y"/>
                                          </p:val>
                                        </p:tav>
                                      </p:tavLst>
                                    </p:anim>
                                    <p:animEffect transition="in" filter="fade">
                                      <p:cBhvr>
                                        <p:cTn id="42" dur="1000" decel="50000">
                                          <p:stCondLst>
                                            <p:cond delay="0"/>
                                          </p:stCondLst>
                                        </p:cTn>
                                        <p:tgtEl>
                                          <p:spTgt spid="18448">
                                            <p:txEl>
                                              <p:pRg st="0" end="0"/>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5" presetClass="exit" presetSubtype="0" fill="hold" nodeType="clickEffect">
                                  <p:stCondLst>
                                    <p:cond delay="0"/>
                                  </p:stCondLst>
                                  <p:childTnLst>
                                    <p:anim calcmode="lin" valueType="num">
                                      <p:cBhvr>
                                        <p:cTn id="46" dur="1000"/>
                                        <p:tgtEl>
                                          <p:spTgt spid="18448">
                                            <p:txEl>
                                              <p:pRg st="0" end="0"/>
                                            </p:txEl>
                                          </p:spTgt>
                                        </p:tgtEl>
                                        <p:attrNameLst>
                                          <p:attrName>ppt_w</p:attrName>
                                        </p:attrNameLst>
                                      </p:cBhvr>
                                      <p:tavLst>
                                        <p:tav tm="0">
                                          <p:val>
                                            <p:strVal val="ppt_w"/>
                                          </p:val>
                                        </p:tav>
                                        <p:tav tm="100000">
                                          <p:val>
                                            <p:fltVal val="0"/>
                                          </p:val>
                                        </p:tav>
                                      </p:tavLst>
                                    </p:anim>
                                    <p:anim calcmode="lin" valueType="num">
                                      <p:cBhvr>
                                        <p:cTn id="47" dur="1000"/>
                                        <p:tgtEl>
                                          <p:spTgt spid="18448">
                                            <p:txEl>
                                              <p:pRg st="0" end="0"/>
                                            </p:txEl>
                                          </p:spTgt>
                                        </p:tgtEl>
                                        <p:attrNameLst>
                                          <p:attrName>ppt_h</p:attrName>
                                        </p:attrNameLst>
                                      </p:cBhvr>
                                      <p:tavLst>
                                        <p:tav tm="0">
                                          <p:val>
                                            <p:strVal val="ppt_h"/>
                                          </p:val>
                                        </p:tav>
                                        <p:tav tm="100000">
                                          <p:val>
                                            <p:fltVal val="0"/>
                                          </p:val>
                                        </p:tav>
                                      </p:tavLst>
                                    </p:anim>
                                    <p:anim calcmode="lin" valueType="num">
                                      <p:cBhvr>
                                        <p:cTn id="48" dur="1000"/>
                                        <p:tgtEl>
                                          <p:spTgt spid="18448">
                                            <p:txEl>
                                              <p:pRg st="0" end="0"/>
                                            </p:txEl>
                                          </p:spTgt>
                                        </p:tgtEl>
                                        <p:attrNameLst>
                                          <p:attrName>ppt_x</p:attrName>
                                        </p:attrNameLst>
                                      </p:cBhvr>
                                      <p:tavLst>
                                        <p:tav tm="0">
                                          <p:val>
                                            <p:strVal val="ppt_x"/>
                                          </p:val>
                                        </p:tav>
                                        <p:tav tm="5000">
                                          <p:val>
                                            <p:strVal val="ppt_x+-0.0500*(ppt_x*0.9511+(1-ppt_y)*0.3090)"/>
                                          </p:val>
                                        </p:tav>
                                        <p:tav tm="10000">
                                          <p:val>
                                            <p:strVal val="ppt_x+-0.1000*(ppt_x*0.8090+(1-ppt_y)*0.5878)"/>
                                          </p:val>
                                        </p:tav>
                                        <p:tav tm="15000">
                                          <p:val>
                                            <p:strVal val="ppt_x+-0.1500*(ppt_x*0.5878+(1-ppt_y)*0.8090)"/>
                                          </p:val>
                                        </p:tav>
                                        <p:tav tm="20000">
                                          <p:val>
                                            <p:strVal val="ppt_x+-0.2000*(ppt_x*0.3090+(1-ppt_y)*0.9511)"/>
                                          </p:val>
                                        </p:tav>
                                        <p:tav tm="25000">
                                          <p:val>
                                            <p:strVal val="ppt_x+-0.2500*(ppt_x*-0.0000+(1-ppt_y)*1.0000)"/>
                                          </p:val>
                                        </p:tav>
                                        <p:tav tm="30000">
                                          <p:val>
                                            <p:strVal val="ppt_x+-0.3000*(ppt_x*-0.3090+(1-ppt_y)*0.9511)"/>
                                          </p:val>
                                        </p:tav>
                                        <p:tav tm="35000">
                                          <p:val>
                                            <p:strVal val="ppt_x+-0.3500*(ppt_x*-0.5878+(1-ppt_y)*0.8090)"/>
                                          </p:val>
                                        </p:tav>
                                        <p:tav tm="40000">
                                          <p:val>
                                            <p:strVal val="ppt_x+-0.4000*(ppt_x*-0.8090+(1-ppt_y)*0.5878)"/>
                                          </p:val>
                                        </p:tav>
                                        <p:tav tm="45000">
                                          <p:val>
                                            <p:strVal val="ppt_x+-0.4500*(ppt_x*-0.9511+(1-ppt_y)*0.3090)"/>
                                          </p:val>
                                        </p:tav>
                                        <p:tav tm="50000">
                                          <p:val>
                                            <p:strVal val="ppt_x+-0.5000*(ppt_x*-1.0000+(1-ppt_y)*-0.0000)"/>
                                          </p:val>
                                        </p:tav>
                                        <p:tav tm="55000">
                                          <p:val>
                                            <p:strVal val="ppt_x+-0.5500*(ppt_x*-0.9511+(1-ppt_y)*-0.3090)"/>
                                          </p:val>
                                        </p:tav>
                                        <p:tav tm="60000">
                                          <p:val>
                                            <p:strVal val="ppt_x+-0.6000*(ppt_x*-0.8090+(1-ppt_y)*-0.5878)"/>
                                          </p:val>
                                        </p:tav>
                                        <p:tav tm="65000">
                                          <p:val>
                                            <p:strVal val="ppt_x+-0.6500*(ppt_x*-0.5878+(1-ppt_y)*-0.8090)"/>
                                          </p:val>
                                        </p:tav>
                                        <p:tav tm="70000">
                                          <p:val>
                                            <p:strVal val="ppt_x+-0.7000*(ppt_x*-0.3090+(1-ppt_y)*-0.9511)"/>
                                          </p:val>
                                        </p:tav>
                                        <p:tav tm="75000">
                                          <p:val>
                                            <p:strVal val="ppt_x+-0.7500*(ppt_x*0.0000+(1-ppt_y)*-1.0000)"/>
                                          </p:val>
                                        </p:tav>
                                        <p:tav tm="80000">
                                          <p:val>
                                            <p:strVal val="ppt_x+-0.8000*(ppt_x*0.3090+(1-ppt_y)*-0.9511)"/>
                                          </p:val>
                                        </p:tav>
                                        <p:tav tm="85000">
                                          <p:val>
                                            <p:strVal val="ppt_x+-0.8500*(ppt_x*0.5878+(1-ppt_y)*-0.8090)"/>
                                          </p:val>
                                        </p:tav>
                                        <p:tav tm="90000">
                                          <p:val>
                                            <p:strVal val="ppt_x+-0.9000*(ppt_x*0.8090+(1-ppt_y)*-0.5878)"/>
                                          </p:val>
                                        </p:tav>
                                        <p:tav tm="95000">
                                          <p:val>
                                            <p:strVal val="ppt_x+-0.9500*(ppt_x*0.9511+(1-ppt_y)*-0.3090)"/>
                                          </p:val>
                                        </p:tav>
                                        <p:tav tm="100000">
                                          <p:val>
                                            <p:strVal val="ppt_x+-1.0000*(ppt_x*1.0000+(1-ppt_y)*0.0000)"/>
                                          </p:val>
                                        </p:tav>
                                      </p:tavLst>
                                    </p:anim>
                                    <p:anim calcmode="lin" valueType="num">
                                      <p:cBhvr>
                                        <p:cTn id="49" dur="1000"/>
                                        <p:tgtEl>
                                          <p:spTgt spid="18448">
                                            <p:txEl>
                                              <p:pRg st="0" end="0"/>
                                            </p:txEl>
                                          </p:spTgt>
                                        </p:tgtEl>
                                        <p:attrNameLst>
                                          <p:attrName>ppt_y</p:attrName>
                                        </p:attrNameLst>
                                      </p:cBhvr>
                                      <p:tavLst>
                                        <p:tav tm="0">
                                          <p:val>
                                            <p:strVal val="ppt_y"/>
                                          </p:val>
                                        </p:tav>
                                        <p:tav tm="5000">
                                          <p:val>
                                            <p:strVal val="ppt_y+-0.0500*(ppt_x*0.3090-(1-ppt_y)*0.9511)"/>
                                          </p:val>
                                        </p:tav>
                                        <p:tav tm="10000">
                                          <p:val>
                                            <p:strVal val="ppt_y+-0.1000*(ppt_x*0.5878-(1-ppt_y)*0.8090)"/>
                                          </p:val>
                                        </p:tav>
                                        <p:tav tm="15000">
                                          <p:val>
                                            <p:strVal val="ppt_y+-0.1500*(ppt_x*0.8090-(1-ppt_y)*0.5878)"/>
                                          </p:val>
                                        </p:tav>
                                        <p:tav tm="20000">
                                          <p:val>
                                            <p:strVal val="ppt_y+-0.2000*(ppt_x*0.9511-(1-ppt_y)*0.3090)"/>
                                          </p:val>
                                        </p:tav>
                                        <p:tav tm="25000">
                                          <p:val>
                                            <p:strVal val="ppt_y+-0.2500*(ppt_x*1.0000-(1-ppt_y)*-0.0000)"/>
                                          </p:val>
                                        </p:tav>
                                        <p:tav tm="30000">
                                          <p:val>
                                            <p:strVal val="ppt_y+-0.3000*(ppt_x*0.9511-(1-ppt_y)*-0.3090)"/>
                                          </p:val>
                                        </p:tav>
                                        <p:tav tm="35000">
                                          <p:val>
                                            <p:strVal val="ppt_y+-0.3500*(ppt_x*0.8090-(1-ppt_y)*-0.5878)"/>
                                          </p:val>
                                        </p:tav>
                                        <p:tav tm="40000">
                                          <p:val>
                                            <p:strVal val="ppt_y+-0.4000*(ppt_x*0.5878-(1-ppt_y)*-0.8090)"/>
                                          </p:val>
                                        </p:tav>
                                        <p:tav tm="45000">
                                          <p:val>
                                            <p:strVal val="ppt_y+-0.4500*(ppt_x*0.3090-(1-ppt_y)*-0.9511)"/>
                                          </p:val>
                                        </p:tav>
                                        <p:tav tm="50000">
                                          <p:val>
                                            <p:strVal val="ppt_y+-0.5000*(ppt_x*-0.0000-(1-ppt_y)*-1.0000)"/>
                                          </p:val>
                                        </p:tav>
                                        <p:tav tm="55000">
                                          <p:val>
                                            <p:strVal val="ppt_y+-0.5500*(ppt_x*-0.3090-(1-ppt_y)*-0.9511)"/>
                                          </p:val>
                                        </p:tav>
                                        <p:tav tm="60000">
                                          <p:val>
                                            <p:strVal val="ppt_y+-0.6000*(ppt_x*-0.5878-(1-ppt_y)*-0.8090)"/>
                                          </p:val>
                                        </p:tav>
                                        <p:tav tm="65000">
                                          <p:val>
                                            <p:strVal val="ppt_y+-0.6500*(ppt_x*-0.8090-(1-ppt_y)*-0.5878)"/>
                                          </p:val>
                                        </p:tav>
                                        <p:tav tm="70000">
                                          <p:val>
                                            <p:strVal val="ppt_y+-0.7000*(ppt_x*-0.9511-(1-ppt_y)*-0.3090)"/>
                                          </p:val>
                                        </p:tav>
                                        <p:tav tm="75000">
                                          <p:val>
                                            <p:strVal val="ppt_y+-0.7500*(ppt_x*-1.0000-(1-ppt_y)*0.0000)"/>
                                          </p:val>
                                        </p:tav>
                                        <p:tav tm="80000">
                                          <p:val>
                                            <p:strVal val="ppt_y+-0.8000*(ppt_x*-0.9511-(1-ppt_y)*0.3090)"/>
                                          </p:val>
                                        </p:tav>
                                        <p:tav tm="85000">
                                          <p:val>
                                            <p:strVal val="ppt_y+-0.8500*(ppt_x*-0.8090-(1-ppt_y)*0.5878)"/>
                                          </p:val>
                                        </p:tav>
                                        <p:tav tm="90000">
                                          <p:val>
                                            <p:strVal val="ppt_y+-0.9000*(ppt_x*-0.5878-(1-ppt_y)*0.8090)"/>
                                          </p:val>
                                        </p:tav>
                                        <p:tav tm="95000">
                                          <p:val>
                                            <p:strVal val="ppt_y+-0.9500*(ppt_x*-0.3090-(1-ppt_y)*0.9511)"/>
                                          </p:val>
                                        </p:tav>
                                        <p:tav tm="100000">
                                          <p:val>
                                            <p:strVal val="ppt_y+-1.0000*(ppt_x*0.0000-(1-ppt_y)*1.0000)"/>
                                          </p:val>
                                        </p:tav>
                                      </p:tavLst>
                                    </p:anim>
                                    <p:set>
                                      <p:cBhvr>
                                        <p:cTn id="50" dur="1" fill="hold">
                                          <p:stCondLst>
                                            <p:cond delay="999"/>
                                          </p:stCondLst>
                                        </p:cTn>
                                        <p:tgtEl>
                                          <p:spTgt spid="18448">
                                            <p:txEl>
                                              <p:pRg st="0" end="0"/>
                                            </p:txEl>
                                          </p:spTgt>
                                        </p:tgtEl>
                                        <p:attrNameLst>
                                          <p:attrName>style.visibility</p:attrName>
                                        </p:attrNameLst>
                                      </p:cBhvr>
                                      <p:to>
                                        <p:strVal val="hidden"/>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4" presetClass="entr" presetSubtype="16" fill="hold" grpId="0" nodeType="clickEffect">
                                  <p:stCondLst>
                                    <p:cond delay="0"/>
                                  </p:stCondLst>
                                  <p:childTnLst>
                                    <p:set>
                                      <p:cBhvr>
                                        <p:cTn id="54" dur="1" fill="hold">
                                          <p:stCondLst>
                                            <p:cond delay="0"/>
                                          </p:stCondLst>
                                        </p:cTn>
                                        <p:tgtEl>
                                          <p:spTgt spid="18452">
                                            <p:txEl>
                                              <p:pRg st="0" end="0"/>
                                            </p:txEl>
                                          </p:spTgt>
                                        </p:tgtEl>
                                        <p:attrNameLst>
                                          <p:attrName>style.visibility</p:attrName>
                                        </p:attrNameLst>
                                      </p:cBhvr>
                                      <p:to>
                                        <p:strVal val="visible"/>
                                      </p:to>
                                    </p:set>
                                    <p:animEffect transition="in" filter="box(in)">
                                      <p:cBhvr>
                                        <p:cTn id="55" dur="500"/>
                                        <p:tgtEl>
                                          <p:spTgt spid="18452">
                                            <p:txEl>
                                              <p:pRg st="0" end="0"/>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5" presetClass="exit" presetSubtype="0" fill="hold" nodeType="clickEffect">
                                  <p:stCondLst>
                                    <p:cond delay="0"/>
                                  </p:stCondLst>
                                  <p:childTnLst>
                                    <p:anim calcmode="lin" valueType="num">
                                      <p:cBhvr>
                                        <p:cTn id="59" dur="1000"/>
                                        <p:tgtEl>
                                          <p:spTgt spid="18452">
                                            <p:txEl>
                                              <p:pRg st="0" end="0"/>
                                            </p:txEl>
                                          </p:spTgt>
                                        </p:tgtEl>
                                        <p:attrNameLst>
                                          <p:attrName>ppt_w</p:attrName>
                                        </p:attrNameLst>
                                      </p:cBhvr>
                                      <p:tavLst>
                                        <p:tav tm="0">
                                          <p:val>
                                            <p:strVal val="ppt_w"/>
                                          </p:val>
                                        </p:tav>
                                        <p:tav tm="100000">
                                          <p:val>
                                            <p:fltVal val="0"/>
                                          </p:val>
                                        </p:tav>
                                      </p:tavLst>
                                    </p:anim>
                                    <p:anim calcmode="lin" valueType="num">
                                      <p:cBhvr>
                                        <p:cTn id="60" dur="1000"/>
                                        <p:tgtEl>
                                          <p:spTgt spid="18452">
                                            <p:txEl>
                                              <p:pRg st="0" end="0"/>
                                            </p:txEl>
                                          </p:spTgt>
                                        </p:tgtEl>
                                        <p:attrNameLst>
                                          <p:attrName>ppt_h</p:attrName>
                                        </p:attrNameLst>
                                      </p:cBhvr>
                                      <p:tavLst>
                                        <p:tav tm="0">
                                          <p:val>
                                            <p:strVal val="ppt_h"/>
                                          </p:val>
                                        </p:tav>
                                        <p:tav tm="100000">
                                          <p:val>
                                            <p:fltVal val="0"/>
                                          </p:val>
                                        </p:tav>
                                      </p:tavLst>
                                    </p:anim>
                                    <p:anim calcmode="lin" valueType="num">
                                      <p:cBhvr>
                                        <p:cTn id="61" dur="1000"/>
                                        <p:tgtEl>
                                          <p:spTgt spid="18452">
                                            <p:txEl>
                                              <p:pRg st="0" end="0"/>
                                            </p:txEl>
                                          </p:spTgt>
                                        </p:tgtEl>
                                        <p:attrNameLst>
                                          <p:attrName>ppt_x</p:attrName>
                                        </p:attrNameLst>
                                      </p:cBhvr>
                                      <p:tavLst>
                                        <p:tav tm="0">
                                          <p:val>
                                            <p:strVal val="ppt_x"/>
                                          </p:val>
                                        </p:tav>
                                        <p:tav tm="5000">
                                          <p:val>
                                            <p:strVal val="ppt_x+-0.0500*(ppt_x*0.9511+(1-ppt_y)*0.3090)"/>
                                          </p:val>
                                        </p:tav>
                                        <p:tav tm="10000">
                                          <p:val>
                                            <p:strVal val="ppt_x+-0.1000*(ppt_x*0.8090+(1-ppt_y)*0.5878)"/>
                                          </p:val>
                                        </p:tav>
                                        <p:tav tm="15000">
                                          <p:val>
                                            <p:strVal val="ppt_x+-0.1500*(ppt_x*0.5878+(1-ppt_y)*0.8090)"/>
                                          </p:val>
                                        </p:tav>
                                        <p:tav tm="20000">
                                          <p:val>
                                            <p:strVal val="ppt_x+-0.2000*(ppt_x*0.3090+(1-ppt_y)*0.9511)"/>
                                          </p:val>
                                        </p:tav>
                                        <p:tav tm="25000">
                                          <p:val>
                                            <p:strVal val="ppt_x+-0.2500*(ppt_x*-0.0000+(1-ppt_y)*1.0000)"/>
                                          </p:val>
                                        </p:tav>
                                        <p:tav tm="30000">
                                          <p:val>
                                            <p:strVal val="ppt_x+-0.3000*(ppt_x*-0.3090+(1-ppt_y)*0.9511)"/>
                                          </p:val>
                                        </p:tav>
                                        <p:tav tm="35000">
                                          <p:val>
                                            <p:strVal val="ppt_x+-0.3500*(ppt_x*-0.5878+(1-ppt_y)*0.8090)"/>
                                          </p:val>
                                        </p:tav>
                                        <p:tav tm="40000">
                                          <p:val>
                                            <p:strVal val="ppt_x+-0.4000*(ppt_x*-0.8090+(1-ppt_y)*0.5878)"/>
                                          </p:val>
                                        </p:tav>
                                        <p:tav tm="45000">
                                          <p:val>
                                            <p:strVal val="ppt_x+-0.4500*(ppt_x*-0.9511+(1-ppt_y)*0.3090)"/>
                                          </p:val>
                                        </p:tav>
                                        <p:tav tm="50000">
                                          <p:val>
                                            <p:strVal val="ppt_x+-0.5000*(ppt_x*-1.0000+(1-ppt_y)*-0.0000)"/>
                                          </p:val>
                                        </p:tav>
                                        <p:tav tm="55000">
                                          <p:val>
                                            <p:strVal val="ppt_x+-0.5500*(ppt_x*-0.9511+(1-ppt_y)*-0.3090)"/>
                                          </p:val>
                                        </p:tav>
                                        <p:tav tm="60000">
                                          <p:val>
                                            <p:strVal val="ppt_x+-0.6000*(ppt_x*-0.8090+(1-ppt_y)*-0.5878)"/>
                                          </p:val>
                                        </p:tav>
                                        <p:tav tm="65000">
                                          <p:val>
                                            <p:strVal val="ppt_x+-0.6500*(ppt_x*-0.5878+(1-ppt_y)*-0.8090)"/>
                                          </p:val>
                                        </p:tav>
                                        <p:tav tm="70000">
                                          <p:val>
                                            <p:strVal val="ppt_x+-0.7000*(ppt_x*-0.3090+(1-ppt_y)*-0.9511)"/>
                                          </p:val>
                                        </p:tav>
                                        <p:tav tm="75000">
                                          <p:val>
                                            <p:strVal val="ppt_x+-0.7500*(ppt_x*0.0000+(1-ppt_y)*-1.0000)"/>
                                          </p:val>
                                        </p:tav>
                                        <p:tav tm="80000">
                                          <p:val>
                                            <p:strVal val="ppt_x+-0.8000*(ppt_x*0.3090+(1-ppt_y)*-0.9511)"/>
                                          </p:val>
                                        </p:tav>
                                        <p:tav tm="85000">
                                          <p:val>
                                            <p:strVal val="ppt_x+-0.8500*(ppt_x*0.5878+(1-ppt_y)*-0.8090)"/>
                                          </p:val>
                                        </p:tav>
                                        <p:tav tm="90000">
                                          <p:val>
                                            <p:strVal val="ppt_x+-0.9000*(ppt_x*0.8090+(1-ppt_y)*-0.5878)"/>
                                          </p:val>
                                        </p:tav>
                                        <p:tav tm="95000">
                                          <p:val>
                                            <p:strVal val="ppt_x+-0.9500*(ppt_x*0.9511+(1-ppt_y)*-0.3090)"/>
                                          </p:val>
                                        </p:tav>
                                        <p:tav tm="100000">
                                          <p:val>
                                            <p:strVal val="ppt_x+-1.0000*(ppt_x*1.0000+(1-ppt_y)*0.0000)"/>
                                          </p:val>
                                        </p:tav>
                                      </p:tavLst>
                                    </p:anim>
                                    <p:anim calcmode="lin" valueType="num">
                                      <p:cBhvr>
                                        <p:cTn id="62" dur="1000"/>
                                        <p:tgtEl>
                                          <p:spTgt spid="18452">
                                            <p:txEl>
                                              <p:pRg st="0" end="0"/>
                                            </p:txEl>
                                          </p:spTgt>
                                        </p:tgtEl>
                                        <p:attrNameLst>
                                          <p:attrName>ppt_y</p:attrName>
                                        </p:attrNameLst>
                                      </p:cBhvr>
                                      <p:tavLst>
                                        <p:tav tm="0">
                                          <p:val>
                                            <p:strVal val="ppt_y"/>
                                          </p:val>
                                        </p:tav>
                                        <p:tav tm="5000">
                                          <p:val>
                                            <p:strVal val="ppt_y+-0.0500*(ppt_x*0.3090-(1-ppt_y)*0.9511)"/>
                                          </p:val>
                                        </p:tav>
                                        <p:tav tm="10000">
                                          <p:val>
                                            <p:strVal val="ppt_y+-0.1000*(ppt_x*0.5878-(1-ppt_y)*0.8090)"/>
                                          </p:val>
                                        </p:tav>
                                        <p:tav tm="15000">
                                          <p:val>
                                            <p:strVal val="ppt_y+-0.1500*(ppt_x*0.8090-(1-ppt_y)*0.5878)"/>
                                          </p:val>
                                        </p:tav>
                                        <p:tav tm="20000">
                                          <p:val>
                                            <p:strVal val="ppt_y+-0.2000*(ppt_x*0.9511-(1-ppt_y)*0.3090)"/>
                                          </p:val>
                                        </p:tav>
                                        <p:tav tm="25000">
                                          <p:val>
                                            <p:strVal val="ppt_y+-0.2500*(ppt_x*1.0000-(1-ppt_y)*-0.0000)"/>
                                          </p:val>
                                        </p:tav>
                                        <p:tav tm="30000">
                                          <p:val>
                                            <p:strVal val="ppt_y+-0.3000*(ppt_x*0.9511-(1-ppt_y)*-0.3090)"/>
                                          </p:val>
                                        </p:tav>
                                        <p:tav tm="35000">
                                          <p:val>
                                            <p:strVal val="ppt_y+-0.3500*(ppt_x*0.8090-(1-ppt_y)*-0.5878)"/>
                                          </p:val>
                                        </p:tav>
                                        <p:tav tm="40000">
                                          <p:val>
                                            <p:strVal val="ppt_y+-0.4000*(ppt_x*0.5878-(1-ppt_y)*-0.8090)"/>
                                          </p:val>
                                        </p:tav>
                                        <p:tav tm="45000">
                                          <p:val>
                                            <p:strVal val="ppt_y+-0.4500*(ppt_x*0.3090-(1-ppt_y)*-0.9511)"/>
                                          </p:val>
                                        </p:tav>
                                        <p:tav tm="50000">
                                          <p:val>
                                            <p:strVal val="ppt_y+-0.5000*(ppt_x*-0.0000-(1-ppt_y)*-1.0000)"/>
                                          </p:val>
                                        </p:tav>
                                        <p:tav tm="55000">
                                          <p:val>
                                            <p:strVal val="ppt_y+-0.5500*(ppt_x*-0.3090-(1-ppt_y)*-0.9511)"/>
                                          </p:val>
                                        </p:tav>
                                        <p:tav tm="60000">
                                          <p:val>
                                            <p:strVal val="ppt_y+-0.6000*(ppt_x*-0.5878-(1-ppt_y)*-0.8090)"/>
                                          </p:val>
                                        </p:tav>
                                        <p:tav tm="65000">
                                          <p:val>
                                            <p:strVal val="ppt_y+-0.6500*(ppt_x*-0.8090-(1-ppt_y)*-0.5878)"/>
                                          </p:val>
                                        </p:tav>
                                        <p:tav tm="70000">
                                          <p:val>
                                            <p:strVal val="ppt_y+-0.7000*(ppt_x*-0.9511-(1-ppt_y)*-0.3090)"/>
                                          </p:val>
                                        </p:tav>
                                        <p:tav tm="75000">
                                          <p:val>
                                            <p:strVal val="ppt_y+-0.7500*(ppt_x*-1.0000-(1-ppt_y)*0.0000)"/>
                                          </p:val>
                                        </p:tav>
                                        <p:tav tm="80000">
                                          <p:val>
                                            <p:strVal val="ppt_y+-0.8000*(ppt_x*-0.9511-(1-ppt_y)*0.3090)"/>
                                          </p:val>
                                        </p:tav>
                                        <p:tav tm="85000">
                                          <p:val>
                                            <p:strVal val="ppt_y+-0.8500*(ppt_x*-0.8090-(1-ppt_y)*0.5878)"/>
                                          </p:val>
                                        </p:tav>
                                        <p:tav tm="90000">
                                          <p:val>
                                            <p:strVal val="ppt_y+-0.9000*(ppt_x*-0.5878-(1-ppt_y)*0.8090)"/>
                                          </p:val>
                                        </p:tav>
                                        <p:tav tm="95000">
                                          <p:val>
                                            <p:strVal val="ppt_y+-0.9500*(ppt_x*-0.3090-(1-ppt_y)*0.9511)"/>
                                          </p:val>
                                        </p:tav>
                                        <p:tav tm="100000">
                                          <p:val>
                                            <p:strVal val="ppt_y+-1.0000*(ppt_x*0.0000-(1-ppt_y)*1.0000)"/>
                                          </p:val>
                                        </p:tav>
                                      </p:tavLst>
                                    </p:anim>
                                    <p:set>
                                      <p:cBhvr>
                                        <p:cTn id="63" dur="1" fill="hold">
                                          <p:stCondLst>
                                            <p:cond delay="999"/>
                                          </p:stCondLst>
                                        </p:cTn>
                                        <p:tgtEl>
                                          <p:spTgt spid="18452">
                                            <p:txEl>
                                              <p:pRg st="0" end="0"/>
                                            </p:txEl>
                                          </p:spTgt>
                                        </p:tgtEl>
                                        <p:attrNameLst>
                                          <p:attrName>style.visibility</p:attrName>
                                        </p:attrNameLst>
                                      </p:cBhvr>
                                      <p:to>
                                        <p:strVal val="hidden"/>
                                      </p:to>
                                    </p:set>
                                  </p:childTnLst>
                                </p:cTn>
                              </p:par>
                            </p:childTnLst>
                          </p:cTn>
                        </p:par>
                      </p:childTnLst>
                    </p:cTn>
                  </p:par>
                  <p:par>
                    <p:cTn id="64" fill="hold" nodeType="clickPar">
                      <p:stCondLst>
                        <p:cond delay="indefinite"/>
                      </p:stCondLst>
                      <p:childTnLst>
                        <p:par>
                          <p:cTn id="65" fill="hold" nodeType="withGroup">
                            <p:stCondLst>
                              <p:cond delay="0"/>
                            </p:stCondLst>
                            <p:childTnLst>
                              <p:par>
                                <p:cTn id="66" presetID="4" presetClass="entr" presetSubtype="16" fill="hold" grpId="0" nodeType="clickEffect">
                                  <p:stCondLst>
                                    <p:cond delay="0"/>
                                  </p:stCondLst>
                                  <p:childTnLst>
                                    <p:set>
                                      <p:cBhvr>
                                        <p:cTn id="67" dur="1" fill="hold">
                                          <p:stCondLst>
                                            <p:cond delay="0"/>
                                          </p:stCondLst>
                                        </p:cTn>
                                        <p:tgtEl>
                                          <p:spTgt spid="18453"/>
                                        </p:tgtEl>
                                        <p:attrNameLst>
                                          <p:attrName>style.visibility</p:attrName>
                                        </p:attrNameLst>
                                      </p:cBhvr>
                                      <p:to>
                                        <p:strVal val="visible"/>
                                      </p:to>
                                    </p:set>
                                    <p:animEffect transition="in" filter="box(in)">
                                      <p:cBhvr>
                                        <p:cTn id="68" dur="500"/>
                                        <p:tgtEl>
                                          <p:spTgt spid="184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7" grpId="0" build="allAtOnce"/>
      <p:bldP spid="18452" grpId="0" build="allAtOnce"/>
      <p:bldP spid="1845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3"/>
          <p:cNvSpPr txBox="1">
            <a:spLocks noChangeArrowheads="1"/>
          </p:cNvSpPr>
          <p:nvPr/>
        </p:nvSpPr>
        <p:spPr bwMode="auto">
          <a:xfrm>
            <a:off x="3429000" y="533400"/>
            <a:ext cx="1981200" cy="461963"/>
          </a:xfrm>
          <a:prstGeom prst="rect">
            <a:avLst/>
          </a:prstGeom>
          <a:noFill/>
          <a:ln w="9525">
            <a:noFill/>
            <a:miter lim="800000"/>
            <a:headEnd/>
            <a:tailEnd/>
          </a:ln>
        </p:spPr>
        <p:txBody>
          <a:bodyPr>
            <a:spAutoFit/>
          </a:bodyPr>
          <a:lstStyle/>
          <a:p>
            <a:pPr eaLnBrk="1" hangingPunct="1">
              <a:spcBef>
                <a:spcPct val="50000"/>
              </a:spcBef>
            </a:pPr>
            <a:r>
              <a:rPr lang="en-US" sz="2400">
                <a:solidFill>
                  <a:srgbClr val="66FF33"/>
                </a:solidFill>
                <a:latin typeface="Arial" pitchFamily="34" charset="0"/>
              </a:rPr>
              <a:t>Khoa học</a:t>
            </a:r>
          </a:p>
        </p:txBody>
      </p:sp>
      <p:sp>
        <p:nvSpPr>
          <p:cNvPr id="9219" name="Text Box 4"/>
          <p:cNvSpPr txBox="1">
            <a:spLocks noChangeArrowheads="1"/>
          </p:cNvSpPr>
          <p:nvPr/>
        </p:nvSpPr>
        <p:spPr bwMode="auto">
          <a:xfrm>
            <a:off x="1143000" y="990600"/>
            <a:ext cx="7391400" cy="584200"/>
          </a:xfrm>
          <a:prstGeom prst="rect">
            <a:avLst/>
          </a:prstGeom>
          <a:noFill/>
          <a:ln w="9525">
            <a:noFill/>
            <a:miter lim="800000"/>
            <a:headEnd/>
            <a:tailEnd/>
          </a:ln>
        </p:spPr>
        <p:txBody>
          <a:bodyPr>
            <a:spAutoFit/>
          </a:bodyPr>
          <a:lstStyle/>
          <a:p>
            <a:pPr algn="ctr" eaLnBrk="1" hangingPunct="1">
              <a:spcBef>
                <a:spcPct val="50000"/>
              </a:spcBef>
            </a:pPr>
            <a:r>
              <a:rPr lang="en-US" sz="3200" b="1">
                <a:solidFill>
                  <a:srgbClr val="FFFF00"/>
                </a:solidFill>
                <a:latin typeface="Arial" pitchFamily="34" charset="0"/>
              </a:rPr>
              <a:t>Làm thế nào để biết có không khí ?</a:t>
            </a:r>
          </a:p>
        </p:txBody>
      </p:sp>
      <p:sp>
        <p:nvSpPr>
          <p:cNvPr id="9220" name="Rectangle 5"/>
          <p:cNvSpPr>
            <a:spLocks noChangeArrowheads="1"/>
          </p:cNvSpPr>
          <p:nvPr/>
        </p:nvSpPr>
        <p:spPr bwMode="auto">
          <a:xfrm>
            <a:off x="0" y="2343150"/>
            <a:ext cx="9144000" cy="1076325"/>
          </a:xfrm>
          <a:prstGeom prst="rect">
            <a:avLst/>
          </a:prstGeom>
          <a:noFill/>
          <a:ln w="9525">
            <a:noFill/>
            <a:miter lim="800000"/>
            <a:headEnd/>
            <a:tailEnd/>
          </a:ln>
        </p:spPr>
        <p:txBody>
          <a:bodyPr anchor="ctr">
            <a:spAutoFit/>
          </a:bodyPr>
          <a:lstStyle/>
          <a:p>
            <a:pPr algn="just" eaLnBrk="1" hangingPunct="1">
              <a:tabLst>
                <a:tab pos="342900" algn="l"/>
              </a:tabLst>
            </a:pPr>
            <a:r>
              <a:rPr lang="en-US" sz="3200">
                <a:solidFill>
                  <a:srgbClr val="FFFF00"/>
                </a:solidFill>
                <a:latin typeface="Arial" pitchFamily="34" charset="0"/>
              </a:rPr>
              <a:t>* Thí nghiệm 2: chứng minh không khí có ở trong chỗ rỗng của mọi vật:</a:t>
            </a:r>
          </a:p>
        </p:txBody>
      </p:sp>
      <p:sp>
        <p:nvSpPr>
          <p:cNvPr id="9221" name="Text Box 6"/>
          <p:cNvSpPr txBox="1">
            <a:spLocks noChangeArrowheads="1"/>
          </p:cNvSpPr>
          <p:nvPr/>
        </p:nvSpPr>
        <p:spPr bwMode="auto">
          <a:xfrm>
            <a:off x="0" y="1676400"/>
            <a:ext cx="9144000" cy="523875"/>
          </a:xfrm>
          <a:prstGeom prst="rect">
            <a:avLst/>
          </a:prstGeom>
          <a:noFill/>
          <a:ln w="9525">
            <a:noFill/>
            <a:miter lim="800000"/>
            <a:headEnd/>
            <a:tailEnd/>
          </a:ln>
        </p:spPr>
        <p:txBody>
          <a:bodyPr>
            <a:spAutoFit/>
          </a:bodyPr>
          <a:lstStyle/>
          <a:p>
            <a:pPr eaLnBrk="1" hangingPunct="1">
              <a:spcBef>
                <a:spcPct val="50000"/>
              </a:spcBef>
            </a:pPr>
            <a:r>
              <a:rPr lang="en-US" sz="2800">
                <a:latin typeface="Arial" pitchFamily="34" charset="0"/>
              </a:rPr>
              <a:t>* Thí nghiệm 1: chứng minh không khí có ở mọi vật:</a:t>
            </a:r>
          </a:p>
        </p:txBody>
      </p:sp>
      <p:sp>
        <p:nvSpPr>
          <p:cNvPr id="9222" name="Rectangle 7"/>
          <p:cNvSpPr>
            <a:spLocks noChangeArrowheads="1"/>
          </p:cNvSpPr>
          <p:nvPr/>
        </p:nvSpPr>
        <p:spPr bwMode="auto">
          <a:xfrm>
            <a:off x="0" y="2343150"/>
            <a:ext cx="9144000" cy="1076325"/>
          </a:xfrm>
          <a:prstGeom prst="rect">
            <a:avLst/>
          </a:prstGeom>
          <a:noFill/>
          <a:ln w="9525">
            <a:noFill/>
            <a:miter lim="800000"/>
            <a:headEnd/>
            <a:tailEnd/>
          </a:ln>
        </p:spPr>
        <p:txBody>
          <a:bodyPr anchor="ctr">
            <a:spAutoFit/>
          </a:bodyPr>
          <a:lstStyle/>
          <a:p>
            <a:pPr algn="just" eaLnBrk="1" hangingPunct="1">
              <a:tabLst>
                <a:tab pos="342900" algn="l"/>
              </a:tabLst>
            </a:pPr>
            <a:r>
              <a:rPr lang="en-US" sz="3200">
                <a:solidFill>
                  <a:srgbClr val="FFFF00"/>
                </a:solidFill>
                <a:latin typeface="Arial" pitchFamily="34" charset="0"/>
              </a:rPr>
              <a:t>* Thí nghiệm 2: chứng minh không khí có ở trong chỗ rỗng của mọi vật:</a:t>
            </a:r>
          </a:p>
        </p:txBody>
      </p:sp>
      <p:sp>
        <p:nvSpPr>
          <p:cNvPr id="20495" name="Rectangle 15"/>
          <p:cNvSpPr>
            <a:spLocks noChangeArrowheads="1"/>
          </p:cNvSpPr>
          <p:nvPr/>
        </p:nvSpPr>
        <p:spPr bwMode="auto">
          <a:xfrm>
            <a:off x="304800" y="3865563"/>
            <a:ext cx="8093075" cy="1568450"/>
          </a:xfrm>
          <a:prstGeom prst="rect">
            <a:avLst/>
          </a:prstGeom>
          <a:noFill/>
          <a:ln w="9525">
            <a:noFill/>
            <a:miter lim="800000"/>
            <a:headEnd/>
            <a:tailEnd/>
          </a:ln>
        </p:spPr>
        <p:txBody>
          <a:bodyPr anchor="ctr">
            <a:spAutoFit/>
          </a:bodyPr>
          <a:lstStyle/>
          <a:p>
            <a:pPr algn="just">
              <a:tabLst>
                <a:tab pos="342900" algn="l"/>
              </a:tabLst>
            </a:pPr>
            <a:r>
              <a:rPr lang="en-US" sz="3200" b="1" i="1">
                <a:solidFill>
                  <a:srgbClr val="00FF00"/>
                </a:solidFill>
                <a:latin typeface="Arial" pitchFamily="34" charset="0"/>
              </a:rPr>
              <a:t>* Kết luận: </a:t>
            </a:r>
          </a:p>
          <a:p>
            <a:pPr algn="just">
              <a:tabLst>
                <a:tab pos="342900" algn="l"/>
              </a:tabLst>
            </a:pPr>
            <a:r>
              <a:rPr lang="en-US" sz="3200" b="1" i="1">
                <a:solidFill>
                  <a:srgbClr val="00FF00"/>
                </a:solidFill>
                <a:latin typeface="Arial" pitchFamily="34" charset="0"/>
              </a:rPr>
              <a:t>- Xung quanh mọi vật và mọi chỗ rỗng bên trong mọi vật đều có không khí.</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20495">
                                            <p:txEl>
                                              <p:pRg st="0" end="0"/>
                                            </p:txEl>
                                          </p:spTgt>
                                        </p:tgtEl>
                                        <p:attrNameLst>
                                          <p:attrName>style.visibility</p:attrName>
                                        </p:attrNameLst>
                                      </p:cBhvr>
                                      <p:to>
                                        <p:strVal val="visible"/>
                                      </p:to>
                                    </p:set>
                                    <p:animEffect transition="in" filter="wipe(down)">
                                      <p:cBhvr>
                                        <p:cTn id="7" dur="580">
                                          <p:stCondLst>
                                            <p:cond delay="0"/>
                                          </p:stCondLst>
                                        </p:cTn>
                                        <p:tgtEl>
                                          <p:spTgt spid="20495">
                                            <p:txEl>
                                              <p:pRg st="0" end="0"/>
                                            </p:txEl>
                                          </p:spTgt>
                                        </p:tgtEl>
                                      </p:cBhvr>
                                    </p:animEffect>
                                    <p:anim calcmode="lin" valueType="num">
                                      <p:cBhvr>
                                        <p:cTn id="8" dur="1822" tmFilter="0,0; 0.14,0.36; 0.43,0.73; 0.71,0.91; 1.0,1.0">
                                          <p:stCondLst>
                                            <p:cond delay="0"/>
                                          </p:stCondLst>
                                        </p:cTn>
                                        <p:tgtEl>
                                          <p:spTgt spid="20495">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0495">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0495">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0495">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0495">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0495">
                                            <p:txEl>
                                              <p:pRg st="0" end="0"/>
                                            </p:txEl>
                                          </p:spTgt>
                                        </p:tgtEl>
                                      </p:cBhvr>
                                      <p:to x="100000" y="60000"/>
                                    </p:animScale>
                                    <p:animScale>
                                      <p:cBhvr>
                                        <p:cTn id="14" dur="166" decel="50000">
                                          <p:stCondLst>
                                            <p:cond delay="676"/>
                                          </p:stCondLst>
                                        </p:cTn>
                                        <p:tgtEl>
                                          <p:spTgt spid="20495">
                                            <p:txEl>
                                              <p:pRg st="0" end="0"/>
                                            </p:txEl>
                                          </p:spTgt>
                                        </p:tgtEl>
                                      </p:cBhvr>
                                      <p:to x="100000" y="100000"/>
                                    </p:animScale>
                                    <p:animScale>
                                      <p:cBhvr>
                                        <p:cTn id="15" dur="26">
                                          <p:stCondLst>
                                            <p:cond delay="1312"/>
                                          </p:stCondLst>
                                        </p:cTn>
                                        <p:tgtEl>
                                          <p:spTgt spid="20495">
                                            <p:txEl>
                                              <p:pRg st="0" end="0"/>
                                            </p:txEl>
                                          </p:spTgt>
                                        </p:tgtEl>
                                      </p:cBhvr>
                                      <p:to x="100000" y="80000"/>
                                    </p:animScale>
                                    <p:animScale>
                                      <p:cBhvr>
                                        <p:cTn id="16" dur="166" decel="50000">
                                          <p:stCondLst>
                                            <p:cond delay="1338"/>
                                          </p:stCondLst>
                                        </p:cTn>
                                        <p:tgtEl>
                                          <p:spTgt spid="20495">
                                            <p:txEl>
                                              <p:pRg st="0" end="0"/>
                                            </p:txEl>
                                          </p:spTgt>
                                        </p:tgtEl>
                                      </p:cBhvr>
                                      <p:to x="100000" y="100000"/>
                                    </p:animScale>
                                    <p:animScale>
                                      <p:cBhvr>
                                        <p:cTn id="17" dur="26">
                                          <p:stCondLst>
                                            <p:cond delay="1642"/>
                                          </p:stCondLst>
                                        </p:cTn>
                                        <p:tgtEl>
                                          <p:spTgt spid="20495">
                                            <p:txEl>
                                              <p:pRg st="0" end="0"/>
                                            </p:txEl>
                                          </p:spTgt>
                                        </p:tgtEl>
                                      </p:cBhvr>
                                      <p:to x="100000" y="90000"/>
                                    </p:animScale>
                                    <p:animScale>
                                      <p:cBhvr>
                                        <p:cTn id="18" dur="166" decel="50000">
                                          <p:stCondLst>
                                            <p:cond delay="1668"/>
                                          </p:stCondLst>
                                        </p:cTn>
                                        <p:tgtEl>
                                          <p:spTgt spid="20495">
                                            <p:txEl>
                                              <p:pRg st="0" end="0"/>
                                            </p:txEl>
                                          </p:spTgt>
                                        </p:tgtEl>
                                      </p:cBhvr>
                                      <p:to x="100000" y="100000"/>
                                    </p:animScale>
                                    <p:animScale>
                                      <p:cBhvr>
                                        <p:cTn id="19" dur="26">
                                          <p:stCondLst>
                                            <p:cond delay="1808"/>
                                          </p:stCondLst>
                                        </p:cTn>
                                        <p:tgtEl>
                                          <p:spTgt spid="20495">
                                            <p:txEl>
                                              <p:pRg st="0" end="0"/>
                                            </p:txEl>
                                          </p:spTgt>
                                        </p:tgtEl>
                                      </p:cBhvr>
                                      <p:to x="100000" y="95000"/>
                                    </p:animScale>
                                    <p:animScale>
                                      <p:cBhvr>
                                        <p:cTn id="20" dur="166" decel="50000">
                                          <p:stCondLst>
                                            <p:cond delay="1834"/>
                                          </p:stCondLst>
                                        </p:cTn>
                                        <p:tgtEl>
                                          <p:spTgt spid="20495">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20495">
                                            <p:txEl>
                                              <p:pRg st="1" end="1"/>
                                            </p:txEl>
                                          </p:spTgt>
                                        </p:tgtEl>
                                        <p:attrNameLst>
                                          <p:attrName>style.visibility</p:attrName>
                                        </p:attrNameLst>
                                      </p:cBhvr>
                                      <p:to>
                                        <p:strVal val="visible"/>
                                      </p:to>
                                    </p:set>
                                    <p:animEffect transition="in" filter="wipe(down)">
                                      <p:cBhvr>
                                        <p:cTn id="23" dur="580">
                                          <p:stCondLst>
                                            <p:cond delay="0"/>
                                          </p:stCondLst>
                                        </p:cTn>
                                        <p:tgtEl>
                                          <p:spTgt spid="20495">
                                            <p:txEl>
                                              <p:pRg st="1" end="1"/>
                                            </p:txEl>
                                          </p:spTgt>
                                        </p:tgtEl>
                                      </p:cBhvr>
                                    </p:animEffect>
                                    <p:anim calcmode="lin" valueType="num">
                                      <p:cBhvr>
                                        <p:cTn id="24" dur="1822" tmFilter="0,0; 0.14,0.36; 0.43,0.73; 0.71,0.91; 1.0,1.0">
                                          <p:stCondLst>
                                            <p:cond delay="0"/>
                                          </p:stCondLst>
                                        </p:cTn>
                                        <p:tgtEl>
                                          <p:spTgt spid="20495">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20495">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20495">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20495">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20495">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20495">
                                            <p:txEl>
                                              <p:pRg st="1" end="1"/>
                                            </p:txEl>
                                          </p:spTgt>
                                        </p:tgtEl>
                                      </p:cBhvr>
                                      <p:to x="100000" y="60000"/>
                                    </p:animScale>
                                    <p:animScale>
                                      <p:cBhvr>
                                        <p:cTn id="30" dur="166" decel="50000">
                                          <p:stCondLst>
                                            <p:cond delay="676"/>
                                          </p:stCondLst>
                                        </p:cTn>
                                        <p:tgtEl>
                                          <p:spTgt spid="20495">
                                            <p:txEl>
                                              <p:pRg st="1" end="1"/>
                                            </p:txEl>
                                          </p:spTgt>
                                        </p:tgtEl>
                                      </p:cBhvr>
                                      <p:to x="100000" y="100000"/>
                                    </p:animScale>
                                    <p:animScale>
                                      <p:cBhvr>
                                        <p:cTn id="31" dur="26">
                                          <p:stCondLst>
                                            <p:cond delay="1312"/>
                                          </p:stCondLst>
                                        </p:cTn>
                                        <p:tgtEl>
                                          <p:spTgt spid="20495">
                                            <p:txEl>
                                              <p:pRg st="1" end="1"/>
                                            </p:txEl>
                                          </p:spTgt>
                                        </p:tgtEl>
                                      </p:cBhvr>
                                      <p:to x="100000" y="80000"/>
                                    </p:animScale>
                                    <p:animScale>
                                      <p:cBhvr>
                                        <p:cTn id="32" dur="166" decel="50000">
                                          <p:stCondLst>
                                            <p:cond delay="1338"/>
                                          </p:stCondLst>
                                        </p:cTn>
                                        <p:tgtEl>
                                          <p:spTgt spid="20495">
                                            <p:txEl>
                                              <p:pRg st="1" end="1"/>
                                            </p:txEl>
                                          </p:spTgt>
                                        </p:tgtEl>
                                      </p:cBhvr>
                                      <p:to x="100000" y="100000"/>
                                    </p:animScale>
                                    <p:animScale>
                                      <p:cBhvr>
                                        <p:cTn id="33" dur="26">
                                          <p:stCondLst>
                                            <p:cond delay="1642"/>
                                          </p:stCondLst>
                                        </p:cTn>
                                        <p:tgtEl>
                                          <p:spTgt spid="20495">
                                            <p:txEl>
                                              <p:pRg st="1" end="1"/>
                                            </p:txEl>
                                          </p:spTgt>
                                        </p:tgtEl>
                                      </p:cBhvr>
                                      <p:to x="100000" y="90000"/>
                                    </p:animScale>
                                    <p:animScale>
                                      <p:cBhvr>
                                        <p:cTn id="34" dur="166" decel="50000">
                                          <p:stCondLst>
                                            <p:cond delay="1668"/>
                                          </p:stCondLst>
                                        </p:cTn>
                                        <p:tgtEl>
                                          <p:spTgt spid="20495">
                                            <p:txEl>
                                              <p:pRg st="1" end="1"/>
                                            </p:txEl>
                                          </p:spTgt>
                                        </p:tgtEl>
                                      </p:cBhvr>
                                      <p:to x="100000" y="100000"/>
                                    </p:animScale>
                                    <p:animScale>
                                      <p:cBhvr>
                                        <p:cTn id="35" dur="26">
                                          <p:stCondLst>
                                            <p:cond delay="1808"/>
                                          </p:stCondLst>
                                        </p:cTn>
                                        <p:tgtEl>
                                          <p:spTgt spid="20495">
                                            <p:txEl>
                                              <p:pRg st="1" end="1"/>
                                            </p:txEl>
                                          </p:spTgt>
                                        </p:tgtEl>
                                      </p:cBhvr>
                                      <p:to x="100000" y="95000"/>
                                    </p:animScale>
                                    <p:animScale>
                                      <p:cBhvr>
                                        <p:cTn id="36" dur="166" decel="50000">
                                          <p:stCondLst>
                                            <p:cond delay="1834"/>
                                          </p:stCondLst>
                                        </p:cTn>
                                        <p:tgtEl>
                                          <p:spTgt spid="20495">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6"/>
          <p:cNvSpPr txBox="1">
            <a:spLocks noChangeArrowheads="1"/>
          </p:cNvSpPr>
          <p:nvPr/>
        </p:nvSpPr>
        <p:spPr bwMode="auto">
          <a:xfrm>
            <a:off x="3429000" y="533400"/>
            <a:ext cx="1981200" cy="461963"/>
          </a:xfrm>
          <a:prstGeom prst="rect">
            <a:avLst/>
          </a:prstGeom>
          <a:noFill/>
          <a:ln w="9525">
            <a:noFill/>
            <a:miter lim="800000"/>
            <a:headEnd/>
            <a:tailEnd/>
          </a:ln>
        </p:spPr>
        <p:txBody>
          <a:bodyPr>
            <a:spAutoFit/>
          </a:bodyPr>
          <a:lstStyle/>
          <a:p>
            <a:pPr eaLnBrk="1" hangingPunct="1">
              <a:spcBef>
                <a:spcPct val="50000"/>
              </a:spcBef>
            </a:pPr>
            <a:r>
              <a:rPr lang="en-US" sz="2400">
                <a:solidFill>
                  <a:srgbClr val="66FF33"/>
                </a:solidFill>
                <a:latin typeface="Arial" pitchFamily="34" charset="0"/>
              </a:rPr>
              <a:t>Khoa học</a:t>
            </a:r>
          </a:p>
        </p:txBody>
      </p:sp>
      <p:sp>
        <p:nvSpPr>
          <p:cNvPr id="10243" name="Text Box 7"/>
          <p:cNvSpPr txBox="1">
            <a:spLocks noChangeArrowheads="1"/>
          </p:cNvSpPr>
          <p:nvPr/>
        </p:nvSpPr>
        <p:spPr bwMode="auto">
          <a:xfrm>
            <a:off x="1143000" y="990600"/>
            <a:ext cx="7391400" cy="584200"/>
          </a:xfrm>
          <a:prstGeom prst="rect">
            <a:avLst/>
          </a:prstGeom>
          <a:noFill/>
          <a:ln w="9525">
            <a:noFill/>
            <a:miter lim="800000"/>
            <a:headEnd/>
            <a:tailEnd/>
          </a:ln>
        </p:spPr>
        <p:txBody>
          <a:bodyPr>
            <a:spAutoFit/>
          </a:bodyPr>
          <a:lstStyle/>
          <a:p>
            <a:pPr algn="ctr" eaLnBrk="1" hangingPunct="1">
              <a:spcBef>
                <a:spcPct val="50000"/>
              </a:spcBef>
            </a:pPr>
            <a:r>
              <a:rPr lang="en-US" sz="3200" b="1">
                <a:solidFill>
                  <a:srgbClr val="FFFF00"/>
                </a:solidFill>
                <a:latin typeface="Arial" pitchFamily="34" charset="0"/>
              </a:rPr>
              <a:t>Làm thế nào để biết có không khí ?</a:t>
            </a:r>
          </a:p>
        </p:txBody>
      </p:sp>
      <p:sp>
        <p:nvSpPr>
          <p:cNvPr id="24595" name="Text Box 19"/>
          <p:cNvSpPr txBox="1">
            <a:spLocks noChangeArrowheads="1"/>
          </p:cNvSpPr>
          <p:nvPr/>
        </p:nvSpPr>
        <p:spPr bwMode="auto">
          <a:xfrm>
            <a:off x="0" y="1905000"/>
            <a:ext cx="4267200" cy="584200"/>
          </a:xfrm>
          <a:prstGeom prst="rect">
            <a:avLst/>
          </a:prstGeom>
          <a:noFill/>
          <a:ln w="9525">
            <a:noFill/>
            <a:miter lim="800000"/>
            <a:headEnd/>
            <a:tailEnd/>
          </a:ln>
        </p:spPr>
        <p:txBody>
          <a:bodyPr>
            <a:spAutoFit/>
          </a:bodyPr>
          <a:lstStyle/>
          <a:p>
            <a:pPr algn="just">
              <a:spcBef>
                <a:spcPct val="50000"/>
              </a:spcBef>
            </a:pPr>
            <a:r>
              <a:rPr lang="en-US" sz="3200">
                <a:latin typeface="Arial" pitchFamily="34" charset="0"/>
              </a:rPr>
              <a:t>- Đây là gì ?</a:t>
            </a:r>
          </a:p>
        </p:txBody>
      </p:sp>
      <p:pic>
        <p:nvPicPr>
          <p:cNvPr id="24596" name="Picture 20" descr="Trái đất"/>
          <p:cNvPicPr>
            <a:picLocks noChangeAspect="1" noChangeArrowheads="1"/>
          </p:cNvPicPr>
          <p:nvPr/>
        </p:nvPicPr>
        <p:blipFill>
          <a:blip r:embed="rId2"/>
          <a:srcRect/>
          <a:stretch>
            <a:fillRect/>
          </a:stretch>
        </p:blipFill>
        <p:spPr bwMode="auto">
          <a:xfrm>
            <a:off x="6019800" y="1828800"/>
            <a:ext cx="3124200" cy="3124200"/>
          </a:xfrm>
          <a:prstGeom prst="rect">
            <a:avLst/>
          </a:prstGeom>
          <a:noFill/>
          <a:ln w="9525">
            <a:noFill/>
            <a:miter lim="800000"/>
            <a:headEnd/>
            <a:tailEnd/>
          </a:ln>
        </p:spPr>
      </p:pic>
      <p:sp>
        <p:nvSpPr>
          <p:cNvPr id="24597" name="Rectangle 21"/>
          <p:cNvSpPr>
            <a:spLocks noChangeArrowheads="1"/>
          </p:cNvSpPr>
          <p:nvPr/>
        </p:nvSpPr>
        <p:spPr bwMode="auto">
          <a:xfrm>
            <a:off x="152400" y="2103438"/>
            <a:ext cx="5867400" cy="3540125"/>
          </a:xfrm>
          <a:prstGeom prst="rect">
            <a:avLst/>
          </a:prstGeom>
          <a:noFill/>
          <a:ln w="9525">
            <a:noFill/>
            <a:miter lim="800000"/>
            <a:headEnd/>
            <a:tailEnd/>
          </a:ln>
        </p:spPr>
        <p:txBody>
          <a:bodyPr anchor="ctr">
            <a:spAutoFit/>
          </a:bodyPr>
          <a:lstStyle/>
          <a:p>
            <a:pPr algn="just">
              <a:tabLst>
                <a:tab pos="342900" algn="l"/>
              </a:tabLst>
            </a:pPr>
            <a:r>
              <a:rPr lang="en-US" sz="3200">
                <a:solidFill>
                  <a:srgbClr val="FFFF00"/>
                </a:solidFill>
                <a:latin typeface="Arial" pitchFamily="34" charset="0"/>
              </a:rPr>
              <a:t>* Câu hỏi thảo luận:</a:t>
            </a:r>
          </a:p>
          <a:p>
            <a:pPr algn="just">
              <a:tabLst>
                <a:tab pos="342900" algn="l"/>
              </a:tabLst>
            </a:pPr>
            <a:r>
              <a:rPr lang="en-US" sz="3200">
                <a:latin typeface="Arial" pitchFamily="34" charset="0"/>
              </a:rPr>
              <a:t>- Lớp không khí bao quanh trái đất gọi là gì ?</a:t>
            </a:r>
          </a:p>
          <a:p>
            <a:pPr algn="just">
              <a:tabLst>
                <a:tab pos="342900" algn="l"/>
              </a:tabLst>
            </a:pPr>
            <a:r>
              <a:rPr lang="en-US" sz="3200">
                <a:latin typeface="Arial" pitchFamily="34" charset="0"/>
              </a:rPr>
              <a:t>- Tìm ví dụ chứng tỏ xung quanh ta, không khí có ở những chỗ rỗng bên trong mọi vật ?</a:t>
            </a:r>
          </a:p>
        </p:txBody>
      </p:sp>
      <p:sp>
        <p:nvSpPr>
          <p:cNvPr id="24601" name="Text Box 25"/>
          <p:cNvSpPr txBox="1">
            <a:spLocks noChangeArrowheads="1"/>
          </p:cNvSpPr>
          <p:nvPr/>
        </p:nvSpPr>
        <p:spPr bwMode="auto">
          <a:xfrm>
            <a:off x="0" y="1828800"/>
            <a:ext cx="8991600" cy="2800350"/>
          </a:xfrm>
          <a:prstGeom prst="rect">
            <a:avLst/>
          </a:prstGeom>
          <a:noFill/>
          <a:ln w="9525">
            <a:noFill/>
            <a:miter lim="800000"/>
            <a:headEnd/>
            <a:tailEnd/>
          </a:ln>
        </p:spPr>
        <p:txBody>
          <a:bodyPr>
            <a:spAutoFit/>
          </a:bodyPr>
          <a:lstStyle/>
          <a:p>
            <a:pPr>
              <a:spcBef>
                <a:spcPct val="50000"/>
              </a:spcBef>
            </a:pPr>
            <a:r>
              <a:rPr lang="en-US" sz="3200">
                <a:latin typeface="Arial" pitchFamily="34" charset="0"/>
              </a:rPr>
              <a:t>- Lớp không khí bao quanh trái đất gọi là khí quyển.</a:t>
            </a:r>
          </a:p>
          <a:p>
            <a:pPr>
              <a:spcBef>
                <a:spcPct val="50000"/>
              </a:spcBef>
            </a:pPr>
            <a:r>
              <a:rPr lang="en-US" sz="3200">
                <a:latin typeface="Arial" pitchFamily="34" charset="0"/>
              </a:rPr>
              <a:t>- Không khí có ở bên trong cái nắp viết, bên trong viên gạch, viên phấn, vách tường, gỗ,vải, giấy v.v..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4595">
                                            <p:txEl>
                                              <p:pRg st="0" end="0"/>
                                            </p:txEl>
                                          </p:spTgt>
                                        </p:tgtEl>
                                        <p:attrNameLst>
                                          <p:attrName>style.visibility</p:attrName>
                                        </p:attrNameLst>
                                      </p:cBhvr>
                                      <p:to>
                                        <p:strVal val="visible"/>
                                      </p:to>
                                    </p:set>
                                    <p:animEffect transition="in" filter="wipe(down)">
                                      <p:cBhvr>
                                        <p:cTn id="7" dur="580">
                                          <p:stCondLst>
                                            <p:cond delay="0"/>
                                          </p:stCondLst>
                                        </p:cTn>
                                        <p:tgtEl>
                                          <p:spTgt spid="24595">
                                            <p:txEl>
                                              <p:pRg st="0" end="0"/>
                                            </p:txEl>
                                          </p:spTgt>
                                        </p:tgtEl>
                                      </p:cBhvr>
                                    </p:animEffect>
                                    <p:anim calcmode="lin" valueType="num">
                                      <p:cBhvr>
                                        <p:cTn id="8" dur="1822" tmFilter="0,0; 0.14,0.36; 0.43,0.73; 0.71,0.91; 1.0,1.0">
                                          <p:stCondLst>
                                            <p:cond delay="0"/>
                                          </p:stCondLst>
                                        </p:cTn>
                                        <p:tgtEl>
                                          <p:spTgt spid="24595">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4595">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4595">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4595">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4595">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4595">
                                            <p:txEl>
                                              <p:pRg st="0" end="0"/>
                                            </p:txEl>
                                          </p:spTgt>
                                        </p:tgtEl>
                                      </p:cBhvr>
                                      <p:to x="100000" y="60000"/>
                                    </p:animScale>
                                    <p:animScale>
                                      <p:cBhvr>
                                        <p:cTn id="14" dur="166" decel="50000">
                                          <p:stCondLst>
                                            <p:cond delay="676"/>
                                          </p:stCondLst>
                                        </p:cTn>
                                        <p:tgtEl>
                                          <p:spTgt spid="24595">
                                            <p:txEl>
                                              <p:pRg st="0" end="0"/>
                                            </p:txEl>
                                          </p:spTgt>
                                        </p:tgtEl>
                                      </p:cBhvr>
                                      <p:to x="100000" y="100000"/>
                                    </p:animScale>
                                    <p:animScale>
                                      <p:cBhvr>
                                        <p:cTn id="15" dur="26">
                                          <p:stCondLst>
                                            <p:cond delay="1312"/>
                                          </p:stCondLst>
                                        </p:cTn>
                                        <p:tgtEl>
                                          <p:spTgt spid="24595">
                                            <p:txEl>
                                              <p:pRg st="0" end="0"/>
                                            </p:txEl>
                                          </p:spTgt>
                                        </p:tgtEl>
                                      </p:cBhvr>
                                      <p:to x="100000" y="80000"/>
                                    </p:animScale>
                                    <p:animScale>
                                      <p:cBhvr>
                                        <p:cTn id="16" dur="166" decel="50000">
                                          <p:stCondLst>
                                            <p:cond delay="1338"/>
                                          </p:stCondLst>
                                        </p:cTn>
                                        <p:tgtEl>
                                          <p:spTgt spid="24595">
                                            <p:txEl>
                                              <p:pRg st="0" end="0"/>
                                            </p:txEl>
                                          </p:spTgt>
                                        </p:tgtEl>
                                      </p:cBhvr>
                                      <p:to x="100000" y="100000"/>
                                    </p:animScale>
                                    <p:animScale>
                                      <p:cBhvr>
                                        <p:cTn id="17" dur="26">
                                          <p:stCondLst>
                                            <p:cond delay="1642"/>
                                          </p:stCondLst>
                                        </p:cTn>
                                        <p:tgtEl>
                                          <p:spTgt spid="24595">
                                            <p:txEl>
                                              <p:pRg st="0" end="0"/>
                                            </p:txEl>
                                          </p:spTgt>
                                        </p:tgtEl>
                                      </p:cBhvr>
                                      <p:to x="100000" y="90000"/>
                                    </p:animScale>
                                    <p:animScale>
                                      <p:cBhvr>
                                        <p:cTn id="18" dur="166" decel="50000">
                                          <p:stCondLst>
                                            <p:cond delay="1668"/>
                                          </p:stCondLst>
                                        </p:cTn>
                                        <p:tgtEl>
                                          <p:spTgt spid="24595">
                                            <p:txEl>
                                              <p:pRg st="0" end="0"/>
                                            </p:txEl>
                                          </p:spTgt>
                                        </p:tgtEl>
                                      </p:cBhvr>
                                      <p:to x="100000" y="100000"/>
                                    </p:animScale>
                                    <p:animScale>
                                      <p:cBhvr>
                                        <p:cTn id="19" dur="26">
                                          <p:stCondLst>
                                            <p:cond delay="1808"/>
                                          </p:stCondLst>
                                        </p:cTn>
                                        <p:tgtEl>
                                          <p:spTgt spid="24595">
                                            <p:txEl>
                                              <p:pRg st="0" end="0"/>
                                            </p:txEl>
                                          </p:spTgt>
                                        </p:tgtEl>
                                      </p:cBhvr>
                                      <p:to x="100000" y="95000"/>
                                    </p:animScale>
                                    <p:animScale>
                                      <p:cBhvr>
                                        <p:cTn id="20" dur="166" decel="50000">
                                          <p:stCondLst>
                                            <p:cond delay="1834"/>
                                          </p:stCondLst>
                                        </p:cTn>
                                        <p:tgtEl>
                                          <p:spTgt spid="24595">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24596"/>
                                        </p:tgtEl>
                                        <p:attrNameLst>
                                          <p:attrName>style.visibility</p:attrName>
                                        </p:attrNameLst>
                                      </p:cBhvr>
                                      <p:to>
                                        <p:strVal val="visible"/>
                                      </p:to>
                                    </p:set>
                                    <p:animEffect transition="in" filter="wipe(down)">
                                      <p:cBhvr>
                                        <p:cTn id="23" dur="580">
                                          <p:stCondLst>
                                            <p:cond delay="0"/>
                                          </p:stCondLst>
                                        </p:cTn>
                                        <p:tgtEl>
                                          <p:spTgt spid="24596"/>
                                        </p:tgtEl>
                                      </p:cBhvr>
                                    </p:animEffect>
                                    <p:anim calcmode="lin" valueType="num">
                                      <p:cBhvr>
                                        <p:cTn id="24" dur="1822" tmFilter="0,0; 0.14,0.36; 0.43,0.73; 0.71,0.91; 1.0,1.0">
                                          <p:stCondLst>
                                            <p:cond delay="0"/>
                                          </p:stCondLst>
                                        </p:cTn>
                                        <p:tgtEl>
                                          <p:spTgt spid="24596"/>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24596"/>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24596"/>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24596"/>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24596"/>
                                        </p:tgtEl>
                                        <p:attrNameLst>
                                          <p:attrName>ppt_y</p:attrName>
                                        </p:attrNameLst>
                                      </p:cBhvr>
                                      <p:tavLst>
                                        <p:tav tm="0" fmla="#ppt_y-sin(pi*$)/81">
                                          <p:val>
                                            <p:fltVal val="0"/>
                                          </p:val>
                                        </p:tav>
                                        <p:tav tm="100000">
                                          <p:val>
                                            <p:fltVal val="1"/>
                                          </p:val>
                                        </p:tav>
                                      </p:tavLst>
                                    </p:anim>
                                    <p:animScale>
                                      <p:cBhvr>
                                        <p:cTn id="29" dur="26">
                                          <p:stCondLst>
                                            <p:cond delay="650"/>
                                          </p:stCondLst>
                                        </p:cTn>
                                        <p:tgtEl>
                                          <p:spTgt spid="24596"/>
                                        </p:tgtEl>
                                      </p:cBhvr>
                                      <p:to x="100000" y="60000"/>
                                    </p:animScale>
                                    <p:animScale>
                                      <p:cBhvr>
                                        <p:cTn id="30" dur="166" decel="50000">
                                          <p:stCondLst>
                                            <p:cond delay="676"/>
                                          </p:stCondLst>
                                        </p:cTn>
                                        <p:tgtEl>
                                          <p:spTgt spid="24596"/>
                                        </p:tgtEl>
                                      </p:cBhvr>
                                      <p:to x="100000" y="100000"/>
                                    </p:animScale>
                                    <p:animScale>
                                      <p:cBhvr>
                                        <p:cTn id="31" dur="26">
                                          <p:stCondLst>
                                            <p:cond delay="1312"/>
                                          </p:stCondLst>
                                        </p:cTn>
                                        <p:tgtEl>
                                          <p:spTgt spid="24596"/>
                                        </p:tgtEl>
                                      </p:cBhvr>
                                      <p:to x="100000" y="80000"/>
                                    </p:animScale>
                                    <p:animScale>
                                      <p:cBhvr>
                                        <p:cTn id="32" dur="166" decel="50000">
                                          <p:stCondLst>
                                            <p:cond delay="1338"/>
                                          </p:stCondLst>
                                        </p:cTn>
                                        <p:tgtEl>
                                          <p:spTgt spid="24596"/>
                                        </p:tgtEl>
                                      </p:cBhvr>
                                      <p:to x="100000" y="100000"/>
                                    </p:animScale>
                                    <p:animScale>
                                      <p:cBhvr>
                                        <p:cTn id="33" dur="26">
                                          <p:stCondLst>
                                            <p:cond delay="1642"/>
                                          </p:stCondLst>
                                        </p:cTn>
                                        <p:tgtEl>
                                          <p:spTgt spid="24596"/>
                                        </p:tgtEl>
                                      </p:cBhvr>
                                      <p:to x="100000" y="90000"/>
                                    </p:animScale>
                                    <p:animScale>
                                      <p:cBhvr>
                                        <p:cTn id="34" dur="166" decel="50000">
                                          <p:stCondLst>
                                            <p:cond delay="1668"/>
                                          </p:stCondLst>
                                        </p:cTn>
                                        <p:tgtEl>
                                          <p:spTgt spid="24596"/>
                                        </p:tgtEl>
                                      </p:cBhvr>
                                      <p:to x="100000" y="100000"/>
                                    </p:animScale>
                                    <p:animScale>
                                      <p:cBhvr>
                                        <p:cTn id="35" dur="26">
                                          <p:stCondLst>
                                            <p:cond delay="1808"/>
                                          </p:stCondLst>
                                        </p:cTn>
                                        <p:tgtEl>
                                          <p:spTgt spid="24596"/>
                                        </p:tgtEl>
                                      </p:cBhvr>
                                      <p:to x="100000" y="95000"/>
                                    </p:animScale>
                                    <p:animScale>
                                      <p:cBhvr>
                                        <p:cTn id="36" dur="166" decel="50000">
                                          <p:stCondLst>
                                            <p:cond delay="1834"/>
                                          </p:stCondLst>
                                        </p:cTn>
                                        <p:tgtEl>
                                          <p:spTgt spid="24596"/>
                                        </p:tgtEl>
                                      </p:cBhvr>
                                      <p:to x="100000" y="100000"/>
                                    </p:animScale>
                                  </p:childTnLst>
                                </p:cTn>
                              </p:par>
                            </p:childTnLst>
                          </p:cTn>
                        </p:par>
                      </p:childTnLst>
                    </p:cTn>
                  </p:par>
                  <p:par>
                    <p:cTn id="37" fill="hold" nodeType="clickPar">
                      <p:stCondLst>
                        <p:cond delay="indefinite"/>
                      </p:stCondLst>
                      <p:childTnLst>
                        <p:par>
                          <p:cTn id="38" fill="hold" nodeType="withGroup">
                            <p:stCondLst>
                              <p:cond delay="0"/>
                            </p:stCondLst>
                            <p:childTnLst>
                              <p:par>
                                <p:cTn id="39" presetID="3" presetClass="exit" presetSubtype="10" fill="hold" nodeType="clickEffect">
                                  <p:stCondLst>
                                    <p:cond delay="0"/>
                                  </p:stCondLst>
                                  <p:childTnLst>
                                    <p:animEffect transition="out" filter="blinds(horizontal)">
                                      <p:cBhvr>
                                        <p:cTn id="40" dur="500"/>
                                        <p:tgtEl>
                                          <p:spTgt spid="24595">
                                            <p:txEl>
                                              <p:pRg st="0" end="0"/>
                                            </p:txEl>
                                          </p:spTgt>
                                        </p:tgtEl>
                                      </p:cBhvr>
                                    </p:animEffect>
                                    <p:set>
                                      <p:cBhvr>
                                        <p:cTn id="41" dur="1" fill="hold">
                                          <p:stCondLst>
                                            <p:cond delay="499"/>
                                          </p:stCondLst>
                                        </p:cTn>
                                        <p:tgtEl>
                                          <p:spTgt spid="24595">
                                            <p:txEl>
                                              <p:pRg st="0" end="0"/>
                                            </p:txEl>
                                          </p:spTgt>
                                        </p:tgtEl>
                                        <p:attrNameLst>
                                          <p:attrName>style.visibility</p:attrName>
                                        </p:attrNameLst>
                                      </p:cBhvr>
                                      <p:to>
                                        <p:strVal val="hidden"/>
                                      </p:to>
                                    </p:set>
                                  </p:childTnLst>
                                </p:cTn>
                              </p:par>
                            </p:childTnLst>
                          </p:cTn>
                        </p:par>
                      </p:childTnLst>
                    </p:cTn>
                  </p:par>
                  <p:par>
                    <p:cTn id="42" fill="hold" nodeType="clickPar">
                      <p:stCondLst>
                        <p:cond delay="indefinite"/>
                      </p:stCondLst>
                      <p:childTnLst>
                        <p:par>
                          <p:cTn id="43" fill="hold" nodeType="withGroup">
                            <p:stCondLst>
                              <p:cond delay="0"/>
                            </p:stCondLst>
                            <p:childTnLst>
                              <p:par>
                                <p:cTn id="44" presetID="3" presetClass="entr" presetSubtype="10" fill="hold" nodeType="clickEffect">
                                  <p:stCondLst>
                                    <p:cond delay="0"/>
                                  </p:stCondLst>
                                  <p:childTnLst>
                                    <p:set>
                                      <p:cBhvr>
                                        <p:cTn id="45" dur="1" fill="hold">
                                          <p:stCondLst>
                                            <p:cond delay="0"/>
                                          </p:stCondLst>
                                        </p:cTn>
                                        <p:tgtEl>
                                          <p:spTgt spid="24597">
                                            <p:txEl>
                                              <p:pRg st="0" end="0"/>
                                            </p:txEl>
                                          </p:spTgt>
                                        </p:tgtEl>
                                        <p:attrNameLst>
                                          <p:attrName>style.visibility</p:attrName>
                                        </p:attrNameLst>
                                      </p:cBhvr>
                                      <p:to>
                                        <p:strVal val="visible"/>
                                      </p:to>
                                    </p:set>
                                    <p:animEffect transition="in" filter="blinds(horizontal)">
                                      <p:cBhvr>
                                        <p:cTn id="46" dur="500"/>
                                        <p:tgtEl>
                                          <p:spTgt spid="24597">
                                            <p:txEl>
                                              <p:pRg st="0" end="0"/>
                                            </p:txEl>
                                          </p:spTgt>
                                        </p:tgtEl>
                                      </p:cBhvr>
                                    </p:animEffect>
                                  </p:childTnLst>
                                </p:cTn>
                              </p:par>
                              <p:par>
                                <p:cTn id="47" presetID="3" presetClass="entr" presetSubtype="10" fill="hold" nodeType="withEffect">
                                  <p:stCondLst>
                                    <p:cond delay="0"/>
                                  </p:stCondLst>
                                  <p:childTnLst>
                                    <p:set>
                                      <p:cBhvr>
                                        <p:cTn id="48" dur="1" fill="hold">
                                          <p:stCondLst>
                                            <p:cond delay="0"/>
                                          </p:stCondLst>
                                        </p:cTn>
                                        <p:tgtEl>
                                          <p:spTgt spid="24597">
                                            <p:txEl>
                                              <p:pRg st="1" end="1"/>
                                            </p:txEl>
                                          </p:spTgt>
                                        </p:tgtEl>
                                        <p:attrNameLst>
                                          <p:attrName>style.visibility</p:attrName>
                                        </p:attrNameLst>
                                      </p:cBhvr>
                                      <p:to>
                                        <p:strVal val="visible"/>
                                      </p:to>
                                    </p:set>
                                    <p:animEffect transition="in" filter="blinds(horizontal)">
                                      <p:cBhvr>
                                        <p:cTn id="49" dur="500"/>
                                        <p:tgtEl>
                                          <p:spTgt spid="24597">
                                            <p:txEl>
                                              <p:pRg st="1" end="1"/>
                                            </p:txEl>
                                          </p:spTgt>
                                        </p:tgtEl>
                                      </p:cBhvr>
                                    </p:animEffect>
                                  </p:childTnLst>
                                </p:cTn>
                              </p:par>
                              <p:par>
                                <p:cTn id="50" presetID="3" presetClass="entr" presetSubtype="10" fill="hold" nodeType="withEffect">
                                  <p:stCondLst>
                                    <p:cond delay="0"/>
                                  </p:stCondLst>
                                  <p:childTnLst>
                                    <p:set>
                                      <p:cBhvr>
                                        <p:cTn id="51" dur="1" fill="hold">
                                          <p:stCondLst>
                                            <p:cond delay="0"/>
                                          </p:stCondLst>
                                        </p:cTn>
                                        <p:tgtEl>
                                          <p:spTgt spid="24597">
                                            <p:txEl>
                                              <p:pRg st="2" end="2"/>
                                            </p:txEl>
                                          </p:spTgt>
                                        </p:tgtEl>
                                        <p:attrNameLst>
                                          <p:attrName>style.visibility</p:attrName>
                                        </p:attrNameLst>
                                      </p:cBhvr>
                                      <p:to>
                                        <p:strVal val="visible"/>
                                      </p:to>
                                    </p:set>
                                    <p:animEffect transition="in" filter="blinds(horizontal)">
                                      <p:cBhvr>
                                        <p:cTn id="52" dur="500"/>
                                        <p:tgtEl>
                                          <p:spTgt spid="24597">
                                            <p:txEl>
                                              <p:pRg st="2" end="2"/>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 presetClass="exit" presetSubtype="10" fill="hold" grpId="0" nodeType="clickEffect">
                                  <p:stCondLst>
                                    <p:cond delay="0"/>
                                  </p:stCondLst>
                                  <p:childTnLst>
                                    <p:animEffect transition="out" filter="checkerboard(across)">
                                      <p:cBhvr>
                                        <p:cTn id="56" dur="500"/>
                                        <p:tgtEl>
                                          <p:spTgt spid="24597">
                                            <p:txEl>
                                              <p:pRg st="0" end="0"/>
                                            </p:txEl>
                                          </p:spTgt>
                                        </p:tgtEl>
                                      </p:cBhvr>
                                    </p:animEffect>
                                    <p:set>
                                      <p:cBhvr>
                                        <p:cTn id="57" dur="1" fill="hold">
                                          <p:stCondLst>
                                            <p:cond delay="499"/>
                                          </p:stCondLst>
                                        </p:cTn>
                                        <p:tgtEl>
                                          <p:spTgt spid="24597">
                                            <p:txEl>
                                              <p:pRg st="0" end="0"/>
                                            </p:txEl>
                                          </p:spTgt>
                                        </p:tgtEl>
                                        <p:attrNameLst>
                                          <p:attrName>style.visibility</p:attrName>
                                        </p:attrNameLst>
                                      </p:cBhvr>
                                      <p:to>
                                        <p:strVal val="hidden"/>
                                      </p:to>
                                    </p:set>
                                  </p:childTnLst>
                                </p:cTn>
                              </p:par>
                              <p:par>
                                <p:cTn id="58" presetID="5" presetClass="exit" presetSubtype="10" fill="hold" grpId="0" nodeType="withEffect">
                                  <p:stCondLst>
                                    <p:cond delay="0"/>
                                  </p:stCondLst>
                                  <p:childTnLst>
                                    <p:animEffect transition="out" filter="checkerboard(across)">
                                      <p:cBhvr>
                                        <p:cTn id="59" dur="500"/>
                                        <p:tgtEl>
                                          <p:spTgt spid="24597">
                                            <p:txEl>
                                              <p:pRg st="1" end="1"/>
                                            </p:txEl>
                                          </p:spTgt>
                                        </p:tgtEl>
                                      </p:cBhvr>
                                    </p:animEffect>
                                    <p:set>
                                      <p:cBhvr>
                                        <p:cTn id="60" dur="1" fill="hold">
                                          <p:stCondLst>
                                            <p:cond delay="499"/>
                                          </p:stCondLst>
                                        </p:cTn>
                                        <p:tgtEl>
                                          <p:spTgt spid="24597">
                                            <p:txEl>
                                              <p:pRg st="1" end="1"/>
                                            </p:txEl>
                                          </p:spTgt>
                                        </p:tgtEl>
                                        <p:attrNameLst>
                                          <p:attrName>style.visibility</p:attrName>
                                        </p:attrNameLst>
                                      </p:cBhvr>
                                      <p:to>
                                        <p:strVal val="hidden"/>
                                      </p:to>
                                    </p:set>
                                  </p:childTnLst>
                                </p:cTn>
                              </p:par>
                              <p:par>
                                <p:cTn id="61" presetID="5" presetClass="exit" presetSubtype="10" fill="hold" grpId="0" nodeType="withEffect">
                                  <p:stCondLst>
                                    <p:cond delay="0"/>
                                  </p:stCondLst>
                                  <p:childTnLst>
                                    <p:animEffect transition="out" filter="checkerboard(across)">
                                      <p:cBhvr>
                                        <p:cTn id="62" dur="500"/>
                                        <p:tgtEl>
                                          <p:spTgt spid="24597">
                                            <p:txEl>
                                              <p:pRg st="2" end="2"/>
                                            </p:txEl>
                                          </p:spTgt>
                                        </p:tgtEl>
                                      </p:cBhvr>
                                    </p:animEffect>
                                    <p:set>
                                      <p:cBhvr>
                                        <p:cTn id="63" dur="1" fill="hold">
                                          <p:stCondLst>
                                            <p:cond delay="499"/>
                                          </p:stCondLst>
                                        </p:cTn>
                                        <p:tgtEl>
                                          <p:spTgt spid="24597">
                                            <p:txEl>
                                              <p:pRg st="2" end="2"/>
                                            </p:txEl>
                                          </p:spTgt>
                                        </p:tgtEl>
                                        <p:attrNameLst>
                                          <p:attrName>style.visibility</p:attrName>
                                        </p:attrNameLst>
                                      </p:cBhvr>
                                      <p:to>
                                        <p:strVal val="hidden"/>
                                      </p:to>
                                    </p:set>
                                  </p:childTnLst>
                                </p:cTn>
                              </p:par>
                              <p:par>
                                <p:cTn id="64" presetID="5" presetClass="exit" presetSubtype="10" fill="hold" nodeType="withEffect">
                                  <p:stCondLst>
                                    <p:cond delay="0"/>
                                  </p:stCondLst>
                                  <p:childTnLst>
                                    <p:animEffect transition="out" filter="checkerboard(across)">
                                      <p:cBhvr>
                                        <p:cTn id="65" dur="500"/>
                                        <p:tgtEl>
                                          <p:spTgt spid="24596"/>
                                        </p:tgtEl>
                                      </p:cBhvr>
                                    </p:animEffect>
                                    <p:set>
                                      <p:cBhvr>
                                        <p:cTn id="66" dur="1" fill="hold">
                                          <p:stCondLst>
                                            <p:cond delay="499"/>
                                          </p:stCondLst>
                                        </p:cTn>
                                        <p:tgtEl>
                                          <p:spTgt spid="24596"/>
                                        </p:tgtEl>
                                        <p:attrNameLst>
                                          <p:attrName>style.visibility</p:attrName>
                                        </p:attrNameLst>
                                      </p:cBhvr>
                                      <p:to>
                                        <p:strVal val="hidden"/>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4" presetClass="entr" presetSubtype="16" fill="hold" nodeType="clickEffect">
                                  <p:stCondLst>
                                    <p:cond delay="0"/>
                                  </p:stCondLst>
                                  <p:childTnLst>
                                    <p:set>
                                      <p:cBhvr>
                                        <p:cTn id="70" dur="1" fill="hold">
                                          <p:stCondLst>
                                            <p:cond delay="0"/>
                                          </p:stCondLst>
                                        </p:cTn>
                                        <p:tgtEl>
                                          <p:spTgt spid="24601">
                                            <p:txEl>
                                              <p:pRg st="0" end="0"/>
                                            </p:txEl>
                                          </p:spTgt>
                                        </p:tgtEl>
                                        <p:attrNameLst>
                                          <p:attrName>style.visibility</p:attrName>
                                        </p:attrNameLst>
                                      </p:cBhvr>
                                      <p:to>
                                        <p:strVal val="visible"/>
                                      </p:to>
                                    </p:set>
                                    <p:animEffect transition="in" filter="box(in)">
                                      <p:cBhvr>
                                        <p:cTn id="71" dur="500"/>
                                        <p:tgtEl>
                                          <p:spTgt spid="24601">
                                            <p:txEl>
                                              <p:pRg st="0" end="0"/>
                                            </p:txEl>
                                          </p:spTgt>
                                        </p:tgtEl>
                                      </p:cBhvr>
                                    </p:animEffect>
                                  </p:childTnLst>
                                </p:cTn>
                              </p:par>
                              <p:par>
                                <p:cTn id="72" presetID="4" presetClass="entr" presetSubtype="16" fill="hold" nodeType="withEffect">
                                  <p:stCondLst>
                                    <p:cond delay="0"/>
                                  </p:stCondLst>
                                  <p:childTnLst>
                                    <p:set>
                                      <p:cBhvr>
                                        <p:cTn id="73" dur="1" fill="hold">
                                          <p:stCondLst>
                                            <p:cond delay="0"/>
                                          </p:stCondLst>
                                        </p:cTn>
                                        <p:tgtEl>
                                          <p:spTgt spid="24601">
                                            <p:txEl>
                                              <p:pRg st="1" end="1"/>
                                            </p:txEl>
                                          </p:spTgt>
                                        </p:tgtEl>
                                        <p:attrNameLst>
                                          <p:attrName>style.visibility</p:attrName>
                                        </p:attrNameLst>
                                      </p:cBhvr>
                                      <p:to>
                                        <p:strVal val="visible"/>
                                      </p:to>
                                    </p:set>
                                    <p:animEffect transition="in" filter="box(in)">
                                      <p:cBhvr>
                                        <p:cTn id="74" dur="500"/>
                                        <p:tgtEl>
                                          <p:spTgt spid="2460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95" grpId="0" build="allAtOnce"/>
      <p:bldP spid="24597"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3"/>
          <p:cNvSpPr txBox="1">
            <a:spLocks noChangeArrowheads="1"/>
          </p:cNvSpPr>
          <p:nvPr/>
        </p:nvSpPr>
        <p:spPr bwMode="auto">
          <a:xfrm>
            <a:off x="3429000" y="533400"/>
            <a:ext cx="1981200" cy="461963"/>
          </a:xfrm>
          <a:prstGeom prst="rect">
            <a:avLst/>
          </a:prstGeom>
          <a:noFill/>
          <a:ln w="9525">
            <a:noFill/>
            <a:miter lim="800000"/>
            <a:headEnd/>
            <a:tailEnd/>
          </a:ln>
        </p:spPr>
        <p:txBody>
          <a:bodyPr>
            <a:spAutoFit/>
          </a:bodyPr>
          <a:lstStyle/>
          <a:p>
            <a:pPr eaLnBrk="1" hangingPunct="1">
              <a:spcBef>
                <a:spcPct val="50000"/>
              </a:spcBef>
            </a:pPr>
            <a:r>
              <a:rPr lang="en-US" sz="2400">
                <a:solidFill>
                  <a:srgbClr val="66FF33"/>
                </a:solidFill>
                <a:latin typeface="Arial" pitchFamily="34" charset="0"/>
              </a:rPr>
              <a:t>Khoa học</a:t>
            </a:r>
          </a:p>
        </p:txBody>
      </p:sp>
      <p:sp>
        <p:nvSpPr>
          <p:cNvPr id="11267" name="Text Box 4"/>
          <p:cNvSpPr txBox="1">
            <a:spLocks noChangeArrowheads="1"/>
          </p:cNvSpPr>
          <p:nvPr/>
        </p:nvSpPr>
        <p:spPr bwMode="auto">
          <a:xfrm>
            <a:off x="1143000" y="990600"/>
            <a:ext cx="7391400" cy="584200"/>
          </a:xfrm>
          <a:prstGeom prst="rect">
            <a:avLst/>
          </a:prstGeom>
          <a:noFill/>
          <a:ln w="9525">
            <a:noFill/>
            <a:miter lim="800000"/>
            <a:headEnd/>
            <a:tailEnd/>
          </a:ln>
        </p:spPr>
        <p:txBody>
          <a:bodyPr>
            <a:spAutoFit/>
          </a:bodyPr>
          <a:lstStyle/>
          <a:p>
            <a:pPr algn="ctr" eaLnBrk="1" hangingPunct="1">
              <a:spcBef>
                <a:spcPct val="50000"/>
              </a:spcBef>
            </a:pPr>
            <a:r>
              <a:rPr lang="en-US" sz="3200" b="1">
                <a:solidFill>
                  <a:srgbClr val="FFFF00"/>
                </a:solidFill>
                <a:latin typeface="Arial" pitchFamily="34" charset="0"/>
              </a:rPr>
              <a:t>Làm thế nào để biết có không khí ?</a:t>
            </a:r>
          </a:p>
        </p:txBody>
      </p:sp>
      <p:sp>
        <p:nvSpPr>
          <p:cNvPr id="22537" name="Rectangle 9"/>
          <p:cNvSpPr>
            <a:spLocks noChangeArrowheads="1"/>
          </p:cNvSpPr>
          <p:nvPr/>
        </p:nvSpPr>
        <p:spPr bwMode="auto">
          <a:xfrm>
            <a:off x="228600" y="1628775"/>
            <a:ext cx="8686800" cy="4032250"/>
          </a:xfrm>
          <a:prstGeom prst="rect">
            <a:avLst/>
          </a:prstGeom>
          <a:noFill/>
          <a:ln w="9525">
            <a:noFill/>
            <a:miter lim="800000"/>
            <a:headEnd/>
            <a:tailEnd/>
          </a:ln>
        </p:spPr>
        <p:txBody>
          <a:bodyPr anchor="ctr">
            <a:spAutoFit/>
          </a:bodyPr>
          <a:lstStyle/>
          <a:p>
            <a:pPr algn="just" eaLnBrk="1" hangingPunct="1">
              <a:tabLst>
                <a:tab pos="342900" algn="l"/>
              </a:tabLst>
            </a:pPr>
            <a:r>
              <a:rPr lang="en-US" sz="3200" i="1">
                <a:latin typeface="Arial" pitchFamily="34" charset="0"/>
              </a:rPr>
              <a:t>Lớp khí quyển bao quanh trái đất có tác dụng ngăn chặn tia sáng độc hại từ mặt trời. Các loại khói thải của xe cộ và các nhà máy khi bay lên cao làm khí quyển mất đi tác dụng ngăn chặn tia sáng độc hại làm ảnh hưởng đến sức khoẻ con người. Ngoài ra khói thải còn gây ảnh hưởng đến sức khỏe của con người và các sinh vật khác.</a:t>
            </a:r>
          </a:p>
        </p:txBody>
      </p:sp>
      <p:sp>
        <p:nvSpPr>
          <p:cNvPr id="22538" name="Rectangle 10"/>
          <p:cNvSpPr>
            <a:spLocks noChangeArrowheads="1"/>
          </p:cNvSpPr>
          <p:nvPr/>
        </p:nvSpPr>
        <p:spPr bwMode="auto">
          <a:xfrm>
            <a:off x="304800" y="2043113"/>
            <a:ext cx="8458200" cy="2863850"/>
          </a:xfrm>
          <a:prstGeom prst="rect">
            <a:avLst/>
          </a:prstGeom>
          <a:noFill/>
          <a:ln w="9525">
            <a:noFill/>
            <a:miter lim="800000"/>
            <a:headEnd/>
            <a:tailEnd/>
          </a:ln>
        </p:spPr>
        <p:txBody>
          <a:bodyPr anchor="ctr">
            <a:spAutoFit/>
          </a:bodyPr>
          <a:lstStyle/>
          <a:p>
            <a:pPr algn="just">
              <a:tabLst>
                <a:tab pos="342900" algn="l"/>
              </a:tabLst>
            </a:pPr>
            <a:r>
              <a:rPr lang="en-US" sz="3600" b="1" i="1" u="sng">
                <a:solidFill>
                  <a:srgbClr val="00FF00"/>
                </a:solidFill>
                <a:latin typeface="Arial" pitchFamily="34" charset="0"/>
              </a:rPr>
              <a:t>* Kết luận:</a:t>
            </a:r>
            <a:endParaRPr lang="en-US" sz="3600" b="1">
              <a:solidFill>
                <a:srgbClr val="00FF00"/>
              </a:solidFill>
              <a:latin typeface="Arial" pitchFamily="34" charset="0"/>
            </a:endParaRPr>
          </a:p>
          <a:p>
            <a:pPr algn="just">
              <a:tabLst>
                <a:tab pos="342900" algn="l"/>
              </a:tabLst>
            </a:pPr>
            <a:r>
              <a:rPr lang="en-US" sz="3600" b="1" i="1">
                <a:solidFill>
                  <a:srgbClr val="00FF00"/>
                </a:solidFill>
                <a:latin typeface="Arial" pitchFamily="34" charset="0"/>
              </a:rPr>
              <a:t>- Lớp không khí bao quanh trái đất là khí quyển.</a:t>
            </a:r>
            <a:endParaRPr lang="en-US" sz="3600" b="1">
              <a:solidFill>
                <a:srgbClr val="00FF00"/>
              </a:solidFill>
              <a:latin typeface="Arial" pitchFamily="34" charset="0"/>
            </a:endParaRPr>
          </a:p>
          <a:p>
            <a:pPr algn="just">
              <a:tabLst>
                <a:tab pos="342900" algn="l"/>
              </a:tabLst>
            </a:pPr>
            <a:r>
              <a:rPr lang="en-US" sz="3600" b="1" i="1">
                <a:solidFill>
                  <a:srgbClr val="00FF00"/>
                </a:solidFill>
                <a:latin typeface="Arial" pitchFamily="34" charset="0"/>
              </a:rPr>
              <a:t>- Bên trong các vật như gỗ, gạch, đá, giấy … cũng có không khí.</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nodeType="clickEffect">
                                  <p:stCondLst>
                                    <p:cond delay="0"/>
                                  </p:stCondLst>
                                  <p:childTnLst>
                                    <p:set>
                                      <p:cBhvr>
                                        <p:cTn id="6" dur="1" fill="hold">
                                          <p:stCondLst>
                                            <p:cond delay="0"/>
                                          </p:stCondLst>
                                        </p:cTn>
                                        <p:tgtEl>
                                          <p:spTgt spid="22537">
                                            <p:txEl>
                                              <p:pRg st="0" end="0"/>
                                            </p:txEl>
                                          </p:spTgt>
                                        </p:tgtEl>
                                        <p:attrNameLst>
                                          <p:attrName>style.visibility</p:attrName>
                                        </p:attrNameLst>
                                      </p:cBhvr>
                                      <p:to>
                                        <p:strVal val="visible"/>
                                      </p:to>
                                    </p:set>
                                    <p:anim calcmode="lin" valueType="num">
                                      <p:cBhvr>
                                        <p:cTn id="7" dur="500" decel="50000" fill="hold">
                                          <p:stCondLst>
                                            <p:cond delay="0"/>
                                          </p:stCondLst>
                                        </p:cTn>
                                        <p:tgtEl>
                                          <p:spTgt spid="22537">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2537">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2537">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22537">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2537">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2537">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2537">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2537">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1" presetClass="exit" presetSubtype="0" fill="hold" nodeType="clickEffect">
                                  <p:stCondLst>
                                    <p:cond delay="0"/>
                                  </p:stCondLst>
                                  <p:childTnLst>
                                    <p:animEffect transition="out" filter="fade">
                                      <p:cBhvr>
                                        <p:cTn id="18" dur="770" accel="100000">
                                          <p:stCondLst>
                                            <p:cond delay="1230"/>
                                          </p:stCondLst>
                                        </p:cTn>
                                        <p:tgtEl>
                                          <p:spTgt spid="22537">
                                            <p:txEl>
                                              <p:pRg st="0" end="0"/>
                                            </p:txEl>
                                          </p:spTgt>
                                        </p:tgtEl>
                                      </p:cBhvr>
                                    </p:animEffect>
                                    <p:animScale>
                                      <p:cBhvr>
                                        <p:cTn id="19" dur="770" accel="100000">
                                          <p:stCondLst>
                                            <p:cond delay="1230"/>
                                          </p:stCondLst>
                                        </p:cTn>
                                        <p:tgtEl>
                                          <p:spTgt spid="22537">
                                            <p:txEl>
                                              <p:pRg st="0" end="0"/>
                                            </p:txEl>
                                          </p:spTgt>
                                        </p:tgtEl>
                                      </p:cBhvr>
                                      <p:from x="200000" y="450000"/>
                                      <p:to x="10000" y="10000"/>
                                    </p:animScale>
                                    <p:animScale>
                                      <p:cBhvr>
                                        <p:cTn id="20" dur="1230" decel="100000"/>
                                        <p:tgtEl>
                                          <p:spTgt spid="22537">
                                            <p:txEl>
                                              <p:pRg st="0" end="0"/>
                                            </p:txEl>
                                          </p:spTgt>
                                        </p:tgtEl>
                                      </p:cBhvr>
                                      <p:from x="100000" y="100000"/>
                                      <p:to x="200000" y="450000"/>
                                    </p:animScale>
                                    <p:anim from="(ppt_x)" to="(0.5)" calcmode="lin" valueType="num">
                                      <p:cBhvr>
                                        <p:cTn id="21" dur="1230" decel="100000"/>
                                        <p:tgtEl>
                                          <p:spTgt spid="22537">
                                            <p:txEl>
                                              <p:pRg st="0" end="0"/>
                                            </p:txEl>
                                          </p:spTgt>
                                        </p:tgtEl>
                                        <p:attrNameLst>
                                          <p:attrName>ppt_x</p:attrName>
                                        </p:attrNameLst>
                                      </p:cBhvr>
                                    </p:anim>
                                    <p:anim from="(0.5)" to="(0.5)" calcmode="lin" valueType="num">
                                      <p:cBhvr>
                                        <p:cTn id="22" dur="770">
                                          <p:stCondLst>
                                            <p:cond delay="1230"/>
                                          </p:stCondLst>
                                        </p:cTn>
                                        <p:tgtEl>
                                          <p:spTgt spid="22537">
                                            <p:txEl>
                                              <p:pRg st="0" end="0"/>
                                            </p:txEl>
                                          </p:spTgt>
                                        </p:tgtEl>
                                        <p:attrNameLst>
                                          <p:attrName>ppt_x</p:attrName>
                                        </p:attrNameLst>
                                      </p:cBhvr>
                                    </p:anim>
                                    <p:anim from="(ppt_y)" to="(ppt_y+0.4)" calcmode="lin" valueType="num">
                                      <p:cBhvr>
                                        <p:cTn id="23" dur="1230" decel="100000"/>
                                        <p:tgtEl>
                                          <p:spTgt spid="22537">
                                            <p:txEl>
                                              <p:pRg st="0" end="0"/>
                                            </p:txEl>
                                          </p:spTgt>
                                        </p:tgtEl>
                                        <p:attrNameLst>
                                          <p:attrName>ppt_y</p:attrName>
                                        </p:attrNameLst>
                                      </p:cBhvr>
                                    </p:anim>
                                    <p:anim from="(ppt_y)" to="(ppt_y)" calcmode="lin" valueType="num">
                                      <p:cBhvr>
                                        <p:cTn id="24" dur="770">
                                          <p:stCondLst>
                                            <p:cond delay="1230"/>
                                          </p:stCondLst>
                                        </p:cTn>
                                        <p:tgtEl>
                                          <p:spTgt spid="22537">
                                            <p:txEl>
                                              <p:pRg st="0" end="0"/>
                                            </p:txEl>
                                          </p:spTgt>
                                        </p:tgtEl>
                                        <p:attrNameLst>
                                          <p:attrName>ppt_y</p:attrName>
                                        </p:attrNameLst>
                                      </p:cBhvr>
                                    </p:anim>
                                    <p:set>
                                      <p:cBhvr>
                                        <p:cTn id="25" dur="1" fill="hold">
                                          <p:stCondLst>
                                            <p:cond delay="1999"/>
                                          </p:stCondLst>
                                        </p:cTn>
                                        <p:tgtEl>
                                          <p:spTgt spid="22537">
                                            <p:txEl>
                                              <p:pRg st="0" end="0"/>
                                            </p:txEl>
                                          </p:spTgt>
                                        </p:tgtEl>
                                        <p:attrNameLst>
                                          <p:attrName>style.visibility</p:attrName>
                                        </p:attrNameLst>
                                      </p:cBhvr>
                                      <p:to>
                                        <p:strVal val="hidden"/>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10" fill="hold" nodeType="clickEffect">
                                  <p:stCondLst>
                                    <p:cond delay="0"/>
                                  </p:stCondLst>
                                  <p:childTnLst>
                                    <p:set>
                                      <p:cBhvr>
                                        <p:cTn id="29" dur="1" fill="hold">
                                          <p:stCondLst>
                                            <p:cond delay="0"/>
                                          </p:stCondLst>
                                        </p:cTn>
                                        <p:tgtEl>
                                          <p:spTgt spid="22538">
                                            <p:txEl>
                                              <p:pRg st="0" end="0"/>
                                            </p:txEl>
                                          </p:spTgt>
                                        </p:tgtEl>
                                        <p:attrNameLst>
                                          <p:attrName>style.visibility</p:attrName>
                                        </p:attrNameLst>
                                      </p:cBhvr>
                                      <p:to>
                                        <p:strVal val="visible"/>
                                      </p:to>
                                    </p:set>
                                    <p:animEffect transition="in" filter="blinds(horizontal)">
                                      <p:cBhvr>
                                        <p:cTn id="30" dur="500"/>
                                        <p:tgtEl>
                                          <p:spTgt spid="22538">
                                            <p:txEl>
                                              <p:pRg st="0" end="0"/>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22538">
                                            <p:txEl>
                                              <p:pRg st="1" end="1"/>
                                            </p:txEl>
                                          </p:spTgt>
                                        </p:tgtEl>
                                        <p:attrNameLst>
                                          <p:attrName>style.visibility</p:attrName>
                                        </p:attrNameLst>
                                      </p:cBhvr>
                                      <p:to>
                                        <p:strVal val="visible"/>
                                      </p:to>
                                    </p:set>
                                    <p:animEffect transition="in" filter="blinds(horizontal)">
                                      <p:cBhvr>
                                        <p:cTn id="33" dur="500"/>
                                        <p:tgtEl>
                                          <p:spTgt spid="22538">
                                            <p:txEl>
                                              <p:pRg st="1" end="1"/>
                                            </p:txEl>
                                          </p:spTgt>
                                        </p:tgtEl>
                                      </p:cBhvr>
                                    </p:animEffect>
                                  </p:childTnLst>
                                </p:cTn>
                              </p:par>
                              <p:par>
                                <p:cTn id="34" presetID="3" presetClass="entr" presetSubtype="10" fill="hold" nodeType="withEffect">
                                  <p:stCondLst>
                                    <p:cond delay="0"/>
                                  </p:stCondLst>
                                  <p:childTnLst>
                                    <p:set>
                                      <p:cBhvr>
                                        <p:cTn id="35" dur="1" fill="hold">
                                          <p:stCondLst>
                                            <p:cond delay="0"/>
                                          </p:stCondLst>
                                        </p:cTn>
                                        <p:tgtEl>
                                          <p:spTgt spid="22538">
                                            <p:txEl>
                                              <p:pRg st="2" end="2"/>
                                            </p:txEl>
                                          </p:spTgt>
                                        </p:tgtEl>
                                        <p:attrNameLst>
                                          <p:attrName>style.visibility</p:attrName>
                                        </p:attrNameLst>
                                      </p:cBhvr>
                                      <p:to>
                                        <p:strVal val="visible"/>
                                      </p:to>
                                    </p:set>
                                    <p:animEffect transition="in" filter="blinds(horizontal)">
                                      <p:cBhvr>
                                        <p:cTn id="36" dur="500"/>
                                        <p:tgtEl>
                                          <p:spTgt spid="2253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Stream</Template>
  <TotalTime>221</TotalTime>
  <Words>1068</Words>
  <Application>Microsoft Office PowerPoint</Application>
  <PresentationFormat>On-screen Show (4:3)</PresentationFormat>
  <Paragraphs>77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Garamond</vt:lpstr>
      <vt:lpstr>Arial</vt:lpstr>
      <vt:lpstr>Wingdings</vt:lpstr>
      <vt:lpstr>Calibri</vt:lpstr>
      <vt:lpstr>Stream</vt:lpstr>
      <vt:lpstr>Slide 1</vt:lpstr>
      <vt:lpstr>Slide 2</vt:lpstr>
      <vt:lpstr>Slide 3</vt:lpstr>
      <vt:lpstr>Slide 4</vt:lpstr>
      <vt:lpstr>Slide 5</vt:lpstr>
      <vt:lpstr>Slide 6</vt:lpstr>
      <vt:lpstr>Slide 7</vt:lpstr>
      <vt:lpstr>Slide 8</vt:lpstr>
      <vt:lpstr>Slide 9</vt:lpstr>
      <vt:lpstr>Slide 10</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CSTeam</cp:lastModifiedBy>
  <cp:revision>11</cp:revision>
  <dcterms:created xsi:type="dcterms:W3CDTF">2011-11-16T12:55:52Z</dcterms:created>
  <dcterms:modified xsi:type="dcterms:W3CDTF">2016-06-30T01:08:58Z</dcterms:modified>
</cp:coreProperties>
</file>