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8"/>
  </p:notesMasterIdLst>
  <p:sldIdLst>
    <p:sldId id="257" r:id="rId2"/>
    <p:sldId id="258" r:id="rId3"/>
    <p:sldId id="259" r:id="rId4"/>
    <p:sldId id="261" r:id="rId5"/>
    <p:sldId id="314" r:id="rId6"/>
    <p:sldId id="262" r:id="rId7"/>
    <p:sldId id="309" r:id="rId8"/>
    <p:sldId id="310" r:id="rId9"/>
    <p:sldId id="312" r:id="rId10"/>
    <p:sldId id="311" r:id="rId11"/>
    <p:sldId id="313" r:id="rId12"/>
    <p:sldId id="263" r:id="rId13"/>
    <p:sldId id="264" r:id="rId14"/>
    <p:sldId id="308" r:id="rId15"/>
    <p:sldId id="276" r:id="rId16"/>
    <p:sldId id="315" r:id="rId1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9900CC"/>
    <a:srgbClr val="FFCC00"/>
    <a:srgbClr val="FFFF99"/>
    <a:srgbClr val="FF9966"/>
    <a:srgbClr val="FFCC99"/>
    <a:srgbClr val="99CCFF"/>
    <a:srgbClr val="006666"/>
    <a:srgbClr val="00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547" autoAdjust="0"/>
    <p:restoredTop sz="94705" autoAdjust="0"/>
  </p:normalViewPr>
  <p:slideViewPr>
    <p:cSldViewPr>
      <p:cViewPr varScale="1">
        <p:scale>
          <a:sx n="41" d="100"/>
          <a:sy n="41" d="100"/>
        </p:scale>
        <p:origin x="-136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7" d="100"/>
          <a:sy n="47" d="100"/>
        </p:scale>
        <p:origin x="-1338"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993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1946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93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93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993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2B74676E-C20B-4160-B193-AE89DAAEB04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4F9B5DEB-354D-45F0-B691-C983B112FB67}" type="slidenum">
              <a:rPr lang="en-US" smtClean="0">
                <a:latin typeface="Arial" charset="0"/>
              </a:rPr>
              <a:pPr/>
              <a:t>13</a:t>
            </a:fld>
            <a:endParaRPr lang="en-US" smtClean="0">
              <a:latin typeface="Arial" charset="0"/>
            </a:endParaRPr>
          </a:p>
        </p:txBody>
      </p:sp>
      <p:sp>
        <p:nvSpPr>
          <p:cNvPr id="20483" name="Rectangle 2"/>
          <p:cNvSpPr>
            <a:spLocks noRo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orporate1t"/>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123" name="Rectangle 3"/>
          <p:cNvSpPr>
            <a:spLocks noGrp="1" noChangeArrowheads="1"/>
          </p:cNvSpPr>
          <p:nvPr>
            <p:ph type="ctrTitle"/>
          </p:nvPr>
        </p:nvSpPr>
        <p:spPr>
          <a:xfrm>
            <a:off x="685800" y="1752600"/>
            <a:ext cx="7772400" cy="1143000"/>
          </a:xfrm>
        </p:spPr>
        <p:txBody>
          <a:bodyPr/>
          <a:lstStyle>
            <a:lvl1pPr>
              <a:defRPr/>
            </a:lvl1pPr>
          </a:lstStyle>
          <a:p>
            <a:r>
              <a:rPr lang="en-US"/>
              <a:t>Click to edit Master title style</a:t>
            </a:r>
          </a:p>
        </p:txBody>
      </p:sp>
      <p:sp>
        <p:nvSpPr>
          <p:cNvPr id="5124" name="Rectangle 4"/>
          <p:cNvSpPr>
            <a:spLocks noGrp="1" noChangeArrowheads="1"/>
          </p:cNvSpPr>
          <p:nvPr>
            <p:ph type="subTitle" idx="1"/>
          </p:nvPr>
        </p:nvSpPr>
        <p:spPr>
          <a:xfrm>
            <a:off x="1524000" y="3352800"/>
            <a:ext cx="6400800" cy="1752600"/>
          </a:xfrm>
        </p:spPr>
        <p:txBody>
          <a:bodyPr/>
          <a:lstStyle>
            <a:lvl1pPr marL="0" indent="0">
              <a:buFont typeface="Wingdings 2" pitchFamily="18" charset="2"/>
              <a:buNone/>
              <a:defRPr/>
            </a:lvl1pPr>
          </a:lstStyle>
          <a:p>
            <a:r>
              <a:rPr lang="en-US"/>
              <a:t>Click to edit Master subtitle style</a:t>
            </a:r>
          </a:p>
        </p:txBody>
      </p:sp>
      <p:sp>
        <p:nvSpPr>
          <p:cNvPr id="5" name="Rectangle 5"/>
          <p:cNvSpPr>
            <a:spLocks noGrp="1" noChangeArrowheads="1"/>
          </p:cNvSpPr>
          <p:nvPr>
            <p:ph type="dt" sz="half" idx="10"/>
          </p:nvPr>
        </p:nvSpPr>
        <p:spPr>
          <a:xfrm>
            <a:off x="6858000" y="5638800"/>
            <a:ext cx="1600200" cy="457200"/>
          </a:xfrm>
        </p:spPr>
        <p:txBody>
          <a:bodyPr/>
          <a:lstStyle>
            <a:lvl1pPr>
              <a:defRPr/>
            </a:lvl1pPr>
          </a:lstStyle>
          <a:p>
            <a:pPr>
              <a:defRPr/>
            </a:pPr>
            <a:endParaRPr lang="en-US"/>
          </a:p>
        </p:txBody>
      </p:sp>
      <p:sp>
        <p:nvSpPr>
          <p:cNvPr id="6"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64369F9-63E2-46DF-BEEE-C9AD1EC4F93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83722E78-1658-40D4-A623-CE21E1CCCAA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B1E536A3-61F6-4EAD-A01D-E38EEAF1475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8B797564-225E-46D3-A42B-37818AAD8AE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7A7EE8B3-AF41-4376-BE71-7DB5D7F1AF3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E4047272-C3BB-4360-B6C8-347CEC9F4A5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3F0C9CBA-B192-41B8-81B1-67143AD04D9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0EEF2F64-3A12-4BB7-BA35-EE764F7D250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0269FF03-F673-4471-9565-8D684878345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45E898C8-EE26-47D0-944A-879DEB384E3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orporate1"/>
          <p:cNvPicPr>
            <a:picLocks noChangeAspect="1" noChangeArrowheads="1"/>
          </p:cNvPicPr>
          <p:nvPr/>
        </p:nvPicPr>
        <p:blipFill>
          <a:blip r:embed="rId13"/>
          <a:srcRect/>
          <a:stretch>
            <a:fillRect/>
          </a:stretch>
        </p:blipFill>
        <p:spPr bwMode="auto">
          <a:xfrm>
            <a:off x="0" y="0"/>
            <a:ext cx="9144000" cy="6862763"/>
          </a:xfrm>
          <a:prstGeom prst="rect">
            <a:avLst/>
          </a:prstGeom>
          <a:noFill/>
          <a:ln w="9525">
            <a:noFill/>
            <a:miter lim="800000"/>
            <a:headEnd/>
            <a:tailEnd/>
          </a:ln>
        </p:spPr>
      </p:pic>
      <p:sp>
        <p:nvSpPr>
          <p:cNvPr id="1027" name="Rectangle 3"/>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685800" y="1981200"/>
            <a:ext cx="77724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101" name="Rectangle 5"/>
          <p:cNvSpPr>
            <a:spLocks noGrp="1" noChangeArrowheads="1"/>
          </p:cNvSpPr>
          <p:nvPr>
            <p:ph type="dt" sz="half" idx="2"/>
          </p:nvPr>
        </p:nvSpPr>
        <p:spPr bwMode="auto">
          <a:xfrm>
            <a:off x="6858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4102" name="Rectangle 6"/>
          <p:cNvSpPr>
            <a:spLocks noGrp="1" noChangeArrowheads="1"/>
          </p:cNvSpPr>
          <p:nvPr>
            <p:ph type="ftr" sz="quarter" idx="3"/>
          </p:nvPr>
        </p:nvSpPr>
        <p:spPr bwMode="auto">
          <a:xfrm>
            <a:off x="3124200" y="61722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4103" name="Rectangle 7"/>
          <p:cNvSpPr>
            <a:spLocks noGrp="1" noChangeArrowheads="1"/>
          </p:cNvSpPr>
          <p:nvPr>
            <p:ph type="sldNum" sz="quarter" idx="4"/>
          </p:nvPr>
        </p:nvSpPr>
        <p:spPr bwMode="auto">
          <a:xfrm>
            <a:off x="65532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FAD48AC2-FA34-4134-8379-6E36F0D2B2B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Verdana" pitchFamily="34" charset="0"/>
        </a:defRPr>
      </a:lvl2pPr>
      <a:lvl3pPr algn="l" rtl="0" eaLnBrk="0" fontAlgn="base" hangingPunct="0">
        <a:spcBef>
          <a:spcPct val="0"/>
        </a:spcBef>
        <a:spcAft>
          <a:spcPct val="0"/>
        </a:spcAft>
        <a:defRPr sz="3000">
          <a:solidFill>
            <a:schemeClr val="tx2"/>
          </a:solidFill>
          <a:latin typeface="Verdana" pitchFamily="34" charset="0"/>
        </a:defRPr>
      </a:lvl3pPr>
      <a:lvl4pPr algn="l" rtl="0" eaLnBrk="0" fontAlgn="base" hangingPunct="0">
        <a:spcBef>
          <a:spcPct val="0"/>
        </a:spcBef>
        <a:spcAft>
          <a:spcPct val="0"/>
        </a:spcAft>
        <a:defRPr sz="3000">
          <a:solidFill>
            <a:schemeClr val="tx2"/>
          </a:solidFill>
          <a:latin typeface="Verdana" pitchFamily="34" charset="0"/>
        </a:defRPr>
      </a:lvl4pPr>
      <a:lvl5pPr algn="l" rtl="0" eaLnBrk="0" fontAlgn="base" hangingPunct="0">
        <a:spcBef>
          <a:spcPct val="0"/>
        </a:spcBef>
        <a:spcAft>
          <a:spcPct val="0"/>
        </a:spcAft>
        <a:defRPr sz="3000">
          <a:solidFill>
            <a:schemeClr val="tx2"/>
          </a:solidFill>
          <a:latin typeface="Verdana" pitchFamily="34" charset="0"/>
        </a:defRPr>
      </a:lvl5pPr>
      <a:lvl6pPr marL="457200" algn="l" rtl="0" fontAlgn="base">
        <a:spcBef>
          <a:spcPct val="0"/>
        </a:spcBef>
        <a:spcAft>
          <a:spcPct val="0"/>
        </a:spcAft>
        <a:defRPr sz="3000">
          <a:solidFill>
            <a:schemeClr val="tx2"/>
          </a:solidFill>
          <a:latin typeface="Verdana" pitchFamily="34" charset="0"/>
        </a:defRPr>
      </a:lvl6pPr>
      <a:lvl7pPr marL="914400" algn="l" rtl="0" fontAlgn="base">
        <a:spcBef>
          <a:spcPct val="0"/>
        </a:spcBef>
        <a:spcAft>
          <a:spcPct val="0"/>
        </a:spcAft>
        <a:defRPr sz="3000">
          <a:solidFill>
            <a:schemeClr val="tx2"/>
          </a:solidFill>
          <a:latin typeface="Verdana" pitchFamily="34" charset="0"/>
        </a:defRPr>
      </a:lvl7pPr>
      <a:lvl8pPr marL="1371600" algn="l" rtl="0" fontAlgn="base">
        <a:spcBef>
          <a:spcPct val="0"/>
        </a:spcBef>
        <a:spcAft>
          <a:spcPct val="0"/>
        </a:spcAft>
        <a:defRPr sz="3000">
          <a:solidFill>
            <a:schemeClr val="tx2"/>
          </a:solidFill>
          <a:latin typeface="Verdana" pitchFamily="34" charset="0"/>
        </a:defRPr>
      </a:lvl8pPr>
      <a:lvl9pPr marL="1828800" algn="l" rtl="0" fontAlgn="base">
        <a:spcBef>
          <a:spcPct val="0"/>
        </a:spcBef>
        <a:spcAft>
          <a:spcPct val="0"/>
        </a:spcAft>
        <a:defRPr sz="3000">
          <a:solidFill>
            <a:schemeClr val="tx2"/>
          </a:solidFill>
          <a:latin typeface="Verdana" pitchFamily="34" charset="0"/>
        </a:defRPr>
      </a:lvl9pPr>
    </p:titleStyle>
    <p:bodyStyle>
      <a:lvl1pPr marL="342900" indent="-342900" algn="l" rtl="0" eaLnBrk="0" fontAlgn="base" hangingPunct="0">
        <a:spcBef>
          <a:spcPct val="20000"/>
        </a:spcBef>
        <a:spcAft>
          <a:spcPct val="0"/>
        </a:spcAft>
        <a:buClr>
          <a:schemeClr val="accent1"/>
        </a:buClr>
        <a:buSzPct val="80000"/>
        <a:buFont typeface="Wingdings 2" pitchFamily="18" charset="2"/>
        <a:buChar char=""/>
        <a:defRPr sz="25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25000"/>
        <a:buChar char="•"/>
        <a:defRPr sz="22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Comic Sans MS" pitchFamily="66" charset="0"/>
        </a:defRPr>
      </a:lvl4pPr>
      <a:lvl5pPr marL="2057400" indent="-228600" algn="l" rtl="0" eaLnBrk="0" fontAlgn="base" hangingPunct="0">
        <a:spcBef>
          <a:spcPct val="20000"/>
        </a:spcBef>
        <a:spcAft>
          <a:spcPct val="0"/>
        </a:spcAft>
        <a:buChar char="»"/>
        <a:defRPr sz="2000">
          <a:solidFill>
            <a:schemeClr val="tx1"/>
          </a:solidFill>
          <a:latin typeface="Comic Sans MS" pitchFamily="66" charset="0"/>
        </a:defRPr>
      </a:lvl5pPr>
      <a:lvl6pPr marL="2514600" indent="-228600" algn="l" rtl="0" fontAlgn="base">
        <a:spcBef>
          <a:spcPct val="20000"/>
        </a:spcBef>
        <a:spcAft>
          <a:spcPct val="0"/>
        </a:spcAft>
        <a:buChar char="»"/>
        <a:defRPr sz="2000">
          <a:solidFill>
            <a:schemeClr val="tx1"/>
          </a:solidFill>
          <a:latin typeface="Comic Sans MS" pitchFamily="66" charset="0"/>
        </a:defRPr>
      </a:lvl6pPr>
      <a:lvl7pPr marL="2971800" indent="-228600" algn="l" rtl="0" fontAlgn="base">
        <a:spcBef>
          <a:spcPct val="20000"/>
        </a:spcBef>
        <a:spcAft>
          <a:spcPct val="0"/>
        </a:spcAft>
        <a:buChar char="»"/>
        <a:defRPr sz="2000">
          <a:solidFill>
            <a:schemeClr val="tx1"/>
          </a:solidFill>
          <a:latin typeface="Comic Sans MS" pitchFamily="66" charset="0"/>
        </a:defRPr>
      </a:lvl7pPr>
      <a:lvl8pPr marL="3429000" indent="-228600" algn="l" rtl="0" fontAlgn="base">
        <a:spcBef>
          <a:spcPct val="20000"/>
        </a:spcBef>
        <a:spcAft>
          <a:spcPct val="0"/>
        </a:spcAft>
        <a:buChar char="»"/>
        <a:defRPr sz="2000">
          <a:solidFill>
            <a:schemeClr val="tx1"/>
          </a:solidFill>
          <a:latin typeface="Comic Sans MS" pitchFamily="66" charset="0"/>
        </a:defRPr>
      </a:lvl8pPr>
      <a:lvl9pPr marL="3886200" indent="-228600" algn="l" rtl="0" fontAlgn="base">
        <a:spcBef>
          <a:spcPct val="20000"/>
        </a:spcBef>
        <a:spcAft>
          <a:spcPct val="0"/>
        </a:spcAft>
        <a:buChar char="»"/>
        <a:defRPr sz="2000">
          <a:solidFill>
            <a:schemeClr val="tx1"/>
          </a:solidFill>
          <a:latin typeface="Comic Sans MS" pitchFamily="66"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7.xml"/><Relationship Id="rId7" Type="http://schemas.openxmlformats.org/officeDocument/2006/relationships/image" Target="../media/image12.png"/><Relationship Id="rId2" Type="http://schemas.openxmlformats.org/officeDocument/2006/relationships/video" Target="file:///D:\VFC20080122_001.wmv" TargetMode="External"/><Relationship Id="rId1" Type="http://schemas.openxmlformats.org/officeDocument/2006/relationships/video" Target="file:///D:\VFC20080122_002.wmv" TargetMode="External"/><Relationship Id="rId6" Type="http://schemas.openxmlformats.org/officeDocument/2006/relationships/image" Target="../media/image8.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WINDOWS/amcap.exe" TargetMode="Externa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localhost/Website/2007_VP/Haivuong/baigiang.asp"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ideo" Target="file:///D:\VFC20080122_002.wmv"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ideo" Target="file:///D:\VFC20080122_001.wm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685800" y="304800"/>
            <a:ext cx="7772400" cy="1143000"/>
          </a:xfrm>
          <a:prstGeom prst="rect">
            <a:avLst/>
          </a:prstGeom>
          <a:noFill/>
          <a:ln w="9525">
            <a:noFill/>
            <a:miter lim="800000"/>
            <a:headEnd/>
            <a:tailEnd/>
          </a:ln>
        </p:spPr>
        <p:txBody>
          <a:bodyPr anchor="ctr"/>
          <a:lstStyle/>
          <a:p>
            <a:pPr algn="ctr">
              <a:lnSpc>
                <a:spcPct val="120000"/>
              </a:lnSpc>
            </a:pPr>
            <a:r>
              <a:rPr lang="en-US" sz="1800" b="1" i="1">
                <a:solidFill>
                  <a:schemeClr val="tx2"/>
                </a:solidFill>
                <a:latin typeface="Arial" charset="0"/>
              </a:rPr>
              <a:t/>
            </a:r>
            <a:br>
              <a:rPr lang="en-US" sz="1800" b="1" i="1">
                <a:solidFill>
                  <a:schemeClr val="tx2"/>
                </a:solidFill>
                <a:latin typeface="Arial" charset="0"/>
              </a:rPr>
            </a:br>
            <a:r>
              <a:rPr lang="en-US" b="1" u="sng">
                <a:solidFill>
                  <a:schemeClr val="tx2"/>
                </a:solidFill>
                <a:latin typeface="Arial" charset="0"/>
              </a:rPr>
              <a:t>Tự nhiên và xã hội</a:t>
            </a:r>
          </a:p>
        </p:txBody>
      </p:sp>
      <p:sp>
        <p:nvSpPr>
          <p:cNvPr id="7173" name="Rectangle 5"/>
          <p:cNvSpPr>
            <a:spLocks noChangeArrowheads="1"/>
          </p:cNvSpPr>
          <p:nvPr/>
        </p:nvSpPr>
        <p:spPr bwMode="auto">
          <a:xfrm>
            <a:off x="685800" y="1295400"/>
            <a:ext cx="7772400" cy="533400"/>
          </a:xfrm>
          <a:prstGeom prst="rect">
            <a:avLst/>
          </a:prstGeom>
          <a:noFill/>
          <a:ln w="9525">
            <a:noFill/>
            <a:miter lim="800000"/>
            <a:headEnd/>
            <a:tailEnd/>
          </a:ln>
        </p:spPr>
        <p:txBody>
          <a:bodyPr/>
          <a:lstStyle/>
          <a:p>
            <a:pPr marL="342900" indent="-342900" algn="ctr">
              <a:spcBef>
                <a:spcPct val="20000"/>
              </a:spcBef>
              <a:buClr>
                <a:schemeClr val="accent1"/>
              </a:buClr>
              <a:buSzPct val="80000"/>
              <a:buFont typeface="Wingdings 2" pitchFamily="18" charset="2"/>
              <a:buNone/>
            </a:pPr>
            <a:r>
              <a:rPr lang="en-US" sz="2500" b="1">
                <a:latin typeface="Arial" charset="0"/>
              </a:rPr>
              <a:t>BÀI 39  ÔN TẬP: XÃ HỘI</a:t>
            </a:r>
          </a:p>
          <a:p>
            <a:pPr marL="342900" indent="-342900">
              <a:spcBef>
                <a:spcPct val="20000"/>
              </a:spcBef>
              <a:buClr>
                <a:schemeClr val="accent1"/>
              </a:buClr>
              <a:buSzPct val="80000"/>
              <a:buFont typeface="Wingdings 2" pitchFamily="18" charset="2"/>
              <a:buNone/>
            </a:pPr>
            <a:endParaRPr lang="en-US" sz="2500">
              <a:latin typeface="Arial" charset="0"/>
            </a:endParaRPr>
          </a:p>
        </p:txBody>
      </p:sp>
      <p:sp>
        <p:nvSpPr>
          <p:cNvPr id="7174" name="Rectangle 6"/>
          <p:cNvSpPr>
            <a:spLocks noChangeArrowheads="1"/>
          </p:cNvSpPr>
          <p:nvPr/>
        </p:nvSpPr>
        <p:spPr bwMode="auto">
          <a:xfrm>
            <a:off x="685800" y="2362200"/>
            <a:ext cx="7696200" cy="3200400"/>
          </a:xfrm>
          <a:prstGeom prst="rect">
            <a:avLst/>
          </a:prstGeom>
          <a:noFill/>
          <a:ln w="9525">
            <a:noFill/>
            <a:miter lim="800000"/>
            <a:headEnd/>
            <a:tailEnd/>
          </a:ln>
        </p:spPr>
        <p:txBody>
          <a:bodyPr/>
          <a:lstStyle/>
          <a:p>
            <a:pPr marL="342900" indent="-342900" algn="just">
              <a:spcBef>
                <a:spcPct val="20000"/>
              </a:spcBef>
              <a:buClr>
                <a:schemeClr val="accent1"/>
              </a:buClr>
              <a:buSzPct val="80000"/>
              <a:buFont typeface="Wingdings 2" pitchFamily="18" charset="2"/>
              <a:buNone/>
            </a:pPr>
            <a:r>
              <a:rPr lang="en-US" sz="3200" b="1">
                <a:latin typeface="Arial" charset="0"/>
              </a:rPr>
              <a:t>Những nội dung chính:</a:t>
            </a:r>
          </a:p>
          <a:p>
            <a:pPr marL="342900" indent="-342900" algn="just">
              <a:spcBef>
                <a:spcPct val="20000"/>
              </a:spcBef>
              <a:buClr>
                <a:schemeClr val="accent1"/>
              </a:buClr>
              <a:buSzPct val="80000"/>
              <a:buFont typeface="Wingdings 2" pitchFamily="18" charset="2"/>
              <a:buChar char=""/>
            </a:pPr>
            <a:r>
              <a:rPr lang="en-US" sz="3200">
                <a:latin typeface="Arial" charset="0"/>
              </a:rPr>
              <a:t> Các thế hệ gia đình</a:t>
            </a:r>
          </a:p>
          <a:p>
            <a:pPr marL="342900" indent="-342900" algn="just">
              <a:spcBef>
                <a:spcPct val="20000"/>
              </a:spcBef>
              <a:buClr>
                <a:schemeClr val="accent1"/>
              </a:buClr>
              <a:buSzPct val="80000"/>
              <a:buFont typeface="Wingdings 2" pitchFamily="18" charset="2"/>
              <a:buChar char=""/>
            </a:pPr>
            <a:r>
              <a:rPr lang="en-US" sz="3200">
                <a:latin typeface="Arial" charset="0"/>
              </a:rPr>
              <a:t> Trường học</a:t>
            </a:r>
          </a:p>
          <a:p>
            <a:pPr marL="342900" indent="-342900" algn="just">
              <a:spcBef>
                <a:spcPct val="20000"/>
              </a:spcBef>
              <a:buClr>
                <a:schemeClr val="accent1"/>
              </a:buClr>
              <a:buSzPct val="80000"/>
              <a:buFont typeface="Wingdings 2" pitchFamily="18" charset="2"/>
              <a:buChar char=""/>
            </a:pPr>
            <a:r>
              <a:rPr lang="en-US" sz="3200">
                <a:latin typeface="Arial" charset="0"/>
              </a:rPr>
              <a:t> Môi trường</a:t>
            </a:r>
          </a:p>
          <a:p>
            <a:pPr marL="342900" indent="-342900" algn="just">
              <a:spcBef>
                <a:spcPct val="20000"/>
              </a:spcBef>
              <a:buClr>
                <a:schemeClr val="accent1"/>
              </a:buClr>
              <a:buSzPct val="80000"/>
              <a:buFont typeface="Wingdings 2" pitchFamily="18" charset="2"/>
              <a:buChar char=""/>
            </a:pPr>
            <a:r>
              <a:rPr lang="en-US" sz="3200">
                <a:latin typeface="Arial" charset="0"/>
              </a:rPr>
              <a:t> Cuộc sống xung quanh</a:t>
            </a:r>
          </a:p>
          <a:p>
            <a:pPr marL="342900" indent="-342900">
              <a:spcBef>
                <a:spcPct val="20000"/>
              </a:spcBef>
              <a:buClr>
                <a:schemeClr val="accent1"/>
              </a:buClr>
              <a:buSzPct val="80000"/>
              <a:buFont typeface="Wingdings 2" pitchFamily="18" charset="2"/>
              <a:buNone/>
            </a:pPr>
            <a:endParaRPr lang="en-US" sz="29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animEffect transition="in" filter="dissolve">
                                      <p:cBhvr>
                                        <p:cTn id="7" dur="500"/>
                                        <p:tgtEl>
                                          <p:spTgt spid="71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173"/>
                                        </p:tgtEl>
                                        <p:attrNameLst>
                                          <p:attrName>style.visibility</p:attrName>
                                        </p:attrNameLst>
                                      </p:cBhvr>
                                      <p:to>
                                        <p:strVal val="visible"/>
                                      </p:to>
                                    </p:set>
                                    <p:animEffect transition="in" filter="box(in)">
                                      <p:cBhvr>
                                        <p:cTn id="12"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717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31" name="Picture 7" descr="buudien"/>
          <p:cNvPicPr>
            <a:picLocks noChangeAspect="1" noChangeArrowheads="1"/>
          </p:cNvPicPr>
          <p:nvPr/>
        </p:nvPicPr>
        <p:blipFill>
          <a:blip r:embed="rId2"/>
          <a:srcRect/>
          <a:stretch>
            <a:fillRect/>
          </a:stretch>
        </p:blipFill>
        <p:spPr bwMode="auto">
          <a:xfrm>
            <a:off x="1676400" y="2362200"/>
            <a:ext cx="5791200" cy="4344988"/>
          </a:xfrm>
          <a:prstGeom prst="rect">
            <a:avLst/>
          </a:prstGeom>
          <a:noFill/>
          <a:ln w="9525">
            <a:noFill/>
            <a:miter lim="800000"/>
            <a:headEnd/>
            <a:tailEnd/>
          </a:ln>
        </p:spPr>
      </p:pic>
      <p:grpSp>
        <p:nvGrpSpPr>
          <p:cNvPr id="12291" name="Group 8"/>
          <p:cNvGrpSpPr>
            <a:grpSpLocks/>
          </p:cNvGrpSpPr>
          <p:nvPr/>
        </p:nvGrpSpPr>
        <p:grpSpPr bwMode="auto">
          <a:xfrm>
            <a:off x="685800" y="304800"/>
            <a:ext cx="7772400" cy="1524000"/>
            <a:chOff x="432" y="192"/>
            <a:chExt cx="4896" cy="960"/>
          </a:xfrm>
        </p:grpSpPr>
        <p:sp>
          <p:nvSpPr>
            <p:cNvPr id="12292" name="Rectangle 9"/>
            <p:cNvSpPr>
              <a:spLocks noChangeArrowheads="1"/>
            </p:cNvSpPr>
            <p:nvPr/>
          </p:nvSpPr>
          <p:spPr bwMode="auto">
            <a:xfrm>
              <a:off x="432" y="192"/>
              <a:ext cx="4896" cy="720"/>
            </a:xfrm>
            <a:prstGeom prst="rect">
              <a:avLst/>
            </a:prstGeom>
            <a:noFill/>
            <a:ln w="9525">
              <a:noFill/>
              <a:miter lim="800000"/>
              <a:headEnd/>
              <a:tailEnd/>
            </a:ln>
          </p:spPr>
          <p:txBody>
            <a:bodyPr anchor="ctr"/>
            <a:lstStyle/>
            <a:p>
              <a:pPr algn="ctr">
                <a:lnSpc>
                  <a:spcPct val="120000"/>
                </a:lnSpc>
              </a:pPr>
              <a:r>
                <a:rPr lang="en-US" sz="1800" b="1" i="1">
                  <a:solidFill>
                    <a:schemeClr val="tx2"/>
                  </a:solidFill>
                  <a:latin typeface="Arial" charset="0"/>
                </a:rPr>
                <a:t/>
              </a:r>
              <a:br>
                <a:rPr lang="en-US" sz="1800" b="1" i="1">
                  <a:solidFill>
                    <a:schemeClr val="tx2"/>
                  </a:solidFill>
                  <a:latin typeface="Arial" charset="0"/>
                </a:rPr>
              </a:br>
              <a:r>
                <a:rPr lang="en-US" b="1" u="sng">
                  <a:solidFill>
                    <a:schemeClr val="tx2"/>
                  </a:solidFill>
                  <a:latin typeface="Arial" charset="0"/>
                </a:rPr>
                <a:t>Tự nhiên và xã hội</a:t>
              </a:r>
            </a:p>
          </p:txBody>
        </p:sp>
        <p:sp>
          <p:nvSpPr>
            <p:cNvPr id="12293" name="Rectangle 10"/>
            <p:cNvSpPr>
              <a:spLocks noChangeArrowheads="1"/>
            </p:cNvSpPr>
            <p:nvPr/>
          </p:nvSpPr>
          <p:spPr bwMode="auto">
            <a:xfrm>
              <a:off x="432" y="816"/>
              <a:ext cx="4896" cy="336"/>
            </a:xfrm>
            <a:prstGeom prst="rect">
              <a:avLst/>
            </a:prstGeom>
            <a:noFill/>
            <a:ln w="9525">
              <a:noFill/>
              <a:miter lim="800000"/>
              <a:headEnd/>
              <a:tailEnd/>
            </a:ln>
          </p:spPr>
          <p:txBody>
            <a:bodyPr/>
            <a:lstStyle/>
            <a:p>
              <a:pPr marL="342900" indent="-342900" algn="ctr">
                <a:spcBef>
                  <a:spcPct val="20000"/>
                </a:spcBef>
                <a:buClr>
                  <a:schemeClr val="accent1"/>
                </a:buClr>
                <a:buSzPct val="80000"/>
                <a:buFont typeface="Wingdings 2" pitchFamily="18" charset="2"/>
                <a:buNone/>
              </a:pPr>
              <a:r>
                <a:rPr lang="en-US" sz="2500" b="1">
                  <a:latin typeface="Arial" charset="0"/>
                </a:rPr>
                <a:t>BÀI 39  ÔN TẬP: XÃ HỘI</a:t>
              </a:r>
            </a:p>
            <a:p>
              <a:pPr marL="342900" indent="-342900" algn="ctr">
                <a:spcBef>
                  <a:spcPct val="20000"/>
                </a:spcBef>
                <a:buClr>
                  <a:schemeClr val="accent1"/>
                </a:buClr>
                <a:buSzPct val="80000"/>
                <a:buFont typeface="Wingdings 2" pitchFamily="18" charset="2"/>
                <a:buNone/>
              </a:pPr>
              <a:r>
                <a:rPr lang="en-US" sz="2500" b="1">
                  <a:latin typeface="Arial" charset="0"/>
                </a:rPr>
                <a:t>Cuộc sống xung quanh</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03431"/>
                                        </p:tgtEl>
                                        <p:attrNameLst>
                                          <p:attrName>style.visibility</p:attrName>
                                        </p:attrNameLst>
                                      </p:cBhvr>
                                      <p:to>
                                        <p:strVal val="visible"/>
                                      </p:to>
                                    </p:set>
                                    <p:anim calcmode="lin" valueType="num">
                                      <p:cBhvr>
                                        <p:cTn id="7" dur="500" fill="hold"/>
                                        <p:tgtEl>
                                          <p:spTgt spid="103431"/>
                                        </p:tgtEl>
                                        <p:attrNameLst>
                                          <p:attrName>ppt_w</p:attrName>
                                        </p:attrNameLst>
                                      </p:cBhvr>
                                      <p:tavLst>
                                        <p:tav tm="0">
                                          <p:val>
                                            <p:fltVal val="0"/>
                                          </p:val>
                                        </p:tav>
                                        <p:tav tm="100000">
                                          <p:val>
                                            <p:strVal val="#ppt_w"/>
                                          </p:val>
                                        </p:tav>
                                      </p:tavLst>
                                    </p:anim>
                                    <p:anim calcmode="lin" valueType="num">
                                      <p:cBhvr>
                                        <p:cTn id="8" dur="500" fill="hold"/>
                                        <p:tgtEl>
                                          <p:spTgt spid="1034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8" name="Picture 6" descr="21-01-08_1454"/>
          <p:cNvPicPr>
            <a:picLocks noChangeAspect="1" noChangeArrowheads="1"/>
          </p:cNvPicPr>
          <p:nvPr/>
        </p:nvPicPr>
        <p:blipFill>
          <a:blip r:embed="rId4">
            <a:lum contrast="60000"/>
          </a:blip>
          <a:srcRect/>
          <a:stretch>
            <a:fillRect/>
          </a:stretch>
        </p:blipFill>
        <p:spPr bwMode="auto">
          <a:xfrm>
            <a:off x="1066800" y="2349500"/>
            <a:ext cx="2860675" cy="2146300"/>
          </a:xfrm>
          <a:prstGeom prst="rect">
            <a:avLst/>
          </a:prstGeom>
          <a:noFill/>
          <a:ln w="9525">
            <a:noFill/>
            <a:miter lim="800000"/>
            <a:headEnd/>
            <a:tailEnd/>
          </a:ln>
        </p:spPr>
      </p:pic>
      <p:pic>
        <p:nvPicPr>
          <p:cNvPr id="105479" name="Picture 7" descr="21-01-08_1455"/>
          <p:cNvPicPr>
            <a:picLocks noChangeAspect="1" noChangeArrowheads="1"/>
          </p:cNvPicPr>
          <p:nvPr/>
        </p:nvPicPr>
        <p:blipFill>
          <a:blip r:embed="rId5">
            <a:lum contrast="54000"/>
          </a:blip>
          <a:srcRect/>
          <a:stretch>
            <a:fillRect/>
          </a:stretch>
        </p:blipFill>
        <p:spPr bwMode="auto">
          <a:xfrm>
            <a:off x="5181600" y="2349500"/>
            <a:ext cx="2860675" cy="2146300"/>
          </a:xfrm>
          <a:prstGeom prst="rect">
            <a:avLst/>
          </a:prstGeom>
          <a:noFill/>
          <a:ln w="9525">
            <a:noFill/>
            <a:miter lim="800000"/>
            <a:headEnd/>
            <a:tailEnd/>
          </a:ln>
        </p:spPr>
      </p:pic>
      <p:pic>
        <p:nvPicPr>
          <p:cNvPr id="105482" name="Picture 10" descr="buudien"/>
          <p:cNvPicPr>
            <a:picLocks noChangeAspect="1" noChangeArrowheads="1"/>
          </p:cNvPicPr>
          <p:nvPr/>
        </p:nvPicPr>
        <p:blipFill>
          <a:blip r:embed="rId6"/>
          <a:srcRect/>
          <a:stretch>
            <a:fillRect/>
          </a:stretch>
        </p:blipFill>
        <p:spPr bwMode="auto">
          <a:xfrm>
            <a:off x="5181600" y="4572000"/>
            <a:ext cx="2860675" cy="2146300"/>
          </a:xfrm>
          <a:prstGeom prst="rect">
            <a:avLst/>
          </a:prstGeom>
          <a:noFill/>
          <a:ln w="9525">
            <a:noFill/>
            <a:miter lim="800000"/>
            <a:headEnd/>
            <a:tailEnd/>
          </a:ln>
        </p:spPr>
      </p:pic>
      <p:pic>
        <p:nvPicPr>
          <p:cNvPr id="105485" name="VFC20080122_002.wmv">
            <a:hlinkClick r:id="" action="ppaction://media"/>
          </p:cNvPr>
          <p:cNvPicPr>
            <a:picLocks noRot="1" noChangeAspect="1" noChangeArrowheads="1"/>
          </p:cNvPicPr>
          <p:nvPr>
            <a:videoFile r:link="rId1"/>
          </p:nvPr>
        </p:nvPicPr>
        <p:blipFill>
          <a:blip r:embed="rId7"/>
          <a:srcRect/>
          <a:stretch>
            <a:fillRect/>
          </a:stretch>
        </p:blipFill>
        <p:spPr bwMode="auto">
          <a:xfrm>
            <a:off x="1009650" y="2311400"/>
            <a:ext cx="2895600" cy="2168525"/>
          </a:xfrm>
          <a:prstGeom prst="rect">
            <a:avLst/>
          </a:prstGeom>
          <a:noFill/>
          <a:ln w="9525">
            <a:noFill/>
            <a:miter lim="800000"/>
            <a:headEnd/>
            <a:tailEnd/>
          </a:ln>
        </p:spPr>
      </p:pic>
      <p:pic>
        <p:nvPicPr>
          <p:cNvPr id="105486" name="Picture 14" descr="21-01-08_1456"/>
          <p:cNvPicPr>
            <a:picLocks noChangeAspect="1" noChangeArrowheads="1"/>
          </p:cNvPicPr>
          <p:nvPr/>
        </p:nvPicPr>
        <p:blipFill>
          <a:blip r:embed="rId8">
            <a:lum contrast="60000"/>
          </a:blip>
          <a:srcRect/>
          <a:stretch>
            <a:fillRect/>
          </a:stretch>
        </p:blipFill>
        <p:spPr bwMode="auto">
          <a:xfrm>
            <a:off x="1028700" y="4572000"/>
            <a:ext cx="2895600" cy="2151063"/>
          </a:xfrm>
          <a:prstGeom prst="rect">
            <a:avLst/>
          </a:prstGeom>
          <a:noFill/>
          <a:ln w="9525">
            <a:noFill/>
            <a:miter lim="800000"/>
            <a:headEnd/>
            <a:tailEnd/>
          </a:ln>
        </p:spPr>
      </p:pic>
      <p:pic>
        <p:nvPicPr>
          <p:cNvPr id="105487" name="VFC20080122_001.wmv">
            <a:hlinkClick r:id="" action="ppaction://media"/>
          </p:cNvPr>
          <p:cNvPicPr>
            <a:picLocks noRot="1" noChangeAspect="1" noChangeArrowheads="1"/>
          </p:cNvPicPr>
          <p:nvPr>
            <a:videoFile r:link="rId2"/>
          </p:nvPr>
        </p:nvPicPr>
        <p:blipFill>
          <a:blip r:embed="rId9"/>
          <a:srcRect/>
          <a:stretch>
            <a:fillRect/>
          </a:stretch>
        </p:blipFill>
        <p:spPr bwMode="auto">
          <a:xfrm>
            <a:off x="1009650" y="4556125"/>
            <a:ext cx="2895600" cy="2168525"/>
          </a:xfrm>
          <a:prstGeom prst="rect">
            <a:avLst/>
          </a:prstGeom>
          <a:noFill/>
          <a:ln w="9525">
            <a:noFill/>
            <a:miter lim="800000"/>
            <a:headEnd/>
            <a:tailEnd/>
          </a:ln>
        </p:spPr>
      </p:pic>
      <p:grpSp>
        <p:nvGrpSpPr>
          <p:cNvPr id="13320" name="Group 16"/>
          <p:cNvGrpSpPr>
            <a:grpSpLocks/>
          </p:cNvGrpSpPr>
          <p:nvPr/>
        </p:nvGrpSpPr>
        <p:grpSpPr bwMode="auto">
          <a:xfrm>
            <a:off x="685800" y="304800"/>
            <a:ext cx="7772400" cy="1524000"/>
            <a:chOff x="432" y="192"/>
            <a:chExt cx="4896" cy="960"/>
          </a:xfrm>
        </p:grpSpPr>
        <p:sp>
          <p:nvSpPr>
            <p:cNvPr id="13321" name="Rectangle 17"/>
            <p:cNvSpPr>
              <a:spLocks noChangeArrowheads="1"/>
            </p:cNvSpPr>
            <p:nvPr/>
          </p:nvSpPr>
          <p:spPr bwMode="auto">
            <a:xfrm>
              <a:off x="432" y="192"/>
              <a:ext cx="4896" cy="720"/>
            </a:xfrm>
            <a:prstGeom prst="rect">
              <a:avLst/>
            </a:prstGeom>
            <a:noFill/>
            <a:ln w="9525">
              <a:noFill/>
              <a:miter lim="800000"/>
              <a:headEnd/>
              <a:tailEnd/>
            </a:ln>
          </p:spPr>
          <p:txBody>
            <a:bodyPr anchor="ctr"/>
            <a:lstStyle/>
            <a:p>
              <a:pPr algn="ctr">
                <a:lnSpc>
                  <a:spcPct val="120000"/>
                </a:lnSpc>
              </a:pPr>
              <a:r>
                <a:rPr lang="en-US" sz="1800" b="1" i="1">
                  <a:solidFill>
                    <a:schemeClr val="tx2"/>
                  </a:solidFill>
                  <a:latin typeface="Arial" charset="0"/>
                </a:rPr>
                <a:t/>
              </a:r>
              <a:br>
                <a:rPr lang="en-US" sz="1800" b="1" i="1">
                  <a:solidFill>
                    <a:schemeClr val="tx2"/>
                  </a:solidFill>
                  <a:latin typeface="Arial" charset="0"/>
                </a:rPr>
              </a:br>
              <a:r>
                <a:rPr lang="en-US" b="1" u="sng">
                  <a:solidFill>
                    <a:schemeClr val="tx2"/>
                  </a:solidFill>
                  <a:latin typeface="Arial" charset="0"/>
                </a:rPr>
                <a:t>Tự nhiên và xã hội</a:t>
              </a:r>
            </a:p>
          </p:txBody>
        </p:sp>
        <p:sp>
          <p:nvSpPr>
            <p:cNvPr id="13322" name="Rectangle 18"/>
            <p:cNvSpPr>
              <a:spLocks noChangeArrowheads="1"/>
            </p:cNvSpPr>
            <p:nvPr/>
          </p:nvSpPr>
          <p:spPr bwMode="auto">
            <a:xfrm>
              <a:off x="432" y="816"/>
              <a:ext cx="4896" cy="336"/>
            </a:xfrm>
            <a:prstGeom prst="rect">
              <a:avLst/>
            </a:prstGeom>
            <a:noFill/>
            <a:ln w="9525">
              <a:noFill/>
              <a:miter lim="800000"/>
              <a:headEnd/>
              <a:tailEnd/>
            </a:ln>
          </p:spPr>
          <p:txBody>
            <a:bodyPr/>
            <a:lstStyle/>
            <a:p>
              <a:pPr marL="342900" indent="-342900" algn="ctr">
                <a:spcBef>
                  <a:spcPct val="20000"/>
                </a:spcBef>
                <a:buClr>
                  <a:schemeClr val="accent1"/>
                </a:buClr>
                <a:buSzPct val="80000"/>
                <a:buFont typeface="Wingdings 2" pitchFamily="18" charset="2"/>
                <a:buNone/>
              </a:pPr>
              <a:r>
                <a:rPr lang="en-US" sz="2500" b="1">
                  <a:latin typeface="Arial" charset="0"/>
                </a:rPr>
                <a:t>BÀI 39  ÔN TẬP: XÃ HỘI</a:t>
              </a:r>
            </a:p>
            <a:p>
              <a:pPr marL="342900" indent="-342900" algn="ctr">
                <a:spcBef>
                  <a:spcPct val="20000"/>
                </a:spcBef>
                <a:buClr>
                  <a:schemeClr val="accent1"/>
                </a:buClr>
                <a:buSzPct val="80000"/>
                <a:buFont typeface="Wingdings 2" pitchFamily="18" charset="2"/>
                <a:buNone/>
              </a:pPr>
              <a:r>
                <a:rPr lang="en-US" sz="2500" b="1">
                  <a:latin typeface="Arial" charset="0"/>
                </a:rPr>
                <a:t>Cuộc sống xung quanh</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05478"/>
                                        </p:tgtEl>
                                        <p:attrNameLst>
                                          <p:attrName>style.visibility</p:attrName>
                                        </p:attrNameLst>
                                      </p:cBhvr>
                                      <p:to>
                                        <p:strVal val="visible"/>
                                      </p:to>
                                    </p:set>
                                    <p:anim calcmode="lin" valueType="num">
                                      <p:cBhvr>
                                        <p:cTn id="7" dur="500" fill="hold"/>
                                        <p:tgtEl>
                                          <p:spTgt spid="105478"/>
                                        </p:tgtEl>
                                        <p:attrNameLst>
                                          <p:attrName>ppt_w</p:attrName>
                                        </p:attrNameLst>
                                      </p:cBhvr>
                                      <p:tavLst>
                                        <p:tav tm="0">
                                          <p:val>
                                            <p:fltVal val="0"/>
                                          </p:val>
                                        </p:tav>
                                        <p:tav tm="100000">
                                          <p:val>
                                            <p:strVal val="#ppt_w"/>
                                          </p:val>
                                        </p:tav>
                                      </p:tavLst>
                                    </p:anim>
                                    <p:anim calcmode="lin" valueType="num">
                                      <p:cBhvr>
                                        <p:cTn id="8" dur="500" fill="hold"/>
                                        <p:tgtEl>
                                          <p:spTgt spid="105478"/>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105479"/>
                                        </p:tgtEl>
                                        <p:attrNameLst>
                                          <p:attrName>style.visibility</p:attrName>
                                        </p:attrNameLst>
                                      </p:cBhvr>
                                      <p:to>
                                        <p:strVal val="visible"/>
                                      </p:to>
                                    </p:set>
                                    <p:anim calcmode="lin" valueType="num">
                                      <p:cBhvr>
                                        <p:cTn id="12" dur="500" fill="hold"/>
                                        <p:tgtEl>
                                          <p:spTgt spid="105479"/>
                                        </p:tgtEl>
                                        <p:attrNameLst>
                                          <p:attrName>ppt_w</p:attrName>
                                        </p:attrNameLst>
                                      </p:cBhvr>
                                      <p:tavLst>
                                        <p:tav tm="0">
                                          <p:val>
                                            <p:fltVal val="0"/>
                                          </p:val>
                                        </p:tav>
                                        <p:tav tm="100000">
                                          <p:val>
                                            <p:strVal val="#ppt_w"/>
                                          </p:val>
                                        </p:tav>
                                      </p:tavLst>
                                    </p:anim>
                                    <p:anim calcmode="lin" valueType="num">
                                      <p:cBhvr>
                                        <p:cTn id="13" dur="500" fill="hold"/>
                                        <p:tgtEl>
                                          <p:spTgt spid="105479"/>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05486"/>
                                        </p:tgtEl>
                                        <p:attrNameLst>
                                          <p:attrName>style.visibility</p:attrName>
                                        </p:attrNameLst>
                                      </p:cBhvr>
                                      <p:to>
                                        <p:strVal val="visible"/>
                                      </p:to>
                                    </p:set>
                                    <p:anim calcmode="lin" valueType="num">
                                      <p:cBhvr>
                                        <p:cTn id="17" dur="500" fill="hold"/>
                                        <p:tgtEl>
                                          <p:spTgt spid="105486"/>
                                        </p:tgtEl>
                                        <p:attrNameLst>
                                          <p:attrName>ppt_w</p:attrName>
                                        </p:attrNameLst>
                                      </p:cBhvr>
                                      <p:tavLst>
                                        <p:tav tm="0">
                                          <p:val>
                                            <p:fltVal val="0"/>
                                          </p:val>
                                        </p:tav>
                                        <p:tav tm="100000">
                                          <p:val>
                                            <p:strVal val="#ppt_w"/>
                                          </p:val>
                                        </p:tav>
                                      </p:tavLst>
                                    </p:anim>
                                    <p:anim calcmode="lin" valueType="num">
                                      <p:cBhvr>
                                        <p:cTn id="18" dur="500" fill="hold"/>
                                        <p:tgtEl>
                                          <p:spTgt spid="105486"/>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105482"/>
                                        </p:tgtEl>
                                        <p:attrNameLst>
                                          <p:attrName>style.visibility</p:attrName>
                                        </p:attrNameLst>
                                      </p:cBhvr>
                                      <p:to>
                                        <p:strVal val="visible"/>
                                      </p:to>
                                    </p:set>
                                    <p:anim calcmode="lin" valueType="num">
                                      <p:cBhvr>
                                        <p:cTn id="21" dur="500" fill="hold"/>
                                        <p:tgtEl>
                                          <p:spTgt spid="105482"/>
                                        </p:tgtEl>
                                        <p:attrNameLst>
                                          <p:attrName>ppt_w</p:attrName>
                                        </p:attrNameLst>
                                      </p:cBhvr>
                                      <p:tavLst>
                                        <p:tav tm="0">
                                          <p:val>
                                            <p:fltVal val="0"/>
                                          </p:val>
                                        </p:tav>
                                        <p:tav tm="100000">
                                          <p:val>
                                            <p:strVal val="#ppt_w"/>
                                          </p:val>
                                        </p:tav>
                                      </p:tavLst>
                                    </p:anim>
                                    <p:anim calcmode="lin" valueType="num">
                                      <p:cBhvr>
                                        <p:cTn id="22" dur="500" fill="hold"/>
                                        <p:tgtEl>
                                          <p:spTgt spid="105482"/>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05485"/>
                                        </p:tgtEl>
                                        <p:attrNameLst>
                                          <p:attrName>style.visibility</p:attrName>
                                        </p:attrNameLst>
                                      </p:cBhvr>
                                      <p:to>
                                        <p:strVal val="visible"/>
                                      </p:to>
                                    </p:set>
                                    <p:animEffect transition="in" filter="dissolve">
                                      <p:cBhvr>
                                        <p:cTn id="27" dur="500"/>
                                        <p:tgtEl>
                                          <p:spTgt spid="105485"/>
                                        </p:tgtEl>
                                      </p:cBhvr>
                                    </p:animEffect>
                                  </p:childTnLst>
                                </p:cTn>
                              </p:par>
                              <p:par>
                                <p:cTn id="28" presetID="9" presetClass="entr" presetSubtype="0" fill="hold" nodeType="withEffect">
                                  <p:stCondLst>
                                    <p:cond delay="0"/>
                                  </p:stCondLst>
                                  <p:childTnLst>
                                    <p:set>
                                      <p:cBhvr>
                                        <p:cTn id="29" dur="1" fill="hold">
                                          <p:stCondLst>
                                            <p:cond delay="0"/>
                                          </p:stCondLst>
                                        </p:cTn>
                                        <p:tgtEl>
                                          <p:spTgt spid="105487"/>
                                        </p:tgtEl>
                                        <p:attrNameLst>
                                          <p:attrName>style.visibility</p:attrName>
                                        </p:attrNameLst>
                                      </p:cBhvr>
                                      <p:to>
                                        <p:strVal val="visible"/>
                                      </p:to>
                                    </p:set>
                                    <p:animEffect transition="in" filter="dissolve">
                                      <p:cBhvr>
                                        <p:cTn id="30" dur="500"/>
                                        <p:tgtEl>
                                          <p:spTgt spid="105487"/>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31" repeatCount="indefinite" fill="hold" display="0">
                  <p:stCondLst>
                    <p:cond delay="indefinite"/>
                  </p:stCondLst>
                  <p:endCondLst>
                    <p:cond evt="onNext" delay="0">
                      <p:tgtEl>
                        <p:sldTgt/>
                      </p:tgtEl>
                    </p:cond>
                    <p:cond evt="onPrev" delay="0">
                      <p:tgtEl>
                        <p:sldTgt/>
                      </p:tgtEl>
                    </p:cond>
                  </p:endCondLst>
                </p:cTn>
                <p:tgtEl>
                  <p:spTgt spid="105485"/>
                </p:tgtEl>
              </p:cMediaNode>
            </p:video>
            <p:seq concurrent="1" nextAc="seek">
              <p:cTn id="32" restart="whenNotActive" fill="hold" evtFilter="cancelBubble" nodeType="interactiveSeq">
                <p:stCondLst>
                  <p:cond evt="onClick" delay="0">
                    <p:tgtEl>
                      <p:spTgt spid="105485"/>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2" presetClass="mediacall" presetSubtype="0" fill="hold" nodeType="clickEffect">
                                  <p:stCondLst>
                                    <p:cond delay="0"/>
                                  </p:stCondLst>
                                  <p:childTnLst>
                                    <p:cmd type="call" cmd="togglePause">
                                      <p:cBhvr>
                                        <p:cTn id="36" dur="1" fill="hold"/>
                                        <p:tgtEl>
                                          <p:spTgt spid="105485"/>
                                        </p:tgtEl>
                                      </p:cBhvr>
                                    </p:cmd>
                                  </p:childTnLst>
                                </p:cTn>
                              </p:par>
                            </p:childTnLst>
                          </p:cTn>
                        </p:par>
                        <p:par>
                          <p:cTn id="37" fill="hold" nodeType="afterGroup">
                            <p:stCondLst>
                              <p:cond delay="0"/>
                            </p:stCondLst>
                            <p:childTnLst>
                              <p:par>
                                <p:cTn id="38" presetID="9" presetClass="entr" presetSubtype="0" fill="hold" nodeType="afterEffect">
                                  <p:stCondLst>
                                    <p:cond delay="0"/>
                                  </p:stCondLst>
                                  <p:childTnLst>
                                    <p:set>
                                      <p:cBhvr>
                                        <p:cTn id="39" dur="1" fill="hold">
                                          <p:stCondLst>
                                            <p:cond delay="0"/>
                                          </p:stCondLst>
                                        </p:cTn>
                                        <p:tgtEl>
                                          <p:spTgt spid="105485"/>
                                        </p:tgtEl>
                                        <p:attrNameLst>
                                          <p:attrName>style.visibility</p:attrName>
                                        </p:attrNameLst>
                                      </p:cBhvr>
                                      <p:to>
                                        <p:strVal val="visible"/>
                                      </p:to>
                                    </p:set>
                                    <p:animEffect transition="in" filter="dissolve">
                                      <p:cBhvr>
                                        <p:cTn id="40" dur="500"/>
                                        <p:tgtEl>
                                          <p:spTgt spid="105485"/>
                                        </p:tgtEl>
                                      </p:cBhvr>
                                    </p:animEffect>
                                  </p:childTnLst>
                                </p:cTn>
                              </p:par>
                            </p:childTnLst>
                          </p:cTn>
                        </p:par>
                      </p:childTnLst>
                    </p:cTn>
                  </p:par>
                </p:childTnLst>
              </p:cTn>
              <p:nextCondLst>
                <p:cond evt="onClick" delay="0">
                  <p:tgtEl>
                    <p:spTgt spid="105485"/>
                  </p:tgtEl>
                </p:cond>
              </p:nextCondLst>
            </p:seq>
            <p:seq concurrent="1" nextAc="seek">
              <p:cTn id="41" restart="whenNotActive" fill="hold" evtFilter="cancelBubble" nodeType="interactiveSeq">
                <p:stCondLst>
                  <p:cond evt="onClick" delay="0">
                    <p:tgtEl>
                      <p:spTgt spid="105487"/>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2" presetClass="mediacall" presetSubtype="0" fill="hold" nodeType="afterEffect">
                                  <p:stCondLst>
                                    <p:cond delay="0"/>
                                  </p:stCondLst>
                                  <p:childTnLst>
                                    <p:cmd type="call" cmd="togglePause">
                                      <p:cBhvr>
                                        <p:cTn id="45" dur="1" fill="hold"/>
                                        <p:tgtEl>
                                          <p:spTgt spid="105487"/>
                                        </p:tgtEl>
                                      </p:cBhvr>
                                    </p:cmd>
                                  </p:childTnLst>
                                </p:cTn>
                              </p:par>
                            </p:childTnLst>
                          </p:cTn>
                        </p:par>
                      </p:childTnLst>
                    </p:cTn>
                  </p:par>
                </p:childTnLst>
              </p:cTn>
              <p:nextCondLst>
                <p:cond evt="onClick" delay="0">
                  <p:tgtEl>
                    <p:spTgt spid="105487"/>
                  </p:tgtEl>
                </p:cond>
              </p:nextCondLst>
            </p:seq>
            <p:video>
              <p:cMediaNode>
                <p:cTn id="46" repeatCount="indefinite" fill="hold" display="0">
                  <p:stCondLst>
                    <p:cond delay="indefinite"/>
                  </p:stCondLst>
                  <p:endCondLst>
                    <p:cond evt="onNext" delay="0">
                      <p:tgtEl>
                        <p:sldTgt/>
                      </p:tgtEl>
                    </p:cond>
                    <p:cond evt="onPrev" delay="0">
                      <p:tgtEl>
                        <p:sldTgt/>
                      </p:tgtEl>
                    </p:cond>
                  </p:endCondLst>
                </p:cTn>
                <p:tgtEl>
                  <p:spTgt spid="105487"/>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0" name="Picture 6" descr="t3974"/>
          <p:cNvPicPr>
            <a:picLocks noChangeAspect="1" noChangeArrowheads="1"/>
          </p:cNvPicPr>
          <p:nvPr/>
        </p:nvPicPr>
        <p:blipFill>
          <a:blip r:embed="rId2">
            <a:lum contrast="54000"/>
          </a:blip>
          <a:srcRect/>
          <a:stretch>
            <a:fillRect/>
          </a:stretch>
        </p:blipFill>
        <p:spPr bwMode="auto">
          <a:xfrm>
            <a:off x="1676400" y="1981200"/>
            <a:ext cx="5715000" cy="4400550"/>
          </a:xfrm>
          <a:prstGeom prst="rect">
            <a:avLst/>
          </a:prstGeom>
          <a:noFill/>
          <a:ln w="9525">
            <a:noFill/>
            <a:miter lim="800000"/>
            <a:headEnd/>
            <a:tailEnd/>
          </a:ln>
        </p:spPr>
      </p:pic>
      <p:sp>
        <p:nvSpPr>
          <p:cNvPr id="14339" name="AutoShape 7">
            <a:hlinkClick r:id="rId3" action="ppaction://hlinkfile" highlightClick="1"/>
          </p:cNvPr>
          <p:cNvSpPr>
            <a:spLocks noChangeArrowheads="1"/>
          </p:cNvSpPr>
          <p:nvPr/>
        </p:nvSpPr>
        <p:spPr bwMode="auto">
          <a:xfrm>
            <a:off x="8305800" y="6248400"/>
            <a:ext cx="457200" cy="381000"/>
          </a:xfrm>
          <a:prstGeom prst="actionButtonMovie">
            <a:avLst/>
          </a:prstGeom>
          <a:solidFill>
            <a:schemeClr val="accent1"/>
          </a:solidFill>
          <a:ln w="9525">
            <a:noFill/>
            <a:miter lim="800000"/>
            <a:headEnd/>
            <a:tailEnd/>
          </a:ln>
        </p:spPr>
        <p:txBody>
          <a:bodyPr wrap="none" anchor="ctr"/>
          <a:lstStyle/>
          <a:p>
            <a:endParaRPr lang="en-US">
              <a:latin typeface="Arial" charset="0"/>
            </a:endParaRPr>
          </a:p>
        </p:txBody>
      </p:sp>
      <p:grpSp>
        <p:nvGrpSpPr>
          <p:cNvPr id="14340" name="Group 8"/>
          <p:cNvGrpSpPr>
            <a:grpSpLocks/>
          </p:cNvGrpSpPr>
          <p:nvPr/>
        </p:nvGrpSpPr>
        <p:grpSpPr bwMode="auto">
          <a:xfrm>
            <a:off x="685800" y="304800"/>
            <a:ext cx="7772400" cy="1524000"/>
            <a:chOff x="432" y="192"/>
            <a:chExt cx="4896" cy="960"/>
          </a:xfrm>
        </p:grpSpPr>
        <p:sp>
          <p:nvSpPr>
            <p:cNvPr id="14341" name="Rectangle 9"/>
            <p:cNvSpPr>
              <a:spLocks noChangeArrowheads="1"/>
            </p:cNvSpPr>
            <p:nvPr/>
          </p:nvSpPr>
          <p:spPr bwMode="auto">
            <a:xfrm>
              <a:off x="432" y="192"/>
              <a:ext cx="4896" cy="720"/>
            </a:xfrm>
            <a:prstGeom prst="rect">
              <a:avLst/>
            </a:prstGeom>
            <a:noFill/>
            <a:ln w="9525">
              <a:noFill/>
              <a:miter lim="800000"/>
              <a:headEnd/>
              <a:tailEnd/>
            </a:ln>
          </p:spPr>
          <p:txBody>
            <a:bodyPr anchor="ctr"/>
            <a:lstStyle/>
            <a:p>
              <a:pPr algn="ctr">
                <a:lnSpc>
                  <a:spcPct val="120000"/>
                </a:lnSpc>
              </a:pPr>
              <a:r>
                <a:rPr lang="en-US" sz="1800" b="1" i="1">
                  <a:solidFill>
                    <a:schemeClr val="tx2"/>
                  </a:solidFill>
                  <a:latin typeface="Arial" charset="0"/>
                </a:rPr>
                <a:t/>
              </a:r>
              <a:br>
                <a:rPr lang="en-US" sz="1800" b="1" i="1">
                  <a:solidFill>
                    <a:schemeClr val="tx2"/>
                  </a:solidFill>
                  <a:latin typeface="Arial" charset="0"/>
                </a:rPr>
              </a:br>
              <a:r>
                <a:rPr lang="en-US" b="1" u="sng">
                  <a:solidFill>
                    <a:schemeClr val="tx2"/>
                  </a:solidFill>
                  <a:latin typeface="Arial" charset="0"/>
                </a:rPr>
                <a:t>Tự nhiên và xã hội</a:t>
              </a:r>
            </a:p>
          </p:txBody>
        </p:sp>
        <p:sp>
          <p:nvSpPr>
            <p:cNvPr id="14342" name="Rectangle 10"/>
            <p:cNvSpPr>
              <a:spLocks noChangeArrowheads="1"/>
            </p:cNvSpPr>
            <p:nvPr/>
          </p:nvSpPr>
          <p:spPr bwMode="auto">
            <a:xfrm>
              <a:off x="432" y="816"/>
              <a:ext cx="4896" cy="336"/>
            </a:xfrm>
            <a:prstGeom prst="rect">
              <a:avLst/>
            </a:prstGeom>
            <a:noFill/>
            <a:ln w="9525">
              <a:noFill/>
              <a:miter lim="800000"/>
              <a:headEnd/>
              <a:tailEnd/>
            </a:ln>
          </p:spPr>
          <p:txBody>
            <a:bodyPr/>
            <a:lstStyle/>
            <a:p>
              <a:pPr marL="342900" indent="-342900" algn="ctr">
                <a:spcBef>
                  <a:spcPct val="20000"/>
                </a:spcBef>
                <a:buClr>
                  <a:schemeClr val="accent1"/>
                </a:buClr>
                <a:buSzPct val="80000"/>
                <a:buFont typeface="Wingdings 2" pitchFamily="18" charset="2"/>
                <a:buNone/>
              </a:pPr>
              <a:r>
                <a:rPr lang="en-US" sz="2500" b="1">
                  <a:latin typeface="Arial" charset="0"/>
                </a:rPr>
                <a:t>BÀI 39  ÔN TẬP: XÃ HỘI</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36870"/>
                                        </p:tgtEl>
                                        <p:attrNameLst>
                                          <p:attrName>style.visibility</p:attrName>
                                        </p:attrNameLst>
                                      </p:cBhvr>
                                      <p:to>
                                        <p:strVal val="visible"/>
                                      </p:to>
                                    </p:set>
                                    <p:animEffect transition="in" filter="dissolve">
                                      <p:cBhvr>
                                        <p:cTn id="7" dur="500"/>
                                        <p:tgtEl>
                                          <p:spTgt spid="36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685800" y="1828800"/>
            <a:ext cx="7696200" cy="457200"/>
          </a:xfrm>
          <a:prstGeom prst="rect">
            <a:avLst/>
          </a:prstGeom>
          <a:noFill/>
          <a:ln w="9525">
            <a:noFill/>
            <a:miter lim="800000"/>
            <a:headEnd/>
            <a:tailEnd/>
          </a:ln>
        </p:spPr>
        <p:txBody>
          <a:bodyPr/>
          <a:lstStyle/>
          <a:p>
            <a:pPr marL="342900" indent="-342900" algn="ctr">
              <a:spcBef>
                <a:spcPct val="20000"/>
              </a:spcBef>
              <a:buClr>
                <a:schemeClr val="accent1"/>
              </a:buClr>
              <a:buSzPct val="80000"/>
              <a:buFont typeface="Wingdings 2" pitchFamily="18" charset="2"/>
              <a:buNone/>
            </a:pPr>
            <a:r>
              <a:rPr lang="en-US" sz="2900">
                <a:latin typeface="Arial" charset="0"/>
              </a:rPr>
              <a:t>Trò chơi: “Ô chữ kỳ diệu”</a:t>
            </a:r>
          </a:p>
        </p:txBody>
      </p:sp>
      <p:graphicFrame>
        <p:nvGraphicFramePr>
          <p:cNvPr id="38371" name="Group 483"/>
          <p:cNvGraphicFramePr>
            <a:graphicFrameLocks noGrp="1"/>
          </p:cNvGraphicFramePr>
          <p:nvPr/>
        </p:nvGraphicFramePr>
        <p:xfrm>
          <a:off x="381000" y="2438400"/>
          <a:ext cx="8382000" cy="4222750"/>
        </p:xfrm>
        <a:graphic>
          <a:graphicData uri="http://schemas.openxmlformats.org/drawingml/2006/table">
            <a:tbl>
              <a:tblPr/>
              <a:tblGrid>
                <a:gridCol w="762000"/>
                <a:gridCol w="762000"/>
                <a:gridCol w="762000"/>
                <a:gridCol w="762000"/>
                <a:gridCol w="762000"/>
                <a:gridCol w="762000"/>
                <a:gridCol w="762000"/>
                <a:gridCol w="762000"/>
                <a:gridCol w="762000"/>
                <a:gridCol w="762000"/>
                <a:gridCol w="762000"/>
              </a:tblGrid>
              <a:tr h="41141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2100" b="0" i="0" u="none" strike="noStrike" cap="none" normalizeH="0" baseline="0" smtClean="0">
                          <a:ln>
                            <a:noFill/>
                          </a:ln>
                          <a:solidFill>
                            <a:srgbClr val="000066"/>
                          </a:solidFill>
                          <a:effectLst/>
                          <a:latin typeface="Verdana" pitchFamily="34" charset="0"/>
                        </a:rPr>
                        <a:t>1</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1"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chemeClr val="tx1"/>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41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2100" b="0" i="0" u="none" strike="noStrike" cap="none" normalizeH="0" baseline="0" smtClean="0">
                          <a:ln>
                            <a:noFill/>
                          </a:ln>
                          <a:solidFill>
                            <a:srgbClr val="000066"/>
                          </a:solidFill>
                          <a:effectLst/>
                          <a:latin typeface="Verdana" pitchFamily="34" charset="0"/>
                        </a:rPr>
                        <a:t>2</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1"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68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2100" b="0" i="0" u="none" strike="noStrike" cap="none" normalizeH="0" baseline="0" smtClean="0">
                          <a:ln>
                            <a:noFill/>
                          </a:ln>
                          <a:solidFill>
                            <a:srgbClr val="000066"/>
                          </a:solidFill>
                          <a:effectLst/>
                          <a:latin typeface="Verdana" pitchFamily="34" charset="0"/>
                        </a:rPr>
                        <a:t>3</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1"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7447">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2100" b="0" i="0" u="none" strike="noStrike" cap="none" normalizeH="0" baseline="0" smtClean="0">
                          <a:ln>
                            <a:noFill/>
                          </a:ln>
                          <a:solidFill>
                            <a:srgbClr val="000066"/>
                          </a:solidFill>
                          <a:effectLst/>
                          <a:latin typeface="Verdana" pitchFamily="34" charset="0"/>
                        </a:rPr>
                        <a:t>4</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1"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41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2100" b="0" i="0" u="none" strike="noStrike" cap="none" normalizeH="0" baseline="0" smtClean="0">
                          <a:ln>
                            <a:noFill/>
                          </a:ln>
                          <a:solidFill>
                            <a:srgbClr val="000066"/>
                          </a:solidFill>
                          <a:effectLst/>
                          <a:latin typeface="Verdana" pitchFamily="34" charset="0"/>
                        </a:rPr>
                        <a:t>5</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1"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41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2100" b="0" i="0" u="none" strike="noStrike" cap="none" normalizeH="0" baseline="0" smtClean="0">
                          <a:ln>
                            <a:noFill/>
                          </a:ln>
                          <a:solidFill>
                            <a:srgbClr val="000066"/>
                          </a:solidFill>
                          <a:effectLst/>
                          <a:latin typeface="Verdana" pitchFamily="34" charset="0"/>
                        </a:rPr>
                        <a:t>6</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1"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6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6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6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6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6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41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2100" b="0" i="0" u="none" strike="noStrike" cap="none" normalizeH="0" baseline="0" smtClean="0">
                          <a:ln>
                            <a:noFill/>
                          </a:ln>
                          <a:solidFill>
                            <a:srgbClr val="000066"/>
                          </a:solidFill>
                          <a:effectLst/>
                          <a:latin typeface="Verdana" pitchFamily="34" charset="0"/>
                        </a:rPr>
                        <a:t>7</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1"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68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2100" b="0" i="0" u="none" strike="noStrike" cap="none" normalizeH="0" baseline="0" smtClean="0">
                          <a:ln>
                            <a:noFill/>
                          </a:ln>
                          <a:solidFill>
                            <a:srgbClr val="000066"/>
                          </a:solidFill>
                          <a:effectLst/>
                          <a:latin typeface="Verdana" pitchFamily="34" charset="0"/>
                        </a:rPr>
                        <a:t>8</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1"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41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2100" b="0" i="0" u="none" strike="noStrike" cap="none" normalizeH="0" baseline="0" smtClean="0">
                          <a:ln>
                            <a:noFill/>
                          </a:ln>
                          <a:solidFill>
                            <a:srgbClr val="000066"/>
                          </a:solidFill>
                          <a:effectLst/>
                          <a:latin typeface="Verdana" pitchFamily="34" charset="0"/>
                        </a:rPr>
                        <a:t>9</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1"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41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2100" b="0" i="0" u="none" strike="noStrike" cap="none" normalizeH="0" baseline="0" smtClean="0">
                          <a:ln>
                            <a:noFill/>
                          </a:ln>
                          <a:solidFill>
                            <a:srgbClr val="000066"/>
                          </a:solidFill>
                          <a:effectLst/>
                          <a:latin typeface="Verdana" pitchFamily="34" charset="0"/>
                        </a:rPr>
                        <a:t>10</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1"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100" b="0" i="0" u="none" strike="noStrike" cap="none" normalizeH="0" baseline="0" smtClean="0">
                        <a:ln>
                          <a:noFill/>
                        </a:ln>
                        <a:solidFill>
                          <a:srgbClr val="000066"/>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15497" name="Group 485"/>
          <p:cNvGrpSpPr>
            <a:grpSpLocks/>
          </p:cNvGrpSpPr>
          <p:nvPr/>
        </p:nvGrpSpPr>
        <p:grpSpPr bwMode="auto">
          <a:xfrm>
            <a:off x="762000" y="228600"/>
            <a:ext cx="7772400" cy="1524000"/>
            <a:chOff x="432" y="192"/>
            <a:chExt cx="4896" cy="960"/>
          </a:xfrm>
        </p:grpSpPr>
        <p:sp>
          <p:nvSpPr>
            <p:cNvPr id="15498" name="Rectangle 486"/>
            <p:cNvSpPr>
              <a:spLocks noChangeArrowheads="1"/>
            </p:cNvSpPr>
            <p:nvPr/>
          </p:nvSpPr>
          <p:spPr bwMode="auto">
            <a:xfrm>
              <a:off x="432" y="192"/>
              <a:ext cx="4896" cy="720"/>
            </a:xfrm>
            <a:prstGeom prst="rect">
              <a:avLst/>
            </a:prstGeom>
            <a:noFill/>
            <a:ln w="9525">
              <a:noFill/>
              <a:miter lim="800000"/>
              <a:headEnd/>
              <a:tailEnd/>
            </a:ln>
          </p:spPr>
          <p:txBody>
            <a:bodyPr anchor="ctr"/>
            <a:lstStyle/>
            <a:p>
              <a:pPr algn="ctr">
                <a:lnSpc>
                  <a:spcPct val="120000"/>
                </a:lnSpc>
              </a:pPr>
              <a:r>
                <a:rPr lang="en-US" sz="1800" b="1" i="1">
                  <a:solidFill>
                    <a:schemeClr val="tx2"/>
                  </a:solidFill>
                  <a:latin typeface="Arial" charset="0"/>
                </a:rPr>
                <a:t/>
              </a:r>
              <a:br>
                <a:rPr lang="en-US" sz="1800" b="1" i="1">
                  <a:solidFill>
                    <a:schemeClr val="tx2"/>
                  </a:solidFill>
                  <a:latin typeface="Arial" charset="0"/>
                </a:rPr>
              </a:br>
              <a:r>
                <a:rPr lang="en-US" b="1" u="sng">
                  <a:solidFill>
                    <a:schemeClr val="tx2"/>
                  </a:solidFill>
                  <a:latin typeface="Arial" charset="0"/>
                </a:rPr>
                <a:t>Tự nhiên và xã hội</a:t>
              </a:r>
            </a:p>
          </p:txBody>
        </p:sp>
        <p:sp>
          <p:nvSpPr>
            <p:cNvPr id="15499" name="Rectangle 487"/>
            <p:cNvSpPr>
              <a:spLocks noChangeArrowheads="1"/>
            </p:cNvSpPr>
            <p:nvPr/>
          </p:nvSpPr>
          <p:spPr bwMode="auto">
            <a:xfrm>
              <a:off x="432" y="816"/>
              <a:ext cx="4896" cy="336"/>
            </a:xfrm>
            <a:prstGeom prst="rect">
              <a:avLst/>
            </a:prstGeom>
            <a:noFill/>
            <a:ln w="9525">
              <a:noFill/>
              <a:miter lim="800000"/>
              <a:headEnd/>
              <a:tailEnd/>
            </a:ln>
          </p:spPr>
          <p:txBody>
            <a:bodyPr/>
            <a:lstStyle/>
            <a:p>
              <a:pPr marL="342900" indent="-342900" algn="ctr">
                <a:spcBef>
                  <a:spcPct val="20000"/>
                </a:spcBef>
                <a:buClr>
                  <a:schemeClr val="accent1"/>
                </a:buClr>
                <a:buSzPct val="80000"/>
                <a:buFont typeface="Wingdings 2" pitchFamily="18" charset="2"/>
                <a:buNone/>
              </a:pPr>
              <a:r>
                <a:rPr lang="en-US" sz="2500" b="1">
                  <a:latin typeface="Arial" charset="0"/>
                </a:rPr>
                <a:t>BÀI 39  ÔN TẬP: XÃ HỘI</a:t>
              </a:r>
            </a:p>
            <a:p>
              <a:pPr marL="342900" indent="-342900" algn="ctr">
                <a:spcBef>
                  <a:spcPct val="20000"/>
                </a:spcBef>
                <a:buClr>
                  <a:schemeClr val="accent1"/>
                </a:buClr>
                <a:buSzPct val="80000"/>
                <a:buFont typeface="Wingdings 2" pitchFamily="18" charset="2"/>
                <a:buNone/>
              </a:pPr>
              <a:endParaRPr lang="en-US" sz="2500" b="1">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8371"/>
                                        </p:tgtEl>
                                        <p:attrNameLst>
                                          <p:attrName>style.visibility</p:attrName>
                                        </p:attrNameLst>
                                      </p:cBhvr>
                                      <p:to>
                                        <p:strVal val="visible"/>
                                      </p:to>
                                    </p:set>
                                    <p:anim calcmode="lin" valueType="num">
                                      <p:cBhvr>
                                        <p:cTn id="7" dur="500" fill="hold"/>
                                        <p:tgtEl>
                                          <p:spTgt spid="38371"/>
                                        </p:tgtEl>
                                        <p:attrNameLst>
                                          <p:attrName>ppt_w</p:attrName>
                                        </p:attrNameLst>
                                      </p:cBhvr>
                                      <p:tavLst>
                                        <p:tav tm="0">
                                          <p:val>
                                            <p:fltVal val="0"/>
                                          </p:val>
                                        </p:tav>
                                        <p:tav tm="100000">
                                          <p:val>
                                            <p:strVal val="#ppt_w"/>
                                          </p:val>
                                        </p:tav>
                                      </p:tavLst>
                                    </p:anim>
                                    <p:anim calcmode="lin" valueType="num">
                                      <p:cBhvr>
                                        <p:cTn id="8" dur="500" fill="hold"/>
                                        <p:tgtEl>
                                          <p:spTgt spid="3837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06"/>
          <p:cNvSpPr>
            <a:spLocks noChangeArrowheads="1"/>
          </p:cNvSpPr>
          <p:nvPr/>
        </p:nvSpPr>
        <p:spPr bwMode="auto">
          <a:xfrm>
            <a:off x="685800" y="304800"/>
            <a:ext cx="7772400" cy="1143000"/>
          </a:xfrm>
          <a:prstGeom prst="rect">
            <a:avLst/>
          </a:prstGeom>
          <a:noFill/>
          <a:ln w="9525">
            <a:noFill/>
            <a:miter lim="800000"/>
            <a:headEnd/>
            <a:tailEnd/>
          </a:ln>
        </p:spPr>
        <p:txBody>
          <a:bodyPr anchor="ctr"/>
          <a:lstStyle/>
          <a:p>
            <a:pPr algn="ctr">
              <a:lnSpc>
                <a:spcPct val="120000"/>
              </a:lnSpc>
            </a:pPr>
            <a:r>
              <a:rPr lang="en-US" sz="1800" b="1" i="1">
                <a:solidFill>
                  <a:schemeClr val="tx2"/>
                </a:solidFill>
                <a:latin typeface="Arial" charset="0"/>
              </a:rPr>
              <a:t/>
            </a:r>
            <a:br>
              <a:rPr lang="en-US" sz="1800" b="1" i="1">
                <a:solidFill>
                  <a:schemeClr val="tx2"/>
                </a:solidFill>
                <a:latin typeface="Arial" charset="0"/>
              </a:rPr>
            </a:br>
            <a:r>
              <a:rPr lang="en-US" b="1" u="sng">
                <a:solidFill>
                  <a:schemeClr val="tx2"/>
                </a:solidFill>
                <a:latin typeface="Arial" charset="0"/>
              </a:rPr>
              <a:t>Tự nhiên và xã hội</a:t>
            </a:r>
          </a:p>
        </p:txBody>
      </p:sp>
      <p:sp>
        <p:nvSpPr>
          <p:cNvPr id="16387" name="Rectangle 407"/>
          <p:cNvSpPr>
            <a:spLocks noChangeArrowheads="1"/>
          </p:cNvSpPr>
          <p:nvPr/>
        </p:nvSpPr>
        <p:spPr bwMode="auto">
          <a:xfrm>
            <a:off x="685800" y="1295400"/>
            <a:ext cx="7772400" cy="533400"/>
          </a:xfrm>
          <a:prstGeom prst="rect">
            <a:avLst/>
          </a:prstGeom>
          <a:noFill/>
          <a:ln w="9525">
            <a:noFill/>
            <a:miter lim="800000"/>
            <a:headEnd/>
            <a:tailEnd/>
          </a:ln>
        </p:spPr>
        <p:txBody>
          <a:bodyPr/>
          <a:lstStyle/>
          <a:p>
            <a:pPr marL="342900" indent="-342900" algn="ctr">
              <a:spcBef>
                <a:spcPct val="20000"/>
              </a:spcBef>
              <a:buClr>
                <a:schemeClr val="accent1"/>
              </a:buClr>
              <a:buSzPct val="80000"/>
              <a:buFont typeface="Wingdings 2" pitchFamily="18" charset="2"/>
              <a:buNone/>
            </a:pPr>
            <a:r>
              <a:rPr lang="en-US" sz="2500" b="1">
                <a:latin typeface="Arial" charset="0"/>
              </a:rPr>
              <a:t>BÀI 39 ÔN TẬP: XÃ HỘI</a:t>
            </a:r>
          </a:p>
          <a:p>
            <a:pPr marL="342900" indent="-342900">
              <a:spcBef>
                <a:spcPct val="20000"/>
              </a:spcBef>
              <a:buClr>
                <a:schemeClr val="accent1"/>
              </a:buClr>
              <a:buSzPct val="80000"/>
              <a:buFont typeface="Wingdings 2" pitchFamily="18" charset="2"/>
              <a:buNone/>
            </a:pPr>
            <a:endParaRPr lang="en-US" sz="2500">
              <a:latin typeface="Arial" charset="0"/>
            </a:endParaRPr>
          </a:p>
        </p:txBody>
      </p:sp>
      <p:sp>
        <p:nvSpPr>
          <p:cNvPr id="16388" name="Rectangle 408"/>
          <p:cNvSpPr>
            <a:spLocks noChangeArrowheads="1"/>
          </p:cNvSpPr>
          <p:nvPr/>
        </p:nvSpPr>
        <p:spPr bwMode="auto">
          <a:xfrm>
            <a:off x="685800" y="1828800"/>
            <a:ext cx="7696200" cy="457200"/>
          </a:xfrm>
          <a:prstGeom prst="rect">
            <a:avLst/>
          </a:prstGeom>
          <a:noFill/>
          <a:ln w="9525">
            <a:noFill/>
            <a:miter lim="800000"/>
            <a:headEnd/>
            <a:tailEnd/>
          </a:ln>
        </p:spPr>
        <p:txBody>
          <a:bodyPr/>
          <a:lstStyle/>
          <a:p>
            <a:pPr marL="342900" indent="-342900" algn="ctr">
              <a:spcBef>
                <a:spcPct val="20000"/>
              </a:spcBef>
              <a:buClr>
                <a:schemeClr val="accent1"/>
              </a:buClr>
              <a:buSzPct val="80000"/>
              <a:buFont typeface="Wingdings 2" pitchFamily="18" charset="2"/>
              <a:buNone/>
            </a:pPr>
            <a:r>
              <a:rPr lang="en-US" sz="2900">
                <a:latin typeface="Arial" charset="0"/>
              </a:rPr>
              <a:t>Trò chơi: “Ô chữ kỳ diệu”</a:t>
            </a:r>
          </a:p>
        </p:txBody>
      </p:sp>
      <p:sp>
        <p:nvSpPr>
          <p:cNvPr id="16389" name="Text Box 545">
            <a:hlinkClick r:id="rId2"/>
          </p:cNvPr>
          <p:cNvSpPr txBox="1">
            <a:spLocks noChangeArrowheads="1"/>
          </p:cNvSpPr>
          <p:nvPr/>
        </p:nvSpPr>
        <p:spPr bwMode="auto">
          <a:xfrm>
            <a:off x="7620000" y="6096000"/>
            <a:ext cx="1295400" cy="457200"/>
          </a:xfrm>
          <a:prstGeom prst="rect">
            <a:avLst/>
          </a:prstGeom>
          <a:noFill/>
          <a:ln w="9525">
            <a:noFill/>
            <a:miter lim="800000"/>
            <a:headEnd/>
            <a:tailEnd/>
          </a:ln>
        </p:spPr>
        <p:txBody>
          <a:bodyPr>
            <a:spAutoFit/>
          </a:bodyPr>
          <a:lstStyle/>
          <a:p>
            <a:pPr>
              <a:spcBef>
                <a:spcPct val="50000"/>
              </a:spcBef>
            </a:pPr>
            <a:r>
              <a:rPr lang="en-US">
                <a:latin typeface="Arial" charset="0"/>
              </a:rPr>
              <a:t>Bắt đầu</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40"/>
          <p:cNvSpPr>
            <a:spLocks noChangeArrowheads="1"/>
          </p:cNvSpPr>
          <p:nvPr/>
        </p:nvSpPr>
        <p:spPr bwMode="auto">
          <a:xfrm>
            <a:off x="685800" y="304800"/>
            <a:ext cx="7772400" cy="1143000"/>
          </a:xfrm>
          <a:prstGeom prst="rect">
            <a:avLst/>
          </a:prstGeom>
          <a:noFill/>
          <a:ln w="9525">
            <a:noFill/>
            <a:miter lim="800000"/>
            <a:headEnd/>
            <a:tailEnd/>
          </a:ln>
        </p:spPr>
        <p:txBody>
          <a:bodyPr anchor="ctr"/>
          <a:lstStyle/>
          <a:p>
            <a:pPr algn="ctr">
              <a:lnSpc>
                <a:spcPct val="120000"/>
              </a:lnSpc>
            </a:pPr>
            <a:r>
              <a:rPr lang="en-US" sz="1800" b="1" i="1">
                <a:solidFill>
                  <a:schemeClr val="tx2"/>
                </a:solidFill>
                <a:latin typeface="Arial" charset="0"/>
              </a:rPr>
              <a:t/>
            </a:r>
            <a:br>
              <a:rPr lang="en-US" sz="1800" b="1" i="1">
                <a:solidFill>
                  <a:schemeClr val="tx2"/>
                </a:solidFill>
                <a:latin typeface="Arial" charset="0"/>
              </a:rPr>
            </a:br>
            <a:r>
              <a:rPr lang="en-US" b="1" u="sng">
                <a:solidFill>
                  <a:schemeClr val="tx2"/>
                </a:solidFill>
                <a:latin typeface="Arial" charset="0"/>
              </a:rPr>
              <a:t>Tự nhiên và xã hội</a:t>
            </a:r>
          </a:p>
        </p:txBody>
      </p:sp>
      <p:sp>
        <p:nvSpPr>
          <p:cNvPr id="17411" name="Rectangle 141"/>
          <p:cNvSpPr>
            <a:spLocks noChangeArrowheads="1"/>
          </p:cNvSpPr>
          <p:nvPr/>
        </p:nvSpPr>
        <p:spPr bwMode="auto">
          <a:xfrm>
            <a:off x="685800" y="1295400"/>
            <a:ext cx="7772400" cy="533400"/>
          </a:xfrm>
          <a:prstGeom prst="rect">
            <a:avLst/>
          </a:prstGeom>
          <a:noFill/>
          <a:ln w="9525">
            <a:noFill/>
            <a:miter lim="800000"/>
            <a:headEnd/>
            <a:tailEnd/>
          </a:ln>
        </p:spPr>
        <p:txBody>
          <a:bodyPr/>
          <a:lstStyle/>
          <a:p>
            <a:pPr marL="342900" indent="-342900" algn="ctr">
              <a:spcBef>
                <a:spcPct val="20000"/>
              </a:spcBef>
              <a:buClr>
                <a:schemeClr val="accent1"/>
              </a:buClr>
              <a:buSzPct val="80000"/>
              <a:buFont typeface="Wingdings 2" pitchFamily="18" charset="2"/>
              <a:buNone/>
            </a:pPr>
            <a:r>
              <a:rPr lang="en-US" sz="2500" b="1">
                <a:latin typeface="Arial" charset="0"/>
              </a:rPr>
              <a:t>BÀI 39 ÔN TẬP: XÃ HỘI</a:t>
            </a:r>
          </a:p>
          <a:p>
            <a:pPr marL="342900" indent="-342900">
              <a:spcBef>
                <a:spcPct val="20000"/>
              </a:spcBef>
              <a:buClr>
                <a:schemeClr val="accent1"/>
              </a:buClr>
              <a:buSzPct val="80000"/>
              <a:buFont typeface="Wingdings 2" pitchFamily="18" charset="2"/>
              <a:buNone/>
            </a:pPr>
            <a:endParaRPr lang="en-US" sz="2500">
              <a:latin typeface="Arial" charset="0"/>
            </a:endParaRPr>
          </a:p>
        </p:txBody>
      </p:sp>
      <p:sp>
        <p:nvSpPr>
          <p:cNvPr id="17412" name="Rectangle 142"/>
          <p:cNvSpPr>
            <a:spLocks noChangeArrowheads="1"/>
          </p:cNvSpPr>
          <p:nvPr/>
        </p:nvSpPr>
        <p:spPr bwMode="auto">
          <a:xfrm>
            <a:off x="685800" y="2362200"/>
            <a:ext cx="7696200" cy="3200400"/>
          </a:xfrm>
          <a:prstGeom prst="rect">
            <a:avLst/>
          </a:prstGeom>
          <a:noFill/>
          <a:ln w="9525">
            <a:noFill/>
            <a:miter lim="800000"/>
            <a:headEnd/>
            <a:tailEnd/>
          </a:ln>
        </p:spPr>
        <p:txBody>
          <a:bodyPr/>
          <a:lstStyle/>
          <a:p>
            <a:pPr marL="342900" indent="-342900" algn="just">
              <a:spcBef>
                <a:spcPct val="20000"/>
              </a:spcBef>
              <a:buClr>
                <a:schemeClr val="accent1"/>
              </a:buClr>
              <a:buSzPct val="80000"/>
              <a:buFont typeface="Wingdings 2" pitchFamily="18" charset="2"/>
              <a:buNone/>
            </a:pPr>
            <a:r>
              <a:rPr lang="en-US" sz="3200" b="1">
                <a:latin typeface="Arial" charset="0"/>
              </a:rPr>
              <a:t>Những nội dung chính:</a:t>
            </a:r>
          </a:p>
          <a:p>
            <a:pPr marL="342900" indent="-342900" algn="just">
              <a:spcBef>
                <a:spcPct val="20000"/>
              </a:spcBef>
              <a:buClr>
                <a:schemeClr val="accent1"/>
              </a:buClr>
              <a:buSzPct val="80000"/>
              <a:buFont typeface="Wingdings 2" pitchFamily="18" charset="2"/>
              <a:buChar char=""/>
            </a:pPr>
            <a:r>
              <a:rPr lang="en-US" sz="3200">
                <a:latin typeface="Arial" charset="0"/>
              </a:rPr>
              <a:t> Các thế hệ gia đình</a:t>
            </a:r>
          </a:p>
          <a:p>
            <a:pPr marL="342900" indent="-342900" algn="just">
              <a:spcBef>
                <a:spcPct val="20000"/>
              </a:spcBef>
              <a:buClr>
                <a:schemeClr val="accent1"/>
              </a:buClr>
              <a:buSzPct val="80000"/>
              <a:buFont typeface="Wingdings 2" pitchFamily="18" charset="2"/>
              <a:buChar char=""/>
            </a:pPr>
            <a:r>
              <a:rPr lang="en-US" sz="3200">
                <a:latin typeface="Arial" charset="0"/>
              </a:rPr>
              <a:t> Trường học</a:t>
            </a:r>
          </a:p>
          <a:p>
            <a:pPr marL="342900" indent="-342900" algn="just">
              <a:spcBef>
                <a:spcPct val="20000"/>
              </a:spcBef>
              <a:buClr>
                <a:schemeClr val="accent1"/>
              </a:buClr>
              <a:buSzPct val="80000"/>
              <a:buFont typeface="Wingdings 2" pitchFamily="18" charset="2"/>
              <a:buChar char=""/>
            </a:pPr>
            <a:r>
              <a:rPr lang="en-US" sz="3200">
                <a:latin typeface="Arial" charset="0"/>
              </a:rPr>
              <a:t> Môi trường</a:t>
            </a:r>
          </a:p>
          <a:p>
            <a:pPr marL="342900" indent="-342900" algn="just">
              <a:spcBef>
                <a:spcPct val="20000"/>
              </a:spcBef>
              <a:buClr>
                <a:schemeClr val="accent1"/>
              </a:buClr>
              <a:buSzPct val="80000"/>
              <a:buFont typeface="Wingdings 2" pitchFamily="18" charset="2"/>
              <a:buChar char=""/>
            </a:pPr>
            <a:r>
              <a:rPr lang="en-US" sz="3200">
                <a:latin typeface="Arial" charset="0"/>
              </a:rPr>
              <a:t> Cuộc sống xung quanh</a:t>
            </a:r>
          </a:p>
          <a:p>
            <a:pPr marL="342900" indent="-342900">
              <a:spcBef>
                <a:spcPct val="20000"/>
              </a:spcBef>
              <a:buClr>
                <a:schemeClr val="accent1"/>
              </a:buClr>
              <a:buSzPct val="80000"/>
              <a:buFont typeface="Wingdings 2" pitchFamily="18" charset="2"/>
              <a:buNone/>
            </a:pPr>
            <a:endParaRPr lang="en-US" sz="2900">
              <a:latin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Flowchart: Alternate Process 150">
            <a:hlinkHover r:id="" action="ppaction://noaction" highlightClick="1"/>
          </p:cNvPr>
          <p:cNvSpPr/>
          <p:nvPr/>
        </p:nvSpPr>
        <p:spPr>
          <a:xfrm>
            <a:off x="5275689" y="3203842"/>
            <a:ext cx="456076" cy="436064"/>
          </a:xfrm>
          <a:prstGeom prst="flowChartAlternateProcess">
            <a:avLst/>
          </a:prstGeom>
          <a:solidFill>
            <a:srgbClr val="FF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latin typeface="Arial"/>
            </a:endParaRPr>
          </a:p>
        </p:txBody>
      </p:sp>
      <p:sp>
        <p:nvSpPr>
          <p:cNvPr id="2" name="Flowchart: Alternate Process 150">
            <a:hlinkHover r:id="" action="ppaction://noaction" highlightClick="1"/>
          </p:cNvPr>
          <p:cNvSpPr/>
          <p:nvPr/>
        </p:nvSpPr>
        <p:spPr>
          <a:xfrm>
            <a:off x="5928151" y="3232417"/>
            <a:ext cx="456076" cy="436064"/>
          </a:xfrm>
          <a:prstGeom prst="flowChartAlternateProcess">
            <a:avLst/>
          </a:prstGeom>
          <a:solidFill>
            <a:srgbClr val="FF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latin typeface="Arial"/>
            </a:endParaRPr>
          </a:p>
        </p:txBody>
      </p:sp>
      <p:sp>
        <p:nvSpPr>
          <p:cNvPr id="143" name="Flowchart: Alternate Process 142">
            <a:hlinkHover r:id="" action="ppaction://noaction" highlightClick="1"/>
          </p:cNvPr>
          <p:cNvSpPr/>
          <p:nvPr/>
        </p:nvSpPr>
        <p:spPr>
          <a:xfrm>
            <a:off x="5943437" y="2760442"/>
            <a:ext cx="450834" cy="428278"/>
          </a:xfrm>
          <a:prstGeom prst="flowChartAlternateProcess">
            <a:avLst/>
          </a:prstGeom>
          <a:solidFill>
            <a:srgbClr val="FF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latin typeface="Arial"/>
            </a:endParaRPr>
          </a:p>
        </p:txBody>
      </p:sp>
      <p:sp>
        <p:nvSpPr>
          <p:cNvPr id="144" name="Flowchart: Alternate Process 143">
            <a:hlinkHover r:id="" action="ppaction://noaction" highlightClick="1"/>
          </p:cNvPr>
          <p:cNvSpPr/>
          <p:nvPr/>
        </p:nvSpPr>
        <p:spPr>
          <a:xfrm>
            <a:off x="6557800" y="2760442"/>
            <a:ext cx="450834" cy="428278"/>
          </a:xfrm>
          <a:prstGeom prst="flowChartAlternateProcess">
            <a:avLst/>
          </a:prstGeom>
          <a:solidFill>
            <a:srgbClr val="FF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latin typeface="Arial"/>
            </a:endParaRPr>
          </a:p>
        </p:txBody>
      </p:sp>
      <p:sp>
        <p:nvSpPr>
          <p:cNvPr id="118" name="Flowchart: Alternate Process 117">
            <a:hlinkHover r:id="" action="ppaction://noaction" highlightClick="1"/>
          </p:cNvPr>
          <p:cNvSpPr/>
          <p:nvPr/>
        </p:nvSpPr>
        <p:spPr>
          <a:xfrm>
            <a:off x="3942323" y="94415"/>
            <a:ext cx="459245" cy="443852"/>
          </a:xfrm>
          <a:prstGeom prst="flowChartAlternateProcess">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latin typeface="Arial"/>
            </a:endParaRPr>
          </a:p>
        </p:txBody>
      </p:sp>
      <p:sp>
        <p:nvSpPr>
          <p:cNvPr id="117" name="Flowchart: Alternate Process 116">
            <a:hlinkHover r:id="" action="ppaction://noaction" highlightClick="1"/>
          </p:cNvPr>
          <p:cNvSpPr/>
          <p:nvPr/>
        </p:nvSpPr>
        <p:spPr>
          <a:xfrm>
            <a:off x="5147543" y="113465"/>
            <a:ext cx="460008" cy="443852"/>
          </a:xfrm>
          <a:prstGeom prst="flowChartAlternateProcess">
            <a:avLst/>
          </a:prstGeom>
          <a:solidFill>
            <a:srgbClr val="FF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latin typeface="Arial"/>
            </a:endParaRPr>
          </a:p>
        </p:txBody>
      </p:sp>
      <p:sp>
        <p:nvSpPr>
          <p:cNvPr id="3" name="Flowchart: Alternate Process 116">
            <a:hlinkHover r:id="" action="ppaction://noaction" highlightClick="1"/>
          </p:cNvPr>
          <p:cNvSpPr/>
          <p:nvPr/>
        </p:nvSpPr>
        <p:spPr>
          <a:xfrm>
            <a:off x="4542706" y="103940"/>
            <a:ext cx="460007" cy="443852"/>
          </a:xfrm>
          <a:prstGeom prst="flowChartAlternateProcess">
            <a:avLst/>
          </a:prstGeom>
          <a:solidFill>
            <a:srgbClr val="FF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latin typeface="Arial"/>
            </a:endParaRPr>
          </a:p>
        </p:txBody>
      </p:sp>
      <p:sp>
        <p:nvSpPr>
          <p:cNvPr id="4" name="Flowchart: Alternate Process 116">
            <a:hlinkHover r:id="" action="ppaction://noaction" highlightClick="1"/>
          </p:cNvPr>
          <p:cNvSpPr/>
          <p:nvPr/>
        </p:nvSpPr>
        <p:spPr>
          <a:xfrm>
            <a:off x="5752381" y="118228"/>
            <a:ext cx="460007" cy="443852"/>
          </a:xfrm>
          <a:prstGeom prst="flowChartAlternateProcess">
            <a:avLst/>
          </a:prstGeom>
          <a:solidFill>
            <a:srgbClr val="FF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latin typeface="Arial"/>
            </a:endParaRPr>
          </a:p>
        </p:txBody>
      </p:sp>
      <p:sp>
        <p:nvSpPr>
          <p:cNvPr id="18458" name="WordArt 2"/>
          <p:cNvSpPr>
            <a:spLocks noChangeArrowheads="1" noChangeShapeType="1" noTextEdit="1"/>
          </p:cNvSpPr>
          <p:nvPr/>
        </p:nvSpPr>
        <p:spPr bwMode="auto">
          <a:xfrm>
            <a:off x="7772400" y="3048000"/>
            <a:ext cx="4038600" cy="457200"/>
          </a:xfrm>
          <a:prstGeom prst="rect">
            <a:avLst/>
          </a:prstGeom>
        </p:spPr>
        <p:txBody>
          <a:bodyPr wrap="none" fromWordArt="1">
            <a:prstTxWarp prst="textInflateBottom">
              <a:avLst>
                <a:gd name="adj" fmla="val 68083"/>
              </a:avLst>
            </a:prstTxWarp>
          </a:bodyPr>
          <a:lstStyle/>
          <a:p>
            <a:pPr algn="ctr"/>
            <a:r>
              <a:rPr lang="vi-VN" sz="4000" b="1" i="1" kern="10">
                <a:ln w="12700">
                  <a:solidFill>
                    <a:srgbClr val="FF0000"/>
                  </a:solidFill>
                  <a:round/>
                  <a:headEnd/>
                  <a:tailEnd/>
                </a:ln>
                <a:blipFill dpi="0" rotWithShape="1">
                  <a:blip r:embed="rId4"/>
                  <a:srcRect/>
                  <a:stretch>
                    <a:fillRect/>
                  </a:stretch>
                </a:blipFill>
                <a:effectLst>
                  <a:outerShdw dist="35921" dir="2700000" sy="50000" rotWithShape="0">
                    <a:srgbClr val="875B0D">
                      <a:alpha val="70000"/>
                    </a:srgbClr>
                  </a:outerShdw>
                </a:effectLst>
                <a:latin typeface="Arial"/>
                <a:cs typeface="Arial"/>
              </a:rPr>
              <a:t>trò chơi giải ô chữ</a:t>
            </a:r>
            <a:endParaRPr lang="en-US" sz="4000" b="1" i="1" kern="10">
              <a:ln w="12700">
                <a:solidFill>
                  <a:srgbClr val="FF0000"/>
                </a:solidFill>
                <a:round/>
                <a:headEnd/>
                <a:tailEnd/>
              </a:ln>
              <a:blipFill dpi="0" rotWithShape="1">
                <a:blip r:embed="rId4"/>
                <a:srcRect/>
                <a:stretch>
                  <a:fillRect/>
                </a:stretch>
              </a:blipFill>
              <a:effectLst>
                <a:outerShdw dist="35921" dir="2700000" sy="50000" rotWithShape="0">
                  <a:srgbClr val="875B0D">
                    <a:alpha val="70000"/>
                  </a:srgbClr>
                </a:outerShdw>
              </a:effectLst>
              <a:latin typeface="Arial"/>
              <a:cs typeface="Arial"/>
            </a:endParaRPr>
          </a:p>
        </p:txBody>
      </p:sp>
      <p:sp>
        <p:nvSpPr>
          <p:cNvPr id="815167" name="Oval 63">
            <a:hlinkClick r:id="" action="ppaction://noaction" highlightClick="1"/>
          </p:cNvPr>
          <p:cNvSpPr>
            <a:spLocks noChangeArrowheads="1"/>
          </p:cNvSpPr>
          <p:nvPr/>
        </p:nvSpPr>
        <p:spPr bwMode="auto">
          <a:xfrm>
            <a:off x="1557338" y="144463"/>
            <a:ext cx="381000" cy="381000"/>
          </a:xfrm>
          <a:prstGeom prst="ellipse">
            <a:avLst/>
          </a:prstGeom>
          <a:solidFill>
            <a:srgbClr val="FFFF00"/>
          </a:solidFill>
          <a:ln w="12700" cap="sq">
            <a:solidFill>
              <a:schemeClr val="tx1"/>
            </a:solidFill>
            <a:round/>
            <a:headEnd type="none" w="sm" len="sm"/>
            <a:tailEnd type="none" w="sm" len="sm"/>
          </a:ln>
          <a:effectLst>
            <a:outerShdw dist="35921" dir="2700000" algn="ctr" rotWithShape="0">
              <a:srgbClr val="808080">
                <a:alpha val="50000"/>
              </a:srgbClr>
            </a:outerShdw>
          </a:effectLst>
        </p:spPr>
        <p:txBody>
          <a:bodyPr wrap="none" lIns="92075" tIns="46038" rIns="92075" bIns="46038" anchor="ctr"/>
          <a:lstStyle/>
          <a:p>
            <a:pPr algn="ctr" eaLnBrk="0" hangingPunct="0">
              <a:defRPr/>
            </a:pPr>
            <a:r>
              <a:rPr lang="en-US" sz="2800">
                <a:solidFill>
                  <a:srgbClr val="FF0066"/>
                </a:solidFill>
                <a:latin typeface="Arial" charset="0"/>
              </a:rPr>
              <a:t>1</a:t>
            </a:r>
          </a:p>
        </p:txBody>
      </p:sp>
      <p:sp>
        <p:nvSpPr>
          <p:cNvPr id="815171" name="Oval 67">
            <a:hlinkClick r:id="" action="ppaction://noaction" highlightClick="1"/>
          </p:cNvPr>
          <p:cNvSpPr>
            <a:spLocks noChangeArrowheads="1"/>
          </p:cNvSpPr>
          <p:nvPr/>
        </p:nvSpPr>
        <p:spPr bwMode="auto">
          <a:xfrm>
            <a:off x="2809875" y="638175"/>
            <a:ext cx="381000" cy="381000"/>
          </a:xfrm>
          <a:prstGeom prst="ellipse">
            <a:avLst/>
          </a:prstGeom>
          <a:solidFill>
            <a:srgbClr val="FFFF00"/>
          </a:solidFill>
          <a:ln w="12700" cap="sq">
            <a:solidFill>
              <a:schemeClr val="tx1"/>
            </a:solidFill>
            <a:round/>
            <a:headEnd type="none" w="sm" len="sm"/>
            <a:tailEnd type="none" w="sm" len="sm"/>
          </a:ln>
        </p:spPr>
        <p:txBody>
          <a:bodyPr wrap="none" lIns="92075" tIns="46038" rIns="92075" bIns="46038" anchor="ctr"/>
          <a:lstStyle/>
          <a:p>
            <a:pPr algn="ctr" eaLnBrk="0" hangingPunct="0"/>
            <a:r>
              <a:rPr lang="en-US" sz="2800">
                <a:solidFill>
                  <a:srgbClr val="FF0066"/>
                </a:solidFill>
                <a:latin typeface="Arial" charset="0"/>
              </a:rPr>
              <a:t>2</a:t>
            </a:r>
          </a:p>
        </p:txBody>
      </p:sp>
      <p:sp>
        <p:nvSpPr>
          <p:cNvPr id="815172" name="Oval 68">
            <a:hlinkClick r:id="" action="ppaction://noaction" highlightClick="1"/>
          </p:cNvPr>
          <p:cNvSpPr>
            <a:spLocks noChangeArrowheads="1"/>
          </p:cNvSpPr>
          <p:nvPr/>
        </p:nvSpPr>
        <p:spPr bwMode="auto">
          <a:xfrm>
            <a:off x="2195513" y="1185863"/>
            <a:ext cx="381000" cy="381000"/>
          </a:xfrm>
          <a:prstGeom prst="ellipse">
            <a:avLst/>
          </a:prstGeom>
          <a:solidFill>
            <a:srgbClr val="FFFF00"/>
          </a:solidFill>
          <a:ln w="12700" cap="sq">
            <a:solidFill>
              <a:schemeClr val="tx1"/>
            </a:solidFill>
            <a:round/>
            <a:headEnd type="none" w="sm" len="sm"/>
            <a:tailEnd type="none" w="sm" len="sm"/>
          </a:ln>
        </p:spPr>
        <p:txBody>
          <a:bodyPr wrap="none" lIns="92075" tIns="46038" rIns="92075" bIns="46038" anchor="ctr"/>
          <a:lstStyle/>
          <a:p>
            <a:pPr algn="ctr" eaLnBrk="0" hangingPunct="0"/>
            <a:r>
              <a:rPr lang="en-US" sz="2800">
                <a:solidFill>
                  <a:srgbClr val="FF0066"/>
                </a:solidFill>
                <a:latin typeface="Arial" charset="0"/>
              </a:rPr>
              <a:t>3</a:t>
            </a:r>
          </a:p>
        </p:txBody>
      </p:sp>
      <p:sp>
        <p:nvSpPr>
          <p:cNvPr id="815173" name="Oval 69">
            <a:hlinkClick r:id="" action="ppaction://noaction" highlightClick="1"/>
          </p:cNvPr>
          <p:cNvSpPr>
            <a:spLocks noChangeArrowheads="1"/>
          </p:cNvSpPr>
          <p:nvPr/>
        </p:nvSpPr>
        <p:spPr bwMode="auto">
          <a:xfrm>
            <a:off x="3429000" y="1752600"/>
            <a:ext cx="381000" cy="381000"/>
          </a:xfrm>
          <a:prstGeom prst="ellipse">
            <a:avLst/>
          </a:prstGeom>
          <a:solidFill>
            <a:srgbClr val="FFFF00"/>
          </a:solidFill>
          <a:ln w="12700" cap="sq">
            <a:solidFill>
              <a:schemeClr val="tx1"/>
            </a:solidFill>
            <a:round/>
            <a:headEnd type="none" w="sm" len="sm"/>
            <a:tailEnd type="none" w="sm" len="sm"/>
          </a:ln>
        </p:spPr>
        <p:txBody>
          <a:bodyPr wrap="none" lIns="92075" tIns="46038" rIns="92075" bIns="46038" anchor="ctr"/>
          <a:lstStyle/>
          <a:p>
            <a:pPr algn="ctr" eaLnBrk="0" hangingPunct="0"/>
            <a:r>
              <a:rPr lang="en-US" sz="2800">
                <a:solidFill>
                  <a:srgbClr val="FF0066"/>
                </a:solidFill>
                <a:latin typeface="Arial" charset="0"/>
              </a:rPr>
              <a:t>4</a:t>
            </a:r>
          </a:p>
        </p:txBody>
      </p:sp>
      <p:sp>
        <p:nvSpPr>
          <p:cNvPr id="815174" name="Oval 70">
            <a:hlinkClick r:id="" action="ppaction://noaction" highlightClick="1"/>
          </p:cNvPr>
          <p:cNvSpPr>
            <a:spLocks noChangeArrowheads="1"/>
          </p:cNvSpPr>
          <p:nvPr/>
        </p:nvSpPr>
        <p:spPr bwMode="auto">
          <a:xfrm>
            <a:off x="2819400" y="2257425"/>
            <a:ext cx="381000" cy="381000"/>
          </a:xfrm>
          <a:prstGeom prst="ellipse">
            <a:avLst/>
          </a:prstGeom>
          <a:solidFill>
            <a:srgbClr val="FFFF00"/>
          </a:solidFill>
          <a:ln w="12700" cap="sq">
            <a:solidFill>
              <a:schemeClr val="tx1"/>
            </a:solidFill>
            <a:round/>
            <a:headEnd type="none" w="sm" len="sm"/>
            <a:tailEnd type="none" w="sm" len="sm"/>
          </a:ln>
        </p:spPr>
        <p:txBody>
          <a:bodyPr wrap="none" lIns="92075" tIns="46038" rIns="92075" bIns="46038" anchor="ctr"/>
          <a:lstStyle/>
          <a:p>
            <a:pPr algn="ctr" eaLnBrk="0" hangingPunct="0"/>
            <a:r>
              <a:rPr lang="en-US" sz="2800">
                <a:solidFill>
                  <a:srgbClr val="FF0066"/>
                </a:solidFill>
                <a:latin typeface="Arial" charset="0"/>
              </a:rPr>
              <a:t>5</a:t>
            </a:r>
          </a:p>
        </p:txBody>
      </p:sp>
      <p:sp>
        <p:nvSpPr>
          <p:cNvPr id="815175" name="Oval 71">
            <a:hlinkClick r:id="" action="ppaction://noaction" highlightClick="1"/>
          </p:cNvPr>
          <p:cNvSpPr>
            <a:spLocks noChangeArrowheads="1"/>
          </p:cNvSpPr>
          <p:nvPr/>
        </p:nvSpPr>
        <p:spPr bwMode="auto">
          <a:xfrm>
            <a:off x="3429000" y="2757488"/>
            <a:ext cx="381000" cy="381000"/>
          </a:xfrm>
          <a:prstGeom prst="ellipse">
            <a:avLst/>
          </a:prstGeom>
          <a:solidFill>
            <a:srgbClr val="FFFF00"/>
          </a:solidFill>
          <a:ln w="12700" cap="sq">
            <a:solidFill>
              <a:schemeClr val="tx1"/>
            </a:solidFill>
            <a:round/>
            <a:headEnd type="none" w="sm" len="sm"/>
            <a:tailEnd type="none" w="sm" len="sm"/>
          </a:ln>
        </p:spPr>
        <p:txBody>
          <a:bodyPr wrap="none" lIns="92075" tIns="46038" rIns="92075" bIns="46038" anchor="ctr"/>
          <a:lstStyle/>
          <a:p>
            <a:pPr algn="ctr" eaLnBrk="0" hangingPunct="0"/>
            <a:r>
              <a:rPr lang="en-US" sz="2800">
                <a:solidFill>
                  <a:srgbClr val="FF0066"/>
                </a:solidFill>
                <a:latin typeface="Arial" charset="0"/>
              </a:rPr>
              <a:t>6</a:t>
            </a:r>
          </a:p>
        </p:txBody>
      </p:sp>
      <p:sp>
        <p:nvSpPr>
          <p:cNvPr id="815176" name="Oval 72">
            <a:hlinkClick r:id="" action="ppaction://noaction" highlightClick="1"/>
          </p:cNvPr>
          <p:cNvSpPr>
            <a:spLocks noChangeArrowheads="1"/>
          </p:cNvSpPr>
          <p:nvPr/>
        </p:nvSpPr>
        <p:spPr bwMode="auto">
          <a:xfrm>
            <a:off x="2733675" y="3186113"/>
            <a:ext cx="381000" cy="381000"/>
          </a:xfrm>
          <a:prstGeom prst="ellipse">
            <a:avLst/>
          </a:prstGeom>
          <a:solidFill>
            <a:srgbClr val="FFFF00"/>
          </a:solidFill>
          <a:ln w="12700" cap="sq">
            <a:solidFill>
              <a:schemeClr val="tx1"/>
            </a:solidFill>
            <a:round/>
            <a:headEnd type="none" w="sm" len="sm"/>
            <a:tailEnd type="none" w="sm" len="sm"/>
          </a:ln>
        </p:spPr>
        <p:txBody>
          <a:bodyPr wrap="none" lIns="92075" tIns="46038" rIns="92075" bIns="46038" anchor="ctr"/>
          <a:lstStyle/>
          <a:p>
            <a:pPr algn="ctr" eaLnBrk="0" hangingPunct="0"/>
            <a:r>
              <a:rPr lang="en-US" sz="2800">
                <a:solidFill>
                  <a:srgbClr val="FF0066"/>
                </a:solidFill>
                <a:latin typeface="Arial" charset="0"/>
              </a:rPr>
              <a:t>7</a:t>
            </a:r>
          </a:p>
        </p:txBody>
      </p:sp>
      <p:sp>
        <p:nvSpPr>
          <p:cNvPr id="815177" name="Oval 73">
            <a:hlinkClick r:id="" action="ppaction://noaction" highlightClick="1"/>
          </p:cNvPr>
          <p:cNvSpPr>
            <a:spLocks noChangeArrowheads="1"/>
          </p:cNvSpPr>
          <p:nvPr/>
        </p:nvSpPr>
        <p:spPr bwMode="auto">
          <a:xfrm>
            <a:off x="1614488" y="3681413"/>
            <a:ext cx="381000" cy="381000"/>
          </a:xfrm>
          <a:prstGeom prst="ellipse">
            <a:avLst/>
          </a:prstGeom>
          <a:solidFill>
            <a:srgbClr val="FFFF00"/>
          </a:solidFill>
          <a:ln w="12700" cap="sq">
            <a:solidFill>
              <a:schemeClr val="tx1"/>
            </a:solidFill>
            <a:round/>
            <a:headEnd type="none" w="sm" len="sm"/>
            <a:tailEnd type="none" w="sm" len="sm"/>
          </a:ln>
        </p:spPr>
        <p:txBody>
          <a:bodyPr wrap="none" lIns="92075" tIns="46038" rIns="92075" bIns="46038" anchor="ctr"/>
          <a:lstStyle/>
          <a:p>
            <a:pPr algn="ctr" eaLnBrk="0" hangingPunct="0"/>
            <a:r>
              <a:rPr lang="en-US" sz="2800">
                <a:solidFill>
                  <a:srgbClr val="FF0066"/>
                </a:solidFill>
                <a:latin typeface="Arial" charset="0"/>
              </a:rPr>
              <a:t>8</a:t>
            </a:r>
          </a:p>
        </p:txBody>
      </p:sp>
      <p:sp>
        <p:nvSpPr>
          <p:cNvPr id="815178" name="Text Box 74"/>
          <p:cNvSpPr txBox="1">
            <a:spLocks noChangeArrowheads="1"/>
          </p:cNvSpPr>
          <p:nvPr/>
        </p:nvSpPr>
        <p:spPr bwMode="auto">
          <a:xfrm>
            <a:off x="533400" y="6096000"/>
            <a:ext cx="8494713" cy="461963"/>
          </a:xfrm>
          <a:prstGeom prst="rect">
            <a:avLst/>
          </a:prstGeom>
          <a:solidFill>
            <a:srgbClr val="00B050"/>
          </a:solidFill>
          <a:ln w="12700" cap="sq">
            <a:noFill/>
            <a:miter lim="800000"/>
            <a:headEnd type="none" w="sm" len="sm"/>
            <a:tailEnd type="none" w="sm" len="sm"/>
          </a:ln>
        </p:spPr>
        <p:txBody>
          <a:bodyPr lIns="92075" tIns="46038" rIns="92075" bIns="46038">
            <a:spAutoFit/>
          </a:bodyPr>
          <a:lstStyle/>
          <a:p>
            <a:pPr eaLnBrk="0" hangingPunct="0">
              <a:spcBef>
                <a:spcPct val="50000"/>
              </a:spcBef>
            </a:pPr>
            <a:r>
              <a:rPr lang="en-US">
                <a:solidFill>
                  <a:schemeClr val="bg1"/>
                </a:solidFill>
                <a:latin typeface="Arial" charset="0"/>
              </a:rPr>
              <a:t>ë tr</a:t>
            </a:r>
            <a:r>
              <a:rPr lang="vi-VN">
                <a:solidFill>
                  <a:schemeClr val="bg1"/>
                </a:solidFill>
                <a:latin typeface="Arial" charset="0"/>
              </a:rPr>
              <a:t>ư</a:t>
            </a:r>
            <a:r>
              <a:rPr lang="en-US">
                <a:solidFill>
                  <a:schemeClr val="bg1"/>
                </a:solidFill>
                <a:latin typeface="Arial" charset="0"/>
              </a:rPr>
              <a:t>ờng, ngoài hoạt </a:t>
            </a:r>
            <a:r>
              <a:rPr lang="vi-VN">
                <a:solidFill>
                  <a:schemeClr val="bg1"/>
                </a:solidFill>
                <a:latin typeface="Arial" charset="0"/>
              </a:rPr>
              <a:t>đ</a:t>
            </a:r>
            <a:r>
              <a:rPr lang="en-US">
                <a:solidFill>
                  <a:schemeClr val="bg1"/>
                </a:solidFill>
                <a:latin typeface="Arial" charset="0"/>
              </a:rPr>
              <a:t>ộng học tập, em còn có hoạt </a:t>
            </a:r>
            <a:r>
              <a:rPr lang="vi-VN">
                <a:solidFill>
                  <a:schemeClr val="bg1"/>
                </a:solidFill>
                <a:latin typeface="Arial" charset="0"/>
              </a:rPr>
              <a:t>đ</a:t>
            </a:r>
            <a:r>
              <a:rPr lang="en-US">
                <a:solidFill>
                  <a:schemeClr val="bg1"/>
                </a:solidFill>
                <a:latin typeface="Arial" charset="0"/>
              </a:rPr>
              <a:t>ộng này.</a:t>
            </a:r>
          </a:p>
        </p:txBody>
      </p:sp>
      <p:sp>
        <p:nvSpPr>
          <p:cNvPr id="71" name="Flowchart: Alternate Process 70">
            <a:hlinkHover r:id="" action="ppaction://noaction" highlightClick="1"/>
          </p:cNvPr>
          <p:cNvSpPr/>
          <p:nvPr/>
        </p:nvSpPr>
        <p:spPr>
          <a:xfrm>
            <a:off x="2099543" y="94415"/>
            <a:ext cx="460008" cy="443852"/>
          </a:xfrm>
          <a:prstGeom prst="flowChartAlternateProcess">
            <a:avLst/>
          </a:prstGeom>
          <a:solidFill>
            <a:srgbClr val="FF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latin typeface="Arial"/>
            </a:endParaRPr>
          </a:p>
        </p:txBody>
      </p:sp>
      <p:sp>
        <p:nvSpPr>
          <p:cNvPr id="72" name="Flowchart: Alternate Process 71">
            <a:hlinkHover r:id="" action="ppaction://noaction" highlightClick="1"/>
          </p:cNvPr>
          <p:cNvSpPr/>
          <p:nvPr/>
        </p:nvSpPr>
        <p:spPr>
          <a:xfrm>
            <a:off x="2709143" y="75365"/>
            <a:ext cx="460008" cy="443852"/>
          </a:xfrm>
          <a:prstGeom prst="flowChartAlternateProcess">
            <a:avLst/>
          </a:prstGeom>
          <a:solidFill>
            <a:srgbClr val="FF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latin typeface="Arial"/>
            </a:endParaRPr>
          </a:p>
        </p:txBody>
      </p:sp>
      <p:sp>
        <p:nvSpPr>
          <p:cNvPr id="5" name="Flowchart: Alternate Process 116">
            <a:hlinkHover r:id="" action="ppaction://noaction" highlightClick="1"/>
          </p:cNvPr>
          <p:cNvSpPr/>
          <p:nvPr/>
        </p:nvSpPr>
        <p:spPr>
          <a:xfrm>
            <a:off x="3318743" y="94415"/>
            <a:ext cx="460008" cy="443852"/>
          </a:xfrm>
          <a:prstGeom prst="flowChartAlternateProcess">
            <a:avLst/>
          </a:prstGeom>
          <a:solidFill>
            <a:srgbClr val="FF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latin typeface="Arial"/>
            </a:endParaRPr>
          </a:p>
        </p:txBody>
      </p:sp>
      <p:sp>
        <p:nvSpPr>
          <p:cNvPr id="815159" name="Text Box 55"/>
          <p:cNvSpPr txBox="1">
            <a:spLocks noChangeArrowheads="1"/>
          </p:cNvSpPr>
          <p:nvPr/>
        </p:nvSpPr>
        <p:spPr bwMode="auto">
          <a:xfrm>
            <a:off x="1938338" y="100013"/>
            <a:ext cx="4419600" cy="457200"/>
          </a:xfrm>
          <a:prstGeom prst="rect">
            <a:avLst/>
          </a:prstGeom>
          <a:noFill/>
          <a:ln w="9525">
            <a:noFill/>
            <a:miter lim="800000"/>
            <a:headEnd/>
            <a:tailEnd/>
          </a:ln>
        </p:spPr>
        <p:txBody>
          <a:bodyPr>
            <a:spAutoFit/>
          </a:bodyPr>
          <a:lstStyle/>
          <a:p>
            <a:pPr eaLnBrk="0" hangingPunct="0">
              <a:spcBef>
                <a:spcPct val="50000"/>
              </a:spcBef>
            </a:pPr>
            <a:r>
              <a:rPr lang="en-US" b="1">
                <a:latin typeface="Arial" charset="0"/>
              </a:rPr>
              <a:t>  V     U     I      C     H    </a:t>
            </a:r>
            <a:r>
              <a:rPr lang="vi-VN" b="1">
                <a:latin typeface="Arial" charset="0"/>
              </a:rPr>
              <a:t>Ơ</a:t>
            </a:r>
            <a:r>
              <a:rPr lang="en-US" b="1">
                <a:latin typeface="Arial" charset="0"/>
              </a:rPr>
              <a:t>     I</a:t>
            </a:r>
          </a:p>
        </p:txBody>
      </p:sp>
      <p:sp>
        <p:nvSpPr>
          <p:cNvPr id="119" name="Flowchart: Alternate Process 118">
            <a:hlinkHover r:id="" action="ppaction://noaction" highlightClick="1"/>
          </p:cNvPr>
          <p:cNvSpPr/>
          <p:nvPr/>
        </p:nvSpPr>
        <p:spPr>
          <a:xfrm>
            <a:off x="5135368" y="606437"/>
            <a:ext cx="436418" cy="482785"/>
          </a:xfrm>
          <a:prstGeom prst="flowChartAlternateProcess">
            <a:avLst/>
          </a:prstGeom>
          <a:solidFill>
            <a:srgbClr val="FF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latin typeface="Arial"/>
            </a:endParaRPr>
          </a:p>
        </p:txBody>
      </p:sp>
      <p:sp>
        <p:nvSpPr>
          <p:cNvPr id="120" name="Flowchart: Alternate Process 119">
            <a:hlinkHover r:id="" action="ppaction://noaction" highlightClick="1"/>
          </p:cNvPr>
          <p:cNvSpPr/>
          <p:nvPr/>
        </p:nvSpPr>
        <p:spPr>
          <a:xfrm>
            <a:off x="3950736" y="601674"/>
            <a:ext cx="435827" cy="482785"/>
          </a:xfrm>
          <a:prstGeom prst="flowChartAlternateProcess">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latin typeface="Arial"/>
            </a:endParaRPr>
          </a:p>
        </p:txBody>
      </p:sp>
      <p:sp>
        <p:nvSpPr>
          <p:cNvPr id="121" name="Flowchart: Alternate Process 120">
            <a:hlinkHover r:id="" action="ppaction://noaction" highlightClick="1"/>
          </p:cNvPr>
          <p:cNvSpPr/>
          <p:nvPr/>
        </p:nvSpPr>
        <p:spPr>
          <a:xfrm>
            <a:off x="4549581" y="592149"/>
            <a:ext cx="436417" cy="482785"/>
          </a:xfrm>
          <a:prstGeom prst="flowChartAlternateProcess">
            <a:avLst/>
          </a:prstGeom>
          <a:solidFill>
            <a:srgbClr val="FF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latin typeface="Arial"/>
            </a:endParaRPr>
          </a:p>
        </p:txBody>
      </p:sp>
      <p:sp>
        <p:nvSpPr>
          <p:cNvPr id="122" name="Flowchart: Alternate Process 121">
            <a:hlinkHover r:id="" action="ppaction://noaction" highlightClick="1"/>
          </p:cNvPr>
          <p:cNvSpPr/>
          <p:nvPr/>
        </p:nvSpPr>
        <p:spPr>
          <a:xfrm>
            <a:off x="3335143" y="592149"/>
            <a:ext cx="436418" cy="482785"/>
          </a:xfrm>
          <a:prstGeom prst="flowChartAlternateProcess">
            <a:avLst/>
          </a:prstGeom>
          <a:solidFill>
            <a:srgbClr val="FF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latin typeface="Arial"/>
            </a:endParaRPr>
          </a:p>
        </p:txBody>
      </p:sp>
      <p:sp>
        <p:nvSpPr>
          <p:cNvPr id="815160" name="Text Box 56"/>
          <p:cNvSpPr txBox="1">
            <a:spLocks noChangeArrowheads="1"/>
          </p:cNvSpPr>
          <p:nvPr/>
        </p:nvSpPr>
        <p:spPr bwMode="auto">
          <a:xfrm>
            <a:off x="2986088" y="609600"/>
            <a:ext cx="3062287" cy="457200"/>
          </a:xfrm>
          <a:prstGeom prst="rect">
            <a:avLst/>
          </a:prstGeom>
          <a:noFill/>
          <a:ln w="9525">
            <a:noFill/>
            <a:miter lim="800000"/>
            <a:headEnd/>
            <a:tailEnd/>
          </a:ln>
        </p:spPr>
        <p:txBody>
          <a:bodyPr>
            <a:spAutoFit/>
          </a:bodyPr>
          <a:lstStyle/>
          <a:p>
            <a:pPr eaLnBrk="0" hangingPunct="0">
              <a:spcBef>
                <a:spcPct val="50000"/>
              </a:spcBef>
            </a:pPr>
            <a:r>
              <a:rPr lang="en-US" b="1">
                <a:latin typeface="Arial" charset="0"/>
              </a:rPr>
              <a:t>    C     H    Á     U</a:t>
            </a:r>
          </a:p>
        </p:txBody>
      </p:sp>
      <p:sp>
        <p:nvSpPr>
          <p:cNvPr id="123" name="Flowchart: Alternate Process 122">
            <a:hlinkHover r:id="" action="ppaction://noaction" highlightClick="1"/>
          </p:cNvPr>
          <p:cNvSpPr/>
          <p:nvPr/>
        </p:nvSpPr>
        <p:spPr>
          <a:xfrm>
            <a:off x="3952323" y="1136047"/>
            <a:ext cx="435828" cy="498360"/>
          </a:xfrm>
          <a:prstGeom prst="flowChartAlternateProcess">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latin typeface="Arial"/>
            </a:endParaRPr>
          </a:p>
        </p:txBody>
      </p:sp>
      <p:sp>
        <p:nvSpPr>
          <p:cNvPr id="124" name="Flowchart: Alternate Process 123">
            <a:hlinkHover r:id="" action="ppaction://noaction" highlightClick="1"/>
          </p:cNvPr>
          <p:cNvSpPr/>
          <p:nvPr/>
        </p:nvSpPr>
        <p:spPr>
          <a:xfrm>
            <a:off x="5698931" y="1121760"/>
            <a:ext cx="436417" cy="498360"/>
          </a:xfrm>
          <a:prstGeom prst="flowChartAlternateProcess">
            <a:avLst/>
          </a:prstGeom>
          <a:solidFill>
            <a:srgbClr val="FF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latin typeface="Arial"/>
            </a:endParaRPr>
          </a:p>
        </p:txBody>
      </p:sp>
      <p:sp>
        <p:nvSpPr>
          <p:cNvPr id="125" name="Flowchart: Alternate Process 124">
            <a:hlinkHover r:id="" action="ppaction://noaction" highlightClick="1"/>
          </p:cNvPr>
          <p:cNvSpPr/>
          <p:nvPr/>
        </p:nvSpPr>
        <p:spPr>
          <a:xfrm>
            <a:off x="5132193" y="1121760"/>
            <a:ext cx="436418" cy="498360"/>
          </a:xfrm>
          <a:prstGeom prst="flowChartAlternateProcess">
            <a:avLst/>
          </a:prstGeom>
          <a:solidFill>
            <a:srgbClr val="FF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latin typeface="Arial"/>
            </a:endParaRPr>
          </a:p>
        </p:txBody>
      </p:sp>
      <p:sp>
        <p:nvSpPr>
          <p:cNvPr id="126" name="Flowchart: Alternate Process 125">
            <a:hlinkHover r:id="" action="ppaction://noaction" highlightClick="1"/>
          </p:cNvPr>
          <p:cNvSpPr/>
          <p:nvPr/>
        </p:nvSpPr>
        <p:spPr>
          <a:xfrm>
            <a:off x="4565456" y="1140810"/>
            <a:ext cx="436417" cy="498360"/>
          </a:xfrm>
          <a:prstGeom prst="flowChartAlternateProcess">
            <a:avLst/>
          </a:prstGeom>
          <a:solidFill>
            <a:srgbClr val="FF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latin typeface="Arial"/>
            </a:endParaRPr>
          </a:p>
        </p:txBody>
      </p:sp>
      <p:sp>
        <p:nvSpPr>
          <p:cNvPr id="127" name="Flowchart: Alternate Process 126">
            <a:hlinkHover r:id="" action="ppaction://noaction" highlightClick="1"/>
          </p:cNvPr>
          <p:cNvSpPr/>
          <p:nvPr/>
        </p:nvSpPr>
        <p:spPr>
          <a:xfrm>
            <a:off x="6259318" y="1121760"/>
            <a:ext cx="436418" cy="498360"/>
          </a:xfrm>
          <a:prstGeom prst="flowChartAlternateProcess">
            <a:avLst/>
          </a:prstGeom>
          <a:solidFill>
            <a:srgbClr val="FF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latin typeface="Arial"/>
            </a:endParaRPr>
          </a:p>
        </p:txBody>
      </p:sp>
      <p:sp>
        <p:nvSpPr>
          <p:cNvPr id="128" name="Flowchart: Alternate Process 127">
            <a:hlinkHover r:id="" action="ppaction://noaction" highlightClick="1"/>
          </p:cNvPr>
          <p:cNvSpPr/>
          <p:nvPr/>
        </p:nvSpPr>
        <p:spPr>
          <a:xfrm>
            <a:off x="3331968" y="1107472"/>
            <a:ext cx="436418" cy="498360"/>
          </a:xfrm>
          <a:prstGeom prst="flowChartAlternateProcess">
            <a:avLst/>
          </a:prstGeom>
          <a:solidFill>
            <a:srgbClr val="FF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latin typeface="Arial"/>
            </a:endParaRPr>
          </a:p>
        </p:txBody>
      </p:sp>
      <p:sp>
        <p:nvSpPr>
          <p:cNvPr id="129" name="Flowchart: Alternate Process 128">
            <a:hlinkHover r:id="" action="ppaction://noaction" highlightClick="1"/>
          </p:cNvPr>
          <p:cNvSpPr/>
          <p:nvPr/>
        </p:nvSpPr>
        <p:spPr>
          <a:xfrm>
            <a:off x="2722368" y="1093185"/>
            <a:ext cx="436418" cy="498360"/>
          </a:xfrm>
          <a:prstGeom prst="flowChartAlternateProcess">
            <a:avLst/>
          </a:prstGeom>
          <a:solidFill>
            <a:srgbClr val="FF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latin typeface="Arial"/>
            </a:endParaRPr>
          </a:p>
        </p:txBody>
      </p:sp>
      <p:sp>
        <p:nvSpPr>
          <p:cNvPr id="815161" name="Text Box 57"/>
          <p:cNvSpPr txBox="1">
            <a:spLocks noChangeArrowheads="1"/>
          </p:cNvSpPr>
          <p:nvPr/>
        </p:nvSpPr>
        <p:spPr bwMode="auto">
          <a:xfrm>
            <a:off x="2571750" y="1128713"/>
            <a:ext cx="4362450" cy="457200"/>
          </a:xfrm>
          <a:prstGeom prst="rect">
            <a:avLst/>
          </a:prstGeom>
          <a:noFill/>
          <a:ln w="9525">
            <a:noFill/>
            <a:miter lim="800000"/>
            <a:headEnd/>
            <a:tailEnd/>
          </a:ln>
        </p:spPr>
        <p:txBody>
          <a:bodyPr>
            <a:spAutoFit/>
          </a:bodyPr>
          <a:lstStyle/>
          <a:p>
            <a:pPr eaLnBrk="0" hangingPunct="0">
              <a:spcBef>
                <a:spcPct val="50000"/>
              </a:spcBef>
            </a:pPr>
            <a:r>
              <a:rPr lang="en-US">
                <a:latin typeface="Arial" charset="0"/>
              </a:rPr>
              <a:t>  T</a:t>
            </a:r>
            <a:r>
              <a:rPr lang="en-US" b="1">
                <a:latin typeface="Arial" charset="0"/>
              </a:rPr>
              <a:t>     H     Ủ    C   Ô    N    G</a:t>
            </a:r>
          </a:p>
        </p:txBody>
      </p:sp>
      <p:sp>
        <p:nvSpPr>
          <p:cNvPr id="131" name="Flowchart: Alternate Process 130">
            <a:hlinkHover r:id="" action="ppaction://noaction" highlightClick="1"/>
          </p:cNvPr>
          <p:cNvSpPr/>
          <p:nvPr/>
        </p:nvSpPr>
        <p:spPr>
          <a:xfrm>
            <a:off x="3965773" y="1693260"/>
            <a:ext cx="442332" cy="498360"/>
          </a:xfrm>
          <a:prstGeom prst="flowChartAlternateProcess">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latin typeface="Arial"/>
            </a:endParaRPr>
          </a:p>
        </p:txBody>
      </p:sp>
      <p:sp>
        <p:nvSpPr>
          <p:cNvPr id="132" name="Flowchart: Alternate Process 131">
            <a:hlinkHover r:id="" action="ppaction://noaction" highlightClick="1"/>
          </p:cNvPr>
          <p:cNvSpPr/>
          <p:nvPr/>
        </p:nvSpPr>
        <p:spPr>
          <a:xfrm>
            <a:off x="6275929" y="1693260"/>
            <a:ext cx="442971" cy="498360"/>
          </a:xfrm>
          <a:prstGeom prst="flowChartAlternateProcess">
            <a:avLst/>
          </a:prstGeom>
          <a:solidFill>
            <a:srgbClr val="FF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latin typeface="Arial"/>
            </a:endParaRPr>
          </a:p>
        </p:txBody>
      </p:sp>
      <p:sp>
        <p:nvSpPr>
          <p:cNvPr id="133" name="Flowchart: Alternate Process 132">
            <a:hlinkHover r:id="" action="ppaction://noaction" highlightClick="1"/>
          </p:cNvPr>
          <p:cNvSpPr/>
          <p:nvPr/>
        </p:nvSpPr>
        <p:spPr>
          <a:xfrm>
            <a:off x="5723479" y="1693260"/>
            <a:ext cx="442971" cy="498360"/>
          </a:xfrm>
          <a:prstGeom prst="flowChartAlternateProcess">
            <a:avLst/>
          </a:prstGeom>
          <a:solidFill>
            <a:srgbClr val="FF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latin typeface="Arial"/>
            </a:endParaRPr>
          </a:p>
        </p:txBody>
      </p:sp>
      <p:sp>
        <p:nvSpPr>
          <p:cNvPr id="134" name="Flowchart: Alternate Process 133">
            <a:hlinkHover r:id="" action="ppaction://noaction" highlightClick="1"/>
          </p:cNvPr>
          <p:cNvSpPr/>
          <p:nvPr/>
        </p:nvSpPr>
        <p:spPr>
          <a:xfrm>
            <a:off x="5142454" y="1693260"/>
            <a:ext cx="442971" cy="498360"/>
          </a:xfrm>
          <a:prstGeom prst="flowChartAlternateProcess">
            <a:avLst/>
          </a:prstGeom>
          <a:solidFill>
            <a:srgbClr val="FF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latin typeface="Arial"/>
            </a:endParaRPr>
          </a:p>
        </p:txBody>
      </p:sp>
      <p:sp>
        <p:nvSpPr>
          <p:cNvPr id="135" name="Flowchart: Alternate Process 134">
            <a:hlinkHover r:id="" action="ppaction://noaction" highlightClick="1"/>
          </p:cNvPr>
          <p:cNvSpPr/>
          <p:nvPr/>
        </p:nvSpPr>
        <p:spPr>
          <a:xfrm>
            <a:off x="4560728" y="1693260"/>
            <a:ext cx="442332" cy="498360"/>
          </a:xfrm>
          <a:prstGeom prst="flowChartAlternateProcess">
            <a:avLst/>
          </a:prstGeom>
          <a:solidFill>
            <a:srgbClr val="FF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latin typeface="Arial"/>
            </a:endParaRPr>
          </a:p>
        </p:txBody>
      </p:sp>
      <p:sp>
        <p:nvSpPr>
          <p:cNvPr id="137" name="Flowchart: Alternate Process 136">
            <a:hlinkHover r:id="" action="ppaction://noaction" highlightClick="1"/>
          </p:cNvPr>
          <p:cNvSpPr/>
          <p:nvPr/>
        </p:nvSpPr>
        <p:spPr>
          <a:xfrm>
            <a:off x="6852192" y="1693260"/>
            <a:ext cx="442971" cy="498360"/>
          </a:xfrm>
          <a:prstGeom prst="flowChartAlternateProcess">
            <a:avLst/>
          </a:prstGeom>
          <a:solidFill>
            <a:srgbClr val="FF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latin typeface="Arial"/>
            </a:endParaRPr>
          </a:p>
        </p:txBody>
      </p:sp>
      <p:sp>
        <p:nvSpPr>
          <p:cNvPr id="815162" name="Text Box 58"/>
          <p:cNvSpPr txBox="1">
            <a:spLocks noChangeArrowheads="1"/>
          </p:cNvSpPr>
          <p:nvPr/>
        </p:nvSpPr>
        <p:spPr bwMode="auto">
          <a:xfrm>
            <a:off x="3914775" y="1709738"/>
            <a:ext cx="3552825" cy="457200"/>
          </a:xfrm>
          <a:prstGeom prst="rect">
            <a:avLst/>
          </a:prstGeom>
          <a:noFill/>
          <a:ln w="9525">
            <a:noFill/>
            <a:miter lim="800000"/>
            <a:headEnd/>
            <a:tailEnd/>
          </a:ln>
        </p:spPr>
        <p:txBody>
          <a:bodyPr>
            <a:spAutoFit/>
          </a:bodyPr>
          <a:lstStyle/>
          <a:p>
            <a:pPr eaLnBrk="0" hangingPunct="0">
              <a:spcBef>
                <a:spcPct val="50000"/>
              </a:spcBef>
            </a:pPr>
            <a:r>
              <a:rPr lang="en-US" b="1">
                <a:latin typeface="Arial" charset="0"/>
              </a:rPr>
              <a:t> Đ    Á    N     H    C    Á</a:t>
            </a:r>
          </a:p>
        </p:txBody>
      </p:sp>
      <p:sp>
        <p:nvSpPr>
          <p:cNvPr id="139" name="Flowchart: Alternate Process 138">
            <a:hlinkHover r:id="" action="ppaction://noaction" highlightClick="1"/>
          </p:cNvPr>
          <p:cNvSpPr/>
          <p:nvPr/>
        </p:nvSpPr>
        <p:spPr>
          <a:xfrm>
            <a:off x="3922198" y="2219707"/>
            <a:ext cx="477459" cy="463319"/>
          </a:xfrm>
          <a:prstGeom prst="flowChartAlternateProcess">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latin typeface="Arial"/>
            </a:endParaRPr>
          </a:p>
        </p:txBody>
      </p:sp>
      <p:sp>
        <p:nvSpPr>
          <p:cNvPr id="140" name="Flowchart: Alternate Process 139">
            <a:hlinkHover r:id="" action="ppaction://noaction" highlightClick="1"/>
          </p:cNvPr>
          <p:cNvSpPr/>
          <p:nvPr/>
        </p:nvSpPr>
        <p:spPr>
          <a:xfrm>
            <a:off x="4593979" y="2219707"/>
            <a:ext cx="478356" cy="463319"/>
          </a:xfrm>
          <a:prstGeom prst="flowChartAlternateProcess">
            <a:avLst/>
          </a:prstGeom>
          <a:solidFill>
            <a:srgbClr val="FF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latin typeface="Arial"/>
            </a:endParaRPr>
          </a:p>
        </p:txBody>
      </p:sp>
      <p:sp>
        <p:nvSpPr>
          <p:cNvPr id="142" name="Flowchart: Alternate Process 141">
            <a:hlinkHover r:id="" action="ppaction://noaction" highlightClick="1"/>
          </p:cNvPr>
          <p:cNvSpPr/>
          <p:nvPr/>
        </p:nvSpPr>
        <p:spPr>
          <a:xfrm>
            <a:off x="3317629" y="2219707"/>
            <a:ext cx="478356" cy="463319"/>
          </a:xfrm>
          <a:prstGeom prst="flowChartAlternateProcess">
            <a:avLst/>
          </a:prstGeom>
          <a:solidFill>
            <a:srgbClr val="FF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latin typeface="Arial"/>
            </a:endParaRPr>
          </a:p>
        </p:txBody>
      </p:sp>
      <p:sp>
        <p:nvSpPr>
          <p:cNvPr id="815163" name="Text Box 59"/>
          <p:cNvSpPr txBox="1">
            <a:spLocks noChangeArrowheads="1"/>
          </p:cNvSpPr>
          <p:nvPr/>
        </p:nvSpPr>
        <p:spPr bwMode="auto">
          <a:xfrm>
            <a:off x="3081338" y="2214563"/>
            <a:ext cx="2133600" cy="457200"/>
          </a:xfrm>
          <a:prstGeom prst="rect">
            <a:avLst/>
          </a:prstGeom>
          <a:noFill/>
          <a:ln w="9525">
            <a:noFill/>
            <a:miter lim="800000"/>
            <a:headEnd/>
            <a:tailEnd/>
          </a:ln>
        </p:spPr>
        <p:txBody>
          <a:bodyPr>
            <a:spAutoFit/>
          </a:bodyPr>
          <a:lstStyle/>
          <a:p>
            <a:pPr eaLnBrk="0" hangingPunct="0">
              <a:spcBef>
                <a:spcPct val="50000"/>
              </a:spcBef>
            </a:pPr>
            <a:r>
              <a:rPr lang="en-US" b="1">
                <a:latin typeface="Arial" charset="0"/>
              </a:rPr>
              <a:t>   Đ     Ề     U     </a:t>
            </a:r>
          </a:p>
        </p:txBody>
      </p:sp>
      <p:sp>
        <p:nvSpPr>
          <p:cNvPr id="6" name="Flowchart: Alternate Process 142">
            <a:hlinkHover r:id="" action="ppaction://noaction" highlightClick="1"/>
          </p:cNvPr>
          <p:cNvSpPr/>
          <p:nvPr/>
        </p:nvSpPr>
        <p:spPr>
          <a:xfrm>
            <a:off x="5286212" y="2736630"/>
            <a:ext cx="450834" cy="428278"/>
          </a:xfrm>
          <a:prstGeom prst="flowChartAlternateProcess">
            <a:avLst/>
          </a:prstGeom>
          <a:solidFill>
            <a:srgbClr val="FF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latin typeface="Arial"/>
            </a:endParaRPr>
          </a:p>
        </p:txBody>
      </p:sp>
      <p:sp>
        <p:nvSpPr>
          <p:cNvPr id="7" name="Flowchart: Alternate Process 143">
            <a:hlinkHover r:id="" action="ppaction://noaction" highlightClick="1"/>
          </p:cNvPr>
          <p:cNvSpPr/>
          <p:nvPr/>
        </p:nvSpPr>
        <p:spPr>
          <a:xfrm>
            <a:off x="4605175" y="2736630"/>
            <a:ext cx="450834" cy="428278"/>
          </a:xfrm>
          <a:prstGeom prst="flowChartAlternateProcess">
            <a:avLst/>
          </a:prstGeom>
          <a:solidFill>
            <a:srgbClr val="FF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latin typeface="Arial"/>
            </a:endParaRPr>
          </a:p>
        </p:txBody>
      </p:sp>
      <p:sp>
        <p:nvSpPr>
          <p:cNvPr id="145" name="Flowchart: Alternate Process 144">
            <a:hlinkHover r:id="" action="ppaction://noaction" highlightClick="1"/>
          </p:cNvPr>
          <p:cNvSpPr/>
          <p:nvPr/>
        </p:nvSpPr>
        <p:spPr>
          <a:xfrm>
            <a:off x="3952536" y="2736630"/>
            <a:ext cx="451438" cy="428278"/>
          </a:xfrm>
          <a:prstGeom prst="flowChartAlternateProcess">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latin typeface="Arial"/>
            </a:endParaRPr>
          </a:p>
        </p:txBody>
      </p:sp>
      <p:sp>
        <p:nvSpPr>
          <p:cNvPr id="815164" name="Text Box 60"/>
          <p:cNvSpPr txBox="1">
            <a:spLocks noChangeArrowheads="1"/>
          </p:cNvSpPr>
          <p:nvPr/>
        </p:nvSpPr>
        <p:spPr bwMode="auto">
          <a:xfrm>
            <a:off x="3805238" y="2695575"/>
            <a:ext cx="3200400" cy="457200"/>
          </a:xfrm>
          <a:prstGeom prst="rect">
            <a:avLst/>
          </a:prstGeom>
          <a:noFill/>
          <a:ln w="9525">
            <a:noFill/>
            <a:miter lim="800000"/>
            <a:headEnd/>
            <a:tailEnd/>
          </a:ln>
        </p:spPr>
        <p:txBody>
          <a:bodyPr>
            <a:spAutoFit/>
          </a:bodyPr>
          <a:lstStyle/>
          <a:p>
            <a:pPr eaLnBrk="0" hangingPunct="0">
              <a:spcBef>
                <a:spcPct val="50000"/>
              </a:spcBef>
            </a:pPr>
            <a:r>
              <a:rPr lang="en-US" b="1">
                <a:latin typeface="Arial" charset="0"/>
              </a:rPr>
              <a:t>  X      E     Đ     Ạ     P</a:t>
            </a:r>
          </a:p>
        </p:txBody>
      </p:sp>
      <p:sp>
        <p:nvSpPr>
          <p:cNvPr id="149" name="Flowchart: Alternate Process 148">
            <a:hlinkHover r:id="" action="ppaction://noaction" highlightClick="1"/>
          </p:cNvPr>
          <p:cNvSpPr/>
          <p:nvPr/>
        </p:nvSpPr>
        <p:spPr>
          <a:xfrm>
            <a:off x="3953136" y="3203842"/>
            <a:ext cx="456642" cy="436064"/>
          </a:xfrm>
          <a:prstGeom prst="flowChartAlternateProcess">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latin typeface="Arial"/>
            </a:endParaRPr>
          </a:p>
        </p:txBody>
      </p:sp>
      <p:sp>
        <p:nvSpPr>
          <p:cNvPr id="150" name="Flowchart: Alternate Process 149">
            <a:hlinkHover r:id="" action="ppaction://noaction" highlightClick="1"/>
          </p:cNvPr>
          <p:cNvSpPr/>
          <p:nvPr/>
        </p:nvSpPr>
        <p:spPr>
          <a:xfrm>
            <a:off x="3329414" y="3203842"/>
            <a:ext cx="456076" cy="436064"/>
          </a:xfrm>
          <a:prstGeom prst="flowChartAlternateProcess">
            <a:avLst/>
          </a:prstGeom>
          <a:solidFill>
            <a:srgbClr val="FF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latin typeface="Arial"/>
            </a:endParaRPr>
          </a:p>
        </p:txBody>
      </p:sp>
      <p:sp>
        <p:nvSpPr>
          <p:cNvPr id="8" name="Flowchart: Alternate Process 150">
            <a:hlinkHover r:id="" action="ppaction://noaction" highlightClick="1"/>
          </p:cNvPr>
          <p:cNvSpPr/>
          <p:nvPr/>
        </p:nvSpPr>
        <p:spPr>
          <a:xfrm>
            <a:off x="4591476" y="3203842"/>
            <a:ext cx="456076" cy="436064"/>
          </a:xfrm>
          <a:prstGeom prst="flowChartAlternateProcess">
            <a:avLst/>
          </a:prstGeom>
          <a:solidFill>
            <a:srgbClr val="FF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latin typeface="Arial"/>
            </a:endParaRPr>
          </a:p>
        </p:txBody>
      </p:sp>
      <p:sp>
        <p:nvSpPr>
          <p:cNvPr id="815165" name="Text Box 61"/>
          <p:cNvSpPr txBox="1">
            <a:spLocks noChangeArrowheads="1"/>
          </p:cNvSpPr>
          <p:nvPr/>
        </p:nvSpPr>
        <p:spPr bwMode="auto">
          <a:xfrm>
            <a:off x="3352800" y="3219450"/>
            <a:ext cx="3124200" cy="457200"/>
          </a:xfrm>
          <a:prstGeom prst="rect">
            <a:avLst/>
          </a:prstGeom>
          <a:noFill/>
          <a:ln w="9525">
            <a:noFill/>
            <a:miter lim="800000"/>
            <a:headEnd/>
            <a:tailEnd/>
          </a:ln>
        </p:spPr>
        <p:txBody>
          <a:bodyPr>
            <a:spAutoFit/>
          </a:bodyPr>
          <a:lstStyle/>
          <a:p>
            <a:pPr eaLnBrk="0" hangingPunct="0">
              <a:spcBef>
                <a:spcPct val="50000"/>
              </a:spcBef>
            </a:pPr>
            <a:r>
              <a:rPr lang="en-US" b="1">
                <a:latin typeface="Arial" charset="0"/>
              </a:rPr>
              <a:t>X     Ã     H      Ộ     I</a:t>
            </a:r>
          </a:p>
        </p:txBody>
      </p:sp>
      <p:sp>
        <p:nvSpPr>
          <p:cNvPr id="154" name="Flowchart: Alternate Process 153">
            <a:hlinkHover r:id="" action="ppaction://noaction" highlightClick="1"/>
          </p:cNvPr>
          <p:cNvSpPr/>
          <p:nvPr/>
        </p:nvSpPr>
        <p:spPr>
          <a:xfrm>
            <a:off x="3336762" y="3668863"/>
            <a:ext cx="450834" cy="408810"/>
          </a:xfrm>
          <a:prstGeom prst="flowChartAlternateProcess">
            <a:avLst/>
          </a:prstGeom>
          <a:solidFill>
            <a:srgbClr val="FF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latin typeface="Arial"/>
            </a:endParaRPr>
          </a:p>
        </p:txBody>
      </p:sp>
      <p:sp>
        <p:nvSpPr>
          <p:cNvPr id="155" name="Flowchart: Alternate Process 154">
            <a:hlinkHover r:id="" action="ppaction://noaction" highlightClick="1"/>
          </p:cNvPr>
          <p:cNvSpPr/>
          <p:nvPr/>
        </p:nvSpPr>
        <p:spPr>
          <a:xfrm>
            <a:off x="4605175" y="3668863"/>
            <a:ext cx="450834" cy="408810"/>
          </a:xfrm>
          <a:prstGeom prst="flowChartAlternateProcess">
            <a:avLst/>
          </a:prstGeom>
          <a:solidFill>
            <a:srgbClr val="FF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latin typeface="Arial"/>
            </a:endParaRPr>
          </a:p>
        </p:txBody>
      </p:sp>
      <p:sp>
        <p:nvSpPr>
          <p:cNvPr id="159" name="Flowchart: Alternate Process 158">
            <a:hlinkHover r:id="" action="ppaction://noaction" highlightClick="1"/>
          </p:cNvPr>
          <p:cNvSpPr/>
          <p:nvPr/>
        </p:nvSpPr>
        <p:spPr>
          <a:xfrm>
            <a:off x="3982698" y="3668863"/>
            <a:ext cx="451439" cy="408810"/>
          </a:xfrm>
          <a:prstGeom prst="flowChartAlternateProcess">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latin typeface="Arial"/>
            </a:endParaRPr>
          </a:p>
        </p:txBody>
      </p:sp>
      <p:sp>
        <p:nvSpPr>
          <p:cNvPr id="160" name="Flowchart: Alternate Process 159">
            <a:hlinkHover r:id="" action="ppaction://noaction" highlightClick="1"/>
          </p:cNvPr>
          <p:cNvSpPr/>
          <p:nvPr/>
        </p:nvSpPr>
        <p:spPr>
          <a:xfrm>
            <a:off x="2747800" y="3668863"/>
            <a:ext cx="450834" cy="408810"/>
          </a:xfrm>
          <a:prstGeom prst="flowChartAlternateProcess">
            <a:avLst/>
          </a:prstGeom>
          <a:solidFill>
            <a:srgbClr val="FF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latin typeface="Arial"/>
            </a:endParaRPr>
          </a:p>
        </p:txBody>
      </p:sp>
      <p:sp>
        <p:nvSpPr>
          <p:cNvPr id="161" name="Flowchart: Alternate Process 160">
            <a:hlinkHover r:id="" action="ppaction://noaction" highlightClick="1"/>
          </p:cNvPr>
          <p:cNvSpPr/>
          <p:nvPr/>
        </p:nvSpPr>
        <p:spPr>
          <a:xfrm>
            <a:off x="2138200" y="3668863"/>
            <a:ext cx="450834" cy="408810"/>
          </a:xfrm>
          <a:prstGeom prst="flowChartAlternateProcess">
            <a:avLst/>
          </a:prstGeom>
          <a:solidFill>
            <a:srgbClr val="FF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latin typeface="Arial"/>
            </a:endParaRPr>
          </a:p>
        </p:txBody>
      </p:sp>
      <p:sp>
        <p:nvSpPr>
          <p:cNvPr id="815166" name="Text Box 62"/>
          <p:cNvSpPr txBox="1">
            <a:spLocks noChangeArrowheads="1"/>
          </p:cNvSpPr>
          <p:nvPr/>
        </p:nvSpPr>
        <p:spPr bwMode="auto">
          <a:xfrm>
            <a:off x="1985963" y="3614738"/>
            <a:ext cx="3124200" cy="457200"/>
          </a:xfrm>
          <a:prstGeom prst="rect">
            <a:avLst/>
          </a:prstGeom>
          <a:noFill/>
          <a:ln w="9525">
            <a:noFill/>
            <a:miter lim="800000"/>
            <a:headEnd/>
            <a:tailEnd/>
          </a:ln>
        </p:spPr>
        <p:txBody>
          <a:bodyPr>
            <a:spAutoFit/>
          </a:bodyPr>
          <a:lstStyle/>
          <a:p>
            <a:pPr eaLnBrk="0" hangingPunct="0">
              <a:spcBef>
                <a:spcPct val="50000"/>
              </a:spcBef>
            </a:pPr>
            <a:r>
              <a:rPr lang="en-US" b="1">
                <a:latin typeface="Arial" charset="0"/>
              </a:rPr>
              <a:t>  Đ     Ô    T     H      I    </a:t>
            </a:r>
          </a:p>
        </p:txBody>
      </p:sp>
      <p:sp>
        <p:nvSpPr>
          <p:cNvPr id="815181" name="Text Box 77"/>
          <p:cNvSpPr txBox="1">
            <a:spLocks noChangeArrowheads="1"/>
          </p:cNvSpPr>
          <p:nvPr/>
        </p:nvSpPr>
        <p:spPr bwMode="auto">
          <a:xfrm>
            <a:off x="1828800" y="6096000"/>
            <a:ext cx="5181600" cy="769938"/>
          </a:xfrm>
          <a:prstGeom prst="rect">
            <a:avLst/>
          </a:prstGeom>
          <a:solidFill>
            <a:srgbClr val="00B050"/>
          </a:solidFill>
          <a:ln w="12700" cap="sq">
            <a:noFill/>
            <a:miter lim="800000"/>
            <a:headEnd type="none" w="sm" len="sm"/>
            <a:tailEnd type="none" w="sm" len="sm"/>
          </a:ln>
        </p:spPr>
        <p:txBody>
          <a:bodyPr lIns="92075" tIns="46038" rIns="92075" bIns="46038">
            <a:spAutoFit/>
          </a:bodyPr>
          <a:lstStyle/>
          <a:p>
            <a:pPr eaLnBrk="0" hangingPunct="0">
              <a:spcBef>
                <a:spcPct val="50000"/>
              </a:spcBef>
            </a:pPr>
            <a:r>
              <a:rPr lang="en-US" sz="2200">
                <a:solidFill>
                  <a:schemeClr val="bg1"/>
                </a:solidFill>
                <a:latin typeface="Arial" charset="0"/>
              </a:rPr>
              <a:t>Trong gia </a:t>
            </a:r>
            <a:r>
              <a:rPr lang="vi-VN" sz="2200">
                <a:solidFill>
                  <a:schemeClr val="bg1"/>
                </a:solidFill>
                <a:latin typeface="Arial" charset="0"/>
              </a:rPr>
              <a:t>đ</a:t>
            </a:r>
            <a:r>
              <a:rPr lang="en-US" sz="2200">
                <a:solidFill>
                  <a:schemeClr val="bg1"/>
                </a:solidFill>
                <a:latin typeface="Arial" charset="0"/>
              </a:rPr>
              <a:t>ình, thế hệ thứ ba </a:t>
            </a:r>
            <a:r>
              <a:rPr lang="vi-VN" sz="2200">
                <a:solidFill>
                  <a:schemeClr val="bg1"/>
                </a:solidFill>
                <a:latin typeface="Arial" charset="0"/>
              </a:rPr>
              <a:t>đư</a:t>
            </a:r>
            <a:r>
              <a:rPr lang="en-US" sz="2200">
                <a:solidFill>
                  <a:schemeClr val="bg1"/>
                </a:solidFill>
                <a:latin typeface="Arial" charset="0"/>
              </a:rPr>
              <a:t>ợc gọi là gì?</a:t>
            </a:r>
          </a:p>
        </p:txBody>
      </p:sp>
      <p:sp>
        <p:nvSpPr>
          <p:cNvPr id="815185" name="Text Box 81"/>
          <p:cNvSpPr txBox="1">
            <a:spLocks noChangeArrowheads="1"/>
          </p:cNvSpPr>
          <p:nvPr/>
        </p:nvSpPr>
        <p:spPr bwMode="auto">
          <a:xfrm>
            <a:off x="304800" y="5943600"/>
            <a:ext cx="8686800" cy="831850"/>
          </a:xfrm>
          <a:prstGeom prst="rect">
            <a:avLst/>
          </a:prstGeom>
          <a:solidFill>
            <a:srgbClr val="00B050"/>
          </a:solidFill>
          <a:ln w="12700" cap="sq">
            <a:noFill/>
            <a:miter lim="800000"/>
            <a:headEnd type="none" w="sm" len="sm"/>
            <a:tailEnd type="none" w="sm" len="sm"/>
          </a:ln>
        </p:spPr>
        <p:txBody>
          <a:bodyPr lIns="92075" tIns="46038" rIns="92075" bIns="46038">
            <a:spAutoFit/>
          </a:bodyPr>
          <a:lstStyle/>
          <a:p>
            <a:pPr eaLnBrk="0" hangingPunct="0">
              <a:spcBef>
                <a:spcPct val="50000"/>
              </a:spcBef>
            </a:pPr>
            <a:r>
              <a:rPr lang="en-US">
                <a:solidFill>
                  <a:schemeClr val="bg1"/>
                </a:solidFill>
                <a:latin typeface="Arial" charset="0"/>
              </a:rPr>
              <a:t>Ph</a:t>
            </a:r>
            <a:r>
              <a:rPr lang="vi-VN">
                <a:solidFill>
                  <a:schemeClr val="bg1"/>
                </a:solidFill>
                <a:latin typeface="Arial" charset="0"/>
              </a:rPr>
              <a:t>ươ</a:t>
            </a:r>
            <a:r>
              <a:rPr lang="en-US">
                <a:solidFill>
                  <a:schemeClr val="bg1"/>
                </a:solidFill>
                <a:latin typeface="Arial" charset="0"/>
              </a:rPr>
              <a:t>ng tiện giao thông thô s</a:t>
            </a:r>
            <a:r>
              <a:rPr lang="vi-VN">
                <a:solidFill>
                  <a:schemeClr val="bg1"/>
                </a:solidFill>
                <a:latin typeface="Arial" charset="0"/>
              </a:rPr>
              <a:t>ơ</a:t>
            </a:r>
            <a:r>
              <a:rPr lang="en-US">
                <a:solidFill>
                  <a:schemeClr val="bg1"/>
                </a:solidFill>
                <a:latin typeface="Arial" charset="0"/>
              </a:rPr>
              <a:t> nh</a:t>
            </a:r>
            <a:r>
              <a:rPr lang="vi-VN">
                <a:solidFill>
                  <a:schemeClr val="bg1"/>
                </a:solidFill>
                <a:latin typeface="Arial" charset="0"/>
              </a:rPr>
              <a:t>ư</a:t>
            </a:r>
            <a:r>
              <a:rPr lang="en-US">
                <a:solidFill>
                  <a:schemeClr val="bg1"/>
                </a:solidFill>
                <a:latin typeface="Arial" charset="0"/>
              </a:rPr>
              <a:t>ng rất cần giữ an toàn khi sử dụng.</a:t>
            </a:r>
          </a:p>
        </p:txBody>
      </p:sp>
      <p:sp>
        <p:nvSpPr>
          <p:cNvPr id="815186" name="Text Box 82"/>
          <p:cNvSpPr txBox="1">
            <a:spLocks noChangeArrowheads="1"/>
          </p:cNvSpPr>
          <p:nvPr/>
        </p:nvSpPr>
        <p:spPr bwMode="auto">
          <a:xfrm>
            <a:off x="5638800" y="3733800"/>
            <a:ext cx="8480425" cy="831850"/>
          </a:xfrm>
          <a:prstGeom prst="rect">
            <a:avLst/>
          </a:prstGeom>
          <a:solidFill>
            <a:srgbClr val="00B050"/>
          </a:solidFill>
          <a:ln w="12700" cap="sq">
            <a:noFill/>
            <a:miter lim="800000"/>
            <a:headEnd type="none" w="sm" len="sm"/>
            <a:tailEnd type="none" w="sm" len="sm"/>
          </a:ln>
        </p:spPr>
        <p:txBody>
          <a:bodyPr lIns="92075" tIns="46038" rIns="92075" bIns="46038">
            <a:spAutoFit/>
          </a:bodyPr>
          <a:lstStyle/>
          <a:p>
            <a:pPr eaLnBrk="0" hangingPunct="0">
              <a:spcBef>
                <a:spcPct val="50000"/>
              </a:spcBef>
            </a:pPr>
            <a:r>
              <a:rPr lang="en-US">
                <a:solidFill>
                  <a:schemeClr val="bg1"/>
                </a:solidFill>
                <a:latin typeface="Arial" charset="0"/>
              </a:rPr>
              <a:t>Tên một c</a:t>
            </a:r>
            <a:r>
              <a:rPr lang="vi-VN">
                <a:solidFill>
                  <a:schemeClr val="bg1"/>
                </a:solidFill>
                <a:latin typeface="Arial" charset="0"/>
              </a:rPr>
              <a:t>ơ</a:t>
            </a:r>
            <a:r>
              <a:rPr lang="en-US">
                <a:solidFill>
                  <a:schemeClr val="bg1"/>
                </a:solidFill>
                <a:latin typeface="Arial" charset="0"/>
              </a:rPr>
              <a:t> quan sinh sản của cây chứa các hạt phấn và noãn.</a:t>
            </a:r>
          </a:p>
        </p:txBody>
      </p:sp>
      <p:sp>
        <p:nvSpPr>
          <p:cNvPr id="815183" name="Text Box 79"/>
          <p:cNvSpPr txBox="1">
            <a:spLocks noChangeArrowheads="1"/>
          </p:cNvSpPr>
          <p:nvPr/>
        </p:nvSpPr>
        <p:spPr bwMode="auto">
          <a:xfrm>
            <a:off x="1647825" y="5867400"/>
            <a:ext cx="6629400" cy="831850"/>
          </a:xfrm>
          <a:prstGeom prst="rect">
            <a:avLst/>
          </a:prstGeom>
          <a:solidFill>
            <a:srgbClr val="00B050"/>
          </a:solidFill>
          <a:ln w="12700" cap="sq">
            <a:noFill/>
            <a:miter lim="800000"/>
            <a:headEnd type="none" w="sm" len="sm"/>
            <a:tailEnd type="none" w="sm" len="sm"/>
          </a:ln>
        </p:spPr>
        <p:txBody>
          <a:bodyPr lIns="92075" tIns="46038" rIns="92075" bIns="46038">
            <a:spAutoFit/>
          </a:bodyPr>
          <a:lstStyle/>
          <a:p>
            <a:pPr eaLnBrk="0" hangingPunct="0">
              <a:spcBef>
                <a:spcPct val="50000"/>
              </a:spcBef>
            </a:pPr>
            <a:r>
              <a:rPr lang="en-US">
                <a:solidFill>
                  <a:schemeClr val="bg1"/>
                </a:solidFill>
                <a:latin typeface="Arial" charset="0"/>
              </a:rPr>
              <a:t>Một hoạt </a:t>
            </a:r>
            <a:r>
              <a:rPr lang="vi-VN">
                <a:solidFill>
                  <a:schemeClr val="bg1"/>
                </a:solidFill>
                <a:latin typeface="Arial" charset="0"/>
              </a:rPr>
              <a:t>đ</a:t>
            </a:r>
            <a:r>
              <a:rPr lang="en-US">
                <a:solidFill>
                  <a:schemeClr val="bg1"/>
                </a:solidFill>
                <a:latin typeface="Arial" charset="0"/>
              </a:rPr>
              <a:t>ộng nông nghiệp, có liên quan </a:t>
            </a:r>
            <a:r>
              <a:rPr lang="vi-VN">
                <a:solidFill>
                  <a:schemeClr val="bg1"/>
                </a:solidFill>
                <a:latin typeface="Arial" charset="0"/>
              </a:rPr>
              <a:t>đ</a:t>
            </a:r>
            <a:r>
              <a:rPr lang="en-US">
                <a:solidFill>
                  <a:schemeClr val="bg1"/>
                </a:solidFill>
                <a:latin typeface="Arial" charset="0"/>
              </a:rPr>
              <a:t>ến biển.</a:t>
            </a:r>
          </a:p>
        </p:txBody>
      </p:sp>
      <p:sp>
        <p:nvSpPr>
          <p:cNvPr id="815187" name="Text Box 83"/>
          <p:cNvSpPr txBox="1">
            <a:spLocks noChangeArrowheads="1"/>
          </p:cNvSpPr>
          <p:nvPr/>
        </p:nvSpPr>
        <p:spPr bwMode="auto">
          <a:xfrm>
            <a:off x="7010400" y="1828800"/>
            <a:ext cx="8458200" cy="1201738"/>
          </a:xfrm>
          <a:prstGeom prst="rect">
            <a:avLst/>
          </a:prstGeom>
          <a:solidFill>
            <a:srgbClr val="00B050"/>
          </a:solidFill>
          <a:ln w="12700" cap="sq">
            <a:noFill/>
            <a:miter lim="800000"/>
            <a:headEnd type="none" w="sm" len="sm"/>
            <a:tailEnd type="none" w="sm" len="sm"/>
          </a:ln>
        </p:spPr>
        <p:txBody>
          <a:bodyPr lIns="92075" tIns="46038" rIns="92075" bIns="46038">
            <a:spAutoFit/>
          </a:bodyPr>
          <a:lstStyle/>
          <a:p>
            <a:pPr eaLnBrk="0" hangingPunct="0">
              <a:spcBef>
                <a:spcPct val="50000"/>
              </a:spcBef>
            </a:pPr>
            <a:r>
              <a:rPr lang="en-US">
                <a:solidFill>
                  <a:schemeClr val="bg1"/>
                </a:solidFill>
                <a:latin typeface="Arial" charset="0"/>
              </a:rPr>
              <a:t>Chỉ quá trình lá cây sử dụng n</a:t>
            </a:r>
            <a:r>
              <a:rPr lang="vi-VN">
                <a:solidFill>
                  <a:schemeClr val="bg1"/>
                </a:solidFill>
                <a:latin typeface="Arial" charset="0"/>
              </a:rPr>
              <a:t>ư</a:t>
            </a:r>
            <a:r>
              <a:rPr lang="en-US">
                <a:solidFill>
                  <a:schemeClr val="bg1"/>
                </a:solidFill>
                <a:latin typeface="Arial" charset="0"/>
              </a:rPr>
              <a:t>ớc và khí cacbônic </a:t>
            </a:r>
            <a:r>
              <a:rPr lang="vi-VN">
                <a:solidFill>
                  <a:schemeClr val="bg1"/>
                </a:solidFill>
                <a:latin typeface="Arial" charset="0"/>
              </a:rPr>
              <a:t>đ</a:t>
            </a:r>
            <a:r>
              <a:rPr lang="en-US">
                <a:solidFill>
                  <a:schemeClr val="bg1"/>
                </a:solidFill>
                <a:latin typeface="Arial" charset="0"/>
              </a:rPr>
              <a:t>ể chế tạo ra tinh bột và nhả khí ôxi nhờ chất diệp lục, khi có ánh sáng.</a:t>
            </a:r>
          </a:p>
        </p:txBody>
      </p:sp>
      <p:sp>
        <p:nvSpPr>
          <p:cNvPr id="815184" name="Text Box 80"/>
          <p:cNvSpPr txBox="1">
            <a:spLocks noChangeArrowheads="1"/>
          </p:cNvSpPr>
          <p:nvPr/>
        </p:nvSpPr>
        <p:spPr bwMode="auto">
          <a:xfrm>
            <a:off x="361950" y="5791200"/>
            <a:ext cx="8483600" cy="831850"/>
          </a:xfrm>
          <a:prstGeom prst="rect">
            <a:avLst/>
          </a:prstGeom>
          <a:solidFill>
            <a:srgbClr val="00B050"/>
          </a:solidFill>
          <a:ln w="12700" cap="sq">
            <a:noFill/>
            <a:miter lim="800000"/>
            <a:headEnd type="none" w="sm" len="sm"/>
            <a:tailEnd type="none" w="sm" len="sm"/>
          </a:ln>
        </p:spPr>
        <p:txBody>
          <a:bodyPr lIns="92075" tIns="46038" rIns="92075" bIns="46038">
            <a:spAutoFit/>
          </a:bodyPr>
          <a:lstStyle/>
          <a:p>
            <a:pPr eaLnBrk="0" hangingPunct="0">
              <a:spcBef>
                <a:spcPct val="50000"/>
              </a:spcBef>
            </a:pPr>
            <a:r>
              <a:rPr lang="en-US">
                <a:solidFill>
                  <a:schemeClr val="bg1"/>
                </a:solidFill>
                <a:latin typeface="Arial" charset="0"/>
              </a:rPr>
              <a:t>Từ </a:t>
            </a:r>
            <a:r>
              <a:rPr lang="vi-VN">
                <a:solidFill>
                  <a:schemeClr val="bg1"/>
                </a:solidFill>
                <a:latin typeface="Arial" charset="0"/>
              </a:rPr>
              <a:t>đ</a:t>
            </a:r>
            <a:r>
              <a:rPr lang="en-US">
                <a:solidFill>
                  <a:schemeClr val="bg1"/>
                </a:solidFill>
                <a:latin typeface="Arial" charset="0"/>
              </a:rPr>
              <a:t>ể </a:t>
            </a:r>
            <a:r>
              <a:rPr lang="vi-VN">
                <a:solidFill>
                  <a:schemeClr val="bg1"/>
                </a:solidFill>
                <a:latin typeface="Arial" charset="0"/>
              </a:rPr>
              <a:t>đ</a:t>
            </a:r>
            <a:r>
              <a:rPr lang="en-US">
                <a:solidFill>
                  <a:schemeClr val="bg1"/>
                </a:solidFill>
                <a:latin typeface="Arial" charset="0"/>
              </a:rPr>
              <a:t>iền vào chỗ trống trong câu: Mọi ng</a:t>
            </a:r>
            <a:r>
              <a:rPr lang="vi-VN">
                <a:solidFill>
                  <a:schemeClr val="bg1"/>
                </a:solidFill>
                <a:latin typeface="Arial" charset="0"/>
              </a:rPr>
              <a:t>ư</a:t>
            </a:r>
            <a:r>
              <a:rPr lang="en-US">
                <a:solidFill>
                  <a:schemeClr val="bg1"/>
                </a:solidFill>
                <a:latin typeface="Arial" charset="0"/>
              </a:rPr>
              <a:t>ời … phải có trách nhiệm giữ gìn vệ sinh môi tr</a:t>
            </a:r>
            <a:r>
              <a:rPr lang="vi-VN">
                <a:solidFill>
                  <a:schemeClr val="bg1"/>
                </a:solidFill>
                <a:latin typeface="Arial" charset="0"/>
              </a:rPr>
              <a:t>ư</a:t>
            </a:r>
            <a:r>
              <a:rPr lang="en-US">
                <a:solidFill>
                  <a:schemeClr val="bg1"/>
                </a:solidFill>
                <a:latin typeface="Arial" charset="0"/>
              </a:rPr>
              <a:t>ờng xung quanh.</a:t>
            </a:r>
          </a:p>
        </p:txBody>
      </p:sp>
      <p:sp>
        <p:nvSpPr>
          <p:cNvPr id="815182" name="Text Box 78"/>
          <p:cNvSpPr txBox="1">
            <a:spLocks noChangeArrowheads="1"/>
          </p:cNvSpPr>
          <p:nvPr/>
        </p:nvSpPr>
        <p:spPr bwMode="auto">
          <a:xfrm>
            <a:off x="463550" y="5791200"/>
            <a:ext cx="8551863" cy="831850"/>
          </a:xfrm>
          <a:prstGeom prst="rect">
            <a:avLst/>
          </a:prstGeom>
          <a:solidFill>
            <a:srgbClr val="00B050"/>
          </a:solidFill>
          <a:ln w="12700" cap="sq">
            <a:noFill/>
            <a:miter lim="800000"/>
            <a:headEnd type="none" w="sm" len="sm"/>
            <a:tailEnd type="none" w="sm" len="sm"/>
          </a:ln>
        </p:spPr>
        <p:txBody>
          <a:bodyPr lIns="92075" tIns="46038" rIns="92075" bIns="46038">
            <a:spAutoFit/>
          </a:bodyPr>
          <a:lstStyle/>
          <a:p>
            <a:pPr eaLnBrk="0" hangingPunct="0">
              <a:spcBef>
                <a:spcPct val="50000"/>
              </a:spcBef>
            </a:pPr>
            <a:r>
              <a:rPr lang="en-US">
                <a:solidFill>
                  <a:schemeClr val="bg1"/>
                </a:solidFill>
                <a:latin typeface="Arial" charset="0"/>
              </a:rPr>
              <a:t>Đây là một trong những môn học ở tr</a:t>
            </a:r>
            <a:r>
              <a:rPr lang="vi-VN">
                <a:solidFill>
                  <a:schemeClr val="bg1"/>
                </a:solidFill>
                <a:latin typeface="Arial" charset="0"/>
              </a:rPr>
              <a:t>ư</a:t>
            </a:r>
            <a:r>
              <a:rPr lang="en-US">
                <a:solidFill>
                  <a:schemeClr val="bg1"/>
                </a:solidFill>
                <a:latin typeface="Arial" charset="0"/>
              </a:rPr>
              <a:t>ờng, có liên quan </a:t>
            </a:r>
            <a:r>
              <a:rPr lang="vi-VN">
                <a:solidFill>
                  <a:schemeClr val="bg1"/>
                </a:solidFill>
                <a:latin typeface="Arial" charset="0"/>
              </a:rPr>
              <a:t>đ</a:t>
            </a:r>
            <a:r>
              <a:rPr lang="en-US">
                <a:solidFill>
                  <a:schemeClr val="bg1"/>
                </a:solidFill>
                <a:latin typeface="Arial" charset="0"/>
              </a:rPr>
              <a:t>ến hoạt </a:t>
            </a:r>
            <a:r>
              <a:rPr lang="vi-VN">
                <a:solidFill>
                  <a:schemeClr val="bg1"/>
                </a:solidFill>
                <a:latin typeface="Arial" charset="0"/>
              </a:rPr>
              <a:t>đ</a:t>
            </a:r>
            <a:r>
              <a:rPr lang="en-US">
                <a:solidFill>
                  <a:schemeClr val="bg1"/>
                </a:solidFill>
                <a:latin typeface="Arial" charset="0"/>
              </a:rPr>
              <a:t>ộng cắt dán.</a:t>
            </a:r>
          </a:p>
        </p:txBody>
      </p:sp>
      <p:sp>
        <p:nvSpPr>
          <p:cNvPr id="9" name="Oval 73">
            <a:hlinkClick r:id="" action="ppaction://noaction" highlightClick="1"/>
          </p:cNvPr>
          <p:cNvSpPr>
            <a:spLocks noChangeArrowheads="1"/>
          </p:cNvSpPr>
          <p:nvPr/>
        </p:nvSpPr>
        <p:spPr bwMode="auto">
          <a:xfrm>
            <a:off x="1633538" y="4133850"/>
            <a:ext cx="381000" cy="381000"/>
          </a:xfrm>
          <a:prstGeom prst="ellipse">
            <a:avLst/>
          </a:prstGeom>
          <a:solidFill>
            <a:srgbClr val="FFFF00"/>
          </a:solidFill>
          <a:ln w="12700" cap="sq">
            <a:solidFill>
              <a:schemeClr val="tx1"/>
            </a:solidFill>
            <a:round/>
            <a:headEnd type="none" w="sm" len="sm"/>
            <a:tailEnd type="none" w="sm" len="sm"/>
          </a:ln>
        </p:spPr>
        <p:txBody>
          <a:bodyPr wrap="none" lIns="92075" tIns="46038" rIns="92075" bIns="46038" anchor="ctr"/>
          <a:lstStyle/>
          <a:p>
            <a:pPr algn="ctr" eaLnBrk="0" hangingPunct="0"/>
            <a:r>
              <a:rPr lang="en-US">
                <a:solidFill>
                  <a:srgbClr val="FF0066"/>
                </a:solidFill>
                <a:latin typeface="Arial" charset="0"/>
              </a:rPr>
              <a:t>9</a:t>
            </a:r>
          </a:p>
        </p:txBody>
      </p:sp>
      <p:sp>
        <p:nvSpPr>
          <p:cNvPr id="10" name="Flowchart: Alternate Process 153">
            <a:hlinkHover r:id="" action="ppaction://noaction" highlightClick="1"/>
          </p:cNvPr>
          <p:cNvSpPr/>
          <p:nvPr/>
        </p:nvSpPr>
        <p:spPr>
          <a:xfrm>
            <a:off x="3332000" y="4132042"/>
            <a:ext cx="450834" cy="428278"/>
          </a:xfrm>
          <a:prstGeom prst="flowChartAlternateProcess">
            <a:avLst/>
          </a:prstGeom>
          <a:solidFill>
            <a:srgbClr val="FF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latin typeface="Arial"/>
            </a:endParaRPr>
          </a:p>
        </p:txBody>
      </p:sp>
      <p:sp>
        <p:nvSpPr>
          <p:cNvPr id="11" name="Flowchart: Alternate Process 154">
            <a:hlinkHover r:id="" action="ppaction://noaction" highlightClick="1"/>
          </p:cNvPr>
          <p:cNvSpPr/>
          <p:nvPr/>
        </p:nvSpPr>
        <p:spPr>
          <a:xfrm>
            <a:off x="4571837" y="4132042"/>
            <a:ext cx="450834" cy="428278"/>
          </a:xfrm>
          <a:prstGeom prst="flowChartAlternateProcess">
            <a:avLst/>
          </a:prstGeom>
          <a:solidFill>
            <a:srgbClr val="FF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latin typeface="Arial"/>
            </a:endParaRPr>
          </a:p>
        </p:txBody>
      </p:sp>
      <p:sp>
        <p:nvSpPr>
          <p:cNvPr id="12" name="Flowchart: Alternate Process 158">
            <a:hlinkHover r:id="" action="ppaction://noaction" highlightClick="1"/>
          </p:cNvPr>
          <p:cNvSpPr/>
          <p:nvPr/>
        </p:nvSpPr>
        <p:spPr>
          <a:xfrm>
            <a:off x="3977936" y="4132042"/>
            <a:ext cx="451438" cy="428278"/>
          </a:xfrm>
          <a:prstGeom prst="flowChartAlternateProcess">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latin typeface="Arial"/>
            </a:endParaRPr>
          </a:p>
        </p:txBody>
      </p:sp>
      <p:sp>
        <p:nvSpPr>
          <p:cNvPr id="13" name="Flowchart: Alternate Process 159">
            <a:hlinkHover r:id="" action="ppaction://noaction" highlightClick="1"/>
          </p:cNvPr>
          <p:cNvSpPr/>
          <p:nvPr/>
        </p:nvSpPr>
        <p:spPr>
          <a:xfrm>
            <a:off x="2743037" y="4132042"/>
            <a:ext cx="450834" cy="428278"/>
          </a:xfrm>
          <a:prstGeom prst="flowChartAlternateProcess">
            <a:avLst/>
          </a:prstGeom>
          <a:solidFill>
            <a:srgbClr val="FF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latin typeface="Arial"/>
            </a:endParaRPr>
          </a:p>
        </p:txBody>
      </p:sp>
      <p:sp>
        <p:nvSpPr>
          <p:cNvPr id="14" name="Flowchart: Alternate Process 160">
            <a:hlinkHover r:id="" action="ppaction://noaction" highlightClick="1"/>
          </p:cNvPr>
          <p:cNvSpPr/>
          <p:nvPr/>
        </p:nvSpPr>
        <p:spPr>
          <a:xfrm>
            <a:off x="2133437" y="4132042"/>
            <a:ext cx="450834" cy="428278"/>
          </a:xfrm>
          <a:prstGeom prst="flowChartAlternateProcess">
            <a:avLst/>
          </a:prstGeom>
          <a:solidFill>
            <a:srgbClr val="FF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latin typeface="Arial"/>
            </a:endParaRPr>
          </a:p>
        </p:txBody>
      </p:sp>
      <p:sp>
        <p:nvSpPr>
          <p:cNvPr id="15" name="Oval 73">
            <a:hlinkClick r:id="" action="ppaction://noaction" highlightClick="1"/>
          </p:cNvPr>
          <p:cNvSpPr>
            <a:spLocks noChangeArrowheads="1"/>
          </p:cNvSpPr>
          <p:nvPr/>
        </p:nvSpPr>
        <p:spPr bwMode="auto">
          <a:xfrm>
            <a:off x="2224088" y="4667250"/>
            <a:ext cx="428625" cy="366713"/>
          </a:xfrm>
          <a:prstGeom prst="ellipse">
            <a:avLst/>
          </a:prstGeom>
          <a:solidFill>
            <a:srgbClr val="FFFF00"/>
          </a:solidFill>
          <a:ln w="12700" cap="sq">
            <a:solidFill>
              <a:schemeClr val="tx1"/>
            </a:solidFill>
            <a:round/>
            <a:headEnd type="none" w="sm" len="sm"/>
            <a:tailEnd type="none" w="sm" len="sm"/>
          </a:ln>
        </p:spPr>
        <p:txBody>
          <a:bodyPr wrap="none" lIns="92075" tIns="46038" rIns="92075" bIns="46038" anchor="ctr"/>
          <a:lstStyle/>
          <a:p>
            <a:pPr algn="ctr" eaLnBrk="0" hangingPunct="0"/>
            <a:r>
              <a:rPr lang="en-US">
                <a:solidFill>
                  <a:srgbClr val="FF0066"/>
                </a:solidFill>
                <a:latin typeface="Arial" charset="0"/>
              </a:rPr>
              <a:t>10</a:t>
            </a:r>
          </a:p>
        </p:txBody>
      </p:sp>
      <p:sp>
        <p:nvSpPr>
          <p:cNvPr id="16" name="Flowchart: Alternate Process 153">
            <a:hlinkHover r:id="" action="ppaction://noaction" highlightClick="1"/>
          </p:cNvPr>
          <p:cNvSpPr/>
          <p:nvPr/>
        </p:nvSpPr>
        <p:spPr>
          <a:xfrm>
            <a:off x="3341525" y="4655917"/>
            <a:ext cx="450834" cy="428278"/>
          </a:xfrm>
          <a:prstGeom prst="flowChartAlternateProcess">
            <a:avLst/>
          </a:prstGeom>
          <a:solidFill>
            <a:srgbClr val="FF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latin typeface="Arial"/>
            </a:endParaRPr>
          </a:p>
        </p:txBody>
      </p:sp>
      <p:sp>
        <p:nvSpPr>
          <p:cNvPr id="17" name="Flowchart: Alternate Process 154">
            <a:hlinkHover r:id="" action="ppaction://noaction" highlightClick="1"/>
          </p:cNvPr>
          <p:cNvSpPr/>
          <p:nvPr/>
        </p:nvSpPr>
        <p:spPr>
          <a:xfrm>
            <a:off x="4581362" y="4655917"/>
            <a:ext cx="450834" cy="428278"/>
          </a:xfrm>
          <a:prstGeom prst="flowChartAlternateProcess">
            <a:avLst/>
          </a:prstGeom>
          <a:solidFill>
            <a:srgbClr val="FF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latin typeface="Arial"/>
            </a:endParaRPr>
          </a:p>
        </p:txBody>
      </p:sp>
      <p:sp>
        <p:nvSpPr>
          <p:cNvPr id="156" name="Flowchart: Alternate Process 155">
            <a:hlinkHover r:id="" action="ppaction://noaction" highlightClick="1"/>
          </p:cNvPr>
          <p:cNvSpPr/>
          <p:nvPr/>
        </p:nvSpPr>
        <p:spPr>
          <a:xfrm>
            <a:off x="5190962" y="4655917"/>
            <a:ext cx="450834" cy="428278"/>
          </a:xfrm>
          <a:prstGeom prst="flowChartAlternateProcess">
            <a:avLst/>
          </a:prstGeom>
          <a:solidFill>
            <a:srgbClr val="FF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latin typeface="Arial"/>
            </a:endParaRPr>
          </a:p>
        </p:txBody>
      </p:sp>
      <p:sp>
        <p:nvSpPr>
          <p:cNvPr id="157" name="Flowchart: Alternate Process 156">
            <a:hlinkHover r:id="" action="ppaction://noaction" highlightClick="1"/>
          </p:cNvPr>
          <p:cNvSpPr/>
          <p:nvPr/>
        </p:nvSpPr>
        <p:spPr>
          <a:xfrm>
            <a:off x="5800562" y="4655917"/>
            <a:ext cx="450834" cy="428278"/>
          </a:xfrm>
          <a:prstGeom prst="flowChartAlternateProcess">
            <a:avLst/>
          </a:prstGeom>
          <a:solidFill>
            <a:srgbClr val="FF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latin typeface="Arial"/>
            </a:endParaRPr>
          </a:p>
        </p:txBody>
      </p:sp>
      <p:sp>
        <p:nvSpPr>
          <p:cNvPr id="18" name="Flowchart: Alternate Process 158">
            <a:hlinkHover r:id="" action="ppaction://noaction" highlightClick="1"/>
          </p:cNvPr>
          <p:cNvSpPr/>
          <p:nvPr/>
        </p:nvSpPr>
        <p:spPr>
          <a:xfrm>
            <a:off x="3987461" y="4655917"/>
            <a:ext cx="451438" cy="428278"/>
          </a:xfrm>
          <a:prstGeom prst="flowChartAlternateProcess">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latin typeface="Arial"/>
            </a:endParaRPr>
          </a:p>
        </p:txBody>
      </p:sp>
      <p:sp>
        <p:nvSpPr>
          <p:cNvPr id="19" name="Flowchart: Alternate Process 159">
            <a:hlinkHover r:id="" action="ppaction://noaction" highlightClick="1"/>
          </p:cNvPr>
          <p:cNvSpPr/>
          <p:nvPr/>
        </p:nvSpPr>
        <p:spPr>
          <a:xfrm>
            <a:off x="2752562" y="4655917"/>
            <a:ext cx="450834" cy="428278"/>
          </a:xfrm>
          <a:prstGeom prst="flowChartAlternateProcess">
            <a:avLst/>
          </a:prstGeom>
          <a:solidFill>
            <a:srgbClr val="FF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latin typeface="Arial"/>
            </a:endParaRPr>
          </a:p>
        </p:txBody>
      </p:sp>
      <p:sp>
        <p:nvSpPr>
          <p:cNvPr id="20" name="Text Box 62"/>
          <p:cNvSpPr txBox="1">
            <a:spLocks noChangeArrowheads="1"/>
          </p:cNvSpPr>
          <p:nvPr/>
        </p:nvSpPr>
        <p:spPr bwMode="auto">
          <a:xfrm>
            <a:off x="1971675" y="4114800"/>
            <a:ext cx="3352800" cy="457200"/>
          </a:xfrm>
          <a:prstGeom prst="rect">
            <a:avLst/>
          </a:prstGeom>
          <a:noFill/>
          <a:ln w="9525">
            <a:noFill/>
            <a:miter lim="800000"/>
            <a:headEnd/>
            <a:tailEnd/>
          </a:ln>
        </p:spPr>
        <p:txBody>
          <a:bodyPr>
            <a:spAutoFit/>
          </a:bodyPr>
          <a:lstStyle/>
          <a:p>
            <a:pPr eaLnBrk="0" hangingPunct="0">
              <a:spcBef>
                <a:spcPct val="50000"/>
              </a:spcBef>
            </a:pPr>
            <a:r>
              <a:rPr lang="en-US" b="1">
                <a:latin typeface="Arial" charset="0"/>
              </a:rPr>
              <a:t>  C     H    U     Ộ    T</a:t>
            </a:r>
          </a:p>
        </p:txBody>
      </p:sp>
      <p:sp>
        <p:nvSpPr>
          <p:cNvPr id="21" name="Text Box 62"/>
          <p:cNvSpPr txBox="1">
            <a:spLocks noChangeArrowheads="1"/>
          </p:cNvSpPr>
          <p:nvPr/>
        </p:nvSpPr>
        <p:spPr bwMode="auto">
          <a:xfrm>
            <a:off x="2743200" y="4648200"/>
            <a:ext cx="3505200" cy="457200"/>
          </a:xfrm>
          <a:prstGeom prst="rect">
            <a:avLst/>
          </a:prstGeom>
          <a:noFill/>
          <a:ln w="9525">
            <a:noFill/>
            <a:miter lim="800000"/>
            <a:headEnd/>
            <a:tailEnd/>
          </a:ln>
        </p:spPr>
        <p:txBody>
          <a:bodyPr>
            <a:spAutoFit/>
          </a:bodyPr>
          <a:lstStyle/>
          <a:p>
            <a:pPr eaLnBrk="0" hangingPunct="0">
              <a:spcBef>
                <a:spcPct val="50000"/>
              </a:spcBef>
            </a:pPr>
            <a:r>
              <a:rPr lang="en-US" b="1">
                <a:latin typeface="Arial" charset="0"/>
              </a:rPr>
              <a:t>T     Á      I     C     H    Ế</a:t>
            </a: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15167"/>
                                        </p:tgtEl>
                                        <p:attrNameLst>
                                          <p:attrName>style.visibility</p:attrName>
                                        </p:attrNameLst>
                                      </p:cBhvr>
                                      <p:to>
                                        <p:strVal val="visible"/>
                                      </p:to>
                                    </p:set>
                                    <p:anim calcmode="lin" valueType="num">
                                      <p:cBhvr>
                                        <p:cTn id="7" dur="500" fill="hold"/>
                                        <p:tgtEl>
                                          <p:spTgt spid="815167"/>
                                        </p:tgtEl>
                                        <p:attrNameLst>
                                          <p:attrName>ppt_w</p:attrName>
                                        </p:attrNameLst>
                                      </p:cBhvr>
                                      <p:tavLst>
                                        <p:tav tm="0">
                                          <p:val>
                                            <p:fltVal val="0"/>
                                          </p:val>
                                        </p:tav>
                                        <p:tav tm="100000">
                                          <p:val>
                                            <p:strVal val="#ppt_w"/>
                                          </p:val>
                                        </p:tav>
                                      </p:tavLst>
                                    </p:anim>
                                    <p:anim calcmode="lin" valueType="num">
                                      <p:cBhvr>
                                        <p:cTn id="8" dur="500" fill="hold"/>
                                        <p:tgtEl>
                                          <p:spTgt spid="815167"/>
                                        </p:tgtEl>
                                        <p:attrNameLst>
                                          <p:attrName>ppt_h</p:attrName>
                                        </p:attrNameLst>
                                      </p:cBhvr>
                                      <p:tavLst>
                                        <p:tav tm="0">
                                          <p:val>
                                            <p:fltVal val="0"/>
                                          </p:val>
                                        </p:tav>
                                        <p:tav tm="100000">
                                          <p:val>
                                            <p:strVal val="#ppt_h"/>
                                          </p:val>
                                        </p:tav>
                                      </p:tavLst>
                                    </p:anim>
                                    <p:animEffect transition="in" filter="fade">
                                      <p:cBhvr>
                                        <p:cTn id="9" dur="500"/>
                                        <p:tgtEl>
                                          <p:spTgt spid="815167"/>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815171"/>
                                        </p:tgtEl>
                                        <p:attrNameLst>
                                          <p:attrName>style.visibility</p:attrName>
                                        </p:attrNameLst>
                                      </p:cBhvr>
                                      <p:to>
                                        <p:strVal val="visible"/>
                                      </p:to>
                                    </p:set>
                                    <p:anim calcmode="lin" valueType="num">
                                      <p:cBhvr>
                                        <p:cTn id="12" dur="500" fill="hold"/>
                                        <p:tgtEl>
                                          <p:spTgt spid="815171"/>
                                        </p:tgtEl>
                                        <p:attrNameLst>
                                          <p:attrName>ppt_w</p:attrName>
                                        </p:attrNameLst>
                                      </p:cBhvr>
                                      <p:tavLst>
                                        <p:tav tm="0">
                                          <p:val>
                                            <p:fltVal val="0"/>
                                          </p:val>
                                        </p:tav>
                                        <p:tav tm="100000">
                                          <p:val>
                                            <p:strVal val="#ppt_w"/>
                                          </p:val>
                                        </p:tav>
                                      </p:tavLst>
                                    </p:anim>
                                    <p:anim calcmode="lin" valueType="num">
                                      <p:cBhvr>
                                        <p:cTn id="13" dur="500" fill="hold"/>
                                        <p:tgtEl>
                                          <p:spTgt spid="815171"/>
                                        </p:tgtEl>
                                        <p:attrNameLst>
                                          <p:attrName>ppt_h</p:attrName>
                                        </p:attrNameLst>
                                      </p:cBhvr>
                                      <p:tavLst>
                                        <p:tav tm="0">
                                          <p:val>
                                            <p:fltVal val="0"/>
                                          </p:val>
                                        </p:tav>
                                        <p:tav tm="100000">
                                          <p:val>
                                            <p:strVal val="#ppt_h"/>
                                          </p:val>
                                        </p:tav>
                                      </p:tavLst>
                                    </p:anim>
                                    <p:animEffect transition="in" filter="fade">
                                      <p:cBhvr>
                                        <p:cTn id="14" dur="500"/>
                                        <p:tgtEl>
                                          <p:spTgt spid="815171"/>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815172"/>
                                        </p:tgtEl>
                                        <p:attrNameLst>
                                          <p:attrName>style.visibility</p:attrName>
                                        </p:attrNameLst>
                                      </p:cBhvr>
                                      <p:to>
                                        <p:strVal val="visible"/>
                                      </p:to>
                                    </p:set>
                                    <p:anim calcmode="lin" valueType="num">
                                      <p:cBhvr>
                                        <p:cTn id="17" dur="500" fill="hold"/>
                                        <p:tgtEl>
                                          <p:spTgt spid="815172"/>
                                        </p:tgtEl>
                                        <p:attrNameLst>
                                          <p:attrName>ppt_w</p:attrName>
                                        </p:attrNameLst>
                                      </p:cBhvr>
                                      <p:tavLst>
                                        <p:tav tm="0">
                                          <p:val>
                                            <p:fltVal val="0"/>
                                          </p:val>
                                        </p:tav>
                                        <p:tav tm="100000">
                                          <p:val>
                                            <p:strVal val="#ppt_w"/>
                                          </p:val>
                                        </p:tav>
                                      </p:tavLst>
                                    </p:anim>
                                    <p:anim calcmode="lin" valueType="num">
                                      <p:cBhvr>
                                        <p:cTn id="18" dur="500" fill="hold"/>
                                        <p:tgtEl>
                                          <p:spTgt spid="815172"/>
                                        </p:tgtEl>
                                        <p:attrNameLst>
                                          <p:attrName>ppt_h</p:attrName>
                                        </p:attrNameLst>
                                      </p:cBhvr>
                                      <p:tavLst>
                                        <p:tav tm="0">
                                          <p:val>
                                            <p:fltVal val="0"/>
                                          </p:val>
                                        </p:tav>
                                        <p:tav tm="100000">
                                          <p:val>
                                            <p:strVal val="#ppt_h"/>
                                          </p:val>
                                        </p:tav>
                                      </p:tavLst>
                                    </p:anim>
                                    <p:animEffect transition="in" filter="fade">
                                      <p:cBhvr>
                                        <p:cTn id="19" dur="500"/>
                                        <p:tgtEl>
                                          <p:spTgt spid="815172"/>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815173"/>
                                        </p:tgtEl>
                                        <p:attrNameLst>
                                          <p:attrName>style.visibility</p:attrName>
                                        </p:attrNameLst>
                                      </p:cBhvr>
                                      <p:to>
                                        <p:strVal val="visible"/>
                                      </p:to>
                                    </p:set>
                                    <p:anim calcmode="lin" valueType="num">
                                      <p:cBhvr>
                                        <p:cTn id="22" dur="500" fill="hold"/>
                                        <p:tgtEl>
                                          <p:spTgt spid="815173"/>
                                        </p:tgtEl>
                                        <p:attrNameLst>
                                          <p:attrName>ppt_w</p:attrName>
                                        </p:attrNameLst>
                                      </p:cBhvr>
                                      <p:tavLst>
                                        <p:tav tm="0">
                                          <p:val>
                                            <p:fltVal val="0"/>
                                          </p:val>
                                        </p:tav>
                                        <p:tav tm="100000">
                                          <p:val>
                                            <p:strVal val="#ppt_w"/>
                                          </p:val>
                                        </p:tav>
                                      </p:tavLst>
                                    </p:anim>
                                    <p:anim calcmode="lin" valueType="num">
                                      <p:cBhvr>
                                        <p:cTn id="23" dur="500" fill="hold"/>
                                        <p:tgtEl>
                                          <p:spTgt spid="815173"/>
                                        </p:tgtEl>
                                        <p:attrNameLst>
                                          <p:attrName>ppt_h</p:attrName>
                                        </p:attrNameLst>
                                      </p:cBhvr>
                                      <p:tavLst>
                                        <p:tav tm="0">
                                          <p:val>
                                            <p:fltVal val="0"/>
                                          </p:val>
                                        </p:tav>
                                        <p:tav tm="100000">
                                          <p:val>
                                            <p:strVal val="#ppt_h"/>
                                          </p:val>
                                        </p:tav>
                                      </p:tavLst>
                                    </p:anim>
                                    <p:animEffect transition="in" filter="fade">
                                      <p:cBhvr>
                                        <p:cTn id="24" dur="500"/>
                                        <p:tgtEl>
                                          <p:spTgt spid="815173"/>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815174"/>
                                        </p:tgtEl>
                                        <p:attrNameLst>
                                          <p:attrName>style.visibility</p:attrName>
                                        </p:attrNameLst>
                                      </p:cBhvr>
                                      <p:to>
                                        <p:strVal val="visible"/>
                                      </p:to>
                                    </p:set>
                                    <p:anim calcmode="lin" valueType="num">
                                      <p:cBhvr>
                                        <p:cTn id="27" dur="500" fill="hold"/>
                                        <p:tgtEl>
                                          <p:spTgt spid="815174"/>
                                        </p:tgtEl>
                                        <p:attrNameLst>
                                          <p:attrName>ppt_w</p:attrName>
                                        </p:attrNameLst>
                                      </p:cBhvr>
                                      <p:tavLst>
                                        <p:tav tm="0">
                                          <p:val>
                                            <p:fltVal val="0"/>
                                          </p:val>
                                        </p:tav>
                                        <p:tav tm="100000">
                                          <p:val>
                                            <p:strVal val="#ppt_w"/>
                                          </p:val>
                                        </p:tav>
                                      </p:tavLst>
                                    </p:anim>
                                    <p:anim calcmode="lin" valueType="num">
                                      <p:cBhvr>
                                        <p:cTn id="28" dur="500" fill="hold"/>
                                        <p:tgtEl>
                                          <p:spTgt spid="815174"/>
                                        </p:tgtEl>
                                        <p:attrNameLst>
                                          <p:attrName>ppt_h</p:attrName>
                                        </p:attrNameLst>
                                      </p:cBhvr>
                                      <p:tavLst>
                                        <p:tav tm="0">
                                          <p:val>
                                            <p:fltVal val="0"/>
                                          </p:val>
                                        </p:tav>
                                        <p:tav tm="100000">
                                          <p:val>
                                            <p:strVal val="#ppt_h"/>
                                          </p:val>
                                        </p:tav>
                                      </p:tavLst>
                                    </p:anim>
                                    <p:animEffect transition="in" filter="fade">
                                      <p:cBhvr>
                                        <p:cTn id="29" dur="500"/>
                                        <p:tgtEl>
                                          <p:spTgt spid="815174"/>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815175"/>
                                        </p:tgtEl>
                                        <p:attrNameLst>
                                          <p:attrName>style.visibility</p:attrName>
                                        </p:attrNameLst>
                                      </p:cBhvr>
                                      <p:to>
                                        <p:strVal val="visible"/>
                                      </p:to>
                                    </p:set>
                                    <p:anim calcmode="lin" valueType="num">
                                      <p:cBhvr>
                                        <p:cTn id="32" dur="500" fill="hold"/>
                                        <p:tgtEl>
                                          <p:spTgt spid="815175"/>
                                        </p:tgtEl>
                                        <p:attrNameLst>
                                          <p:attrName>ppt_w</p:attrName>
                                        </p:attrNameLst>
                                      </p:cBhvr>
                                      <p:tavLst>
                                        <p:tav tm="0">
                                          <p:val>
                                            <p:fltVal val="0"/>
                                          </p:val>
                                        </p:tav>
                                        <p:tav tm="100000">
                                          <p:val>
                                            <p:strVal val="#ppt_w"/>
                                          </p:val>
                                        </p:tav>
                                      </p:tavLst>
                                    </p:anim>
                                    <p:anim calcmode="lin" valueType="num">
                                      <p:cBhvr>
                                        <p:cTn id="33" dur="500" fill="hold"/>
                                        <p:tgtEl>
                                          <p:spTgt spid="815175"/>
                                        </p:tgtEl>
                                        <p:attrNameLst>
                                          <p:attrName>ppt_h</p:attrName>
                                        </p:attrNameLst>
                                      </p:cBhvr>
                                      <p:tavLst>
                                        <p:tav tm="0">
                                          <p:val>
                                            <p:fltVal val="0"/>
                                          </p:val>
                                        </p:tav>
                                        <p:tav tm="100000">
                                          <p:val>
                                            <p:strVal val="#ppt_h"/>
                                          </p:val>
                                        </p:tav>
                                      </p:tavLst>
                                    </p:anim>
                                    <p:animEffect transition="in" filter="fade">
                                      <p:cBhvr>
                                        <p:cTn id="34" dur="500"/>
                                        <p:tgtEl>
                                          <p:spTgt spid="815175"/>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815176"/>
                                        </p:tgtEl>
                                        <p:attrNameLst>
                                          <p:attrName>style.visibility</p:attrName>
                                        </p:attrNameLst>
                                      </p:cBhvr>
                                      <p:to>
                                        <p:strVal val="visible"/>
                                      </p:to>
                                    </p:set>
                                    <p:anim calcmode="lin" valueType="num">
                                      <p:cBhvr>
                                        <p:cTn id="37" dur="500" fill="hold"/>
                                        <p:tgtEl>
                                          <p:spTgt spid="815176"/>
                                        </p:tgtEl>
                                        <p:attrNameLst>
                                          <p:attrName>ppt_w</p:attrName>
                                        </p:attrNameLst>
                                      </p:cBhvr>
                                      <p:tavLst>
                                        <p:tav tm="0">
                                          <p:val>
                                            <p:fltVal val="0"/>
                                          </p:val>
                                        </p:tav>
                                        <p:tav tm="100000">
                                          <p:val>
                                            <p:strVal val="#ppt_w"/>
                                          </p:val>
                                        </p:tav>
                                      </p:tavLst>
                                    </p:anim>
                                    <p:anim calcmode="lin" valueType="num">
                                      <p:cBhvr>
                                        <p:cTn id="38" dur="500" fill="hold"/>
                                        <p:tgtEl>
                                          <p:spTgt spid="815176"/>
                                        </p:tgtEl>
                                        <p:attrNameLst>
                                          <p:attrName>ppt_h</p:attrName>
                                        </p:attrNameLst>
                                      </p:cBhvr>
                                      <p:tavLst>
                                        <p:tav tm="0">
                                          <p:val>
                                            <p:fltVal val="0"/>
                                          </p:val>
                                        </p:tav>
                                        <p:tav tm="100000">
                                          <p:val>
                                            <p:strVal val="#ppt_h"/>
                                          </p:val>
                                        </p:tav>
                                      </p:tavLst>
                                    </p:anim>
                                    <p:animEffect transition="in" filter="fade">
                                      <p:cBhvr>
                                        <p:cTn id="39" dur="500"/>
                                        <p:tgtEl>
                                          <p:spTgt spid="815176"/>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815177"/>
                                        </p:tgtEl>
                                        <p:attrNameLst>
                                          <p:attrName>style.visibility</p:attrName>
                                        </p:attrNameLst>
                                      </p:cBhvr>
                                      <p:to>
                                        <p:strVal val="visible"/>
                                      </p:to>
                                    </p:set>
                                    <p:anim calcmode="lin" valueType="num">
                                      <p:cBhvr>
                                        <p:cTn id="42" dur="500" fill="hold"/>
                                        <p:tgtEl>
                                          <p:spTgt spid="815177"/>
                                        </p:tgtEl>
                                        <p:attrNameLst>
                                          <p:attrName>ppt_w</p:attrName>
                                        </p:attrNameLst>
                                      </p:cBhvr>
                                      <p:tavLst>
                                        <p:tav tm="0">
                                          <p:val>
                                            <p:fltVal val="0"/>
                                          </p:val>
                                        </p:tav>
                                        <p:tav tm="100000">
                                          <p:val>
                                            <p:strVal val="#ppt_w"/>
                                          </p:val>
                                        </p:tav>
                                      </p:tavLst>
                                    </p:anim>
                                    <p:anim calcmode="lin" valueType="num">
                                      <p:cBhvr>
                                        <p:cTn id="43" dur="500" fill="hold"/>
                                        <p:tgtEl>
                                          <p:spTgt spid="815177"/>
                                        </p:tgtEl>
                                        <p:attrNameLst>
                                          <p:attrName>ppt_h</p:attrName>
                                        </p:attrNameLst>
                                      </p:cBhvr>
                                      <p:tavLst>
                                        <p:tav tm="0">
                                          <p:val>
                                            <p:fltVal val="0"/>
                                          </p:val>
                                        </p:tav>
                                        <p:tav tm="100000">
                                          <p:val>
                                            <p:strVal val="#ppt_h"/>
                                          </p:val>
                                        </p:tav>
                                      </p:tavLst>
                                    </p:anim>
                                    <p:animEffect transition="in" filter="fade">
                                      <p:cBhvr>
                                        <p:cTn id="44" dur="500"/>
                                        <p:tgtEl>
                                          <p:spTgt spid="815177"/>
                                        </p:tgtEl>
                                      </p:cBhvr>
                                    </p:animEffect>
                                  </p:childTnLst>
                                </p:cTn>
                              </p:par>
                              <p:par>
                                <p:cTn id="45" presetID="53"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par>
                                <p:cTn id="50" presetID="53"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5" restart="whenNotActive" fill="hold" evtFilter="cancelBubble" nodeType="interactiveSeq">
                <p:stCondLst>
                  <p:cond evt="onClick" delay="0">
                    <p:tgtEl>
                      <p:spTgt spid="815167"/>
                    </p:tgtEl>
                  </p:cond>
                </p:stCondLst>
                <p:endSync evt="end" delay="0">
                  <p:rtn val="all"/>
                </p:endSync>
                <p:childTnLst>
                  <p:par>
                    <p:cTn id="56" fill="hold" nodeType="clickPar">
                      <p:stCondLst>
                        <p:cond delay="0"/>
                      </p:stCondLst>
                      <p:childTnLst>
                        <p:par>
                          <p:cTn id="57" fill="hold" nodeType="withGroup">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815178"/>
                                        </p:tgtEl>
                                        <p:attrNameLst>
                                          <p:attrName>style.visibility</p:attrName>
                                        </p:attrNameLst>
                                      </p:cBhvr>
                                      <p:to>
                                        <p:strVal val="visible"/>
                                      </p:to>
                                    </p:set>
                                    <p:anim calcmode="lin" valueType="num">
                                      <p:cBhvr>
                                        <p:cTn id="60" dur="500" fill="hold"/>
                                        <p:tgtEl>
                                          <p:spTgt spid="815178"/>
                                        </p:tgtEl>
                                        <p:attrNameLst>
                                          <p:attrName>ppt_w</p:attrName>
                                        </p:attrNameLst>
                                      </p:cBhvr>
                                      <p:tavLst>
                                        <p:tav tm="0">
                                          <p:val>
                                            <p:fltVal val="0"/>
                                          </p:val>
                                        </p:tav>
                                        <p:tav tm="100000">
                                          <p:val>
                                            <p:strVal val="#ppt_w"/>
                                          </p:val>
                                        </p:tav>
                                      </p:tavLst>
                                    </p:anim>
                                    <p:anim calcmode="lin" valueType="num">
                                      <p:cBhvr>
                                        <p:cTn id="61" dur="500" fill="hold"/>
                                        <p:tgtEl>
                                          <p:spTgt spid="815178"/>
                                        </p:tgtEl>
                                        <p:attrNameLst>
                                          <p:attrName>ppt_h</p:attrName>
                                        </p:attrNameLst>
                                      </p:cBhvr>
                                      <p:tavLst>
                                        <p:tav tm="0">
                                          <p:val>
                                            <p:fltVal val="0"/>
                                          </p:val>
                                        </p:tav>
                                        <p:tav tm="100000">
                                          <p:val>
                                            <p:strVal val="#ppt_h"/>
                                          </p:val>
                                        </p:tav>
                                      </p:tavLst>
                                    </p:anim>
                                    <p:animEffect transition="in" filter="fade">
                                      <p:cBhvr>
                                        <p:cTn id="62" dur="500"/>
                                        <p:tgtEl>
                                          <p:spTgt spid="815178"/>
                                        </p:tgtEl>
                                      </p:cBhvr>
                                    </p:animEffect>
                                  </p:childTnLst>
                                  <p:subTnLst>
                                    <p:set>
                                      <p:cBhvr override="childStyle">
                                        <p:cTn dur="1" fill="hold" display="0" masterRel="nextClick" afterEffect="1"/>
                                        <p:tgtEl>
                                          <p:spTgt spid="815178"/>
                                        </p:tgtEl>
                                        <p:attrNameLst>
                                          <p:attrName>style.visibility</p:attrName>
                                        </p:attrNameLst>
                                      </p:cBhvr>
                                      <p:to>
                                        <p:strVal val="hidden"/>
                                      </p:to>
                                    </p:set>
                                    <p:audio>
                                      <p:cMediaNode>
                                        <p:cTn display="0" masterRel="sameClick">
                                          <p:stCondLst>
                                            <p:cond evt="begin" delay="0">
                                              <p:tn val="58"/>
                                            </p:cond>
                                          </p:stCondLst>
                                          <p:endCondLst>
                                            <p:cond evt="onStopAudio" delay="0">
                                              <p:tgtEl>
                                                <p:sldTgt/>
                                              </p:tgtEl>
                                            </p:cond>
                                          </p:endCondLst>
                                        </p:cTn>
                                        <p:tgtEl>
                                          <p:sndTgt r:embed="rId2" name="1.wav"/>
                                        </p:tgtEl>
                                      </p:cMediaNode>
                                    </p:audio>
                                  </p:subTnLst>
                                </p:cTn>
                              </p:par>
                              <p:par>
                                <p:cTn id="63" presetID="8" presetClass="emph" presetSubtype="0" repeatCount="5000" fill="hold" nodeType="withEffect">
                                  <p:stCondLst>
                                    <p:cond delay="0"/>
                                  </p:stCondLst>
                                  <p:childTnLst>
                                    <p:animRot by="21600000">
                                      <p:cBhvr>
                                        <p:cTn id="64" dur="2000" fill="hold"/>
                                        <p:tgtEl>
                                          <p:spTgt spid="118"/>
                                        </p:tgtEl>
                                        <p:attrNameLst>
                                          <p:attrName>r</p:attrName>
                                        </p:attrNameLst>
                                      </p:cBhvr>
                                    </p:animRot>
                                  </p:childTnLst>
                                </p:cTn>
                              </p:par>
                              <p:par>
                                <p:cTn id="65" presetID="8" presetClass="emph" presetSubtype="0" repeatCount="5000" fill="hold" nodeType="withEffect">
                                  <p:stCondLst>
                                    <p:cond delay="0"/>
                                  </p:stCondLst>
                                  <p:childTnLst>
                                    <p:animRot by="21600000">
                                      <p:cBhvr>
                                        <p:cTn id="66" dur="2000" fill="hold"/>
                                        <p:tgtEl>
                                          <p:spTgt spid="5"/>
                                        </p:tgtEl>
                                        <p:attrNameLst>
                                          <p:attrName>r</p:attrName>
                                        </p:attrNameLst>
                                      </p:cBhvr>
                                    </p:animRot>
                                  </p:childTnLst>
                                </p:cTn>
                              </p:par>
                              <p:par>
                                <p:cTn id="67" presetID="8" presetClass="emph" presetSubtype="0" repeatCount="5000" fill="hold" nodeType="withEffect">
                                  <p:stCondLst>
                                    <p:cond delay="0"/>
                                  </p:stCondLst>
                                  <p:childTnLst>
                                    <p:animRot by="21600000">
                                      <p:cBhvr>
                                        <p:cTn id="68" dur="2000" fill="hold"/>
                                        <p:tgtEl>
                                          <p:spTgt spid="72"/>
                                        </p:tgtEl>
                                        <p:attrNameLst>
                                          <p:attrName>r</p:attrName>
                                        </p:attrNameLst>
                                      </p:cBhvr>
                                    </p:animRot>
                                  </p:childTnLst>
                                </p:cTn>
                              </p:par>
                              <p:par>
                                <p:cTn id="69" presetID="8" presetClass="emph" presetSubtype="0" repeatCount="5000" fill="hold" nodeType="withEffect">
                                  <p:stCondLst>
                                    <p:cond delay="0"/>
                                  </p:stCondLst>
                                  <p:childTnLst>
                                    <p:animRot by="21600000">
                                      <p:cBhvr>
                                        <p:cTn id="70" dur="2000" fill="hold"/>
                                        <p:tgtEl>
                                          <p:spTgt spid="71"/>
                                        </p:tgtEl>
                                        <p:attrNameLst>
                                          <p:attrName>r</p:attrName>
                                        </p:attrNameLst>
                                      </p:cBhvr>
                                    </p:animRot>
                                  </p:childTnLst>
                                </p:cTn>
                              </p:par>
                              <p:par>
                                <p:cTn id="71" presetID="8" presetClass="emph" presetSubtype="0" repeatCount="5000" fill="hold" nodeType="withEffect">
                                  <p:stCondLst>
                                    <p:cond delay="0"/>
                                  </p:stCondLst>
                                  <p:childTnLst>
                                    <p:animRot by="21600000">
                                      <p:cBhvr>
                                        <p:cTn id="72" dur="2000" fill="hold"/>
                                        <p:tgtEl>
                                          <p:spTgt spid="4"/>
                                        </p:tgtEl>
                                        <p:attrNameLst>
                                          <p:attrName>r</p:attrName>
                                        </p:attrNameLst>
                                      </p:cBhvr>
                                    </p:animRot>
                                  </p:childTnLst>
                                </p:cTn>
                              </p:par>
                              <p:par>
                                <p:cTn id="73" presetID="8" presetClass="emph" presetSubtype="0" repeatCount="5000" fill="hold" nodeType="withEffect">
                                  <p:stCondLst>
                                    <p:cond delay="0"/>
                                  </p:stCondLst>
                                  <p:childTnLst>
                                    <p:animRot by="21600000">
                                      <p:cBhvr>
                                        <p:cTn id="74" dur="2000" fill="hold"/>
                                        <p:tgtEl>
                                          <p:spTgt spid="117"/>
                                        </p:tgtEl>
                                        <p:attrNameLst>
                                          <p:attrName>r</p:attrName>
                                        </p:attrNameLst>
                                      </p:cBhvr>
                                    </p:animRot>
                                  </p:childTnLst>
                                </p:cTn>
                              </p:par>
                              <p:par>
                                <p:cTn id="75" presetID="8" presetClass="emph" presetSubtype="0" repeatCount="5000" fill="hold" nodeType="withEffect">
                                  <p:stCondLst>
                                    <p:cond delay="0"/>
                                  </p:stCondLst>
                                  <p:childTnLst>
                                    <p:animRot by="21600000">
                                      <p:cBhvr>
                                        <p:cTn id="76" dur="2000" fill="hold"/>
                                        <p:tgtEl>
                                          <p:spTgt spid="3"/>
                                        </p:tgtEl>
                                        <p:attrNameLst>
                                          <p:attrName>r</p:attrName>
                                        </p:attrNameLst>
                                      </p:cBhvr>
                                    </p:animRot>
                                  </p:childTnLst>
                                </p:cTn>
                              </p:par>
                            </p:childTnLst>
                          </p:cTn>
                        </p:par>
                      </p:childTnLst>
                    </p:cTn>
                  </p:par>
                  <p:par>
                    <p:cTn id="77" fill="hold" nodeType="clickPar">
                      <p:stCondLst>
                        <p:cond delay="indefinite"/>
                      </p:stCondLst>
                      <p:childTnLst>
                        <p:par>
                          <p:cTn id="78" fill="hold" nodeType="withGroup">
                            <p:stCondLst>
                              <p:cond delay="0"/>
                            </p:stCondLst>
                            <p:childTnLst>
                              <p:par>
                                <p:cTn id="79" presetID="53" presetClass="entr" presetSubtype="0" fill="hold" grpId="0" nodeType="clickEffect">
                                  <p:stCondLst>
                                    <p:cond delay="0"/>
                                  </p:stCondLst>
                                  <p:childTnLst>
                                    <p:set>
                                      <p:cBhvr>
                                        <p:cTn id="80" dur="1" fill="hold">
                                          <p:stCondLst>
                                            <p:cond delay="0"/>
                                          </p:stCondLst>
                                        </p:cTn>
                                        <p:tgtEl>
                                          <p:spTgt spid="815159"/>
                                        </p:tgtEl>
                                        <p:attrNameLst>
                                          <p:attrName>style.visibility</p:attrName>
                                        </p:attrNameLst>
                                      </p:cBhvr>
                                      <p:to>
                                        <p:strVal val="visible"/>
                                      </p:to>
                                    </p:set>
                                    <p:anim calcmode="lin" valueType="num">
                                      <p:cBhvr>
                                        <p:cTn id="81" dur="500" fill="hold"/>
                                        <p:tgtEl>
                                          <p:spTgt spid="815159"/>
                                        </p:tgtEl>
                                        <p:attrNameLst>
                                          <p:attrName>ppt_w</p:attrName>
                                        </p:attrNameLst>
                                      </p:cBhvr>
                                      <p:tavLst>
                                        <p:tav tm="0">
                                          <p:val>
                                            <p:fltVal val="0"/>
                                          </p:val>
                                        </p:tav>
                                        <p:tav tm="100000">
                                          <p:val>
                                            <p:strVal val="#ppt_w"/>
                                          </p:val>
                                        </p:tav>
                                      </p:tavLst>
                                    </p:anim>
                                    <p:anim calcmode="lin" valueType="num">
                                      <p:cBhvr>
                                        <p:cTn id="82" dur="500" fill="hold"/>
                                        <p:tgtEl>
                                          <p:spTgt spid="815159"/>
                                        </p:tgtEl>
                                        <p:attrNameLst>
                                          <p:attrName>ppt_h</p:attrName>
                                        </p:attrNameLst>
                                      </p:cBhvr>
                                      <p:tavLst>
                                        <p:tav tm="0">
                                          <p:val>
                                            <p:fltVal val="0"/>
                                          </p:val>
                                        </p:tav>
                                        <p:tav tm="100000">
                                          <p:val>
                                            <p:strVal val="#ppt_h"/>
                                          </p:val>
                                        </p:tav>
                                      </p:tavLst>
                                    </p:anim>
                                    <p:animEffect transition="in" filter="fade">
                                      <p:cBhvr>
                                        <p:cTn id="83" dur="500"/>
                                        <p:tgtEl>
                                          <p:spTgt spid="815159"/>
                                        </p:tgtEl>
                                      </p:cBhvr>
                                    </p:animEffect>
                                  </p:childTnLst>
                                  <p:subTnLst>
                                    <p:audio>
                                      <p:cMediaNode>
                                        <p:cTn display="0" masterRel="sameClick">
                                          <p:stCondLst>
                                            <p:cond evt="begin" delay="0">
                                              <p:tn val="79"/>
                                            </p:cond>
                                          </p:stCondLst>
                                          <p:endCondLst>
                                            <p:cond evt="onStopAudio" delay="0">
                                              <p:tgtEl>
                                                <p:sldTgt/>
                                              </p:tgtEl>
                                            </p:cond>
                                          </p:endCondLst>
                                        </p:cTn>
                                        <p:tgtEl>
                                          <p:sndTgt r:embed="rId3" name="applause.wav" builtIn="1"/>
                                        </p:tgtEl>
                                      </p:cMediaNode>
                                    </p:audio>
                                  </p:subTnLst>
                                </p:cTn>
                              </p:par>
                            </p:childTnLst>
                          </p:cTn>
                        </p:par>
                      </p:childTnLst>
                    </p:cTn>
                  </p:par>
                </p:childTnLst>
              </p:cTn>
              <p:nextCondLst>
                <p:cond evt="onClick" delay="0">
                  <p:tgtEl>
                    <p:spTgt spid="815167"/>
                  </p:tgtEl>
                </p:cond>
              </p:nextCondLst>
            </p:seq>
            <p:seq concurrent="1" nextAc="seek">
              <p:cTn id="84" restart="whenNotActive" fill="hold" evtFilter="cancelBubble" nodeType="interactiveSeq">
                <p:stCondLst>
                  <p:cond evt="onClick" delay="0">
                    <p:tgtEl>
                      <p:spTgt spid="815171"/>
                    </p:tgtEl>
                  </p:cond>
                </p:stCondLst>
                <p:endSync evt="end" delay="0">
                  <p:rtn val="all"/>
                </p:endSync>
                <p:childTnLst>
                  <p:par>
                    <p:cTn id="85" fill="hold" nodeType="clickPar">
                      <p:stCondLst>
                        <p:cond delay="0"/>
                      </p:stCondLst>
                      <p:childTnLst>
                        <p:par>
                          <p:cTn id="86" fill="hold" nodeType="withGroup">
                            <p:stCondLst>
                              <p:cond delay="0"/>
                            </p:stCondLst>
                            <p:childTnLst>
                              <p:par>
                                <p:cTn id="87" presetID="53" presetClass="entr" presetSubtype="0" fill="hold" grpId="0" nodeType="clickEffect">
                                  <p:stCondLst>
                                    <p:cond delay="0"/>
                                  </p:stCondLst>
                                  <p:childTnLst>
                                    <p:set>
                                      <p:cBhvr>
                                        <p:cTn id="88" dur="1" fill="hold">
                                          <p:stCondLst>
                                            <p:cond delay="0"/>
                                          </p:stCondLst>
                                        </p:cTn>
                                        <p:tgtEl>
                                          <p:spTgt spid="815181"/>
                                        </p:tgtEl>
                                        <p:attrNameLst>
                                          <p:attrName>style.visibility</p:attrName>
                                        </p:attrNameLst>
                                      </p:cBhvr>
                                      <p:to>
                                        <p:strVal val="visible"/>
                                      </p:to>
                                    </p:set>
                                    <p:anim calcmode="lin" valueType="num">
                                      <p:cBhvr>
                                        <p:cTn id="89" dur="500" fill="hold"/>
                                        <p:tgtEl>
                                          <p:spTgt spid="815181"/>
                                        </p:tgtEl>
                                        <p:attrNameLst>
                                          <p:attrName>ppt_w</p:attrName>
                                        </p:attrNameLst>
                                      </p:cBhvr>
                                      <p:tavLst>
                                        <p:tav tm="0">
                                          <p:val>
                                            <p:fltVal val="0"/>
                                          </p:val>
                                        </p:tav>
                                        <p:tav tm="100000">
                                          <p:val>
                                            <p:strVal val="#ppt_w"/>
                                          </p:val>
                                        </p:tav>
                                      </p:tavLst>
                                    </p:anim>
                                    <p:anim calcmode="lin" valueType="num">
                                      <p:cBhvr>
                                        <p:cTn id="90" dur="500" fill="hold"/>
                                        <p:tgtEl>
                                          <p:spTgt spid="815181"/>
                                        </p:tgtEl>
                                        <p:attrNameLst>
                                          <p:attrName>ppt_h</p:attrName>
                                        </p:attrNameLst>
                                      </p:cBhvr>
                                      <p:tavLst>
                                        <p:tav tm="0">
                                          <p:val>
                                            <p:fltVal val="0"/>
                                          </p:val>
                                        </p:tav>
                                        <p:tav tm="100000">
                                          <p:val>
                                            <p:strVal val="#ppt_h"/>
                                          </p:val>
                                        </p:tav>
                                      </p:tavLst>
                                    </p:anim>
                                    <p:animEffect transition="in" filter="fade">
                                      <p:cBhvr>
                                        <p:cTn id="91" dur="500"/>
                                        <p:tgtEl>
                                          <p:spTgt spid="815181"/>
                                        </p:tgtEl>
                                      </p:cBhvr>
                                    </p:animEffect>
                                  </p:childTnLst>
                                  <p:subTnLst>
                                    <p:set>
                                      <p:cBhvr override="childStyle">
                                        <p:cTn dur="1" fill="hold" display="0" masterRel="nextClick" afterEffect="1"/>
                                        <p:tgtEl>
                                          <p:spTgt spid="815181"/>
                                        </p:tgtEl>
                                        <p:attrNameLst>
                                          <p:attrName>style.visibility</p:attrName>
                                        </p:attrNameLst>
                                      </p:cBhvr>
                                      <p:to>
                                        <p:strVal val="hidden"/>
                                      </p:to>
                                    </p:set>
                                    <p:audio>
                                      <p:cMediaNode>
                                        <p:cTn display="0" masterRel="sameClick">
                                          <p:stCondLst>
                                            <p:cond evt="begin" delay="0">
                                              <p:tn val="87"/>
                                            </p:cond>
                                          </p:stCondLst>
                                          <p:endCondLst>
                                            <p:cond evt="onStopAudio" delay="0">
                                              <p:tgtEl>
                                                <p:sldTgt/>
                                              </p:tgtEl>
                                            </p:cond>
                                          </p:endCondLst>
                                        </p:cTn>
                                        <p:tgtEl>
                                          <p:sndTgt r:embed="rId2" name="1.wav"/>
                                        </p:tgtEl>
                                      </p:cMediaNode>
                                    </p:audio>
                                  </p:subTnLst>
                                </p:cTn>
                              </p:par>
                              <p:par>
                                <p:cTn id="92" presetID="8" presetClass="emph" presetSubtype="0" repeatCount="5000" fill="hold" nodeType="withEffect">
                                  <p:stCondLst>
                                    <p:cond delay="0"/>
                                  </p:stCondLst>
                                  <p:childTnLst>
                                    <p:animRot by="21600000">
                                      <p:cBhvr>
                                        <p:cTn id="93" dur="2000" fill="hold"/>
                                        <p:tgtEl>
                                          <p:spTgt spid="119"/>
                                        </p:tgtEl>
                                        <p:attrNameLst>
                                          <p:attrName>r</p:attrName>
                                        </p:attrNameLst>
                                      </p:cBhvr>
                                    </p:animRot>
                                  </p:childTnLst>
                                </p:cTn>
                              </p:par>
                              <p:par>
                                <p:cTn id="94" presetID="8" presetClass="emph" presetSubtype="0" repeatCount="5000" fill="hold" nodeType="withEffect">
                                  <p:stCondLst>
                                    <p:cond delay="0"/>
                                  </p:stCondLst>
                                  <p:childTnLst>
                                    <p:animRot by="21600000">
                                      <p:cBhvr>
                                        <p:cTn id="95" dur="2000" fill="hold"/>
                                        <p:tgtEl>
                                          <p:spTgt spid="120"/>
                                        </p:tgtEl>
                                        <p:attrNameLst>
                                          <p:attrName>r</p:attrName>
                                        </p:attrNameLst>
                                      </p:cBhvr>
                                    </p:animRot>
                                  </p:childTnLst>
                                </p:cTn>
                              </p:par>
                              <p:par>
                                <p:cTn id="96" presetID="8" presetClass="emph" presetSubtype="0" repeatCount="5000" fill="hold" nodeType="withEffect">
                                  <p:stCondLst>
                                    <p:cond delay="0"/>
                                  </p:stCondLst>
                                  <p:childTnLst>
                                    <p:animRot by="21600000">
                                      <p:cBhvr>
                                        <p:cTn id="97" dur="2000" fill="hold"/>
                                        <p:tgtEl>
                                          <p:spTgt spid="121"/>
                                        </p:tgtEl>
                                        <p:attrNameLst>
                                          <p:attrName>r</p:attrName>
                                        </p:attrNameLst>
                                      </p:cBhvr>
                                    </p:animRot>
                                  </p:childTnLst>
                                </p:cTn>
                              </p:par>
                              <p:par>
                                <p:cTn id="98" presetID="8" presetClass="emph" presetSubtype="0" repeatCount="5000" fill="hold" nodeType="withEffect">
                                  <p:stCondLst>
                                    <p:cond delay="0"/>
                                  </p:stCondLst>
                                  <p:childTnLst>
                                    <p:animRot by="21600000">
                                      <p:cBhvr>
                                        <p:cTn id="99" dur="2000" fill="hold"/>
                                        <p:tgtEl>
                                          <p:spTgt spid="122"/>
                                        </p:tgtEl>
                                        <p:attrNameLst>
                                          <p:attrName>r</p:attrName>
                                        </p:attrNameLst>
                                      </p:cBhvr>
                                    </p:animRo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53" presetClass="entr" presetSubtype="0" fill="hold" grpId="0" nodeType="clickEffect">
                                  <p:stCondLst>
                                    <p:cond delay="0"/>
                                  </p:stCondLst>
                                  <p:childTnLst>
                                    <p:set>
                                      <p:cBhvr>
                                        <p:cTn id="103" dur="1" fill="hold">
                                          <p:stCondLst>
                                            <p:cond delay="0"/>
                                          </p:stCondLst>
                                        </p:cTn>
                                        <p:tgtEl>
                                          <p:spTgt spid="815160"/>
                                        </p:tgtEl>
                                        <p:attrNameLst>
                                          <p:attrName>style.visibility</p:attrName>
                                        </p:attrNameLst>
                                      </p:cBhvr>
                                      <p:to>
                                        <p:strVal val="visible"/>
                                      </p:to>
                                    </p:set>
                                    <p:anim calcmode="lin" valueType="num">
                                      <p:cBhvr>
                                        <p:cTn id="104" dur="500" fill="hold"/>
                                        <p:tgtEl>
                                          <p:spTgt spid="815160"/>
                                        </p:tgtEl>
                                        <p:attrNameLst>
                                          <p:attrName>ppt_w</p:attrName>
                                        </p:attrNameLst>
                                      </p:cBhvr>
                                      <p:tavLst>
                                        <p:tav tm="0">
                                          <p:val>
                                            <p:fltVal val="0"/>
                                          </p:val>
                                        </p:tav>
                                        <p:tav tm="100000">
                                          <p:val>
                                            <p:strVal val="#ppt_w"/>
                                          </p:val>
                                        </p:tav>
                                      </p:tavLst>
                                    </p:anim>
                                    <p:anim calcmode="lin" valueType="num">
                                      <p:cBhvr>
                                        <p:cTn id="105" dur="500" fill="hold"/>
                                        <p:tgtEl>
                                          <p:spTgt spid="815160"/>
                                        </p:tgtEl>
                                        <p:attrNameLst>
                                          <p:attrName>ppt_h</p:attrName>
                                        </p:attrNameLst>
                                      </p:cBhvr>
                                      <p:tavLst>
                                        <p:tav tm="0">
                                          <p:val>
                                            <p:fltVal val="0"/>
                                          </p:val>
                                        </p:tav>
                                        <p:tav tm="100000">
                                          <p:val>
                                            <p:strVal val="#ppt_h"/>
                                          </p:val>
                                        </p:tav>
                                      </p:tavLst>
                                    </p:anim>
                                    <p:animEffect transition="in" filter="fade">
                                      <p:cBhvr>
                                        <p:cTn id="106" dur="500"/>
                                        <p:tgtEl>
                                          <p:spTgt spid="815160"/>
                                        </p:tgtEl>
                                      </p:cBhvr>
                                    </p:animEffect>
                                  </p:childTnLst>
                                  <p:subTnLst>
                                    <p:audio>
                                      <p:cMediaNode>
                                        <p:cTn display="0" masterRel="sameClick">
                                          <p:stCondLst>
                                            <p:cond evt="begin" delay="0">
                                              <p:tn val="102"/>
                                            </p:cond>
                                          </p:stCondLst>
                                          <p:endCondLst>
                                            <p:cond evt="onStopAudio" delay="0">
                                              <p:tgtEl>
                                                <p:sldTgt/>
                                              </p:tgtEl>
                                            </p:cond>
                                          </p:endCondLst>
                                        </p:cTn>
                                        <p:tgtEl>
                                          <p:sndTgt r:embed="rId3" name="applause.wav" builtIn="1"/>
                                        </p:tgtEl>
                                      </p:cMediaNode>
                                    </p:audio>
                                  </p:subTnLst>
                                </p:cTn>
                              </p:par>
                            </p:childTnLst>
                          </p:cTn>
                        </p:par>
                      </p:childTnLst>
                    </p:cTn>
                  </p:par>
                </p:childTnLst>
              </p:cTn>
              <p:nextCondLst>
                <p:cond evt="onClick" delay="0">
                  <p:tgtEl>
                    <p:spTgt spid="815171"/>
                  </p:tgtEl>
                </p:cond>
              </p:nextCondLst>
            </p:seq>
            <p:seq concurrent="1" nextAc="seek">
              <p:cTn id="107" restart="whenNotActive" fill="hold" evtFilter="cancelBubble" nodeType="interactiveSeq">
                <p:stCondLst>
                  <p:cond evt="onClick" delay="0">
                    <p:tgtEl>
                      <p:spTgt spid="815172"/>
                    </p:tgtEl>
                  </p:cond>
                </p:stCondLst>
                <p:endSync evt="end" delay="0">
                  <p:rtn val="all"/>
                </p:endSync>
                <p:childTnLst>
                  <p:par>
                    <p:cTn id="108" fill="hold" nodeType="clickPar">
                      <p:stCondLst>
                        <p:cond delay="0"/>
                      </p:stCondLst>
                      <p:childTnLst>
                        <p:par>
                          <p:cTn id="109" fill="hold" nodeType="withGroup">
                            <p:stCondLst>
                              <p:cond delay="0"/>
                            </p:stCondLst>
                            <p:childTnLst>
                              <p:par>
                                <p:cTn id="110" presetID="53" presetClass="entr" presetSubtype="0" fill="hold" grpId="0" nodeType="clickEffect">
                                  <p:stCondLst>
                                    <p:cond delay="0"/>
                                  </p:stCondLst>
                                  <p:childTnLst>
                                    <p:set>
                                      <p:cBhvr>
                                        <p:cTn id="111" dur="1" fill="hold">
                                          <p:stCondLst>
                                            <p:cond delay="0"/>
                                          </p:stCondLst>
                                        </p:cTn>
                                        <p:tgtEl>
                                          <p:spTgt spid="815182"/>
                                        </p:tgtEl>
                                        <p:attrNameLst>
                                          <p:attrName>style.visibility</p:attrName>
                                        </p:attrNameLst>
                                      </p:cBhvr>
                                      <p:to>
                                        <p:strVal val="visible"/>
                                      </p:to>
                                    </p:set>
                                    <p:anim calcmode="lin" valueType="num">
                                      <p:cBhvr>
                                        <p:cTn id="112" dur="500" fill="hold"/>
                                        <p:tgtEl>
                                          <p:spTgt spid="815182"/>
                                        </p:tgtEl>
                                        <p:attrNameLst>
                                          <p:attrName>ppt_w</p:attrName>
                                        </p:attrNameLst>
                                      </p:cBhvr>
                                      <p:tavLst>
                                        <p:tav tm="0">
                                          <p:val>
                                            <p:fltVal val="0"/>
                                          </p:val>
                                        </p:tav>
                                        <p:tav tm="100000">
                                          <p:val>
                                            <p:strVal val="#ppt_w"/>
                                          </p:val>
                                        </p:tav>
                                      </p:tavLst>
                                    </p:anim>
                                    <p:anim calcmode="lin" valueType="num">
                                      <p:cBhvr>
                                        <p:cTn id="113" dur="500" fill="hold"/>
                                        <p:tgtEl>
                                          <p:spTgt spid="815182"/>
                                        </p:tgtEl>
                                        <p:attrNameLst>
                                          <p:attrName>ppt_h</p:attrName>
                                        </p:attrNameLst>
                                      </p:cBhvr>
                                      <p:tavLst>
                                        <p:tav tm="0">
                                          <p:val>
                                            <p:fltVal val="0"/>
                                          </p:val>
                                        </p:tav>
                                        <p:tav tm="100000">
                                          <p:val>
                                            <p:strVal val="#ppt_h"/>
                                          </p:val>
                                        </p:tav>
                                      </p:tavLst>
                                    </p:anim>
                                    <p:animEffect transition="in" filter="fade">
                                      <p:cBhvr>
                                        <p:cTn id="114" dur="500"/>
                                        <p:tgtEl>
                                          <p:spTgt spid="815182"/>
                                        </p:tgtEl>
                                      </p:cBhvr>
                                    </p:animEffect>
                                  </p:childTnLst>
                                  <p:subTnLst>
                                    <p:set>
                                      <p:cBhvr override="childStyle">
                                        <p:cTn dur="1" fill="hold" display="0" masterRel="nextClick" afterEffect="1"/>
                                        <p:tgtEl>
                                          <p:spTgt spid="815182"/>
                                        </p:tgtEl>
                                        <p:attrNameLst>
                                          <p:attrName>style.visibility</p:attrName>
                                        </p:attrNameLst>
                                      </p:cBhvr>
                                      <p:to>
                                        <p:strVal val="hidden"/>
                                      </p:to>
                                    </p:set>
                                    <p:audio>
                                      <p:cMediaNode>
                                        <p:cTn display="0" masterRel="sameClick">
                                          <p:stCondLst>
                                            <p:cond evt="begin" delay="0">
                                              <p:tn val="110"/>
                                            </p:cond>
                                          </p:stCondLst>
                                          <p:endCondLst>
                                            <p:cond evt="onStopAudio" delay="0">
                                              <p:tgtEl>
                                                <p:sldTgt/>
                                              </p:tgtEl>
                                            </p:cond>
                                          </p:endCondLst>
                                        </p:cTn>
                                        <p:tgtEl>
                                          <p:sndTgt r:embed="rId2" name="1.wav"/>
                                        </p:tgtEl>
                                      </p:cMediaNode>
                                    </p:audio>
                                  </p:subTnLst>
                                </p:cTn>
                              </p:par>
                              <p:par>
                                <p:cTn id="115" presetID="8" presetClass="emph" presetSubtype="0" repeatCount="5000" fill="hold" nodeType="withEffect">
                                  <p:stCondLst>
                                    <p:cond delay="0"/>
                                  </p:stCondLst>
                                  <p:childTnLst>
                                    <p:animRot by="21600000">
                                      <p:cBhvr>
                                        <p:cTn id="116" dur="2000" fill="hold"/>
                                        <p:tgtEl>
                                          <p:spTgt spid="123"/>
                                        </p:tgtEl>
                                        <p:attrNameLst>
                                          <p:attrName>r</p:attrName>
                                        </p:attrNameLst>
                                      </p:cBhvr>
                                    </p:animRot>
                                  </p:childTnLst>
                                </p:cTn>
                              </p:par>
                              <p:par>
                                <p:cTn id="117" presetID="8" presetClass="emph" presetSubtype="0" repeatCount="5000" fill="hold" nodeType="withEffect">
                                  <p:stCondLst>
                                    <p:cond delay="0"/>
                                  </p:stCondLst>
                                  <p:childTnLst>
                                    <p:animRot by="21600000">
                                      <p:cBhvr>
                                        <p:cTn id="118" dur="2000" fill="hold"/>
                                        <p:tgtEl>
                                          <p:spTgt spid="124"/>
                                        </p:tgtEl>
                                        <p:attrNameLst>
                                          <p:attrName>r</p:attrName>
                                        </p:attrNameLst>
                                      </p:cBhvr>
                                    </p:animRot>
                                  </p:childTnLst>
                                </p:cTn>
                              </p:par>
                              <p:par>
                                <p:cTn id="119" presetID="8" presetClass="emph" presetSubtype="0" repeatCount="5000" fill="hold" nodeType="withEffect">
                                  <p:stCondLst>
                                    <p:cond delay="0"/>
                                  </p:stCondLst>
                                  <p:childTnLst>
                                    <p:animRot by="21600000">
                                      <p:cBhvr>
                                        <p:cTn id="120" dur="2000" fill="hold"/>
                                        <p:tgtEl>
                                          <p:spTgt spid="125"/>
                                        </p:tgtEl>
                                        <p:attrNameLst>
                                          <p:attrName>r</p:attrName>
                                        </p:attrNameLst>
                                      </p:cBhvr>
                                    </p:animRot>
                                  </p:childTnLst>
                                </p:cTn>
                              </p:par>
                              <p:par>
                                <p:cTn id="121" presetID="8" presetClass="emph" presetSubtype="0" repeatCount="5000" fill="hold" nodeType="withEffect">
                                  <p:stCondLst>
                                    <p:cond delay="0"/>
                                  </p:stCondLst>
                                  <p:childTnLst>
                                    <p:animRot by="21600000">
                                      <p:cBhvr>
                                        <p:cTn id="122" dur="2000" fill="hold"/>
                                        <p:tgtEl>
                                          <p:spTgt spid="126"/>
                                        </p:tgtEl>
                                        <p:attrNameLst>
                                          <p:attrName>r</p:attrName>
                                        </p:attrNameLst>
                                      </p:cBhvr>
                                    </p:animRot>
                                  </p:childTnLst>
                                </p:cTn>
                              </p:par>
                              <p:par>
                                <p:cTn id="123" presetID="8" presetClass="emph" presetSubtype="0" repeatCount="5000" fill="hold" nodeType="withEffect">
                                  <p:stCondLst>
                                    <p:cond delay="0"/>
                                  </p:stCondLst>
                                  <p:childTnLst>
                                    <p:animRot by="21600000">
                                      <p:cBhvr>
                                        <p:cTn id="124" dur="2000" fill="hold"/>
                                        <p:tgtEl>
                                          <p:spTgt spid="127"/>
                                        </p:tgtEl>
                                        <p:attrNameLst>
                                          <p:attrName>r</p:attrName>
                                        </p:attrNameLst>
                                      </p:cBhvr>
                                    </p:animRot>
                                  </p:childTnLst>
                                </p:cTn>
                              </p:par>
                              <p:par>
                                <p:cTn id="125" presetID="8" presetClass="emph" presetSubtype="0" repeatCount="5000" fill="hold" nodeType="withEffect">
                                  <p:stCondLst>
                                    <p:cond delay="0"/>
                                  </p:stCondLst>
                                  <p:childTnLst>
                                    <p:animRot by="21600000">
                                      <p:cBhvr>
                                        <p:cTn id="126" dur="2000" fill="hold"/>
                                        <p:tgtEl>
                                          <p:spTgt spid="128"/>
                                        </p:tgtEl>
                                        <p:attrNameLst>
                                          <p:attrName>r</p:attrName>
                                        </p:attrNameLst>
                                      </p:cBhvr>
                                    </p:animRot>
                                  </p:childTnLst>
                                </p:cTn>
                              </p:par>
                              <p:par>
                                <p:cTn id="127" presetID="8" presetClass="emph" presetSubtype="0" repeatCount="5000" fill="hold" nodeType="withEffect">
                                  <p:stCondLst>
                                    <p:cond delay="0"/>
                                  </p:stCondLst>
                                  <p:childTnLst>
                                    <p:animRot by="21600000">
                                      <p:cBhvr>
                                        <p:cTn id="128" dur="2000" fill="hold"/>
                                        <p:tgtEl>
                                          <p:spTgt spid="129"/>
                                        </p:tgtEl>
                                        <p:attrNameLst>
                                          <p:attrName>r</p:attrName>
                                        </p:attrNameLst>
                                      </p:cBhvr>
                                    </p:animRo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53" presetClass="entr" presetSubtype="0" fill="hold" grpId="0" nodeType="clickEffect">
                                  <p:stCondLst>
                                    <p:cond delay="0"/>
                                  </p:stCondLst>
                                  <p:childTnLst>
                                    <p:set>
                                      <p:cBhvr>
                                        <p:cTn id="132" dur="1" fill="hold">
                                          <p:stCondLst>
                                            <p:cond delay="0"/>
                                          </p:stCondLst>
                                        </p:cTn>
                                        <p:tgtEl>
                                          <p:spTgt spid="815161"/>
                                        </p:tgtEl>
                                        <p:attrNameLst>
                                          <p:attrName>style.visibility</p:attrName>
                                        </p:attrNameLst>
                                      </p:cBhvr>
                                      <p:to>
                                        <p:strVal val="visible"/>
                                      </p:to>
                                    </p:set>
                                    <p:anim calcmode="lin" valueType="num">
                                      <p:cBhvr>
                                        <p:cTn id="133" dur="500" fill="hold"/>
                                        <p:tgtEl>
                                          <p:spTgt spid="815161"/>
                                        </p:tgtEl>
                                        <p:attrNameLst>
                                          <p:attrName>ppt_w</p:attrName>
                                        </p:attrNameLst>
                                      </p:cBhvr>
                                      <p:tavLst>
                                        <p:tav tm="0">
                                          <p:val>
                                            <p:fltVal val="0"/>
                                          </p:val>
                                        </p:tav>
                                        <p:tav tm="100000">
                                          <p:val>
                                            <p:strVal val="#ppt_w"/>
                                          </p:val>
                                        </p:tav>
                                      </p:tavLst>
                                    </p:anim>
                                    <p:anim calcmode="lin" valueType="num">
                                      <p:cBhvr>
                                        <p:cTn id="134" dur="500" fill="hold"/>
                                        <p:tgtEl>
                                          <p:spTgt spid="815161"/>
                                        </p:tgtEl>
                                        <p:attrNameLst>
                                          <p:attrName>ppt_h</p:attrName>
                                        </p:attrNameLst>
                                      </p:cBhvr>
                                      <p:tavLst>
                                        <p:tav tm="0">
                                          <p:val>
                                            <p:fltVal val="0"/>
                                          </p:val>
                                        </p:tav>
                                        <p:tav tm="100000">
                                          <p:val>
                                            <p:strVal val="#ppt_h"/>
                                          </p:val>
                                        </p:tav>
                                      </p:tavLst>
                                    </p:anim>
                                    <p:animEffect transition="in" filter="fade">
                                      <p:cBhvr>
                                        <p:cTn id="135" dur="500"/>
                                        <p:tgtEl>
                                          <p:spTgt spid="815161"/>
                                        </p:tgtEl>
                                      </p:cBhvr>
                                    </p:animEffect>
                                  </p:childTnLst>
                                  <p:subTnLst>
                                    <p:audio>
                                      <p:cMediaNode>
                                        <p:cTn display="0" masterRel="sameClick">
                                          <p:stCondLst>
                                            <p:cond evt="begin" delay="0">
                                              <p:tn val="131"/>
                                            </p:cond>
                                          </p:stCondLst>
                                          <p:endCondLst>
                                            <p:cond evt="onStopAudio" delay="0">
                                              <p:tgtEl>
                                                <p:sldTgt/>
                                              </p:tgtEl>
                                            </p:cond>
                                          </p:endCondLst>
                                        </p:cTn>
                                        <p:tgtEl>
                                          <p:sndTgt r:embed="rId3" name="applause.wav" builtIn="1"/>
                                        </p:tgtEl>
                                      </p:cMediaNode>
                                    </p:audio>
                                  </p:subTnLst>
                                </p:cTn>
                              </p:par>
                            </p:childTnLst>
                          </p:cTn>
                        </p:par>
                      </p:childTnLst>
                    </p:cTn>
                  </p:par>
                </p:childTnLst>
              </p:cTn>
              <p:nextCondLst>
                <p:cond evt="onClick" delay="0">
                  <p:tgtEl>
                    <p:spTgt spid="815172"/>
                  </p:tgtEl>
                </p:cond>
              </p:nextCondLst>
            </p:seq>
            <p:seq concurrent="1" nextAc="seek">
              <p:cTn id="136" restart="whenNotActive" fill="hold" evtFilter="cancelBubble" nodeType="interactiveSeq">
                <p:stCondLst>
                  <p:cond evt="onClick" delay="0">
                    <p:tgtEl>
                      <p:spTgt spid="815173"/>
                    </p:tgtEl>
                  </p:cond>
                </p:stCondLst>
                <p:endSync evt="end" delay="0">
                  <p:rtn val="all"/>
                </p:endSync>
                <p:childTnLst>
                  <p:par>
                    <p:cTn id="137" fill="hold" nodeType="clickPar">
                      <p:stCondLst>
                        <p:cond delay="0"/>
                      </p:stCondLst>
                      <p:childTnLst>
                        <p:par>
                          <p:cTn id="138" fill="hold" nodeType="withGroup">
                            <p:stCondLst>
                              <p:cond delay="0"/>
                            </p:stCondLst>
                            <p:childTnLst>
                              <p:par>
                                <p:cTn id="139" presetID="53" presetClass="entr" presetSubtype="0" fill="hold" grpId="0" nodeType="clickEffect">
                                  <p:stCondLst>
                                    <p:cond delay="0"/>
                                  </p:stCondLst>
                                  <p:childTnLst>
                                    <p:set>
                                      <p:cBhvr>
                                        <p:cTn id="140" dur="1" fill="hold">
                                          <p:stCondLst>
                                            <p:cond delay="0"/>
                                          </p:stCondLst>
                                        </p:cTn>
                                        <p:tgtEl>
                                          <p:spTgt spid="815183"/>
                                        </p:tgtEl>
                                        <p:attrNameLst>
                                          <p:attrName>style.visibility</p:attrName>
                                        </p:attrNameLst>
                                      </p:cBhvr>
                                      <p:to>
                                        <p:strVal val="visible"/>
                                      </p:to>
                                    </p:set>
                                    <p:anim calcmode="lin" valueType="num">
                                      <p:cBhvr>
                                        <p:cTn id="141" dur="500" fill="hold"/>
                                        <p:tgtEl>
                                          <p:spTgt spid="815183"/>
                                        </p:tgtEl>
                                        <p:attrNameLst>
                                          <p:attrName>ppt_w</p:attrName>
                                        </p:attrNameLst>
                                      </p:cBhvr>
                                      <p:tavLst>
                                        <p:tav tm="0">
                                          <p:val>
                                            <p:fltVal val="0"/>
                                          </p:val>
                                        </p:tav>
                                        <p:tav tm="100000">
                                          <p:val>
                                            <p:strVal val="#ppt_w"/>
                                          </p:val>
                                        </p:tav>
                                      </p:tavLst>
                                    </p:anim>
                                    <p:anim calcmode="lin" valueType="num">
                                      <p:cBhvr>
                                        <p:cTn id="142" dur="500" fill="hold"/>
                                        <p:tgtEl>
                                          <p:spTgt spid="815183"/>
                                        </p:tgtEl>
                                        <p:attrNameLst>
                                          <p:attrName>ppt_h</p:attrName>
                                        </p:attrNameLst>
                                      </p:cBhvr>
                                      <p:tavLst>
                                        <p:tav tm="0">
                                          <p:val>
                                            <p:fltVal val="0"/>
                                          </p:val>
                                        </p:tav>
                                        <p:tav tm="100000">
                                          <p:val>
                                            <p:strVal val="#ppt_h"/>
                                          </p:val>
                                        </p:tav>
                                      </p:tavLst>
                                    </p:anim>
                                    <p:animEffect transition="in" filter="fade">
                                      <p:cBhvr>
                                        <p:cTn id="143" dur="500"/>
                                        <p:tgtEl>
                                          <p:spTgt spid="815183"/>
                                        </p:tgtEl>
                                      </p:cBhvr>
                                    </p:animEffect>
                                  </p:childTnLst>
                                  <p:subTnLst>
                                    <p:set>
                                      <p:cBhvr override="childStyle">
                                        <p:cTn dur="1" fill="hold" display="0" masterRel="nextClick" afterEffect="1"/>
                                        <p:tgtEl>
                                          <p:spTgt spid="815183"/>
                                        </p:tgtEl>
                                        <p:attrNameLst>
                                          <p:attrName>style.visibility</p:attrName>
                                        </p:attrNameLst>
                                      </p:cBhvr>
                                      <p:to>
                                        <p:strVal val="hidden"/>
                                      </p:to>
                                    </p:set>
                                    <p:audio>
                                      <p:cMediaNode>
                                        <p:cTn display="0" masterRel="sameClick">
                                          <p:stCondLst>
                                            <p:cond evt="begin" delay="0">
                                              <p:tn val="139"/>
                                            </p:cond>
                                          </p:stCondLst>
                                          <p:endCondLst>
                                            <p:cond evt="onStopAudio" delay="0">
                                              <p:tgtEl>
                                                <p:sldTgt/>
                                              </p:tgtEl>
                                            </p:cond>
                                          </p:endCondLst>
                                        </p:cTn>
                                        <p:tgtEl>
                                          <p:sndTgt r:embed="rId2" name="1.wav"/>
                                        </p:tgtEl>
                                      </p:cMediaNode>
                                    </p:audio>
                                  </p:subTnLst>
                                </p:cTn>
                              </p:par>
                              <p:par>
                                <p:cTn id="144" presetID="8" presetClass="emph" presetSubtype="0" repeatCount="5000" fill="hold" nodeType="withEffect">
                                  <p:stCondLst>
                                    <p:cond delay="0"/>
                                  </p:stCondLst>
                                  <p:childTnLst>
                                    <p:animRot by="21600000">
                                      <p:cBhvr>
                                        <p:cTn id="145" dur="2000" fill="hold"/>
                                        <p:tgtEl>
                                          <p:spTgt spid="137"/>
                                        </p:tgtEl>
                                        <p:attrNameLst>
                                          <p:attrName>r</p:attrName>
                                        </p:attrNameLst>
                                      </p:cBhvr>
                                    </p:animRot>
                                  </p:childTnLst>
                                </p:cTn>
                              </p:par>
                              <p:par>
                                <p:cTn id="146" presetID="8" presetClass="emph" presetSubtype="0" repeatCount="5000" fill="hold" nodeType="withEffect">
                                  <p:stCondLst>
                                    <p:cond delay="0"/>
                                  </p:stCondLst>
                                  <p:childTnLst>
                                    <p:animRot by="21600000">
                                      <p:cBhvr>
                                        <p:cTn id="147" dur="2000" fill="hold"/>
                                        <p:tgtEl>
                                          <p:spTgt spid="135"/>
                                        </p:tgtEl>
                                        <p:attrNameLst>
                                          <p:attrName>r</p:attrName>
                                        </p:attrNameLst>
                                      </p:cBhvr>
                                    </p:animRot>
                                  </p:childTnLst>
                                </p:cTn>
                              </p:par>
                              <p:par>
                                <p:cTn id="148" presetID="8" presetClass="emph" presetSubtype="0" repeatCount="5000" fill="hold" nodeType="withEffect">
                                  <p:stCondLst>
                                    <p:cond delay="0"/>
                                  </p:stCondLst>
                                  <p:childTnLst>
                                    <p:animRot by="21600000">
                                      <p:cBhvr>
                                        <p:cTn id="149" dur="2000" fill="hold"/>
                                        <p:tgtEl>
                                          <p:spTgt spid="134"/>
                                        </p:tgtEl>
                                        <p:attrNameLst>
                                          <p:attrName>r</p:attrName>
                                        </p:attrNameLst>
                                      </p:cBhvr>
                                    </p:animRot>
                                  </p:childTnLst>
                                </p:cTn>
                              </p:par>
                              <p:par>
                                <p:cTn id="150" presetID="8" presetClass="emph" presetSubtype="0" repeatCount="5000" fill="hold" nodeType="withEffect">
                                  <p:stCondLst>
                                    <p:cond delay="0"/>
                                  </p:stCondLst>
                                  <p:childTnLst>
                                    <p:animRot by="21600000">
                                      <p:cBhvr>
                                        <p:cTn id="151" dur="2000" fill="hold"/>
                                        <p:tgtEl>
                                          <p:spTgt spid="133"/>
                                        </p:tgtEl>
                                        <p:attrNameLst>
                                          <p:attrName>r</p:attrName>
                                        </p:attrNameLst>
                                      </p:cBhvr>
                                    </p:animRot>
                                  </p:childTnLst>
                                </p:cTn>
                              </p:par>
                              <p:par>
                                <p:cTn id="152" presetID="8" presetClass="emph" presetSubtype="0" repeatCount="5000" fill="hold" nodeType="withEffect">
                                  <p:stCondLst>
                                    <p:cond delay="0"/>
                                  </p:stCondLst>
                                  <p:childTnLst>
                                    <p:animRot by="21600000">
                                      <p:cBhvr>
                                        <p:cTn id="153" dur="2000" fill="hold"/>
                                        <p:tgtEl>
                                          <p:spTgt spid="132"/>
                                        </p:tgtEl>
                                        <p:attrNameLst>
                                          <p:attrName>r</p:attrName>
                                        </p:attrNameLst>
                                      </p:cBhvr>
                                    </p:animRot>
                                  </p:childTnLst>
                                </p:cTn>
                              </p:par>
                              <p:par>
                                <p:cTn id="154" presetID="8" presetClass="emph" presetSubtype="0" repeatCount="5000" fill="hold" nodeType="withEffect">
                                  <p:stCondLst>
                                    <p:cond delay="0"/>
                                  </p:stCondLst>
                                  <p:childTnLst>
                                    <p:animRot by="21600000">
                                      <p:cBhvr>
                                        <p:cTn id="155" dur="2000" fill="hold"/>
                                        <p:tgtEl>
                                          <p:spTgt spid="131"/>
                                        </p:tgtEl>
                                        <p:attrNameLst>
                                          <p:attrName>r</p:attrName>
                                        </p:attrNameLst>
                                      </p:cBhvr>
                                    </p:animRo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53" presetClass="entr" presetSubtype="0" fill="hold" grpId="0" nodeType="clickEffect">
                                  <p:stCondLst>
                                    <p:cond delay="0"/>
                                  </p:stCondLst>
                                  <p:childTnLst>
                                    <p:set>
                                      <p:cBhvr>
                                        <p:cTn id="159" dur="1" fill="hold">
                                          <p:stCondLst>
                                            <p:cond delay="0"/>
                                          </p:stCondLst>
                                        </p:cTn>
                                        <p:tgtEl>
                                          <p:spTgt spid="815162"/>
                                        </p:tgtEl>
                                        <p:attrNameLst>
                                          <p:attrName>style.visibility</p:attrName>
                                        </p:attrNameLst>
                                      </p:cBhvr>
                                      <p:to>
                                        <p:strVal val="visible"/>
                                      </p:to>
                                    </p:set>
                                    <p:anim calcmode="lin" valueType="num">
                                      <p:cBhvr>
                                        <p:cTn id="160" dur="500" fill="hold"/>
                                        <p:tgtEl>
                                          <p:spTgt spid="815162"/>
                                        </p:tgtEl>
                                        <p:attrNameLst>
                                          <p:attrName>ppt_w</p:attrName>
                                        </p:attrNameLst>
                                      </p:cBhvr>
                                      <p:tavLst>
                                        <p:tav tm="0">
                                          <p:val>
                                            <p:fltVal val="0"/>
                                          </p:val>
                                        </p:tav>
                                        <p:tav tm="100000">
                                          <p:val>
                                            <p:strVal val="#ppt_w"/>
                                          </p:val>
                                        </p:tav>
                                      </p:tavLst>
                                    </p:anim>
                                    <p:anim calcmode="lin" valueType="num">
                                      <p:cBhvr>
                                        <p:cTn id="161" dur="500" fill="hold"/>
                                        <p:tgtEl>
                                          <p:spTgt spid="815162"/>
                                        </p:tgtEl>
                                        <p:attrNameLst>
                                          <p:attrName>ppt_h</p:attrName>
                                        </p:attrNameLst>
                                      </p:cBhvr>
                                      <p:tavLst>
                                        <p:tav tm="0">
                                          <p:val>
                                            <p:fltVal val="0"/>
                                          </p:val>
                                        </p:tav>
                                        <p:tav tm="100000">
                                          <p:val>
                                            <p:strVal val="#ppt_h"/>
                                          </p:val>
                                        </p:tav>
                                      </p:tavLst>
                                    </p:anim>
                                    <p:animEffect transition="in" filter="fade">
                                      <p:cBhvr>
                                        <p:cTn id="162" dur="500"/>
                                        <p:tgtEl>
                                          <p:spTgt spid="815162"/>
                                        </p:tgtEl>
                                      </p:cBhvr>
                                    </p:animEffect>
                                  </p:childTnLst>
                                  <p:subTnLst>
                                    <p:audio>
                                      <p:cMediaNode>
                                        <p:cTn display="0" masterRel="sameClick">
                                          <p:stCondLst>
                                            <p:cond evt="begin" delay="0">
                                              <p:tn val="158"/>
                                            </p:cond>
                                          </p:stCondLst>
                                          <p:endCondLst>
                                            <p:cond evt="onStopAudio" delay="0">
                                              <p:tgtEl>
                                                <p:sldTgt/>
                                              </p:tgtEl>
                                            </p:cond>
                                          </p:endCondLst>
                                        </p:cTn>
                                        <p:tgtEl>
                                          <p:sndTgt r:embed="rId3" name="applause.wav" builtIn="1"/>
                                        </p:tgtEl>
                                      </p:cMediaNode>
                                    </p:audio>
                                  </p:subTnLst>
                                </p:cTn>
                              </p:par>
                            </p:childTnLst>
                          </p:cTn>
                        </p:par>
                      </p:childTnLst>
                    </p:cTn>
                  </p:par>
                </p:childTnLst>
              </p:cTn>
              <p:nextCondLst>
                <p:cond evt="onClick" delay="0">
                  <p:tgtEl>
                    <p:spTgt spid="815173"/>
                  </p:tgtEl>
                </p:cond>
              </p:nextCondLst>
            </p:seq>
            <p:seq concurrent="1" nextAc="seek">
              <p:cTn id="163" restart="whenNotActive" fill="hold" evtFilter="cancelBubble" nodeType="interactiveSeq">
                <p:stCondLst>
                  <p:cond evt="onClick" delay="0">
                    <p:tgtEl>
                      <p:spTgt spid="815174"/>
                    </p:tgtEl>
                  </p:cond>
                </p:stCondLst>
                <p:endSync evt="end" delay="0">
                  <p:rtn val="all"/>
                </p:endSync>
                <p:childTnLst>
                  <p:par>
                    <p:cTn id="164" fill="hold" nodeType="clickPar">
                      <p:stCondLst>
                        <p:cond delay="0"/>
                      </p:stCondLst>
                      <p:childTnLst>
                        <p:par>
                          <p:cTn id="165" fill="hold" nodeType="withGroup">
                            <p:stCondLst>
                              <p:cond delay="0"/>
                            </p:stCondLst>
                            <p:childTnLst>
                              <p:par>
                                <p:cTn id="166" presetID="53" presetClass="entr" presetSubtype="0" fill="hold" grpId="0" nodeType="clickEffect">
                                  <p:stCondLst>
                                    <p:cond delay="0"/>
                                  </p:stCondLst>
                                  <p:childTnLst>
                                    <p:set>
                                      <p:cBhvr>
                                        <p:cTn id="167" dur="1" fill="hold">
                                          <p:stCondLst>
                                            <p:cond delay="0"/>
                                          </p:stCondLst>
                                        </p:cTn>
                                        <p:tgtEl>
                                          <p:spTgt spid="815184"/>
                                        </p:tgtEl>
                                        <p:attrNameLst>
                                          <p:attrName>style.visibility</p:attrName>
                                        </p:attrNameLst>
                                      </p:cBhvr>
                                      <p:to>
                                        <p:strVal val="visible"/>
                                      </p:to>
                                    </p:set>
                                    <p:anim calcmode="lin" valueType="num">
                                      <p:cBhvr>
                                        <p:cTn id="168" dur="500" fill="hold"/>
                                        <p:tgtEl>
                                          <p:spTgt spid="815184"/>
                                        </p:tgtEl>
                                        <p:attrNameLst>
                                          <p:attrName>ppt_w</p:attrName>
                                        </p:attrNameLst>
                                      </p:cBhvr>
                                      <p:tavLst>
                                        <p:tav tm="0">
                                          <p:val>
                                            <p:fltVal val="0"/>
                                          </p:val>
                                        </p:tav>
                                        <p:tav tm="100000">
                                          <p:val>
                                            <p:strVal val="#ppt_w"/>
                                          </p:val>
                                        </p:tav>
                                      </p:tavLst>
                                    </p:anim>
                                    <p:anim calcmode="lin" valueType="num">
                                      <p:cBhvr>
                                        <p:cTn id="169" dur="500" fill="hold"/>
                                        <p:tgtEl>
                                          <p:spTgt spid="815184"/>
                                        </p:tgtEl>
                                        <p:attrNameLst>
                                          <p:attrName>ppt_h</p:attrName>
                                        </p:attrNameLst>
                                      </p:cBhvr>
                                      <p:tavLst>
                                        <p:tav tm="0">
                                          <p:val>
                                            <p:fltVal val="0"/>
                                          </p:val>
                                        </p:tav>
                                        <p:tav tm="100000">
                                          <p:val>
                                            <p:strVal val="#ppt_h"/>
                                          </p:val>
                                        </p:tav>
                                      </p:tavLst>
                                    </p:anim>
                                    <p:animEffect transition="in" filter="fade">
                                      <p:cBhvr>
                                        <p:cTn id="170" dur="500"/>
                                        <p:tgtEl>
                                          <p:spTgt spid="815184"/>
                                        </p:tgtEl>
                                      </p:cBhvr>
                                    </p:animEffect>
                                  </p:childTnLst>
                                  <p:subTnLst>
                                    <p:set>
                                      <p:cBhvr override="childStyle">
                                        <p:cTn dur="1" fill="hold" display="0" masterRel="nextClick" afterEffect="1"/>
                                        <p:tgtEl>
                                          <p:spTgt spid="815184"/>
                                        </p:tgtEl>
                                        <p:attrNameLst>
                                          <p:attrName>style.visibility</p:attrName>
                                        </p:attrNameLst>
                                      </p:cBhvr>
                                      <p:to>
                                        <p:strVal val="hidden"/>
                                      </p:to>
                                    </p:set>
                                    <p:audio>
                                      <p:cMediaNode>
                                        <p:cTn display="0" masterRel="sameClick">
                                          <p:stCondLst>
                                            <p:cond evt="begin" delay="0">
                                              <p:tn val="166"/>
                                            </p:cond>
                                          </p:stCondLst>
                                          <p:endCondLst>
                                            <p:cond evt="onStopAudio" delay="0">
                                              <p:tgtEl>
                                                <p:sldTgt/>
                                              </p:tgtEl>
                                            </p:cond>
                                          </p:endCondLst>
                                        </p:cTn>
                                        <p:tgtEl>
                                          <p:sndTgt r:embed="rId2" name="1.wav"/>
                                        </p:tgtEl>
                                      </p:cMediaNode>
                                    </p:audio>
                                  </p:subTnLst>
                                </p:cTn>
                              </p:par>
                              <p:par>
                                <p:cTn id="171" presetID="8" presetClass="emph" presetSubtype="0" repeatCount="5000" fill="hold" nodeType="withEffect">
                                  <p:stCondLst>
                                    <p:cond delay="0"/>
                                  </p:stCondLst>
                                  <p:childTnLst>
                                    <p:animRot by="21600000">
                                      <p:cBhvr>
                                        <p:cTn id="172" dur="2000" fill="hold"/>
                                        <p:tgtEl>
                                          <p:spTgt spid="139"/>
                                        </p:tgtEl>
                                        <p:attrNameLst>
                                          <p:attrName>r</p:attrName>
                                        </p:attrNameLst>
                                      </p:cBhvr>
                                    </p:animRot>
                                  </p:childTnLst>
                                </p:cTn>
                              </p:par>
                              <p:par>
                                <p:cTn id="173" presetID="8" presetClass="emph" presetSubtype="0" repeatCount="5000" fill="hold" nodeType="withEffect">
                                  <p:stCondLst>
                                    <p:cond delay="0"/>
                                  </p:stCondLst>
                                  <p:childTnLst>
                                    <p:animRot by="21600000">
                                      <p:cBhvr>
                                        <p:cTn id="174" dur="2000" fill="hold"/>
                                        <p:tgtEl>
                                          <p:spTgt spid="140"/>
                                        </p:tgtEl>
                                        <p:attrNameLst>
                                          <p:attrName>r</p:attrName>
                                        </p:attrNameLst>
                                      </p:cBhvr>
                                    </p:animRot>
                                  </p:childTnLst>
                                </p:cTn>
                              </p:par>
                              <p:par>
                                <p:cTn id="175" presetID="8" presetClass="emph" presetSubtype="0" repeatCount="5000" fill="hold" nodeType="withEffect">
                                  <p:stCondLst>
                                    <p:cond delay="0"/>
                                  </p:stCondLst>
                                  <p:childTnLst>
                                    <p:animRot by="21600000">
                                      <p:cBhvr>
                                        <p:cTn id="176" dur="2000" fill="hold"/>
                                        <p:tgtEl>
                                          <p:spTgt spid="142"/>
                                        </p:tgtEl>
                                        <p:attrNameLst>
                                          <p:attrName>r</p:attrName>
                                        </p:attrNameLst>
                                      </p:cBhvr>
                                    </p:animRo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53" presetClass="entr" presetSubtype="0" fill="hold" grpId="0" nodeType="clickEffect">
                                  <p:stCondLst>
                                    <p:cond delay="0"/>
                                  </p:stCondLst>
                                  <p:childTnLst>
                                    <p:set>
                                      <p:cBhvr>
                                        <p:cTn id="180" dur="1" fill="hold">
                                          <p:stCondLst>
                                            <p:cond delay="0"/>
                                          </p:stCondLst>
                                        </p:cTn>
                                        <p:tgtEl>
                                          <p:spTgt spid="815163"/>
                                        </p:tgtEl>
                                        <p:attrNameLst>
                                          <p:attrName>style.visibility</p:attrName>
                                        </p:attrNameLst>
                                      </p:cBhvr>
                                      <p:to>
                                        <p:strVal val="visible"/>
                                      </p:to>
                                    </p:set>
                                    <p:anim calcmode="lin" valueType="num">
                                      <p:cBhvr>
                                        <p:cTn id="181" dur="500" fill="hold"/>
                                        <p:tgtEl>
                                          <p:spTgt spid="815163"/>
                                        </p:tgtEl>
                                        <p:attrNameLst>
                                          <p:attrName>ppt_w</p:attrName>
                                        </p:attrNameLst>
                                      </p:cBhvr>
                                      <p:tavLst>
                                        <p:tav tm="0">
                                          <p:val>
                                            <p:fltVal val="0"/>
                                          </p:val>
                                        </p:tav>
                                        <p:tav tm="100000">
                                          <p:val>
                                            <p:strVal val="#ppt_w"/>
                                          </p:val>
                                        </p:tav>
                                      </p:tavLst>
                                    </p:anim>
                                    <p:anim calcmode="lin" valueType="num">
                                      <p:cBhvr>
                                        <p:cTn id="182" dur="500" fill="hold"/>
                                        <p:tgtEl>
                                          <p:spTgt spid="815163"/>
                                        </p:tgtEl>
                                        <p:attrNameLst>
                                          <p:attrName>ppt_h</p:attrName>
                                        </p:attrNameLst>
                                      </p:cBhvr>
                                      <p:tavLst>
                                        <p:tav tm="0">
                                          <p:val>
                                            <p:fltVal val="0"/>
                                          </p:val>
                                        </p:tav>
                                        <p:tav tm="100000">
                                          <p:val>
                                            <p:strVal val="#ppt_h"/>
                                          </p:val>
                                        </p:tav>
                                      </p:tavLst>
                                    </p:anim>
                                    <p:animEffect transition="in" filter="fade">
                                      <p:cBhvr>
                                        <p:cTn id="183" dur="500"/>
                                        <p:tgtEl>
                                          <p:spTgt spid="815163"/>
                                        </p:tgtEl>
                                      </p:cBhvr>
                                    </p:animEffect>
                                  </p:childTnLst>
                                  <p:subTnLst>
                                    <p:audio>
                                      <p:cMediaNode>
                                        <p:cTn display="0" masterRel="sameClick">
                                          <p:stCondLst>
                                            <p:cond evt="begin" delay="0">
                                              <p:tn val="179"/>
                                            </p:cond>
                                          </p:stCondLst>
                                          <p:endCondLst>
                                            <p:cond evt="onStopAudio" delay="0">
                                              <p:tgtEl>
                                                <p:sldTgt/>
                                              </p:tgtEl>
                                            </p:cond>
                                          </p:endCondLst>
                                        </p:cTn>
                                        <p:tgtEl>
                                          <p:sndTgt r:embed="rId3" name="applause.wav" builtIn="1"/>
                                        </p:tgtEl>
                                      </p:cMediaNode>
                                    </p:audio>
                                  </p:subTnLst>
                                </p:cTn>
                              </p:par>
                            </p:childTnLst>
                          </p:cTn>
                        </p:par>
                      </p:childTnLst>
                    </p:cTn>
                  </p:par>
                </p:childTnLst>
              </p:cTn>
              <p:nextCondLst>
                <p:cond evt="onClick" delay="0">
                  <p:tgtEl>
                    <p:spTgt spid="815174"/>
                  </p:tgtEl>
                </p:cond>
              </p:nextCondLst>
            </p:seq>
            <p:seq concurrent="1" nextAc="seek">
              <p:cTn id="184" restart="whenNotActive" fill="hold" evtFilter="cancelBubble" nodeType="interactiveSeq">
                <p:stCondLst>
                  <p:cond evt="onClick" delay="0">
                    <p:tgtEl>
                      <p:spTgt spid="815175"/>
                    </p:tgtEl>
                  </p:cond>
                </p:stCondLst>
                <p:endSync evt="end" delay="0">
                  <p:rtn val="all"/>
                </p:endSync>
                <p:childTnLst>
                  <p:par>
                    <p:cTn id="185" fill="hold" nodeType="clickPar">
                      <p:stCondLst>
                        <p:cond delay="0"/>
                      </p:stCondLst>
                      <p:childTnLst>
                        <p:par>
                          <p:cTn id="186" fill="hold" nodeType="withGroup">
                            <p:stCondLst>
                              <p:cond delay="0"/>
                            </p:stCondLst>
                            <p:childTnLst>
                              <p:par>
                                <p:cTn id="187" presetID="53" presetClass="entr" presetSubtype="0" fill="hold" grpId="0" nodeType="clickEffect">
                                  <p:stCondLst>
                                    <p:cond delay="0"/>
                                  </p:stCondLst>
                                  <p:childTnLst>
                                    <p:set>
                                      <p:cBhvr>
                                        <p:cTn id="188" dur="1" fill="hold">
                                          <p:stCondLst>
                                            <p:cond delay="0"/>
                                          </p:stCondLst>
                                        </p:cTn>
                                        <p:tgtEl>
                                          <p:spTgt spid="815185"/>
                                        </p:tgtEl>
                                        <p:attrNameLst>
                                          <p:attrName>style.visibility</p:attrName>
                                        </p:attrNameLst>
                                      </p:cBhvr>
                                      <p:to>
                                        <p:strVal val="visible"/>
                                      </p:to>
                                    </p:set>
                                    <p:anim calcmode="lin" valueType="num">
                                      <p:cBhvr>
                                        <p:cTn id="189" dur="500" fill="hold"/>
                                        <p:tgtEl>
                                          <p:spTgt spid="815185"/>
                                        </p:tgtEl>
                                        <p:attrNameLst>
                                          <p:attrName>ppt_w</p:attrName>
                                        </p:attrNameLst>
                                      </p:cBhvr>
                                      <p:tavLst>
                                        <p:tav tm="0">
                                          <p:val>
                                            <p:fltVal val="0"/>
                                          </p:val>
                                        </p:tav>
                                        <p:tav tm="100000">
                                          <p:val>
                                            <p:strVal val="#ppt_w"/>
                                          </p:val>
                                        </p:tav>
                                      </p:tavLst>
                                    </p:anim>
                                    <p:anim calcmode="lin" valueType="num">
                                      <p:cBhvr>
                                        <p:cTn id="190" dur="500" fill="hold"/>
                                        <p:tgtEl>
                                          <p:spTgt spid="815185"/>
                                        </p:tgtEl>
                                        <p:attrNameLst>
                                          <p:attrName>ppt_h</p:attrName>
                                        </p:attrNameLst>
                                      </p:cBhvr>
                                      <p:tavLst>
                                        <p:tav tm="0">
                                          <p:val>
                                            <p:fltVal val="0"/>
                                          </p:val>
                                        </p:tav>
                                        <p:tav tm="100000">
                                          <p:val>
                                            <p:strVal val="#ppt_h"/>
                                          </p:val>
                                        </p:tav>
                                      </p:tavLst>
                                    </p:anim>
                                    <p:animEffect transition="in" filter="fade">
                                      <p:cBhvr>
                                        <p:cTn id="191" dur="500"/>
                                        <p:tgtEl>
                                          <p:spTgt spid="815185"/>
                                        </p:tgtEl>
                                      </p:cBhvr>
                                    </p:animEffect>
                                  </p:childTnLst>
                                  <p:subTnLst>
                                    <p:set>
                                      <p:cBhvr override="childStyle">
                                        <p:cTn dur="1" fill="hold" display="0" masterRel="nextClick" afterEffect="1"/>
                                        <p:tgtEl>
                                          <p:spTgt spid="815185"/>
                                        </p:tgtEl>
                                        <p:attrNameLst>
                                          <p:attrName>style.visibility</p:attrName>
                                        </p:attrNameLst>
                                      </p:cBhvr>
                                      <p:to>
                                        <p:strVal val="hidden"/>
                                      </p:to>
                                    </p:set>
                                    <p:audio>
                                      <p:cMediaNode>
                                        <p:cTn display="0" masterRel="sameClick">
                                          <p:stCondLst>
                                            <p:cond evt="begin" delay="0">
                                              <p:tn val="187"/>
                                            </p:cond>
                                          </p:stCondLst>
                                          <p:endCondLst>
                                            <p:cond evt="onStopAudio" delay="0">
                                              <p:tgtEl>
                                                <p:sldTgt/>
                                              </p:tgtEl>
                                            </p:cond>
                                          </p:endCondLst>
                                        </p:cTn>
                                        <p:tgtEl>
                                          <p:sndTgt r:embed="rId2" name="1.wav"/>
                                        </p:tgtEl>
                                      </p:cMediaNode>
                                    </p:audio>
                                  </p:subTnLst>
                                </p:cTn>
                              </p:par>
                              <p:par>
                                <p:cTn id="192" presetID="8" presetClass="emph" presetSubtype="0" repeatCount="5000" fill="hold" nodeType="withEffect">
                                  <p:stCondLst>
                                    <p:cond delay="0"/>
                                  </p:stCondLst>
                                  <p:childTnLst>
                                    <p:animRot by="21600000">
                                      <p:cBhvr>
                                        <p:cTn id="193" dur="2000" fill="hold"/>
                                        <p:tgtEl>
                                          <p:spTgt spid="143"/>
                                        </p:tgtEl>
                                        <p:attrNameLst>
                                          <p:attrName>r</p:attrName>
                                        </p:attrNameLst>
                                      </p:cBhvr>
                                    </p:animRot>
                                  </p:childTnLst>
                                </p:cTn>
                              </p:par>
                              <p:par>
                                <p:cTn id="194" presetID="8" presetClass="emph" presetSubtype="0" repeatCount="5000" fill="hold" nodeType="withEffect">
                                  <p:stCondLst>
                                    <p:cond delay="0"/>
                                  </p:stCondLst>
                                  <p:childTnLst>
                                    <p:animRot by="21600000">
                                      <p:cBhvr>
                                        <p:cTn id="195" dur="2000" fill="hold"/>
                                        <p:tgtEl>
                                          <p:spTgt spid="144"/>
                                        </p:tgtEl>
                                        <p:attrNameLst>
                                          <p:attrName>r</p:attrName>
                                        </p:attrNameLst>
                                      </p:cBhvr>
                                    </p:animRot>
                                  </p:childTnLst>
                                </p:cTn>
                              </p:par>
                              <p:par>
                                <p:cTn id="196" presetID="8" presetClass="emph" presetSubtype="0" repeatCount="5000" fill="hold" nodeType="withEffect">
                                  <p:stCondLst>
                                    <p:cond delay="0"/>
                                  </p:stCondLst>
                                  <p:childTnLst>
                                    <p:animRot by="21600000">
                                      <p:cBhvr>
                                        <p:cTn id="197" dur="2000" fill="hold"/>
                                        <p:tgtEl>
                                          <p:spTgt spid="6"/>
                                        </p:tgtEl>
                                        <p:attrNameLst>
                                          <p:attrName>r</p:attrName>
                                        </p:attrNameLst>
                                      </p:cBhvr>
                                    </p:animRot>
                                  </p:childTnLst>
                                </p:cTn>
                              </p:par>
                              <p:par>
                                <p:cTn id="198" presetID="8" presetClass="emph" presetSubtype="0" repeatCount="5000" fill="hold" nodeType="withEffect">
                                  <p:stCondLst>
                                    <p:cond delay="0"/>
                                  </p:stCondLst>
                                  <p:childTnLst>
                                    <p:animRot by="21600000">
                                      <p:cBhvr>
                                        <p:cTn id="199" dur="2000" fill="hold"/>
                                        <p:tgtEl>
                                          <p:spTgt spid="7"/>
                                        </p:tgtEl>
                                        <p:attrNameLst>
                                          <p:attrName>r</p:attrName>
                                        </p:attrNameLst>
                                      </p:cBhvr>
                                    </p:animRot>
                                  </p:childTnLst>
                                </p:cTn>
                              </p:par>
                              <p:par>
                                <p:cTn id="200" presetID="8" presetClass="emph" presetSubtype="0" repeatCount="5000" fill="hold" nodeType="withEffect">
                                  <p:stCondLst>
                                    <p:cond delay="0"/>
                                  </p:stCondLst>
                                  <p:childTnLst>
                                    <p:animRot by="21600000">
                                      <p:cBhvr>
                                        <p:cTn id="201" dur="2000" fill="hold"/>
                                        <p:tgtEl>
                                          <p:spTgt spid="145"/>
                                        </p:tgtEl>
                                        <p:attrNameLst>
                                          <p:attrName>r</p:attrName>
                                        </p:attrNameLst>
                                      </p:cBhvr>
                                    </p:animRot>
                                  </p:childTnLst>
                                </p:cTn>
                              </p:par>
                            </p:childTnLst>
                          </p:cTn>
                        </p:par>
                      </p:childTnLst>
                    </p:cTn>
                  </p:par>
                  <p:par>
                    <p:cTn id="202" fill="hold" nodeType="clickPar">
                      <p:stCondLst>
                        <p:cond delay="indefinite"/>
                      </p:stCondLst>
                      <p:childTnLst>
                        <p:par>
                          <p:cTn id="203" fill="hold" nodeType="withGroup">
                            <p:stCondLst>
                              <p:cond delay="0"/>
                            </p:stCondLst>
                            <p:childTnLst>
                              <p:par>
                                <p:cTn id="204" presetID="53" presetClass="entr" presetSubtype="0" fill="hold" grpId="0" nodeType="clickEffect">
                                  <p:stCondLst>
                                    <p:cond delay="0"/>
                                  </p:stCondLst>
                                  <p:childTnLst>
                                    <p:set>
                                      <p:cBhvr>
                                        <p:cTn id="205" dur="1" fill="hold">
                                          <p:stCondLst>
                                            <p:cond delay="0"/>
                                          </p:stCondLst>
                                        </p:cTn>
                                        <p:tgtEl>
                                          <p:spTgt spid="815164"/>
                                        </p:tgtEl>
                                        <p:attrNameLst>
                                          <p:attrName>style.visibility</p:attrName>
                                        </p:attrNameLst>
                                      </p:cBhvr>
                                      <p:to>
                                        <p:strVal val="visible"/>
                                      </p:to>
                                    </p:set>
                                    <p:anim calcmode="lin" valueType="num">
                                      <p:cBhvr>
                                        <p:cTn id="206" dur="500" fill="hold"/>
                                        <p:tgtEl>
                                          <p:spTgt spid="815164"/>
                                        </p:tgtEl>
                                        <p:attrNameLst>
                                          <p:attrName>ppt_w</p:attrName>
                                        </p:attrNameLst>
                                      </p:cBhvr>
                                      <p:tavLst>
                                        <p:tav tm="0">
                                          <p:val>
                                            <p:fltVal val="0"/>
                                          </p:val>
                                        </p:tav>
                                        <p:tav tm="100000">
                                          <p:val>
                                            <p:strVal val="#ppt_w"/>
                                          </p:val>
                                        </p:tav>
                                      </p:tavLst>
                                    </p:anim>
                                    <p:anim calcmode="lin" valueType="num">
                                      <p:cBhvr>
                                        <p:cTn id="207" dur="500" fill="hold"/>
                                        <p:tgtEl>
                                          <p:spTgt spid="815164"/>
                                        </p:tgtEl>
                                        <p:attrNameLst>
                                          <p:attrName>ppt_h</p:attrName>
                                        </p:attrNameLst>
                                      </p:cBhvr>
                                      <p:tavLst>
                                        <p:tav tm="0">
                                          <p:val>
                                            <p:fltVal val="0"/>
                                          </p:val>
                                        </p:tav>
                                        <p:tav tm="100000">
                                          <p:val>
                                            <p:strVal val="#ppt_h"/>
                                          </p:val>
                                        </p:tav>
                                      </p:tavLst>
                                    </p:anim>
                                    <p:animEffect transition="in" filter="fade">
                                      <p:cBhvr>
                                        <p:cTn id="208" dur="500"/>
                                        <p:tgtEl>
                                          <p:spTgt spid="815164"/>
                                        </p:tgtEl>
                                      </p:cBhvr>
                                    </p:animEffect>
                                  </p:childTnLst>
                                  <p:subTnLst>
                                    <p:audio>
                                      <p:cMediaNode>
                                        <p:cTn display="0" masterRel="sameClick">
                                          <p:stCondLst>
                                            <p:cond evt="begin" delay="0">
                                              <p:tn val="204"/>
                                            </p:cond>
                                          </p:stCondLst>
                                          <p:endCondLst>
                                            <p:cond evt="onStopAudio" delay="0">
                                              <p:tgtEl>
                                                <p:sldTgt/>
                                              </p:tgtEl>
                                            </p:cond>
                                          </p:endCondLst>
                                        </p:cTn>
                                        <p:tgtEl>
                                          <p:sndTgt r:embed="rId3" name="applause.wav" builtIn="1"/>
                                        </p:tgtEl>
                                      </p:cMediaNode>
                                    </p:audio>
                                  </p:subTnLst>
                                </p:cTn>
                              </p:par>
                            </p:childTnLst>
                          </p:cTn>
                        </p:par>
                      </p:childTnLst>
                    </p:cTn>
                  </p:par>
                </p:childTnLst>
              </p:cTn>
              <p:nextCondLst>
                <p:cond evt="onClick" delay="0">
                  <p:tgtEl>
                    <p:spTgt spid="815175"/>
                  </p:tgtEl>
                </p:cond>
              </p:nextCondLst>
            </p:seq>
            <p:seq concurrent="1" nextAc="seek">
              <p:cTn id="209" restart="whenNotActive" fill="hold" evtFilter="cancelBubble" nodeType="interactiveSeq">
                <p:stCondLst>
                  <p:cond evt="onClick" delay="0">
                    <p:tgtEl>
                      <p:spTgt spid="815176"/>
                    </p:tgtEl>
                  </p:cond>
                </p:stCondLst>
                <p:endSync evt="end" delay="0">
                  <p:rtn val="all"/>
                </p:endSync>
                <p:childTnLst>
                  <p:par>
                    <p:cTn id="210" fill="hold" nodeType="clickPar">
                      <p:stCondLst>
                        <p:cond delay="0"/>
                      </p:stCondLst>
                      <p:childTnLst>
                        <p:par>
                          <p:cTn id="211" fill="hold" nodeType="withGroup">
                            <p:stCondLst>
                              <p:cond delay="0"/>
                            </p:stCondLst>
                            <p:childTnLst>
                              <p:par>
                                <p:cTn id="212" presetID="53" presetClass="entr" presetSubtype="0" fill="hold" grpId="0" nodeType="clickEffect">
                                  <p:stCondLst>
                                    <p:cond delay="0"/>
                                  </p:stCondLst>
                                  <p:childTnLst>
                                    <p:set>
                                      <p:cBhvr>
                                        <p:cTn id="213" dur="1" fill="hold">
                                          <p:stCondLst>
                                            <p:cond delay="0"/>
                                          </p:stCondLst>
                                        </p:cTn>
                                        <p:tgtEl>
                                          <p:spTgt spid="815186"/>
                                        </p:tgtEl>
                                        <p:attrNameLst>
                                          <p:attrName>style.visibility</p:attrName>
                                        </p:attrNameLst>
                                      </p:cBhvr>
                                      <p:to>
                                        <p:strVal val="visible"/>
                                      </p:to>
                                    </p:set>
                                    <p:anim calcmode="lin" valueType="num">
                                      <p:cBhvr>
                                        <p:cTn id="214" dur="500" fill="hold"/>
                                        <p:tgtEl>
                                          <p:spTgt spid="815186"/>
                                        </p:tgtEl>
                                        <p:attrNameLst>
                                          <p:attrName>ppt_w</p:attrName>
                                        </p:attrNameLst>
                                      </p:cBhvr>
                                      <p:tavLst>
                                        <p:tav tm="0">
                                          <p:val>
                                            <p:fltVal val="0"/>
                                          </p:val>
                                        </p:tav>
                                        <p:tav tm="100000">
                                          <p:val>
                                            <p:strVal val="#ppt_w"/>
                                          </p:val>
                                        </p:tav>
                                      </p:tavLst>
                                    </p:anim>
                                    <p:anim calcmode="lin" valueType="num">
                                      <p:cBhvr>
                                        <p:cTn id="215" dur="500" fill="hold"/>
                                        <p:tgtEl>
                                          <p:spTgt spid="815186"/>
                                        </p:tgtEl>
                                        <p:attrNameLst>
                                          <p:attrName>ppt_h</p:attrName>
                                        </p:attrNameLst>
                                      </p:cBhvr>
                                      <p:tavLst>
                                        <p:tav tm="0">
                                          <p:val>
                                            <p:fltVal val="0"/>
                                          </p:val>
                                        </p:tav>
                                        <p:tav tm="100000">
                                          <p:val>
                                            <p:strVal val="#ppt_h"/>
                                          </p:val>
                                        </p:tav>
                                      </p:tavLst>
                                    </p:anim>
                                    <p:animEffect transition="in" filter="fade">
                                      <p:cBhvr>
                                        <p:cTn id="216" dur="500"/>
                                        <p:tgtEl>
                                          <p:spTgt spid="815186"/>
                                        </p:tgtEl>
                                      </p:cBhvr>
                                    </p:animEffect>
                                  </p:childTnLst>
                                  <p:subTnLst>
                                    <p:set>
                                      <p:cBhvr override="childStyle">
                                        <p:cTn dur="1" fill="hold" display="0" masterRel="nextClick" afterEffect="1"/>
                                        <p:tgtEl>
                                          <p:spTgt spid="815186"/>
                                        </p:tgtEl>
                                        <p:attrNameLst>
                                          <p:attrName>style.visibility</p:attrName>
                                        </p:attrNameLst>
                                      </p:cBhvr>
                                      <p:to>
                                        <p:strVal val="hidden"/>
                                      </p:to>
                                    </p:set>
                                    <p:audio>
                                      <p:cMediaNode>
                                        <p:cTn display="0" masterRel="sameClick">
                                          <p:stCondLst>
                                            <p:cond evt="begin" delay="0">
                                              <p:tn val="212"/>
                                            </p:cond>
                                          </p:stCondLst>
                                          <p:endCondLst>
                                            <p:cond evt="onStopAudio" delay="0">
                                              <p:tgtEl>
                                                <p:sldTgt/>
                                              </p:tgtEl>
                                            </p:cond>
                                          </p:endCondLst>
                                        </p:cTn>
                                        <p:tgtEl>
                                          <p:sndTgt r:embed="rId2" name="1.wav"/>
                                        </p:tgtEl>
                                      </p:cMediaNode>
                                    </p:audio>
                                  </p:subTnLst>
                                </p:cTn>
                              </p:par>
                              <p:par>
                                <p:cTn id="217" presetID="8" presetClass="emph" presetSubtype="0" repeatCount="5000" fill="hold" nodeType="withEffect">
                                  <p:stCondLst>
                                    <p:cond delay="0"/>
                                  </p:stCondLst>
                                  <p:childTnLst>
                                    <p:animRot by="21600000">
                                      <p:cBhvr>
                                        <p:cTn id="218" dur="2000" fill="hold"/>
                                        <p:tgtEl>
                                          <p:spTgt spid="8"/>
                                        </p:tgtEl>
                                        <p:attrNameLst>
                                          <p:attrName>r</p:attrName>
                                        </p:attrNameLst>
                                      </p:cBhvr>
                                    </p:animRot>
                                  </p:childTnLst>
                                </p:cTn>
                              </p:par>
                              <p:par>
                                <p:cTn id="219" presetID="8" presetClass="emph" presetSubtype="0" repeatCount="5000" fill="hold" nodeType="withEffect">
                                  <p:stCondLst>
                                    <p:cond delay="0"/>
                                  </p:stCondLst>
                                  <p:childTnLst>
                                    <p:animRot by="21600000">
                                      <p:cBhvr>
                                        <p:cTn id="220" dur="2000" fill="hold"/>
                                        <p:tgtEl>
                                          <p:spTgt spid="149"/>
                                        </p:tgtEl>
                                        <p:attrNameLst>
                                          <p:attrName>r</p:attrName>
                                        </p:attrNameLst>
                                      </p:cBhvr>
                                    </p:animRot>
                                  </p:childTnLst>
                                </p:cTn>
                              </p:par>
                              <p:par>
                                <p:cTn id="221" presetID="8" presetClass="emph" presetSubtype="0" repeatCount="5000" fill="hold" nodeType="withEffect">
                                  <p:stCondLst>
                                    <p:cond delay="0"/>
                                  </p:stCondLst>
                                  <p:childTnLst>
                                    <p:animRot by="21600000">
                                      <p:cBhvr>
                                        <p:cTn id="222" dur="2000" fill="hold"/>
                                        <p:tgtEl>
                                          <p:spTgt spid="150"/>
                                        </p:tgtEl>
                                        <p:attrNameLst>
                                          <p:attrName>r</p:attrName>
                                        </p:attrNameLst>
                                      </p:cBhvr>
                                    </p:animRot>
                                  </p:childTnLst>
                                </p:cTn>
                              </p:par>
                            </p:childTnLst>
                          </p:cTn>
                        </p:par>
                      </p:childTnLst>
                    </p:cTn>
                  </p:par>
                  <p:par>
                    <p:cTn id="223" fill="hold" nodeType="clickPar">
                      <p:stCondLst>
                        <p:cond delay="indefinite"/>
                      </p:stCondLst>
                      <p:childTnLst>
                        <p:par>
                          <p:cTn id="224" fill="hold" nodeType="withGroup">
                            <p:stCondLst>
                              <p:cond delay="0"/>
                            </p:stCondLst>
                            <p:childTnLst>
                              <p:par>
                                <p:cTn id="225" presetID="53" presetClass="entr" presetSubtype="0" fill="hold" grpId="0" nodeType="clickEffect">
                                  <p:stCondLst>
                                    <p:cond delay="0"/>
                                  </p:stCondLst>
                                  <p:childTnLst>
                                    <p:set>
                                      <p:cBhvr>
                                        <p:cTn id="226" dur="1" fill="hold">
                                          <p:stCondLst>
                                            <p:cond delay="0"/>
                                          </p:stCondLst>
                                        </p:cTn>
                                        <p:tgtEl>
                                          <p:spTgt spid="815165"/>
                                        </p:tgtEl>
                                        <p:attrNameLst>
                                          <p:attrName>style.visibility</p:attrName>
                                        </p:attrNameLst>
                                      </p:cBhvr>
                                      <p:to>
                                        <p:strVal val="visible"/>
                                      </p:to>
                                    </p:set>
                                    <p:anim calcmode="lin" valueType="num">
                                      <p:cBhvr>
                                        <p:cTn id="227" dur="500" fill="hold"/>
                                        <p:tgtEl>
                                          <p:spTgt spid="815165"/>
                                        </p:tgtEl>
                                        <p:attrNameLst>
                                          <p:attrName>ppt_w</p:attrName>
                                        </p:attrNameLst>
                                      </p:cBhvr>
                                      <p:tavLst>
                                        <p:tav tm="0">
                                          <p:val>
                                            <p:fltVal val="0"/>
                                          </p:val>
                                        </p:tav>
                                        <p:tav tm="100000">
                                          <p:val>
                                            <p:strVal val="#ppt_w"/>
                                          </p:val>
                                        </p:tav>
                                      </p:tavLst>
                                    </p:anim>
                                    <p:anim calcmode="lin" valueType="num">
                                      <p:cBhvr>
                                        <p:cTn id="228" dur="500" fill="hold"/>
                                        <p:tgtEl>
                                          <p:spTgt spid="815165"/>
                                        </p:tgtEl>
                                        <p:attrNameLst>
                                          <p:attrName>ppt_h</p:attrName>
                                        </p:attrNameLst>
                                      </p:cBhvr>
                                      <p:tavLst>
                                        <p:tav tm="0">
                                          <p:val>
                                            <p:fltVal val="0"/>
                                          </p:val>
                                        </p:tav>
                                        <p:tav tm="100000">
                                          <p:val>
                                            <p:strVal val="#ppt_h"/>
                                          </p:val>
                                        </p:tav>
                                      </p:tavLst>
                                    </p:anim>
                                    <p:animEffect transition="in" filter="fade">
                                      <p:cBhvr>
                                        <p:cTn id="229" dur="500"/>
                                        <p:tgtEl>
                                          <p:spTgt spid="815165"/>
                                        </p:tgtEl>
                                      </p:cBhvr>
                                    </p:animEffect>
                                  </p:childTnLst>
                                  <p:subTnLst>
                                    <p:audio>
                                      <p:cMediaNode>
                                        <p:cTn display="0" masterRel="sameClick">
                                          <p:stCondLst>
                                            <p:cond evt="begin" delay="0">
                                              <p:tn val="225"/>
                                            </p:cond>
                                          </p:stCondLst>
                                          <p:endCondLst>
                                            <p:cond evt="onStopAudio" delay="0">
                                              <p:tgtEl>
                                                <p:sldTgt/>
                                              </p:tgtEl>
                                            </p:cond>
                                          </p:endCondLst>
                                        </p:cTn>
                                        <p:tgtEl>
                                          <p:sndTgt r:embed="rId3" name="applause.wav" builtIn="1"/>
                                        </p:tgtEl>
                                      </p:cMediaNode>
                                    </p:audio>
                                  </p:subTnLst>
                                </p:cTn>
                              </p:par>
                            </p:childTnLst>
                          </p:cTn>
                        </p:par>
                      </p:childTnLst>
                    </p:cTn>
                  </p:par>
                </p:childTnLst>
              </p:cTn>
              <p:nextCondLst>
                <p:cond evt="onClick" delay="0">
                  <p:tgtEl>
                    <p:spTgt spid="815176"/>
                  </p:tgtEl>
                </p:cond>
              </p:nextCondLst>
            </p:seq>
            <p:seq concurrent="1" nextAc="seek">
              <p:cTn id="230" restart="whenNotActive" fill="hold" evtFilter="cancelBubble" nodeType="interactiveSeq">
                <p:stCondLst>
                  <p:cond evt="onClick" delay="0">
                    <p:tgtEl>
                      <p:spTgt spid="815177"/>
                    </p:tgtEl>
                  </p:cond>
                </p:stCondLst>
                <p:endSync evt="end" delay="0">
                  <p:rtn val="all"/>
                </p:endSync>
                <p:childTnLst>
                  <p:par>
                    <p:cTn id="231" fill="hold" nodeType="clickPar">
                      <p:stCondLst>
                        <p:cond delay="0"/>
                      </p:stCondLst>
                      <p:childTnLst>
                        <p:par>
                          <p:cTn id="232" fill="hold" nodeType="withGroup">
                            <p:stCondLst>
                              <p:cond delay="0"/>
                            </p:stCondLst>
                            <p:childTnLst>
                              <p:par>
                                <p:cTn id="233" presetID="53" presetClass="entr" presetSubtype="0" fill="hold" grpId="0" nodeType="clickEffect">
                                  <p:stCondLst>
                                    <p:cond delay="0"/>
                                  </p:stCondLst>
                                  <p:childTnLst>
                                    <p:set>
                                      <p:cBhvr>
                                        <p:cTn id="234" dur="1" fill="hold">
                                          <p:stCondLst>
                                            <p:cond delay="0"/>
                                          </p:stCondLst>
                                        </p:cTn>
                                        <p:tgtEl>
                                          <p:spTgt spid="815187"/>
                                        </p:tgtEl>
                                        <p:attrNameLst>
                                          <p:attrName>style.visibility</p:attrName>
                                        </p:attrNameLst>
                                      </p:cBhvr>
                                      <p:to>
                                        <p:strVal val="visible"/>
                                      </p:to>
                                    </p:set>
                                    <p:anim calcmode="lin" valueType="num">
                                      <p:cBhvr>
                                        <p:cTn id="235" dur="500" fill="hold"/>
                                        <p:tgtEl>
                                          <p:spTgt spid="815187"/>
                                        </p:tgtEl>
                                        <p:attrNameLst>
                                          <p:attrName>ppt_w</p:attrName>
                                        </p:attrNameLst>
                                      </p:cBhvr>
                                      <p:tavLst>
                                        <p:tav tm="0">
                                          <p:val>
                                            <p:fltVal val="0"/>
                                          </p:val>
                                        </p:tav>
                                        <p:tav tm="100000">
                                          <p:val>
                                            <p:strVal val="#ppt_w"/>
                                          </p:val>
                                        </p:tav>
                                      </p:tavLst>
                                    </p:anim>
                                    <p:anim calcmode="lin" valueType="num">
                                      <p:cBhvr>
                                        <p:cTn id="236" dur="500" fill="hold"/>
                                        <p:tgtEl>
                                          <p:spTgt spid="815187"/>
                                        </p:tgtEl>
                                        <p:attrNameLst>
                                          <p:attrName>ppt_h</p:attrName>
                                        </p:attrNameLst>
                                      </p:cBhvr>
                                      <p:tavLst>
                                        <p:tav tm="0">
                                          <p:val>
                                            <p:fltVal val="0"/>
                                          </p:val>
                                        </p:tav>
                                        <p:tav tm="100000">
                                          <p:val>
                                            <p:strVal val="#ppt_h"/>
                                          </p:val>
                                        </p:tav>
                                      </p:tavLst>
                                    </p:anim>
                                    <p:animEffect transition="in" filter="fade">
                                      <p:cBhvr>
                                        <p:cTn id="237" dur="500"/>
                                        <p:tgtEl>
                                          <p:spTgt spid="815187"/>
                                        </p:tgtEl>
                                      </p:cBhvr>
                                    </p:animEffect>
                                  </p:childTnLst>
                                  <p:subTnLst>
                                    <p:set>
                                      <p:cBhvr override="childStyle">
                                        <p:cTn dur="1" fill="hold" display="0" masterRel="nextClick" afterEffect="1"/>
                                        <p:tgtEl>
                                          <p:spTgt spid="815187"/>
                                        </p:tgtEl>
                                        <p:attrNameLst>
                                          <p:attrName>style.visibility</p:attrName>
                                        </p:attrNameLst>
                                      </p:cBhvr>
                                      <p:to>
                                        <p:strVal val="hidden"/>
                                      </p:to>
                                    </p:set>
                                    <p:audio>
                                      <p:cMediaNode>
                                        <p:cTn display="0" masterRel="sameClick">
                                          <p:stCondLst>
                                            <p:cond evt="begin" delay="0">
                                              <p:tn val="233"/>
                                            </p:cond>
                                          </p:stCondLst>
                                          <p:endCondLst>
                                            <p:cond evt="onStopAudio" delay="0">
                                              <p:tgtEl>
                                                <p:sldTgt/>
                                              </p:tgtEl>
                                            </p:cond>
                                          </p:endCondLst>
                                        </p:cTn>
                                        <p:tgtEl>
                                          <p:sndTgt r:embed="rId2" name="1.wav"/>
                                        </p:tgtEl>
                                      </p:cMediaNode>
                                    </p:audio>
                                  </p:subTnLst>
                                </p:cTn>
                              </p:par>
                              <p:par>
                                <p:cTn id="238" presetID="8" presetClass="emph" presetSubtype="0" repeatCount="5000" fill="hold" nodeType="withEffect">
                                  <p:stCondLst>
                                    <p:cond delay="0"/>
                                  </p:stCondLst>
                                  <p:childTnLst>
                                    <p:animRot by="21600000">
                                      <p:cBhvr>
                                        <p:cTn id="239" dur="2000" fill="hold"/>
                                        <p:tgtEl>
                                          <p:spTgt spid="155"/>
                                        </p:tgtEl>
                                        <p:attrNameLst>
                                          <p:attrName>r</p:attrName>
                                        </p:attrNameLst>
                                      </p:cBhvr>
                                    </p:animRot>
                                  </p:childTnLst>
                                </p:cTn>
                              </p:par>
                              <p:par>
                                <p:cTn id="240" presetID="8" presetClass="emph" presetSubtype="0" repeatCount="5000" fill="hold" nodeType="withEffect">
                                  <p:stCondLst>
                                    <p:cond delay="0"/>
                                  </p:stCondLst>
                                  <p:childTnLst>
                                    <p:animRot by="21600000">
                                      <p:cBhvr>
                                        <p:cTn id="241" dur="2000" fill="hold"/>
                                        <p:tgtEl>
                                          <p:spTgt spid="154"/>
                                        </p:tgtEl>
                                        <p:attrNameLst>
                                          <p:attrName>r</p:attrName>
                                        </p:attrNameLst>
                                      </p:cBhvr>
                                    </p:animRot>
                                  </p:childTnLst>
                                </p:cTn>
                              </p:par>
                              <p:par>
                                <p:cTn id="242" presetID="8" presetClass="emph" presetSubtype="0" repeatCount="5000" fill="hold" nodeType="withEffect">
                                  <p:stCondLst>
                                    <p:cond delay="0"/>
                                  </p:stCondLst>
                                  <p:childTnLst>
                                    <p:animRot by="21600000">
                                      <p:cBhvr>
                                        <p:cTn id="243" dur="2000" fill="hold"/>
                                        <p:tgtEl>
                                          <p:spTgt spid="159"/>
                                        </p:tgtEl>
                                        <p:attrNameLst>
                                          <p:attrName>r</p:attrName>
                                        </p:attrNameLst>
                                      </p:cBhvr>
                                    </p:animRot>
                                  </p:childTnLst>
                                </p:cTn>
                              </p:par>
                              <p:par>
                                <p:cTn id="244" presetID="8" presetClass="emph" presetSubtype="0" repeatCount="5000" fill="hold" nodeType="withEffect">
                                  <p:stCondLst>
                                    <p:cond delay="0"/>
                                  </p:stCondLst>
                                  <p:childTnLst>
                                    <p:animRot by="21600000">
                                      <p:cBhvr>
                                        <p:cTn id="245" dur="2000" fill="hold"/>
                                        <p:tgtEl>
                                          <p:spTgt spid="160"/>
                                        </p:tgtEl>
                                        <p:attrNameLst>
                                          <p:attrName>r</p:attrName>
                                        </p:attrNameLst>
                                      </p:cBhvr>
                                    </p:animRot>
                                  </p:childTnLst>
                                </p:cTn>
                              </p:par>
                              <p:par>
                                <p:cTn id="246" presetID="8" presetClass="emph" presetSubtype="0" repeatCount="5000" fill="hold" nodeType="withEffect">
                                  <p:stCondLst>
                                    <p:cond delay="0"/>
                                  </p:stCondLst>
                                  <p:childTnLst>
                                    <p:animRot by="21600000">
                                      <p:cBhvr>
                                        <p:cTn id="247" dur="2000" fill="hold"/>
                                        <p:tgtEl>
                                          <p:spTgt spid="161"/>
                                        </p:tgtEl>
                                        <p:attrNameLst>
                                          <p:attrName>r</p:attrName>
                                        </p:attrNameLst>
                                      </p:cBhvr>
                                    </p:animRot>
                                  </p:childTnLst>
                                </p:cTn>
                              </p:par>
                              <p:par>
                                <p:cTn id="248" presetID="8" presetClass="emph" presetSubtype="0" repeatCount="5000" fill="hold" nodeType="withEffect">
                                  <p:stCondLst>
                                    <p:cond delay="0"/>
                                  </p:stCondLst>
                                  <p:childTnLst>
                                    <p:animRot by="21600000">
                                      <p:cBhvr>
                                        <p:cTn id="249" dur="2000" fill="hold"/>
                                        <p:tgtEl>
                                          <p:spTgt spid="151"/>
                                        </p:tgtEl>
                                        <p:attrNameLst>
                                          <p:attrName>r</p:attrName>
                                        </p:attrNameLst>
                                      </p:cBhvr>
                                    </p:animRot>
                                  </p:childTnLst>
                                </p:cTn>
                              </p:par>
                              <p:par>
                                <p:cTn id="250" presetID="8" presetClass="emph" presetSubtype="0" repeatCount="5000" fill="hold" nodeType="withEffect">
                                  <p:stCondLst>
                                    <p:cond delay="0"/>
                                  </p:stCondLst>
                                  <p:childTnLst>
                                    <p:animRot by="21600000">
                                      <p:cBhvr>
                                        <p:cTn id="251" dur="2000" fill="hold"/>
                                        <p:tgtEl>
                                          <p:spTgt spid="2"/>
                                        </p:tgtEl>
                                        <p:attrNameLst>
                                          <p:attrName>r</p:attrName>
                                        </p:attrNameLst>
                                      </p:cBhvr>
                                    </p:animRot>
                                  </p:childTnLst>
                                </p:cTn>
                              </p:par>
                            </p:childTnLst>
                          </p:cTn>
                        </p:par>
                      </p:childTnLst>
                    </p:cTn>
                  </p:par>
                  <p:par>
                    <p:cTn id="252" fill="hold" nodeType="clickPar">
                      <p:stCondLst>
                        <p:cond delay="indefinite"/>
                      </p:stCondLst>
                      <p:childTnLst>
                        <p:par>
                          <p:cTn id="253" fill="hold" nodeType="withGroup">
                            <p:stCondLst>
                              <p:cond delay="0"/>
                            </p:stCondLst>
                            <p:childTnLst>
                              <p:par>
                                <p:cTn id="254" presetID="53" presetClass="entr" presetSubtype="0" fill="hold" grpId="0" nodeType="clickEffect">
                                  <p:stCondLst>
                                    <p:cond delay="0"/>
                                  </p:stCondLst>
                                  <p:childTnLst>
                                    <p:set>
                                      <p:cBhvr>
                                        <p:cTn id="255" dur="1" fill="hold">
                                          <p:stCondLst>
                                            <p:cond delay="0"/>
                                          </p:stCondLst>
                                        </p:cTn>
                                        <p:tgtEl>
                                          <p:spTgt spid="815166"/>
                                        </p:tgtEl>
                                        <p:attrNameLst>
                                          <p:attrName>style.visibility</p:attrName>
                                        </p:attrNameLst>
                                      </p:cBhvr>
                                      <p:to>
                                        <p:strVal val="visible"/>
                                      </p:to>
                                    </p:set>
                                    <p:anim calcmode="lin" valueType="num">
                                      <p:cBhvr>
                                        <p:cTn id="256" dur="500" fill="hold"/>
                                        <p:tgtEl>
                                          <p:spTgt spid="815166"/>
                                        </p:tgtEl>
                                        <p:attrNameLst>
                                          <p:attrName>ppt_w</p:attrName>
                                        </p:attrNameLst>
                                      </p:cBhvr>
                                      <p:tavLst>
                                        <p:tav tm="0">
                                          <p:val>
                                            <p:fltVal val="0"/>
                                          </p:val>
                                        </p:tav>
                                        <p:tav tm="100000">
                                          <p:val>
                                            <p:strVal val="#ppt_w"/>
                                          </p:val>
                                        </p:tav>
                                      </p:tavLst>
                                    </p:anim>
                                    <p:anim calcmode="lin" valueType="num">
                                      <p:cBhvr>
                                        <p:cTn id="257" dur="500" fill="hold"/>
                                        <p:tgtEl>
                                          <p:spTgt spid="815166"/>
                                        </p:tgtEl>
                                        <p:attrNameLst>
                                          <p:attrName>ppt_h</p:attrName>
                                        </p:attrNameLst>
                                      </p:cBhvr>
                                      <p:tavLst>
                                        <p:tav tm="0">
                                          <p:val>
                                            <p:fltVal val="0"/>
                                          </p:val>
                                        </p:tav>
                                        <p:tav tm="100000">
                                          <p:val>
                                            <p:strVal val="#ppt_h"/>
                                          </p:val>
                                        </p:tav>
                                      </p:tavLst>
                                    </p:anim>
                                    <p:animEffect transition="in" filter="fade">
                                      <p:cBhvr>
                                        <p:cTn id="258" dur="500"/>
                                        <p:tgtEl>
                                          <p:spTgt spid="815166"/>
                                        </p:tgtEl>
                                      </p:cBhvr>
                                    </p:animEffect>
                                  </p:childTnLst>
                                  <p:subTnLst>
                                    <p:audio>
                                      <p:cMediaNode>
                                        <p:cTn display="0" masterRel="sameClick">
                                          <p:stCondLst>
                                            <p:cond evt="begin" delay="0">
                                              <p:tn val="254"/>
                                            </p:cond>
                                          </p:stCondLst>
                                          <p:endCondLst>
                                            <p:cond evt="onStopAudio" delay="0">
                                              <p:tgtEl>
                                                <p:sldTgt/>
                                              </p:tgtEl>
                                            </p:cond>
                                          </p:endCondLst>
                                        </p:cTn>
                                        <p:tgtEl>
                                          <p:sndTgt r:embed="rId3" name="applause.wav" builtIn="1"/>
                                        </p:tgtEl>
                                      </p:cMediaNode>
                                    </p:audio>
                                  </p:subTnLst>
                                </p:cTn>
                              </p:par>
                            </p:childTnLst>
                          </p:cTn>
                        </p:par>
                      </p:childTnLst>
                    </p:cTn>
                  </p:par>
                </p:childTnLst>
              </p:cTn>
              <p:nextCondLst>
                <p:cond evt="onClick" delay="0">
                  <p:tgtEl>
                    <p:spTgt spid="815177"/>
                  </p:tgtEl>
                </p:cond>
              </p:nextCondLst>
            </p:seq>
            <p:seq concurrent="1" nextAc="seek">
              <p:cTn id="259" restart="whenNotActive" fill="hold" evtFilter="cancelBubble" nodeType="interactiveSeq">
                <p:stCondLst>
                  <p:cond evt="onClick" delay="0">
                    <p:tgtEl>
                      <p:spTgt spid="9"/>
                    </p:tgtEl>
                  </p:cond>
                </p:stCondLst>
                <p:endSync evt="end" delay="0">
                  <p:rtn val="all"/>
                </p:endSync>
                <p:childTnLst>
                  <p:par>
                    <p:cTn id="260" fill="hold" nodeType="clickPar">
                      <p:stCondLst>
                        <p:cond delay="0"/>
                      </p:stCondLst>
                      <p:childTnLst>
                        <p:par>
                          <p:cTn id="261" fill="hold" nodeType="withGroup">
                            <p:stCondLst>
                              <p:cond delay="0"/>
                            </p:stCondLst>
                            <p:childTnLst>
                              <p:par>
                                <p:cTn id="262" presetID="8" presetClass="emph" presetSubtype="0" repeatCount="5000" fill="hold" nodeType="withEffect">
                                  <p:stCondLst>
                                    <p:cond delay="0"/>
                                  </p:stCondLst>
                                  <p:childTnLst>
                                    <p:animRot by="21600000">
                                      <p:cBhvr>
                                        <p:cTn id="263" dur="2000" fill="hold"/>
                                        <p:tgtEl>
                                          <p:spTgt spid="11"/>
                                        </p:tgtEl>
                                        <p:attrNameLst>
                                          <p:attrName>r</p:attrName>
                                        </p:attrNameLst>
                                      </p:cBhvr>
                                    </p:animRot>
                                  </p:childTnLst>
                                </p:cTn>
                              </p:par>
                              <p:par>
                                <p:cTn id="264" presetID="8" presetClass="emph" presetSubtype="0" repeatCount="5000" fill="hold" nodeType="withEffect">
                                  <p:stCondLst>
                                    <p:cond delay="0"/>
                                  </p:stCondLst>
                                  <p:childTnLst>
                                    <p:animRot by="21600000">
                                      <p:cBhvr>
                                        <p:cTn id="265" dur="2000" fill="hold"/>
                                        <p:tgtEl>
                                          <p:spTgt spid="10"/>
                                        </p:tgtEl>
                                        <p:attrNameLst>
                                          <p:attrName>r</p:attrName>
                                        </p:attrNameLst>
                                      </p:cBhvr>
                                    </p:animRot>
                                  </p:childTnLst>
                                </p:cTn>
                              </p:par>
                              <p:par>
                                <p:cTn id="266" presetID="8" presetClass="emph" presetSubtype="0" repeatCount="5000" fill="hold" nodeType="withEffect">
                                  <p:stCondLst>
                                    <p:cond delay="0"/>
                                  </p:stCondLst>
                                  <p:childTnLst>
                                    <p:animRot by="21600000">
                                      <p:cBhvr>
                                        <p:cTn id="267" dur="2000" fill="hold"/>
                                        <p:tgtEl>
                                          <p:spTgt spid="12"/>
                                        </p:tgtEl>
                                        <p:attrNameLst>
                                          <p:attrName>r</p:attrName>
                                        </p:attrNameLst>
                                      </p:cBhvr>
                                    </p:animRot>
                                  </p:childTnLst>
                                </p:cTn>
                              </p:par>
                              <p:par>
                                <p:cTn id="268" presetID="8" presetClass="emph" presetSubtype="0" repeatCount="5000" fill="hold" nodeType="withEffect">
                                  <p:stCondLst>
                                    <p:cond delay="0"/>
                                  </p:stCondLst>
                                  <p:childTnLst>
                                    <p:animRot by="21600000">
                                      <p:cBhvr>
                                        <p:cTn id="269" dur="2000" fill="hold"/>
                                        <p:tgtEl>
                                          <p:spTgt spid="13"/>
                                        </p:tgtEl>
                                        <p:attrNameLst>
                                          <p:attrName>r</p:attrName>
                                        </p:attrNameLst>
                                      </p:cBhvr>
                                    </p:animRot>
                                  </p:childTnLst>
                                </p:cTn>
                              </p:par>
                              <p:par>
                                <p:cTn id="270" presetID="8" presetClass="emph" presetSubtype="0" repeatCount="5000" fill="hold" nodeType="withEffect">
                                  <p:stCondLst>
                                    <p:cond delay="0"/>
                                  </p:stCondLst>
                                  <p:childTnLst>
                                    <p:animRot by="21600000">
                                      <p:cBhvr>
                                        <p:cTn id="271" dur="2000" fill="hold"/>
                                        <p:tgtEl>
                                          <p:spTgt spid="14"/>
                                        </p:tgtEl>
                                        <p:attrNameLst>
                                          <p:attrName>r</p:attrName>
                                        </p:attrNameLst>
                                      </p:cBhvr>
                                    </p:animRot>
                                  </p:childTnLst>
                                </p:cTn>
                              </p:par>
                            </p:childTnLst>
                          </p:cTn>
                        </p:par>
                      </p:childTnLst>
                    </p:cTn>
                  </p:par>
                  <p:par>
                    <p:cTn id="272" fill="hold" nodeType="clickPar">
                      <p:stCondLst>
                        <p:cond delay="indefinite"/>
                      </p:stCondLst>
                      <p:childTnLst>
                        <p:par>
                          <p:cTn id="273" fill="hold" nodeType="withGroup">
                            <p:stCondLst>
                              <p:cond delay="0"/>
                            </p:stCondLst>
                            <p:childTnLst>
                              <p:par>
                                <p:cTn id="274" presetID="53" presetClass="entr" presetSubtype="0" fill="hold" grpId="0" nodeType="clickEffect">
                                  <p:stCondLst>
                                    <p:cond delay="0"/>
                                  </p:stCondLst>
                                  <p:childTnLst>
                                    <p:set>
                                      <p:cBhvr>
                                        <p:cTn id="275" dur="1" fill="hold">
                                          <p:stCondLst>
                                            <p:cond delay="0"/>
                                          </p:stCondLst>
                                        </p:cTn>
                                        <p:tgtEl>
                                          <p:spTgt spid="20"/>
                                        </p:tgtEl>
                                        <p:attrNameLst>
                                          <p:attrName>style.visibility</p:attrName>
                                        </p:attrNameLst>
                                      </p:cBhvr>
                                      <p:to>
                                        <p:strVal val="visible"/>
                                      </p:to>
                                    </p:set>
                                    <p:anim calcmode="lin" valueType="num">
                                      <p:cBhvr>
                                        <p:cTn id="276" dur="500" fill="hold"/>
                                        <p:tgtEl>
                                          <p:spTgt spid="20"/>
                                        </p:tgtEl>
                                        <p:attrNameLst>
                                          <p:attrName>ppt_w</p:attrName>
                                        </p:attrNameLst>
                                      </p:cBhvr>
                                      <p:tavLst>
                                        <p:tav tm="0">
                                          <p:val>
                                            <p:fltVal val="0"/>
                                          </p:val>
                                        </p:tav>
                                        <p:tav tm="100000">
                                          <p:val>
                                            <p:strVal val="#ppt_w"/>
                                          </p:val>
                                        </p:tav>
                                      </p:tavLst>
                                    </p:anim>
                                    <p:anim calcmode="lin" valueType="num">
                                      <p:cBhvr>
                                        <p:cTn id="277" dur="500" fill="hold"/>
                                        <p:tgtEl>
                                          <p:spTgt spid="20"/>
                                        </p:tgtEl>
                                        <p:attrNameLst>
                                          <p:attrName>ppt_h</p:attrName>
                                        </p:attrNameLst>
                                      </p:cBhvr>
                                      <p:tavLst>
                                        <p:tav tm="0">
                                          <p:val>
                                            <p:fltVal val="0"/>
                                          </p:val>
                                        </p:tav>
                                        <p:tav tm="100000">
                                          <p:val>
                                            <p:strVal val="#ppt_h"/>
                                          </p:val>
                                        </p:tav>
                                      </p:tavLst>
                                    </p:anim>
                                    <p:animEffect transition="in" filter="fade">
                                      <p:cBhvr>
                                        <p:cTn id="278" dur="500"/>
                                        <p:tgtEl>
                                          <p:spTgt spid="20"/>
                                        </p:tgtEl>
                                      </p:cBhvr>
                                    </p:animEffect>
                                  </p:childTnLst>
                                  <p:subTnLst>
                                    <p:audio>
                                      <p:cMediaNode>
                                        <p:cTn display="0" masterRel="sameClick">
                                          <p:stCondLst>
                                            <p:cond evt="begin" delay="0">
                                              <p:tn val="274"/>
                                            </p:cond>
                                          </p:stCondLst>
                                          <p:endCondLst>
                                            <p:cond evt="onStopAudio" delay="0">
                                              <p:tgtEl>
                                                <p:sldTgt/>
                                              </p:tgtEl>
                                            </p:cond>
                                          </p:endCondLst>
                                        </p:cTn>
                                        <p:tgtEl>
                                          <p:sndTgt r:embed="rId3" name="applause.wav" builtIn="1"/>
                                        </p:tgtEl>
                                      </p:cMediaNode>
                                    </p:audio>
                                  </p:subTnLst>
                                </p:cTn>
                              </p:par>
                            </p:childTnLst>
                          </p:cTn>
                        </p:par>
                      </p:childTnLst>
                    </p:cTn>
                  </p:par>
                </p:childTnLst>
              </p:cTn>
              <p:nextCondLst>
                <p:cond evt="onClick" delay="0">
                  <p:tgtEl>
                    <p:spTgt spid="9"/>
                  </p:tgtEl>
                </p:cond>
              </p:nextCondLst>
            </p:seq>
            <p:seq concurrent="1" nextAc="seek">
              <p:cTn id="279" restart="whenNotActive" fill="hold" evtFilter="cancelBubble" nodeType="interactiveSeq">
                <p:stCondLst>
                  <p:cond evt="onClick" delay="0">
                    <p:tgtEl>
                      <p:spTgt spid="15"/>
                    </p:tgtEl>
                  </p:cond>
                </p:stCondLst>
                <p:endSync evt="end" delay="0">
                  <p:rtn val="all"/>
                </p:endSync>
                <p:childTnLst>
                  <p:par>
                    <p:cTn id="280" fill="hold" nodeType="clickPar">
                      <p:stCondLst>
                        <p:cond delay="0"/>
                      </p:stCondLst>
                      <p:childTnLst>
                        <p:par>
                          <p:cTn id="281" fill="hold" nodeType="withGroup">
                            <p:stCondLst>
                              <p:cond delay="0"/>
                            </p:stCondLst>
                            <p:childTnLst>
                              <p:par>
                                <p:cTn id="282" presetID="8" presetClass="emph" presetSubtype="0" repeatCount="5000" fill="hold" nodeType="withEffect">
                                  <p:stCondLst>
                                    <p:cond delay="0"/>
                                  </p:stCondLst>
                                  <p:childTnLst>
                                    <p:animRot by="21600000">
                                      <p:cBhvr>
                                        <p:cTn id="283" dur="2000" fill="hold"/>
                                        <p:tgtEl>
                                          <p:spTgt spid="157"/>
                                        </p:tgtEl>
                                        <p:attrNameLst>
                                          <p:attrName>r</p:attrName>
                                        </p:attrNameLst>
                                      </p:cBhvr>
                                    </p:animRot>
                                  </p:childTnLst>
                                </p:cTn>
                              </p:par>
                              <p:par>
                                <p:cTn id="284" presetID="8" presetClass="emph" presetSubtype="0" repeatCount="5000" fill="hold" nodeType="withEffect">
                                  <p:stCondLst>
                                    <p:cond delay="0"/>
                                  </p:stCondLst>
                                  <p:childTnLst>
                                    <p:animRot by="21600000">
                                      <p:cBhvr>
                                        <p:cTn id="285" dur="2000" fill="hold"/>
                                        <p:tgtEl>
                                          <p:spTgt spid="156"/>
                                        </p:tgtEl>
                                        <p:attrNameLst>
                                          <p:attrName>r</p:attrName>
                                        </p:attrNameLst>
                                      </p:cBhvr>
                                    </p:animRot>
                                  </p:childTnLst>
                                </p:cTn>
                              </p:par>
                              <p:par>
                                <p:cTn id="286" presetID="8" presetClass="emph" presetSubtype="0" repeatCount="5000" fill="hold" nodeType="withEffect">
                                  <p:stCondLst>
                                    <p:cond delay="0"/>
                                  </p:stCondLst>
                                  <p:childTnLst>
                                    <p:animRot by="21600000">
                                      <p:cBhvr>
                                        <p:cTn id="287" dur="2000" fill="hold"/>
                                        <p:tgtEl>
                                          <p:spTgt spid="17"/>
                                        </p:tgtEl>
                                        <p:attrNameLst>
                                          <p:attrName>r</p:attrName>
                                        </p:attrNameLst>
                                      </p:cBhvr>
                                    </p:animRot>
                                  </p:childTnLst>
                                </p:cTn>
                              </p:par>
                              <p:par>
                                <p:cTn id="288" presetID="8" presetClass="emph" presetSubtype="0" repeatCount="5000" fill="hold" nodeType="withEffect">
                                  <p:stCondLst>
                                    <p:cond delay="0"/>
                                  </p:stCondLst>
                                  <p:childTnLst>
                                    <p:animRot by="21600000">
                                      <p:cBhvr>
                                        <p:cTn id="289" dur="2000" fill="hold"/>
                                        <p:tgtEl>
                                          <p:spTgt spid="16"/>
                                        </p:tgtEl>
                                        <p:attrNameLst>
                                          <p:attrName>r</p:attrName>
                                        </p:attrNameLst>
                                      </p:cBhvr>
                                    </p:animRot>
                                  </p:childTnLst>
                                </p:cTn>
                              </p:par>
                              <p:par>
                                <p:cTn id="290" presetID="8" presetClass="emph" presetSubtype="0" repeatCount="5000" fill="hold" nodeType="withEffect">
                                  <p:stCondLst>
                                    <p:cond delay="0"/>
                                  </p:stCondLst>
                                  <p:childTnLst>
                                    <p:animRot by="21600000">
                                      <p:cBhvr>
                                        <p:cTn id="291" dur="2000" fill="hold"/>
                                        <p:tgtEl>
                                          <p:spTgt spid="18"/>
                                        </p:tgtEl>
                                        <p:attrNameLst>
                                          <p:attrName>r</p:attrName>
                                        </p:attrNameLst>
                                      </p:cBhvr>
                                    </p:animRot>
                                  </p:childTnLst>
                                </p:cTn>
                              </p:par>
                              <p:par>
                                <p:cTn id="292" presetID="8" presetClass="emph" presetSubtype="0" repeatCount="5000" fill="hold" nodeType="withEffect">
                                  <p:stCondLst>
                                    <p:cond delay="0"/>
                                  </p:stCondLst>
                                  <p:childTnLst>
                                    <p:animRot by="21600000">
                                      <p:cBhvr>
                                        <p:cTn id="293" dur="2000" fill="hold"/>
                                        <p:tgtEl>
                                          <p:spTgt spid="19"/>
                                        </p:tgtEl>
                                        <p:attrNameLst>
                                          <p:attrName>r</p:attrName>
                                        </p:attrNameLst>
                                      </p:cBhvr>
                                    </p:animRot>
                                  </p:childTnLst>
                                </p:cTn>
                              </p:par>
                            </p:childTnLst>
                          </p:cTn>
                        </p:par>
                      </p:childTnLst>
                    </p:cTn>
                  </p:par>
                  <p:par>
                    <p:cTn id="294" fill="hold" nodeType="clickPar">
                      <p:stCondLst>
                        <p:cond delay="indefinite"/>
                      </p:stCondLst>
                      <p:childTnLst>
                        <p:par>
                          <p:cTn id="295" fill="hold" nodeType="withGroup">
                            <p:stCondLst>
                              <p:cond delay="0"/>
                            </p:stCondLst>
                            <p:childTnLst>
                              <p:par>
                                <p:cTn id="296" presetID="53" presetClass="entr" presetSubtype="0" fill="hold" grpId="0" nodeType="clickEffect">
                                  <p:stCondLst>
                                    <p:cond delay="0"/>
                                  </p:stCondLst>
                                  <p:childTnLst>
                                    <p:set>
                                      <p:cBhvr>
                                        <p:cTn id="297" dur="1" fill="hold">
                                          <p:stCondLst>
                                            <p:cond delay="0"/>
                                          </p:stCondLst>
                                        </p:cTn>
                                        <p:tgtEl>
                                          <p:spTgt spid="21"/>
                                        </p:tgtEl>
                                        <p:attrNameLst>
                                          <p:attrName>style.visibility</p:attrName>
                                        </p:attrNameLst>
                                      </p:cBhvr>
                                      <p:to>
                                        <p:strVal val="visible"/>
                                      </p:to>
                                    </p:set>
                                    <p:anim calcmode="lin" valueType="num">
                                      <p:cBhvr>
                                        <p:cTn id="298" dur="500" fill="hold"/>
                                        <p:tgtEl>
                                          <p:spTgt spid="21"/>
                                        </p:tgtEl>
                                        <p:attrNameLst>
                                          <p:attrName>ppt_w</p:attrName>
                                        </p:attrNameLst>
                                      </p:cBhvr>
                                      <p:tavLst>
                                        <p:tav tm="0">
                                          <p:val>
                                            <p:fltVal val="0"/>
                                          </p:val>
                                        </p:tav>
                                        <p:tav tm="100000">
                                          <p:val>
                                            <p:strVal val="#ppt_w"/>
                                          </p:val>
                                        </p:tav>
                                      </p:tavLst>
                                    </p:anim>
                                    <p:anim calcmode="lin" valueType="num">
                                      <p:cBhvr>
                                        <p:cTn id="299" dur="500" fill="hold"/>
                                        <p:tgtEl>
                                          <p:spTgt spid="21"/>
                                        </p:tgtEl>
                                        <p:attrNameLst>
                                          <p:attrName>ppt_h</p:attrName>
                                        </p:attrNameLst>
                                      </p:cBhvr>
                                      <p:tavLst>
                                        <p:tav tm="0">
                                          <p:val>
                                            <p:fltVal val="0"/>
                                          </p:val>
                                        </p:tav>
                                        <p:tav tm="100000">
                                          <p:val>
                                            <p:strVal val="#ppt_h"/>
                                          </p:val>
                                        </p:tav>
                                      </p:tavLst>
                                    </p:anim>
                                    <p:animEffect transition="in" filter="fade">
                                      <p:cBhvr>
                                        <p:cTn id="300" dur="500"/>
                                        <p:tgtEl>
                                          <p:spTgt spid="21"/>
                                        </p:tgtEl>
                                      </p:cBhvr>
                                    </p:animEffect>
                                  </p:childTnLst>
                                  <p:subTnLst>
                                    <p:audio>
                                      <p:cMediaNode>
                                        <p:cTn display="0" masterRel="sameClick">
                                          <p:stCondLst>
                                            <p:cond evt="begin" delay="0">
                                              <p:tn val="296"/>
                                            </p:cond>
                                          </p:stCondLst>
                                          <p:endCondLst>
                                            <p:cond evt="onStopAudio" delay="0">
                                              <p:tgtEl>
                                                <p:sldTgt/>
                                              </p:tgtEl>
                                            </p:cond>
                                          </p:endCondLst>
                                        </p:cTn>
                                        <p:tgtEl>
                                          <p:sndTgt r:embed="rId3" name="applause.wav" builtIn="1"/>
                                        </p:tgtEl>
                                      </p:cMediaNode>
                                    </p:audio>
                                  </p:subTnLst>
                                </p:cTn>
                              </p:par>
                            </p:childTnLst>
                          </p:cTn>
                        </p:par>
                      </p:childTnLst>
                    </p:cTn>
                  </p:par>
                </p:childTnLst>
              </p:cTn>
              <p:nextCondLst>
                <p:cond evt="onClick" delay="0">
                  <p:tgtEl>
                    <p:spTgt spid="15"/>
                  </p:tgtEl>
                </p:cond>
              </p:nextCondLst>
            </p:seq>
          </p:childTnLst>
        </p:cTn>
      </p:par>
    </p:tnLst>
    <p:bldLst>
      <p:bldP spid="815167" grpId="0" animBg="1"/>
      <p:bldP spid="815171" grpId="0" animBg="1"/>
      <p:bldP spid="815172" grpId="0" animBg="1"/>
      <p:bldP spid="815173" grpId="0" animBg="1"/>
      <p:bldP spid="815174" grpId="0" animBg="1"/>
      <p:bldP spid="815175" grpId="0" animBg="1"/>
      <p:bldP spid="815176" grpId="0" animBg="1"/>
      <p:bldP spid="815177" grpId="0" animBg="1"/>
      <p:bldP spid="815178" grpId="0" animBg="1"/>
      <p:bldP spid="815159" grpId="0"/>
      <p:bldP spid="815160" grpId="0"/>
      <p:bldP spid="815161" grpId="0"/>
      <p:bldP spid="815162" grpId="0"/>
      <p:bldP spid="815163" grpId="0"/>
      <p:bldP spid="815164" grpId="0"/>
      <p:bldP spid="815165" grpId="0"/>
      <p:bldP spid="815166" grpId="0"/>
      <p:bldP spid="815181" grpId="0" animBg="1"/>
      <p:bldP spid="815185" grpId="0" animBg="1"/>
      <p:bldP spid="815186" grpId="0" animBg="1"/>
      <p:bldP spid="815183" grpId="0" animBg="1"/>
      <p:bldP spid="815187" grpId="0" animBg="1"/>
      <p:bldP spid="815184" grpId="0" animBg="1"/>
      <p:bldP spid="815182" grpId="0" animBg="1"/>
      <p:bldP spid="9" grpId="0" animBg="1"/>
      <p:bldP spid="15" grpId="0" animBg="1"/>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685800" y="304800"/>
            <a:ext cx="7772400" cy="1143000"/>
          </a:xfrm>
          <a:prstGeom prst="rect">
            <a:avLst/>
          </a:prstGeom>
          <a:noFill/>
          <a:ln w="9525">
            <a:noFill/>
            <a:miter lim="800000"/>
            <a:headEnd/>
            <a:tailEnd/>
          </a:ln>
        </p:spPr>
        <p:txBody>
          <a:bodyPr anchor="ctr"/>
          <a:lstStyle/>
          <a:p>
            <a:pPr algn="ctr">
              <a:lnSpc>
                <a:spcPct val="120000"/>
              </a:lnSpc>
            </a:pPr>
            <a:r>
              <a:rPr lang="en-US" sz="1800" b="1" i="1">
                <a:solidFill>
                  <a:schemeClr val="tx2"/>
                </a:solidFill>
                <a:latin typeface="Arial" charset="0"/>
              </a:rPr>
              <a:t/>
            </a:r>
            <a:br>
              <a:rPr lang="en-US" sz="1800" b="1" i="1">
                <a:solidFill>
                  <a:schemeClr val="tx2"/>
                </a:solidFill>
                <a:latin typeface="Arial" charset="0"/>
              </a:rPr>
            </a:br>
            <a:r>
              <a:rPr lang="en-US" b="1" u="sng">
                <a:solidFill>
                  <a:schemeClr val="tx2"/>
                </a:solidFill>
                <a:latin typeface="Arial" charset="0"/>
              </a:rPr>
              <a:t>Tự nhiên và xã hội</a:t>
            </a:r>
          </a:p>
        </p:txBody>
      </p:sp>
      <p:sp>
        <p:nvSpPr>
          <p:cNvPr id="4099" name="Rectangle 5"/>
          <p:cNvSpPr>
            <a:spLocks noChangeArrowheads="1"/>
          </p:cNvSpPr>
          <p:nvPr/>
        </p:nvSpPr>
        <p:spPr bwMode="auto">
          <a:xfrm>
            <a:off x="685800" y="1295400"/>
            <a:ext cx="7772400" cy="533400"/>
          </a:xfrm>
          <a:prstGeom prst="rect">
            <a:avLst/>
          </a:prstGeom>
          <a:noFill/>
          <a:ln w="9525">
            <a:noFill/>
            <a:miter lim="800000"/>
            <a:headEnd/>
            <a:tailEnd/>
          </a:ln>
        </p:spPr>
        <p:txBody>
          <a:bodyPr/>
          <a:lstStyle/>
          <a:p>
            <a:pPr marL="342900" indent="-342900" algn="ctr">
              <a:spcBef>
                <a:spcPct val="20000"/>
              </a:spcBef>
              <a:buClr>
                <a:schemeClr val="accent1"/>
              </a:buClr>
              <a:buSzPct val="80000"/>
              <a:buFont typeface="Wingdings 2" pitchFamily="18" charset="2"/>
              <a:buNone/>
            </a:pPr>
            <a:r>
              <a:rPr lang="en-US" sz="2500" b="1">
                <a:latin typeface="Arial" charset="0"/>
              </a:rPr>
              <a:t>BÀI 39  ÔN TẬP: </a:t>
            </a:r>
            <a:r>
              <a:rPr lang="en-US" sz="3200" b="1">
                <a:latin typeface="Arial" charset="0"/>
              </a:rPr>
              <a:t>XÃ HỘI</a:t>
            </a:r>
          </a:p>
          <a:p>
            <a:pPr marL="342900" indent="-342900">
              <a:spcBef>
                <a:spcPct val="20000"/>
              </a:spcBef>
              <a:buClr>
                <a:schemeClr val="accent1"/>
              </a:buClr>
              <a:buSzPct val="80000"/>
              <a:buFont typeface="Wingdings 2" pitchFamily="18" charset="2"/>
              <a:buNone/>
            </a:pPr>
            <a:endParaRPr lang="en-US" sz="2900">
              <a:latin typeface="Arial" charset="0"/>
            </a:endParaRPr>
          </a:p>
        </p:txBody>
      </p:sp>
      <p:sp>
        <p:nvSpPr>
          <p:cNvPr id="4100" name="Rectangle 6"/>
          <p:cNvSpPr>
            <a:spLocks noChangeArrowheads="1"/>
          </p:cNvSpPr>
          <p:nvPr/>
        </p:nvSpPr>
        <p:spPr bwMode="auto">
          <a:xfrm>
            <a:off x="685800" y="2362200"/>
            <a:ext cx="7696200" cy="3962400"/>
          </a:xfrm>
          <a:prstGeom prst="rect">
            <a:avLst/>
          </a:prstGeom>
          <a:noFill/>
          <a:ln w="9525">
            <a:noFill/>
            <a:miter lim="800000"/>
            <a:headEnd/>
            <a:tailEnd/>
          </a:ln>
        </p:spPr>
        <p:txBody>
          <a:bodyPr/>
          <a:lstStyle/>
          <a:p>
            <a:pPr marL="342900" indent="-342900" algn="just">
              <a:spcBef>
                <a:spcPct val="20000"/>
              </a:spcBef>
              <a:buClr>
                <a:schemeClr val="accent1"/>
              </a:buClr>
              <a:buSzPct val="80000"/>
              <a:buFont typeface="Wingdings 2" pitchFamily="18" charset="2"/>
              <a:buChar char=""/>
            </a:pPr>
            <a:r>
              <a:rPr lang="en-US" sz="2900" b="1" u="sng">
                <a:solidFill>
                  <a:schemeClr val="hlink"/>
                </a:solidFill>
                <a:latin typeface="Arial" charset="0"/>
              </a:rPr>
              <a:t>Nhóm 1:</a:t>
            </a:r>
            <a:r>
              <a:rPr lang="en-US" sz="2900" b="1">
                <a:solidFill>
                  <a:schemeClr val="hlink"/>
                </a:solidFill>
                <a:latin typeface="Arial" charset="0"/>
              </a:rPr>
              <a:t> </a:t>
            </a:r>
            <a:r>
              <a:rPr lang="en-US" sz="2900">
                <a:latin typeface="Arial" charset="0"/>
              </a:rPr>
              <a:t>X</a:t>
            </a:r>
            <a:r>
              <a:rPr lang="en-US" sz="2500">
                <a:latin typeface="Arial" charset="0"/>
              </a:rPr>
              <a:t>ếp các từ vào sơ đồ sau:</a:t>
            </a:r>
          </a:p>
          <a:p>
            <a:pPr marL="342900" indent="-342900" algn="just">
              <a:spcBef>
                <a:spcPct val="20000"/>
              </a:spcBef>
              <a:buClr>
                <a:schemeClr val="accent1"/>
              </a:buClr>
              <a:buSzPct val="80000"/>
              <a:buFont typeface="Wingdings 2" pitchFamily="18" charset="2"/>
              <a:buNone/>
            </a:pPr>
            <a:r>
              <a:rPr lang="en-US" sz="2900">
                <a:latin typeface="Arial" charset="0"/>
              </a:rPr>
              <a:t>B</a:t>
            </a:r>
            <a:r>
              <a:rPr lang="en-US" sz="2500">
                <a:latin typeface="Arial" charset="0"/>
              </a:rPr>
              <a:t>ố mẹ, ông bà, con</a:t>
            </a:r>
            <a:endParaRPr lang="en-US" sz="2900">
              <a:latin typeface="Arial" charset="0"/>
            </a:endParaRPr>
          </a:p>
          <a:p>
            <a:pPr marL="342900" indent="-342900" algn="just">
              <a:spcBef>
                <a:spcPct val="20000"/>
              </a:spcBef>
              <a:buClr>
                <a:schemeClr val="accent1"/>
              </a:buClr>
              <a:buSzPct val="80000"/>
              <a:buFont typeface="Wingdings 2" pitchFamily="18" charset="2"/>
              <a:buChar char=""/>
            </a:pPr>
            <a:r>
              <a:rPr lang="en-US" sz="2900" b="1" u="sng">
                <a:solidFill>
                  <a:schemeClr val="accent2"/>
                </a:solidFill>
                <a:latin typeface="Arial" charset="0"/>
              </a:rPr>
              <a:t>Nhóm 2:</a:t>
            </a:r>
            <a:r>
              <a:rPr lang="en-US" sz="2900" b="1">
                <a:solidFill>
                  <a:schemeClr val="accent2"/>
                </a:solidFill>
                <a:latin typeface="Arial" charset="0"/>
              </a:rPr>
              <a:t> </a:t>
            </a:r>
            <a:r>
              <a:rPr lang="en-US" sz="2900">
                <a:solidFill>
                  <a:schemeClr val="accent2"/>
                </a:solidFill>
                <a:latin typeface="Arial" charset="0"/>
              </a:rPr>
              <a:t>Kể tên một số hoạt động học tập và hoạt động vui chơi ở trường.</a:t>
            </a:r>
          </a:p>
          <a:p>
            <a:pPr marL="342900" indent="-342900" algn="just">
              <a:spcBef>
                <a:spcPct val="20000"/>
              </a:spcBef>
              <a:buClr>
                <a:schemeClr val="accent1"/>
              </a:buClr>
              <a:buSzPct val="80000"/>
              <a:buFont typeface="Wingdings 2" pitchFamily="18" charset="2"/>
              <a:buChar char=""/>
            </a:pPr>
            <a:r>
              <a:rPr lang="en-US" sz="2900" b="1" u="sng">
                <a:solidFill>
                  <a:srgbClr val="FF9966"/>
                </a:solidFill>
                <a:latin typeface="Arial" charset="0"/>
              </a:rPr>
              <a:t>Nhóm 3:</a:t>
            </a:r>
            <a:r>
              <a:rPr lang="en-US" sz="2900" b="1">
                <a:solidFill>
                  <a:srgbClr val="FF9966"/>
                </a:solidFill>
                <a:latin typeface="Arial" charset="0"/>
              </a:rPr>
              <a:t> </a:t>
            </a:r>
            <a:r>
              <a:rPr lang="en-US" sz="2900">
                <a:solidFill>
                  <a:srgbClr val="FF9966"/>
                </a:solidFill>
                <a:latin typeface="Arial" charset="0"/>
              </a:rPr>
              <a:t>Nêu một số biện pháp xử lý rác.</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ChangeArrowheads="1"/>
          </p:cNvSpPr>
          <p:nvPr/>
        </p:nvSpPr>
        <p:spPr bwMode="auto">
          <a:xfrm>
            <a:off x="685800" y="2362200"/>
            <a:ext cx="7696200" cy="2286000"/>
          </a:xfrm>
          <a:prstGeom prst="rect">
            <a:avLst/>
          </a:prstGeom>
          <a:noFill/>
          <a:ln w="9525">
            <a:noFill/>
            <a:miter lim="800000"/>
            <a:headEnd/>
            <a:tailEnd/>
          </a:ln>
        </p:spPr>
        <p:txBody>
          <a:bodyPr/>
          <a:lstStyle/>
          <a:p>
            <a:pPr marL="342900" indent="-342900" algn="just">
              <a:spcBef>
                <a:spcPct val="20000"/>
              </a:spcBef>
              <a:buClr>
                <a:schemeClr val="accent1"/>
              </a:buClr>
              <a:buSzPct val="80000"/>
              <a:buFont typeface="Wingdings 2" pitchFamily="18" charset="2"/>
              <a:buChar char=""/>
            </a:pPr>
            <a:r>
              <a:rPr lang="en-US" sz="2800">
                <a:latin typeface="Arial" charset="0"/>
              </a:rPr>
              <a:t>Nêu tên xã, huyện, tỉnh nơi em đang sinh sống?</a:t>
            </a:r>
          </a:p>
          <a:p>
            <a:pPr marL="342900" indent="-342900" algn="just">
              <a:spcBef>
                <a:spcPct val="20000"/>
              </a:spcBef>
              <a:buClr>
                <a:schemeClr val="accent1"/>
              </a:buClr>
              <a:buSzPct val="80000"/>
              <a:buFont typeface="Wingdings 2" pitchFamily="18" charset="2"/>
              <a:buChar char=""/>
            </a:pPr>
            <a:endParaRPr lang="en-US" sz="1400">
              <a:latin typeface="Arial" charset="0"/>
            </a:endParaRPr>
          </a:p>
          <a:p>
            <a:pPr marL="342900" indent="-342900" algn="just">
              <a:spcBef>
                <a:spcPct val="20000"/>
              </a:spcBef>
              <a:buClr>
                <a:schemeClr val="accent1"/>
              </a:buClr>
              <a:buSzPct val="80000"/>
              <a:buFont typeface="Wingdings 2" pitchFamily="18" charset="2"/>
              <a:buChar char=""/>
            </a:pPr>
            <a:r>
              <a:rPr lang="en-US" sz="2800">
                <a:latin typeface="Arial" charset="0"/>
              </a:rPr>
              <a:t>Ở mỗi tỉnh, thành phố có những cơ quan nào?</a:t>
            </a:r>
            <a:endParaRPr lang="en-US" sz="2800" i="1">
              <a:latin typeface="Arial" charset="0"/>
            </a:endParaRPr>
          </a:p>
        </p:txBody>
      </p:sp>
      <p:pic>
        <p:nvPicPr>
          <p:cNvPr id="32773" name="Picture 5" descr="7"/>
          <p:cNvPicPr>
            <a:picLocks noChangeAspect="1" noChangeArrowheads="1" noCrop="1"/>
          </p:cNvPicPr>
          <p:nvPr/>
        </p:nvPicPr>
        <p:blipFill>
          <a:blip r:embed="rId2"/>
          <a:srcRect/>
          <a:stretch>
            <a:fillRect/>
          </a:stretch>
        </p:blipFill>
        <p:spPr bwMode="auto">
          <a:xfrm>
            <a:off x="685800" y="2408238"/>
            <a:ext cx="457200" cy="411162"/>
          </a:xfrm>
          <a:prstGeom prst="rect">
            <a:avLst/>
          </a:prstGeom>
          <a:noFill/>
          <a:ln w="9525">
            <a:noFill/>
            <a:miter lim="800000"/>
            <a:headEnd/>
            <a:tailEnd/>
          </a:ln>
        </p:spPr>
      </p:pic>
      <p:pic>
        <p:nvPicPr>
          <p:cNvPr id="32774" name="Picture 6" descr="7"/>
          <p:cNvPicPr>
            <a:picLocks noChangeAspect="1" noChangeArrowheads="1" noCrop="1"/>
          </p:cNvPicPr>
          <p:nvPr/>
        </p:nvPicPr>
        <p:blipFill>
          <a:blip r:embed="rId2"/>
          <a:srcRect/>
          <a:stretch>
            <a:fillRect/>
          </a:stretch>
        </p:blipFill>
        <p:spPr bwMode="auto">
          <a:xfrm>
            <a:off x="685800" y="3703638"/>
            <a:ext cx="457200" cy="411162"/>
          </a:xfrm>
          <a:prstGeom prst="rect">
            <a:avLst/>
          </a:prstGeom>
          <a:noFill/>
          <a:ln w="9525">
            <a:noFill/>
            <a:miter lim="800000"/>
            <a:headEnd/>
            <a:tailEnd/>
          </a:ln>
        </p:spPr>
      </p:pic>
      <p:pic>
        <p:nvPicPr>
          <p:cNvPr id="32775" name="Picture 7" descr="f56"/>
          <p:cNvPicPr>
            <a:picLocks noChangeAspect="1" noChangeArrowheads="1" noCrop="1"/>
          </p:cNvPicPr>
          <p:nvPr/>
        </p:nvPicPr>
        <p:blipFill>
          <a:blip r:embed="rId3"/>
          <a:srcRect/>
          <a:stretch>
            <a:fillRect/>
          </a:stretch>
        </p:blipFill>
        <p:spPr bwMode="auto">
          <a:xfrm>
            <a:off x="7772400" y="5943600"/>
            <a:ext cx="838200" cy="582613"/>
          </a:xfrm>
          <a:prstGeom prst="rect">
            <a:avLst/>
          </a:prstGeom>
          <a:noFill/>
          <a:ln w="9525">
            <a:noFill/>
            <a:miter lim="800000"/>
            <a:headEnd/>
            <a:tailEnd/>
          </a:ln>
        </p:spPr>
      </p:pic>
      <p:sp>
        <p:nvSpPr>
          <p:cNvPr id="32776" name="Text Box 8"/>
          <p:cNvSpPr txBox="1">
            <a:spLocks noChangeArrowheads="1"/>
          </p:cNvSpPr>
          <p:nvPr/>
        </p:nvSpPr>
        <p:spPr bwMode="auto">
          <a:xfrm>
            <a:off x="1219200" y="4495800"/>
            <a:ext cx="5791200" cy="1816100"/>
          </a:xfrm>
          <a:prstGeom prst="rect">
            <a:avLst/>
          </a:prstGeom>
          <a:noFill/>
          <a:ln w="9525">
            <a:noFill/>
            <a:miter lim="800000"/>
            <a:headEnd/>
            <a:tailEnd/>
          </a:ln>
        </p:spPr>
        <p:txBody>
          <a:bodyPr>
            <a:spAutoFit/>
          </a:bodyPr>
          <a:lstStyle/>
          <a:p>
            <a:pPr lvl="1">
              <a:buFontTx/>
              <a:buChar char="•"/>
            </a:pPr>
            <a:r>
              <a:rPr lang="en-US" sz="2800" i="1">
                <a:latin typeface="Arial" charset="0"/>
              </a:rPr>
              <a:t>Hành chính</a:t>
            </a:r>
          </a:p>
          <a:p>
            <a:pPr lvl="1">
              <a:buFontTx/>
              <a:buChar char="•"/>
            </a:pPr>
            <a:r>
              <a:rPr lang="en-US" sz="2800" i="1">
                <a:latin typeface="Arial" charset="0"/>
              </a:rPr>
              <a:t>Văn hóa</a:t>
            </a:r>
          </a:p>
          <a:p>
            <a:pPr lvl="1">
              <a:buFontTx/>
              <a:buChar char="•"/>
            </a:pPr>
            <a:r>
              <a:rPr lang="en-US" sz="2800" i="1">
                <a:latin typeface="Arial" charset="0"/>
              </a:rPr>
              <a:t>Giáo dục</a:t>
            </a:r>
          </a:p>
          <a:p>
            <a:pPr lvl="1">
              <a:buFontTx/>
              <a:buChar char="•"/>
            </a:pPr>
            <a:r>
              <a:rPr lang="en-US" sz="2800" i="1">
                <a:latin typeface="Arial" charset="0"/>
              </a:rPr>
              <a:t>Y tế</a:t>
            </a:r>
          </a:p>
        </p:txBody>
      </p:sp>
      <p:grpSp>
        <p:nvGrpSpPr>
          <p:cNvPr id="5127" name="Group 9"/>
          <p:cNvGrpSpPr>
            <a:grpSpLocks/>
          </p:cNvGrpSpPr>
          <p:nvPr/>
        </p:nvGrpSpPr>
        <p:grpSpPr bwMode="auto">
          <a:xfrm>
            <a:off x="685800" y="304800"/>
            <a:ext cx="7772400" cy="1524000"/>
            <a:chOff x="432" y="192"/>
            <a:chExt cx="4896" cy="960"/>
          </a:xfrm>
        </p:grpSpPr>
        <p:sp>
          <p:nvSpPr>
            <p:cNvPr id="5128" name="Rectangle 10"/>
            <p:cNvSpPr>
              <a:spLocks noChangeArrowheads="1"/>
            </p:cNvSpPr>
            <p:nvPr/>
          </p:nvSpPr>
          <p:spPr bwMode="auto">
            <a:xfrm>
              <a:off x="432" y="192"/>
              <a:ext cx="4896" cy="720"/>
            </a:xfrm>
            <a:prstGeom prst="rect">
              <a:avLst/>
            </a:prstGeom>
            <a:noFill/>
            <a:ln w="9525">
              <a:noFill/>
              <a:miter lim="800000"/>
              <a:headEnd/>
              <a:tailEnd/>
            </a:ln>
          </p:spPr>
          <p:txBody>
            <a:bodyPr anchor="ctr"/>
            <a:lstStyle/>
            <a:p>
              <a:pPr algn="ctr">
                <a:lnSpc>
                  <a:spcPct val="120000"/>
                </a:lnSpc>
              </a:pPr>
              <a:r>
                <a:rPr lang="en-US" sz="1600" b="1" i="1">
                  <a:solidFill>
                    <a:schemeClr val="tx2"/>
                  </a:solidFill>
                  <a:latin typeface="Arial" charset="0"/>
                </a:rPr>
                <a:t/>
              </a:r>
              <a:br>
                <a:rPr lang="en-US" sz="1600" b="1" i="1">
                  <a:solidFill>
                    <a:schemeClr val="tx2"/>
                  </a:solidFill>
                  <a:latin typeface="Arial" charset="0"/>
                </a:rPr>
              </a:br>
              <a:r>
                <a:rPr lang="en-US" sz="2000" b="1" u="sng">
                  <a:solidFill>
                    <a:schemeClr val="tx2"/>
                  </a:solidFill>
                  <a:latin typeface="Arial" charset="0"/>
                </a:rPr>
                <a:t>Tự nhiên và xã hội</a:t>
              </a:r>
            </a:p>
          </p:txBody>
        </p:sp>
        <p:sp>
          <p:nvSpPr>
            <p:cNvPr id="5129" name="Rectangle 11"/>
            <p:cNvSpPr>
              <a:spLocks noChangeArrowheads="1"/>
            </p:cNvSpPr>
            <p:nvPr/>
          </p:nvSpPr>
          <p:spPr bwMode="auto">
            <a:xfrm>
              <a:off x="432" y="816"/>
              <a:ext cx="4896" cy="336"/>
            </a:xfrm>
            <a:prstGeom prst="rect">
              <a:avLst/>
            </a:prstGeom>
            <a:noFill/>
            <a:ln w="9525">
              <a:noFill/>
              <a:miter lim="800000"/>
              <a:headEnd/>
              <a:tailEnd/>
            </a:ln>
          </p:spPr>
          <p:txBody>
            <a:bodyPr/>
            <a:lstStyle/>
            <a:p>
              <a:pPr marL="342900" indent="-342900" algn="ctr">
                <a:spcBef>
                  <a:spcPct val="20000"/>
                </a:spcBef>
                <a:buClr>
                  <a:schemeClr val="accent1"/>
                </a:buClr>
                <a:buSzPct val="80000"/>
                <a:buFont typeface="Wingdings 2" pitchFamily="18" charset="2"/>
                <a:buNone/>
              </a:pPr>
              <a:r>
                <a:rPr lang="en-US" b="1">
                  <a:latin typeface="Arial" charset="0"/>
                </a:rPr>
                <a:t>BÀI 39  ÔN TẬP: </a:t>
              </a:r>
              <a:r>
                <a:rPr lang="en-US" sz="2800" b="1">
                  <a:latin typeface="Arial" charset="0"/>
                </a:rPr>
                <a:t>XÃ HỘI</a:t>
              </a:r>
            </a:p>
            <a:p>
              <a:pPr marL="342900" indent="-342900" algn="ctr">
                <a:spcBef>
                  <a:spcPct val="20000"/>
                </a:spcBef>
                <a:buClr>
                  <a:schemeClr val="accent1"/>
                </a:buClr>
                <a:buSzPct val="80000"/>
                <a:buFont typeface="Wingdings 2" pitchFamily="18" charset="2"/>
                <a:buNone/>
              </a:pPr>
              <a:r>
                <a:rPr lang="en-US" b="1">
                  <a:latin typeface="Arial" charset="0"/>
                </a:rPr>
                <a:t>Cuộc sống xung quanh</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2772">
                                            <p:txEl>
                                              <p:pRg st="0" end="0"/>
                                            </p:txEl>
                                          </p:spTgt>
                                        </p:tgtEl>
                                        <p:attrNameLst>
                                          <p:attrName>style.visibility</p:attrName>
                                        </p:attrNameLst>
                                      </p:cBhvr>
                                      <p:to>
                                        <p:strVal val="visible"/>
                                      </p:to>
                                    </p:set>
                                    <p:anim calcmode="lin" valueType="num">
                                      <p:cBhvr>
                                        <p:cTn id="7" dur="500" fill="hold"/>
                                        <p:tgtEl>
                                          <p:spTgt spid="3277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2772">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2775"/>
                                        </p:tgtEl>
                                        <p:attrNameLst>
                                          <p:attrName>style.visibility</p:attrName>
                                        </p:attrNameLst>
                                      </p:cBhvr>
                                      <p:to>
                                        <p:strVal val="visible"/>
                                      </p:to>
                                    </p:set>
                                    <p:anim calcmode="lin" valueType="num">
                                      <p:cBhvr>
                                        <p:cTn id="11" dur="500" fill="hold"/>
                                        <p:tgtEl>
                                          <p:spTgt spid="32775"/>
                                        </p:tgtEl>
                                        <p:attrNameLst>
                                          <p:attrName>ppt_w</p:attrName>
                                        </p:attrNameLst>
                                      </p:cBhvr>
                                      <p:tavLst>
                                        <p:tav tm="0">
                                          <p:val>
                                            <p:fltVal val="0"/>
                                          </p:val>
                                        </p:tav>
                                        <p:tav tm="100000">
                                          <p:val>
                                            <p:strVal val="#ppt_w"/>
                                          </p:val>
                                        </p:tav>
                                      </p:tavLst>
                                    </p:anim>
                                    <p:anim calcmode="lin" valueType="num">
                                      <p:cBhvr>
                                        <p:cTn id="12" dur="500" fill="hold"/>
                                        <p:tgtEl>
                                          <p:spTgt spid="32775"/>
                                        </p:tgtEl>
                                        <p:attrNameLst>
                                          <p:attrName>ppt_h</p:attrName>
                                        </p:attrNameLst>
                                      </p:cBhvr>
                                      <p:tavLst>
                                        <p:tav tm="0">
                                          <p:val>
                                            <p:fltVal val="0"/>
                                          </p:val>
                                        </p:tav>
                                        <p:tav tm="100000">
                                          <p:val>
                                            <p:strVal val="#ppt_h"/>
                                          </p:val>
                                        </p:tav>
                                      </p:tavLst>
                                    </p:anim>
                                  </p:childTnLst>
                                </p:cTn>
                              </p:par>
                              <p:par>
                                <p:cTn id="13" presetID="9" presetClass="entr" presetSubtype="0" fill="hold" nodeType="withEffect">
                                  <p:stCondLst>
                                    <p:cond delay="0"/>
                                  </p:stCondLst>
                                  <p:childTnLst>
                                    <p:set>
                                      <p:cBhvr>
                                        <p:cTn id="14" dur="1" fill="hold">
                                          <p:stCondLst>
                                            <p:cond delay="0"/>
                                          </p:stCondLst>
                                        </p:cTn>
                                        <p:tgtEl>
                                          <p:spTgt spid="32773"/>
                                        </p:tgtEl>
                                        <p:attrNameLst>
                                          <p:attrName>style.visibility</p:attrName>
                                        </p:attrNameLst>
                                      </p:cBhvr>
                                      <p:to>
                                        <p:strVal val="visible"/>
                                      </p:to>
                                    </p:set>
                                    <p:animEffect transition="in" filter="dissolve">
                                      <p:cBhvr>
                                        <p:cTn id="15" dur="500"/>
                                        <p:tgtEl>
                                          <p:spTgt spid="3277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32772">
                                            <p:txEl>
                                              <p:pRg st="2" end="2"/>
                                            </p:txEl>
                                          </p:spTgt>
                                        </p:tgtEl>
                                        <p:attrNameLst>
                                          <p:attrName>style.visibility</p:attrName>
                                        </p:attrNameLst>
                                      </p:cBhvr>
                                      <p:to>
                                        <p:strVal val="visible"/>
                                      </p:to>
                                    </p:set>
                                    <p:anim calcmode="lin" valueType="num">
                                      <p:cBhvr>
                                        <p:cTn id="20" dur="500" fill="hold"/>
                                        <p:tgtEl>
                                          <p:spTgt spid="32772">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32772">
                                            <p:txEl>
                                              <p:pRg st="2" end="2"/>
                                            </p:txEl>
                                          </p:spTgt>
                                        </p:tgtEl>
                                        <p:attrNameLst>
                                          <p:attrName>ppt_h</p:attrName>
                                        </p:attrNameLst>
                                      </p:cBhvr>
                                      <p:tavLst>
                                        <p:tav tm="0">
                                          <p:val>
                                            <p:fltVal val="0"/>
                                          </p:val>
                                        </p:tav>
                                        <p:tav tm="100000">
                                          <p:val>
                                            <p:strVal val="#ppt_h"/>
                                          </p:val>
                                        </p:tav>
                                      </p:tavLst>
                                    </p:anim>
                                  </p:childTnLst>
                                </p:cTn>
                              </p:par>
                              <p:par>
                                <p:cTn id="22" presetID="9" presetClass="entr" presetSubtype="0" fill="hold" nodeType="withEffect">
                                  <p:stCondLst>
                                    <p:cond delay="0"/>
                                  </p:stCondLst>
                                  <p:childTnLst>
                                    <p:set>
                                      <p:cBhvr>
                                        <p:cTn id="23" dur="1" fill="hold">
                                          <p:stCondLst>
                                            <p:cond delay="0"/>
                                          </p:stCondLst>
                                        </p:cTn>
                                        <p:tgtEl>
                                          <p:spTgt spid="32774"/>
                                        </p:tgtEl>
                                        <p:attrNameLst>
                                          <p:attrName>style.visibility</p:attrName>
                                        </p:attrNameLst>
                                      </p:cBhvr>
                                      <p:to>
                                        <p:strVal val="visible"/>
                                      </p:to>
                                    </p:set>
                                    <p:animEffect transition="in" filter="dissolve">
                                      <p:cBhvr>
                                        <p:cTn id="24" dur="500"/>
                                        <p:tgtEl>
                                          <p:spTgt spid="3277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32776"/>
                                        </p:tgtEl>
                                        <p:attrNameLst>
                                          <p:attrName>style.visibility</p:attrName>
                                        </p:attrNameLst>
                                      </p:cBhvr>
                                      <p:to>
                                        <p:strVal val="visible"/>
                                      </p:to>
                                    </p:set>
                                    <p:anim calcmode="lin" valueType="num">
                                      <p:cBhvr>
                                        <p:cTn id="29" dur="500" fill="hold"/>
                                        <p:tgtEl>
                                          <p:spTgt spid="32776"/>
                                        </p:tgtEl>
                                        <p:attrNameLst>
                                          <p:attrName>ppt_w</p:attrName>
                                        </p:attrNameLst>
                                      </p:cBhvr>
                                      <p:tavLst>
                                        <p:tav tm="0">
                                          <p:val>
                                            <p:fltVal val="0"/>
                                          </p:val>
                                        </p:tav>
                                        <p:tav tm="100000">
                                          <p:val>
                                            <p:strVal val="#ppt_w"/>
                                          </p:val>
                                        </p:tav>
                                      </p:tavLst>
                                    </p:anim>
                                    <p:anim calcmode="lin" valueType="num">
                                      <p:cBhvr>
                                        <p:cTn id="30" dur="500" fill="hold"/>
                                        <p:tgtEl>
                                          <p:spTgt spid="327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build="p"/>
      <p:bldP spid="3277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ChangeArrowheads="1"/>
          </p:cNvSpPr>
          <p:nvPr/>
        </p:nvSpPr>
        <p:spPr bwMode="auto">
          <a:xfrm>
            <a:off x="685800" y="2362200"/>
            <a:ext cx="7696200" cy="3200400"/>
          </a:xfrm>
          <a:prstGeom prst="rect">
            <a:avLst/>
          </a:prstGeom>
          <a:noFill/>
          <a:ln w="9525">
            <a:noFill/>
            <a:miter lim="800000"/>
            <a:headEnd/>
            <a:tailEnd/>
          </a:ln>
        </p:spPr>
        <p:txBody>
          <a:bodyPr/>
          <a:lstStyle/>
          <a:p>
            <a:pPr marL="342900" indent="-342900">
              <a:spcBef>
                <a:spcPct val="20000"/>
              </a:spcBef>
              <a:buClr>
                <a:schemeClr val="accent1"/>
              </a:buClr>
              <a:buSzPct val="80000"/>
              <a:buFont typeface="Wingdings 2" pitchFamily="18" charset="2"/>
              <a:buNone/>
            </a:pPr>
            <a:endParaRPr lang="en-US" sz="2900">
              <a:latin typeface="Arial" charset="0"/>
            </a:endParaRPr>
          </a:p>
        </p:txBody>
      </p:sp>
      <p:grpSp>
        <p:nvGrpSpPr>
          <p:cNvPr id="2" name="Group 7"/>
          <p:cNvGrpSpPr>
            <a:grpSpLocks/>
          </p:cNvGrpSpPr>
          <p:nvPr/>
        </p:nvGrpSpPr>
        <p:grpSpPr bwMode="auto">
          <a:xfrm>
            <a:off x="685800" y="2438400"/>
            <a:ext cx="7848600" cy="4191000"/>
            <a:chOff x="432" y="1344"/>
            <a:chExt cx="4944" cy="2640"/>
          </a:xfrm>
        </p:grpSpPr>
        <p:pic>
          <p:nvPicPr>
            <p:cNvPr id="6151" name="Picture 5" descr="f56"/>
            <p:cNvPicPr>
              <a:picLocks noChangeAspect="1" noChangeArrowheads="1" noCrop="1"/>
            </p:cNvPicPr>
            <p:nvPr/>
          </p:nvPicPr>
          <p:blipFill>
            <a:blip r:embed="rId2"/>
            <a:srcRect/>
            <a:stretch>
              <a:fillRect/>
            </a:stretch>
          </p:blipFill>
          <p:spPr bwMode="auto">
            <a:xfrm>
              <a:off x="4752" y="3550"/>
              <a:ext cx="624" cy="434"/>
            </a:xfrm>
            <a:prstGeom prst="rect">
              <a:avLst/>
            </a:prstGeom>
            <a:noFill/>
            <a:ln w="9525">
              <a:noFill/>
              <a:miter lim="800000"/>
              <a:headEnd/>
              <a:tailEnd/>
            </a:ln>
          </p:spPr>
        </p:pic>
        <p:sp>
          <p:nvSpPr>
            <p:cNvPr id="6152" name="AutoShape 6"/>
            <p:cNvSpPr>
              <a:spLocks noChangeArrowheads="1"/>
            </p:cNvSpPr>
            <p:nvPr/>
          </p:nvSpPr>
          <p:spPr bwMode="auto">
            <a:xfrm>
              <a:off x="432" y="1344"/>
              <a:ext cx="4848" cy="1584"/>
            </a:xfrm>
            <a:prstGeom prst="wedgeRoundRectCallout">
              <a:avLst>
                <a:gd name="adj1" fmla="val 41028"/>
                <a:gd name="adj2" fmla="val 93625"/>
                <a:gd name="adj3" fmla="val 16667"/>
              </a:avLst>
            </a:prstGeom>
            <a:noFill/>
            <a:ln w="9525">
              <a:solidFill>
                <a:schemeClr val="tx1"/>
              </a:solidFill>
              <a:prstDash val="dash"/>
              <a:miter lim="800000"/>
              <a:headEnd/>
              <a:tailEnd/>
            </a:ln>
          </p:spPr>
          <p:txBody>
            <a:bodyPr/>
            <a:lstStyle/>
            <a:p>
              <a:pPr algn="just"/>
              <a:r>
                <a:rPr lang="en-US" sz="2800" b="1">
                  <a:solidFill>
                    <a:schemeClr val="hlink"/>
                  </a:solidFill>
                  <a:latin typeface="Arial" charset="0"/>
                </a:rPr>
                <a:t>Nơi có nhiều phố xá, trên đường có nhiều xe cộ đi lại tấp nập, công việc chính của người dân nơi đây là làm trong các nhà máy, xí nghiệp ... Nơi đó gọi là làng quê hay đô thị?</a:t>
              </a:r>
            </a:p>
          </p:txBody>
        </p:sp>
      </p:grpSp>
      <p:grpSp>
        <p:nvGrpSpPr>
          <p:cNvPr id="6148" name="Group 8"/>
          <p:cNvGrpSpPr>
            <a:grpSpLocks/>
          </p:cNvGrpSpPr>
          <p:nvPr/>
        </p:nvGrpSpPr>
        <p:grpSpPr bwMode="auto">
          <a:xfrm>
            <a:off x="685800" y="304800"/>
            <a:ext cx="7772400" cy="1524000"/>
            <a:chOff x="432" y="192"/>
            <a:chExt cx="4896" cy="960"/>
          </a:xfrm>
        </p:grpSpPr>
        <p:sp>
          <p:nvSpPr>
            <p:cNvPr id="6149" name="Rectangle 9"/>
            <p:cNvSpPr>
              <a:spLocks noChangeArrowheads="1"/>
            </p:cNvSpPr>
            <p:nvPr/>
          </p:nvSpPr>
          <p:spPr bwMode="auto">
            <a:xfrm>
              <a:off x="432" y="192"/>
              <a:ext cx="4896" cy="720"/>
            </a:xfrm>
            <a:prstGeom prst="rect">
              <a:avLst/>
            </a:prstGeom>
            <a:noFill/>
            <a:ln w="9525">
              <a:noFill/>
              <a:miter lim="800000"/>
              <a:headEnd/>
              <a:tailEnd/>
            </a:ln>
          </p:spPr>
          <p:txBody>
            <a:bodyPr anchor="ctr"/>
            <a:lstStyle/>
            <a:p>
              <a:pPr algn="ctr">
                <a:lnSpc>
                  <a:spcPct val="120000"/>
                </a:lnSpc>
              </a:pPr>
              <a:r>
                <a:rPr lang="en-US" sz="1800" b="1" i="1">
                  <a:solidFill>
                    <a:schemeClr val="tx2"/>
                  </a:solidFill>
                  <a:latin typeface="Arial" charset="0"/>
                </a:rPr>
                <a:t/>
              </a:r>
              <a:br>
                <a:rPr lang="en-US" sz="1800" b="1" i="1">
                  <a:solidFill>
                    <a:schemeClr val="tx2"/>
                  </a:solidFill>
                  <a:latin typeface="Arial" charset="0"/>
                </a:rPr>
              </a:br>
              <a:r>
                <a:rPr lang="en-US" b="1" u="sng">
                  <a:solidFill>
                    <a:schemeClr val="tx2"/>
                  </a:solidFill>
                  <a:latin typeface="Arial" charset="0"/>
                </a:rPr>
                <a:t>Tự nhiên và xã hội</a:t>
              </a:r>
            </a:p>
          </p:txBody>
        </p:sp>
        <p:sp>
          <p:nvSpPr>
            <p:cNvPr id="6150" name="Rectangle 10"/>
            <p:cNvSpPr>
              <a:spLocks noChangeArrowheads="1"/>
            </p:cNvSpPr>
            <p:nvPr/>
          </p:nvSpPr>
          <p:spPr bwMode="auto">
            <a:xfrm>
              <a:off x="432" y="816"/>
              <a:ext cx="4896" cy="336"/>
            </a:xfrm>
            <a:prstGeom prst="rect">
              <a:avLst/>
            </a:prstGeom>
            <a:noFill/>
            <a:ln w="9525">
              <a:noFill/>
              <a:miter lim="800000"/>
              <a:headEnd/>
              <a:tailEnd/>
            </a:ln>
          </p:spPr>
          <p:txBody>
            <a:bodyPr/>
            <a:lstStyle/>
            <a:p>
              <a:pPr marL="342900" indent="-342900" algn="ctr">
                <a:spcBef>
                  <a:spcPct val="20000"/>
                </a:spcBef>
                <a:buClr>
                  <a:schemeClr val="accent1"/>
                </a:buClr>
                <a:buSzPct val="80000"/>
                <a:buFont typeface="Wingdings 2" pitchFamily="18" charset="2"/>
                <a:buNone/>
              </a:pPr>
              <a:r>
                <a:rPr lang="en-US" sz="2500" b="1">
                  <a:latin typeface="Arial" charset="0"/>
                </a:rPr>
                <a:t>BÀI 39  ÔN TẬP: XÃ HỘI</a:t>
              </a:r>
            </a:p>
            <a:p>
              <a:pPr marL="342900" indent="-342900" algn="ctr">
                <a:spcBef>
                  <a:spcPct val="20000"/>
                </a:spcBef>
                <a:buClr>
                  <a:schemeClr val="accent1"/>
                </a:buClr>
                <a:buSzPct val="80000"/>
                <a:buFont typeface="Wingdings 2" pitchFamily="18" charset="2"/>
                <a:buNone/>
              </a:pPr>
              <a:r>
                <a:rPr lang="en-US" sz="2500" b="1">
                  <a:latin typeface="Arial" charset="0"/>
                </a:rPr>
                <a:t>Cuộc sống xung quanh</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nodePh="1">
                                  <p:stCondLst>
                                    <p:cond delay="0"/>
                                  </p:stCondLst>
                                  <p:endCondLst>
                                    <p:cond evt="begin" delay="0">
                                      <p:tn val="5"/>
                                    </p:cond>
                                  </p:endCondLst>
                                  <p:childTnLst>
                                    <p:set>
                                      <p:cBhvr>
                                        <p:cTn id="6" dur="1" fill="hold">
                                          <p:stCondLst>
                                            <p:cond delay="0"/>
                                          </p:stCondLst>
                                        </p:cTn>
                                        <p:tgtEl>
                                          <p:spTgt spid="34820">
                                            <p:txEl>
                                              <p:pRg st="0" end="0"/>
                                            </p:txEl>
                                          </p:spTgt>
                                        </p:tgtEl>
                                        <p:attrNameLst>
                                          <p:attrName>style.visibility</p:attrName>
                                        </p:attrNameLst>
                                      </p:cBhvr>
                                      <p:to>
                                        <p:strVal val="visible"/>
                                      </p:to>
                                    </p:set>
                                    <p:anim calcmode="lin" valueType="num">
                                      <p:cBhvr>
                                        <p:cTn id="7" dur="500" fill="hold"/>
                                        <p:tgtEl>
                                          <p:spTgt spid="3482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4820">
                                            <p:txEl>
                                              <p:pRg st="0" end="0"/>
                                            </p:txEl>
                                          </p:spTgt>
                                        </p:tgtEl>
                                        <p:attrNameLst>
                                          <p:attrName>ppt_h</p:attrName>
                                        </p:attrNameLst>
                                      </p:cBhvr>
                                      <p:tavLst>
                                        <p:tav tm="0">
                                          <p:val>
                                            <p:fltVal val="0"/>
                                          </p:val>
                                        </p:tav>
                                        <p:tav tm="100000">
                                          <p:val>
                                            <p:strVal val="#ppt_h"/>
                                          </p:val>
                                        </p:tav>
                                      </p:tavLst>
                                    </p:anim>
                                  </p:childTnLst>
                                </p:cTn>
                              </p:par>
                              <p:par>
                                <p:cTn id="9" presetID="9"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8"/>
          <p:cNvGrpSpPr>
            <a:grpSpLocks/>
          </p:cNvGrpSpPr>
          <p:nvPr/>
        </p:nvGrpSpPr>
        <p:grpSpPr bwMode="auto">
          <a:xfrm>
            <a:off x="685800" y="2438400"/>
            <a:ext cx="7848600" cy="4191000"/>
            <a:chOff x="432" y="1536"/>
            <a:chExt cx="4944" cy="2640"/>
          </a:xfrm>
        </p:grpSpPr>
        <p:pic>
          <p:nvPicPr>
            <p:cNvPr id="7174" name="Picture 6" descr="f56"/>
            <p:cNvPicPr>
              <a:picLocks noChangeAspect="1" noChangeArrowheads="1" noCrop="1"/>
            </p:cNvPicPr>
            <p:nvPr/>
          </p:nvPicPr>
          <p:blipFill>
            <a:blip r:embed="rId2"/>
            <a:srcRect/>
            <a:stretch>
              <a:fillRect/>
            </a:stretch>
          </p:blipFill>
          <p:spPr bwMode="auto">
            <a:xfrm>
              <a:off x="4752" y="3742"/>
              <a:ext cx="624" cy="434"/>
            </a:xfrm>
            <a:prstGeom prst="rect">
              <a:avLst/>
            </a:prstGeom>
            <a:noFill/>
            <a:ln w="9525">
              <a:noFill/>
              <a:miter lim="800000"/>
              <a:headEnd/>
              <a:tailEnd/>
            </a:ln>
          </p:spPr>
        </p:pic>
        <p:sp>
          <p:nvSpPr>
            <p:cNvPr id="7175" name="AutoShape 7"/>
            <p:cNvSpPr>
              <a:spLocks noChangeArrowheads="1"/>
            </p:cNvSpPr>
            <p:nvPr/>
          </p:nvSpPr>
          <p:spPr bwMode="auto">
            <a:xfrm>
              <a:off x="432" y="1536"/>
              <a:ext cx="4848" cy="480"/>
            </a:xfrm>
            <a:prstGeom prst="wedgeRoundRectCallout">
              <a:avLst>
                <a:gd name="adj1" fmla="val 41028"/>
                <a:gd name="adj2" fmla="val 423958"/>
                <a:gd name="adj3" fmla="val 16667"/>
              </a:avLst>
            </a:prstGeom>
            <a:noFill/>
            <a:ln w="9525">
              <a:solidFill>
                <a:schemeClr val="tx1"/>
              </a:solidFill>
              <a:prstDash val="dash"/>
              <a:miter lim="800000"/>
              <a:headEnd/>
              <a:tailEnd/>
            </a:ln>
          </p:spPr>
          <p:txBody>
            <a:bodyPr/>
            <a:lstStyle/>
            <a:p>
              <a:pPr algn="just"/>
              <a:r>
                <a:rPr lang="en-US" sz="2800" b="1">
                  <a:solidFill>
                    <a:schemeClr val="hlink"/>
                  </a:solidFill>
                  <a:latin typeface="Arial" charset="0"/>
                </a:rPr>
                <a:t>L</a:t>
              </a:r>
              <a:r>
                <a:rPr lang="en-US" b="1">
                  <a:latin typeface="Arial" charset="0"/>
                </a:rPr>
                <a:t>àng quê có gì khác với đô thị</a:t>
              </a:r>
              <a:r>
                <a:rPr lang="en-US" sz="2800" b="1">
                  <a:solidFill>
                    <a:schemeClr val="hlink"/>
                  </a:solidFill>
                  <a:latin typeface="Arial" charset="0"/>
                </a:rPr>
                <a:t>?</a:t>
              </a:r>
            </a:p>
          </p:txBody>
        </p:sp>
      </p:grpSp>
      <p:grpSp>
        <p:nvGrpSpPr>
          <p:cNvPr id="7171" name="Group 10"/>
          <p:cNvGrpSpPr>
            <a:grpSpLocks/>
          </p:cNvGrpSpPr>
          <p:nvPr/>
        </p:nvGrpSpPr>
        <p:grpSpPr bwMode="auto">
          <a:xfrm>
            <a:off x="685800" y="304800"/>
            <a:ext cx="7772400" cy="1524000"/>
            <a:chOff x="432" y="192"/>
            <a:chExt cx="4896" cy="960"/>
          </a:xfrm>
        </p:grpSpPr>
        <p:sp>
          <p:nvSpPr>
            <p:cNvPr id="7172" name="Rectangle 4"/>
            <p:cNvSpPr>
              <a:spLocks noChangeArrowheads="1"/>
            </p:cNvSpPr>
            <p:nvPr/>
          </p:nvSpPr>
          <p:spPr bwMode="auto">
            <a:xfrm>
              <a:off x="432" y="192"/>
              <a:ext cx="4896" cy="720"/>
            </a:xfrm>
            <a:prstGeom prst="rect">
              <a:avLst/>
            </a:prstGeom>
            <a:noFill/>
            <a:ln w="9525">
              <a:noFill/>
              <a:miter lim="800000"/>
              <a:headEnd/>
              <a:tailEnd/>
            </a:ln>
          </p:spPr>
          <p:txBody>
            <a:bodyPr anchor="ctr"/>
            <a:lstStyle/>
            <a:p>
              <a:pPr algn="ctr">
                <a:lnSpc>
                  <a:spcPct val="120000"/>
                </a:lnSpc>
              </a:pPr>
              <a:r>
                <a:rPr lang="en-US" sz="1800" b="1" i="1">
                  <a:solidFill>
                    <a:schemeClr val="tx2"/>
                  </a:solidFill>
                  <a:latin typeface="Arial" charset="0"/>
                </a:rPr>
                <a:t/>
              </a:r>
              <a:br>
                <a:rPr lang="en-US" sz="1800" b="1" i="1">
                  <a:solidFill>
                    <a:schemeClr val="tx2"/>
                  </a:solidFill>
                  <a:latin typeface="Arial" charset="0"/>
                </a:rPr>
              </a:br>
              <a:r>
                <a:rPr lang="en-US" b="1" u="sng">
                  <a:solidFill>
                    <a:schemeClr val="tx2"/>
                  </a:solidFill>
                  <a:latin typeface="Arial" charset="0"/>
                </a:rPr>
                <a:t>Tự nhiên và xã hội</a:t>
              </a:r>
            </a:p>
          </p:txBody>
        </p:sp>
        <p:sp>
          <p:nvSpPr>
            <p:cNvPr id="7173" name="Rectangle 9"/>
            <p:cNvSpPr>
              <a:spLocks noChangeArrowheads="1"/>
            </p:cNvSpPr>
            <p:nvPr/>
          </p:nvSpPr>
          <p:spPr bwMode="auto">
            <a:xfrm>
              <a:off x="432" y="816"/>
              <a:ext cx="4896" cy="336"/>
            </a:xfrm>
            <a:prstGeom prst="rect">
              <a:avLst/>
            </a:prstGeom>
            <a:noFill/>
            <a:ln w="9525">
              <a:noFill/>
              <a:miter lim="800000"/>
              <a:headEnd/>
              <a:tailEnd/>
            </a:ln>
          </p:spPr>
          <p:txBody>
            <a:bodyPr/>
            <a:lstStyle/>
            <a:p>
              <a:pPr marL="342900" indent="-342900" algn="ctr">
                <a:spcBef>
                  <a:spcPct val="20000"/>
                </a:spcBef>
                <a:buClr>
                  <a:schemeClr val="accent1"/>
                </a:buClr>
                <a:buSzPct val="80000"/>
                <a:buFont typeface="Wingdings 2" pitchFamily="18" charset="2"/>
                <a:buNone/>
              </a:pPr>
              <a:r>
                <a:rPr lang="en-US" sz="2500" b="1">
                  <a:latin typeface="Arial" charset="0"/>
                </a:rPr>
                <a:t>BÀI 39  ÔN TẬP: </a:t>
              </a:r>
              <a:r>
                <a:rPr lang="en-US" sz="3200" b="1">
                  <a:latin typeface="Arial" charset="0"/>
                </a:rPr>
                <a:t>XÃ HỘI</a:t>
              </a:r>
            </a:p>
            <a:p>
              <a:pPr marL="342900" indent="-342900" algn="ctr">
                <a:spcBef>
                  <a:spcPct val="20000"/>
                </a:spcBef>
                <a:buClr>
                  <a:schemeClr val="accent1"/>
                </a:buClr>
                <a:buSzPct val="80000"/>
                <a:buFont typeface="Wingdings 2" pitchFamily="18" charset="2"/>
                <a:buNone/>
              </a:pPr>
              <a:r>
                <a:rPr lang="en-US" sz="2500" b="1">
                  <a:latin typeface="Arial" charset="0"/>
                </a:rPr>
                <a:t>Cuộc sống xung quanh</a:t>
              </a: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685800" y="304800"/>
            <a:ext cx="7772400" cy="1143000"/>
          </a:xfrm>
          <a:prstGeom prst="rect">
            <a:avLst/>
          </a:prstGeom>
          <a:noFill/>
          <a:ln w="9525">
            <a:noFill/>
            <a:miter lim="800000"/>
            <a:headEnd/>
            <a:tailEnd/>
          </a:ln>
        </p:spPr>
        <p:txBody>
          <a:bodyPr anchor="ctr"/>
          <a:lstStyle/>
          <a:p>
            <a:pPr algn="ctr">
              <a:lnSpc>
                <a:spcPct val="120000"/>
              </a:lnSpc>
            </a:pPr>
            <a:r>
              <a:rPr lang="en-US" sz="1800" b="1" i="1">
                <a:solidFill>
                  <a:schemeClr val="tx2"/>
                </a:solidFill>
                <a:latin typeface="Arial" charset="0"/>
              </a:rPr>
              <a:t/>
            </a:r>
            <a:br>
              <a:rPr lang="en-US" sz="1800" b="1" i="1">
                <a:solidFill>
                  <a:schemeClr val="tx2"/>
                </a:solidFill>
                <a:latin typeface="Arial" charset="0"/>
              </a:rPr>
            </a:br>
            <a:r>
              <a:rPr lang="en-US" b="1" u="sng">
                <a:solidFill>
                  <a:schemeClr val="tx2"/>
                </a:solidFill>
                <a:latin typeface="Arial" charset="0"/>
              </a:rPr>
              <a:t>Tự nhiên và xã hội</a:t>
            </a:r>
          </a:p>
        </p:txBody>
      </p:sp>
      <p:sp>
        <p:nvSpPr>
          <p:cNvPr id="8195" name="Rectangle 3"/>
          <p:cNvSpPr>
            <a:spLocks noChangeArrowheads="1"/>
          </p:cNvSpPr>
          <p:nvPr/>
        </p:nvSpPr>
        <p:spPr bwMode="auto">
          <a:xfrm>
            <a:off x="685800" y="1295400"/>
            <a:ext cx="7772400" cy="533400"/>
          </a:xfrm>
          <a:prstGeom prst="rect">
            <a:avLst/>
          </a:prstGeom>
          <a:noFill/>
          <a:ln w="9525">
            <a:noFill/>
            <a:miter lim="800000"/>
            <a:headEnd/>
            <a:tailEnd/>
          </a:ln>
        </p:spPr>
        <p:txBody>
          <a:bodyPr/>
          <a:lstStyle/>
          <a:p>
            <a:pPr marL="342900" indent="-342900" algn="ctr">
              <a:spcBef>
                <a:spcPct val="20000"/>
              </a:spcBef>
              <a:buClr>
                <a:schemeClr val="accent1"/>
              </a:buClr>
              <a:buSzPct val="80000"/>
              <a:buFont typeface="Wingdings 2" pitchFamily="18" charset="2"/>
              <a:buNone/>
            </a:pPr>
            <a:r>
              <a:rPr lang="en-US" sz="2500" b="1">
                <a:latin typeface="Arial" charset="0"/>
              </a:rPr>
              <a:t>BÀI 39  ÔN TẬP: </a:t>
            </a:r>
            <a:r>
              <a:rPr lang="en-US" sz="3200" b="1">
                <a:latin typeface="Arial" charset="0"/>
              </a:rPr>
              <a:t>XÃ HỘI</a:t>
            </a:r>
          </a:p>
          <a:p>
            <a:pPr marL="342900" indent="-342900" algn="ctr">
              <a:spcBef>
                <a:spcPct val="20000"/>
              </a:spcBef>
              <a:buClr>
                <a:schemeClr val="accent1"/>
              </a:buClr>
              <a:buSzPct val="80000"/>
              <a:buFont typeface="Wingdings 2" pitchFamily="18" charset="2"/>
              <a:buNone/>
            </a:pPr>
            <a:r>
              <a:rPr lang="en-US" sz="2500" b="1">
                <a:latin typeface="Arial" charset="0"/>
              </a:rPr>
              <a:t>Cuộc sống xung quanh</a:t>
            </a:r>
          </a:p>
        </p:txBody>
      </p:sp>
      <p:pic>
        <p:nvPicPr>
          <p:cNvPr id="35845" name="Picture 5" descr="21-01-08_1454"/>
          <p:cNvPicPr>
            <a:picLocks noChangeAspect="1" noChangeArrowheads="1"/>
          </p:cNvPicPr>
          <p:nvPr/>
        </p:nvPicPr>
        <p:blipFill>
          <a:blip r:embed="rId2">
            <a:lum contrast="60000"/>
          </a:blip>
          <a:srcRect/>
          <a:stretch>
            <a:fillRect/>
          </a:stretch>
        </p:blipFill>
        <p:spPr bwMode="auto">
          <a:xfrm>
            <a:off x="1066800" y="2349500"/>
            <a:ext cx="2860675" cy="2146300"/>
          </a:xfrm>
          <a:prstGeom prst="rect">
            <a:avLst/>
          </a:prstGeom>
          <a:noFill/>
          <a:ln w="9525">
            <a:noFill/>
            <a:miter lim="800000"/>
            <a:headEnd/>
            <a:tailEnd/>
          </a:ln>
        </p:spPr>
      </p:pic>
      <p:pic>
        <p:nvPicPr>
          <p:cNvPr id="35846" name="Picture 6" descr="21-01-08_1455"/>
          <p:cNvPicPr>
            <a:picLocks noChangeAspect="1" noChangeArrowheads="1"/>
          </p:cNvPicPr>
          <p:nvPr/>
        </p:nvPicPr>
        <p:blipFill>
          <a:blip r:embed="rId3">
            <a:lum contrast="54000"/>
          </a:blip>
          <a:srcRect/>
          <a:stretch>
            <a:fillRect/>
          </a:stretch>
        </p:blipFill>
        <p:spPr bwMode="auto">
          <a:xfrm>
            <a:off x="5181600" y="2349500"/>
            <a:ext cx="2860675" cy="2146300"/>
          </a:xfrm>
          <a:prstGeom prst="rect">
            <a:avLst/>
          </a:prstGeom>
          <a:noFill/>
          <a:ln w="9525">
            <a:noFill/>
            <a:miter lim="800000"/>
            <a:headEnd/>
            <a:tailEnd/>
          </a:ln>
        </p:spPr>
      </p:pic>
      <p:pic>
        <p:nvPicPr>
          <p:cNvPr id="35847" name="Picture 7" descr="21-01-08_1456"/>
          <p:cNvPicPr>
            <a:picLocks noChangeAspect="1" noChangeArrowheads="1"/>
          </p:cNvPicPr>
          <p:nvPr/>
        </p:nvPicPr>
        <p:blipFill>
          <a:blip r:embed="rId4">
            <a:lum contrast="60000"/>
          </a:blip>
          <a:srcRect/>
          <a:stretch>
            <a:fillRect/>
          </a:stretch>
        </p:blipFill>
        <p:spPr bwMode="auto">
          <a:xfrm>
            <a:off x="1066800" y="4554538"/>
            <a:ext cx="2895600" cy="2151062"/>
          </a:xfrm>
          <a:prstGeom prst="rect">
            <a:avLst/>
          </a:prstGeom>
          <a:noFill/>
          <a:ln w="9525">
            <a:noFill/>
            <a:miter lim="800000"/>
            <a:headEnd/>
            <a:tailEnd/>
          </a:ln>
        </p:spPr>
      </p:pic>
      <p:pic>
        <p:nvPicPr>
          <p:cNvPr id="35849" name="Picture 9" descr="buudien"/>
          <p:cNvPicPr>
            <a:picLocks noChangeAspect="1" noChangeArrowheads="1"/>
          </p:cNvPicPr>
          <p:nvPr/>
        </p:nvPicPr>
        <p:blipFill>
          <a:blip r:embed="rId5"/>
          <a:srcRect/>
          <a:stretch>
            <a:fillRect/>
          </a:stretch>
        </p:blipFill>
        <p:spPr bwMode="auto">
          <a:xfrm>
            <a:off x="5181600" y="4572000"/>
            <a:ext cx="2860675" cy="2146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5845"/>
                                        </p:tgtEl>
                                        <p:attrNameLst>
                                          <p:attrName>style.visibility</p:attrName>
                                        </p:attrNameLst>
                                      </p:cBhvr>
                                      <p:to>
                                        <p:strVal val="visible"/>
                                      </p:to>
                                    </p:set>
                                    <p:anim calcmode="lin" valueType="num">
                                      <p:cBhvr>
                                        <p:cTn id="7" dur="500" fill="hold"/>
                                        <p:tgtEl>
                                          <p:spTgt spid="35845"/>
                                        </p:tgtEl>
                                        <p:attrNameLst>
                                          <p:attrName>ppt_w</p:attrName>
                                        </p:attrNameLst>
                                      </p:cBhvr>
                                      <p:tavLst>
                                        <p:tav tm="0">
                                          <p:val>
                                            <p:fltVal val="0"/>
                                          </p:val>
                                        </p:tav>
                                        <p:tav tm="100000">
                                          <p:val>
                                            <p:strVal val="#ppt_w"/>
                                          </p:val>
                                        </p:tav>
                                      </p:tavLst>
                                    </p:anim>
                                    <p:anim calcmode="lin" valueType="num">
                                      <p:cBhvr>
                                        <p:cTn id="8" dur="500" fill="hold"/>
                                        <p:tgtEl>
                                          <p:spTgt spid="35845"/>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35846"/>
                                        </p:tgtEl>
                                        <p:attrNameLst>
                                          <p:attrName>style.visibility</p:attrName>
                                        </p:attrNameLst>
                                      </p:cBhvr>
                                      <p:to>
                                        <p:strVal val="visible"/>
                                      </p:to>
                                    </p:set>
                                    <p:anim calcmode="lin" valueType="num">
                                      <p:cBhvr>
                                        <p:cTn id="12" dur="500" fill="hold"/>
                                        <p:tgtEl>
                                          <p:spTgt spid="35846"/>
                                        </p:tgtEl>
                                        <p:attrNameLst>
                                          <p:attrName>ppt_w</p:attrName>
                                        </p:attrNameLst>
                                      </p:cBhvr>
                                      <p:tavLst>
                                        <p:tav tm="0">
                                          <p:val>
                                            <p:fltVal val="0"/>
                                          </p:val>
                                        </p:tav>
                                        <p:tav tm="100000">
                                          <p:val>
                                            <p:strVal val="#ppt_w"/>
                                          </p:val>
                                        </p:tav>
                                      </p:tavLst>
                                    </p:anim>
                                    <p:anim calcmode="lin" valueType="num">
                                      <p:cBhvr>
                                        <p:cTn id="13" dur="500" fill="hold"/>
                                        <p:tgtEl>
                                          <p:spTgt spid="35846"/>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5847"/>
                                        </p:tgtEl>
                                        <p:attrNameLst>
                                          <p:attrName>style.visibility</p:attrName>
                                        </p:attrNameLst>
                                      </p:cBhvr>
                                      <p:to>
                                        <p:strVal val="visible"/>
                                      </p:to>
                                    </p:set>
                                    <p:anim calcmode="lin" valueType="num">
                                      <p:cBhvr>
                                        <p:cTn id="17" dur="500" fill="hold"/>
                                        <p:tgtEl>
                                          <p:spTgt spid="35847"/>
                                        </p:tgtEl>
                                        <p:attrNameLst>
                                          <p:attrName>ppt_w</p:attrName>
                                        </p:attrNameLst>
                                      </p:cBhvr>
                                      <p:tavLst>
                                        <p:tav tm="0">
                                          <p:val>
                                            <p:fltVal val="0"/>
                                          </p:val>
                                        </p:tav>
                                        <p:tav tm="100000">
                                          <p:val>
                                            <p:strVal val="#ppt_w"/>
                                          </p:val>
                                        </p:tav>
                                      </p:tavLst>
                                    </p:anim>
                                    <p:anim calcmode="lin" valueType="num">
                                      <p:cBhvr>
                                        <p:cTn id="18" dur="500" fill="hold"/>
                                        <p:tgtEl>
                                          <p:spTgt spid="35847"/>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35849"/>
                                        </p:tgtEl>
                                        <p:attrNameLst>
                                          <p:attrName>style.visibility</p:attrName>
                                        </p:attrNameLst>
                                      </p:cBhvr>
                                      <p:to>
                                        <p:strVal val="visible"/>
                                      </p:to>
                                    </p:set>
                                    <p:anim calcmode="lin" valueType="num">
                                      <p:cBhvr>
                                        <p:cTn id="21" dur="500" fill="hold"/>
                                        <p:tgtEl>
                                          <p:spTgt spid="35849"/>
                                        </p:tgtEl>
                                        <p:attrNameLst>
                                          <p:attrName>ppt_w</p:attrName>
                                        </p:attrNameLst>
                                      </p:cBhvr>
                                      <p:tavLst>
                                        <p:tav tm="0">
                                          <p:val>
                                            <p:fltVal val="0"/>
                                          </p:val>
                                        </p:tav>
                                        <p:tav tm="100000">
                                          <p:val>
                                            <p:strVal val="#ppt_w"/>
                                          </p:val>
                                        </p:tav>
                                      </p:tavLst>
                                    </p:anim>
                                    <p:anim calcmode="lin" valueType="num">
                                      <p:cBhvr>
                                        <p:cTn id="22" dur="500" fill="hold"/>
                                        <p:tgtEl>
                                          <p:spTgt spid="3584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ChangeArrowheads="1"/>
          </p:cNvSpPr>
          <p:nvPr/>
        </p:nvSpPr>
        <p:spPr bwMode="auto">
          <a:xfrm>
            <a:off x="685800" y="304800"/>
            <a:ext cx="7772400" cy="1143000"/>
          </a:xfrm>
          <a:prstGeom prst="rect">
            <a:avLst/>
          </a:prstGeom>
          <a:noFill/>
          <a:ln w="9525">
            <a:noFill/>
            <a:miter lim="800000"/>
            <a:headEnd/>
            <a:tailEnd/>
          </a:ln>
        </p:spPr>
        <p:txBody>
          <a:bodyPr anchor="ctr"/>
          <a:lstStyle/>
          <a:p>
            <a:pPr algn="ctr">
              <a:lnSpc>
                <a:spcPct val="120000"/>
              </a:lnSpc>
            </a:pPr>
            <a:r>
              <a:rPr lang="en-US" sz="1800" b="1" i="1">
                <a:solidFill>
                  <a:schemeClr val="tx2"/>
                </a:solidFill>
                <a:latin typeface="Arial" charset="0"/>
              </a:rPr>
              <a:t/>
            </a:r>
            <a:br>
              <a:rPr lang="en-US" sz="1800" b="1" i="1">
                <a:solidFill>
                  <a:schemeClr val="tx2"/>
                </a:solidFill>
                <a:latin typeface="Arial" charset="0"/>
              </a:rPr>
            </a:br>
            <a:r>
              <a:rPr lang="en-US" b="1" u="sng">
                <a:solidFill>
                  <a:schemeClr val="tx2"/>
                </a:solidFill>
                <a:latin typeface="Arial" charset="0"/>
              </a:rPr>
              <a:t>Tự nhiên và xã hội</a:t>
            </a:r>
          </a:p>
        </p:txBody>
      </p:sp>
      <p:sp>
        <p:nvSpPr>
          <p:cNvPr id="9219" name="Rectangle 6"/>
          <p:cNvSpPr>
            <a:spLocks noChangeArrowheads="1"/>
          </p:cNvSpPr>
          <p:nvPr/>
        </p:nvSpPr>
        <p:spPr bwMode="auto">
          <a:xfrm>
            <a:off x="685800" y="1295400"/>
            <a:ext cx="7772400" cy="533400"/>
          </a:xfrm>
          <a:prstGeom prst="rect">
            <a:avLst/>
          </a:prstGeom>
          <a:noFill/>
          <a:ln w="9525">
            <a:noFill/>
            <a:miter lim="800000"/>
            <a:headEnd/>
            <a:tailEnd/>
          </a:ln>
        </p:spPr>
        <p:txBody>
          <a:bodyPr/>
          <a:lstStyle/>
          <a:p>
            <a:pPr marL="342900" indent="-342900" algn="ctr">
              <a:spcBef>
                <a:spcPct val="20000"/>
              </a:spcBef>
              <a:buClr>
                <a:schemeClr val="accent1"/>
              </a:buClr>
              <a:buSzPct val="80000"/>
              <a:buFont typeface="Wingdings 2" pitchFamily="18" charset="2"/>
              <a:buNone/>
            </a:pPr>
            <a:r>
              <a:rPr lang="en-US" sz="2500" b="1">
                <a:latin typeface="Arial" charset="0"/>
              </a:rPr>
              <a:t>BÀI 39 ÔN TẬP: </a:t>
            </a:r>
            <a:r>
              <a:rPr lang="en-US" sz="3200" b="1">
                <a:latin typeface="Arial" charset="0"/>
              </a:rPr>
              <a:t>XÃ HỘI</a:t>
            </a:r>
          </a:p>
          <a:p>
            <a:pPr marL="342900" indent="-342900" algn="ctr">
              <a:spcBef>
                <a:spcPct val="20000"/>
              </a:spcBef>
              <a:buClr>
                <a:schemeClr val="accent1"/>
              </a:buClr>
              <a:buSzPct val="80000"/>
              <a:buFont typeface="Wingdings 2" pitchFamily="18" charset="2"/>
              <a:buNone/>
            </a:pPr>
            <a:r>
              <a:rPr lang="en-US" sz="2500" b="1">
                <a:latin typeface="Arial" charset="0"/>
              </a:rPr>
              <a:t>Cuộc sống xung quanh</a:t>
            </a:r>
          </a:p>
        </p:txBody>
      </p:sp>
      <p:pic>
        <p:nvPicPr>
          <p:cNvPr id="101384" name="VFC20080122_002.wmv">
            <a:hlinkClick r:id="" action="ppaction://media"/>
          </p:cNvPr>
          <p:cNvPicPr>
            <a:picLocks noRot="1" noChangeAspect="1" noChangeArrowheads="1"/>
          </p:cNvPicPr>
          <p:nvPr>
            <a:videoFile r:link="rId1"/>
          </p:nvPr>
        </p:nvPicPr>
        <p:blipFill>
          <a:blip r:embed="rId3"/>
          <a:srcRect/>
          <a:stretch>
            <a:fillRect/>
          </a:stretch>
        </p:blipFill>
        <p:spPr bwMode="auto">
          <a:xfrm>
            <a:off x="1905000" y="2590800"/>
            <a:ext cx="5029200" cy="38687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5999" fill="hold"/>
                                        <p:tgtEl>
                                          <p:spTgt spid="101384"/>
                                        </p:tgtEl>
                                      </p:cBhvr>
                                    </p:cmd>
                                  </p:childTnLst>
                                </p:cTn>
                              </p:par>
                              <p:par>
                                <p:cTn id="7" presetID="23" presetClass="entr" presetSubtype="16" fill="hold" nodeType="withEffect">
                                  <p:stCondLst>
                                    <p:cond delay="0"/>
                                  </p:stCondLst>
                                  <p:childTnLst>
                                    <p:set>
                                      <p:cBhvr>
                                        <p:cTn id="8" dur="1" fill="hold">
                                          <p:stCondLst>
                                            <p:cond delay="0"/>
                                          </p:stCondLst>
                                        </p:cTn>
                                        <p:tgtEl>
                                          <p:spTgt spid="101384"/>
                                        </p:tgtEl>
                                        <p:attrNameLst>
                                          <p:attrName>style.visibility</p:attrName>
                                        </p:attrNameLst>
                                      </p:cBhvr>
                                      <p:to>
                                        <p:strVal val="visible"/>
                                      </p:to>
                                    </p:set>
                                    <p:anim calcmode="lin" valueType="num">
                                      <p:cBhvr>
                                        <p:cTn id="9" dur="500" fill="hold"/>
                                        <p:tgtEl>
                                          <p:spTgt spid="101384"/>
                                        </p:tgtEl>
                                        <p:attrNameLst>
                                          <p:attrName>ppt_w</p:attrName>
                                        </p:attrNameLst>
                                      </p:cBhvr>
                                      <p:tavLst>
                                        <p:tav tm="0">
                                          <p:val>
                                            <p:fltVal val="0"/>
                                          </p:val>
                                        </p:tav>
                                        <p:tav tm="100000">
                                          <p:val>
                                            <p:strVal val="#ppt_w"/>
                                          </p:val>
                                        </p:tav>
                                      </p:tavLst>
                                    </p:anim>
                                    <p:anim calcmode="lin" valueType="num">
                                      <p:cBhvr>
                                        <p:cTn id="10" dur="500" fill="hold"/>
                                        <p:tgtEl>
                                          <p:spTgt spid="1013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11" repeatCount="indefinite" fill="hold" display="0">
                  <p:stCondLst>
                    <p:cond delay="indefinite"/>
                  </p:stCondLst>
                  <p:endCondLst>
                    <p:cond evt="onNext" delay="0">
                      <p:tgtEl>
                        <p:sldTgt/>
                      </p:tgtEl>
                    </p:cond>
                    <p:cond evt="onPrev" delay="0">
                      <p:tgtEl>
                        <p:sldTgt/>
                      </p:tgtEl>
                    </p:cond>
                  </p:endCondLst>
                </p:cTn>
                <p:tgtEl>
                  <p:spTgt spid="101384"/>
                </p:tgtEl>
              </p:cMediaNode>
            </p:video>
            <p:seq concurrent="1" nextAc="seek">
              <p:cTn id="12" restart="whenNotActive" fill="hold" evtFilter="cancelBubble" nodeType="interactiveSeq">
                <p:stCondLst>
                  <p:cond evt="onClick" delay="0">
                    <p:tgtEl>
                      <p:spTgt spid="101384"/>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2" presetClass="mediacall" presetSubtype="0" fill="hold" nodeType="withEffect">
                                  <p:stCondLst>
                                    <p:cond delay="0"/>
                                  </p:stCondLst>
                                  <p:childTnLst>
                                    <p:cmd type="call" cmd="togglePause">
                                      <p:cBhvr>
                                        <p:cTn id="16" dur="1" fill="hold"/>
                                        <p:tgtEl>
                                          <p:spTgt spid="101384"/>
                                        </p:tgtEl>
                                      </p:cBhvr>
                                    </p:cmd>
                                  </p:childTnLst>
                                </p:cTn>
                              </p:par>
                            </p:childTnLst>
                          </p:cTn>
                        </p:par>
                      </p:childTnLst>
                    </p:cTn>
                  </p:par>
                </p:childTnLst>
              </p:cTn>
              <p:nextCondLst>
                <p:cond evt="onClick" delay="0">
                  <p:tgtEl>
                    <p:spTgt spid="10138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4" name="Picture 4" descr="21-01-08_1455"/>
          <p:cNvPicPr>
            <a:picLocks noChangeAspect="1" noChangeArrowheads="1"/>
          </p:cNvPicPr>
          <p:nvPr/>
        </p:nvPicPr>
        <p:blipFill>
          <a:blip r:embed="rId2">
            <a:lum contrast="54000"/>
          </a:blip>
          <a:srcRect/>
          <a:stretch>
            <a:fillRect/>
          </a:stretch>
        </p:blipFill>
        <p:spPr bwMode="auto">
          <a:xfrm>
            <a:off x="1524000" y="2341563"/>
            <a:ext cx="6019800" cy="4287837"/>
          </a:xfrm>
          <a:prstGeom prst="rect">
            <a:avLst/>
          </a:prstGeom>
          <a:noFill/>
          <a:ln w="9525">
            <a:noFill/>
            <a:miter lim="800000"/>
            <a:headEnd/>
            <a:tailEnd/>
          </a:ln>
        </p:spPr>
      </p:pic>
      <p:grpSp>
        <p:nvGrpSpPr>
          <p:cNvPr id="10243" name="Group 7"/>
          <p:cNvGrpSpPr>
            <a:grpSpLocks/>
          </p:cNvGrpSpPr>
          <p:nvPr/>
        </p:nvGrpSpPr>
        <p:grpSpPr bwMode="auto">
          <a:xfrm>
            <a:off x="685800" y="304800"/>
            <a:ext cx="7772400" cy="1524000"/>
            <a:chOff x="432" y="192"/>
            <a:chExt cx="4896" cy="960"/>
          </a:xfrm>
        </p:grpSpPr>
        <p:sp>
          <p:nvSpPr>
            <p:cNvPr id="10244" name="Rectangle 8"/>
            <p:cNvSpPr>
              <a:spLocks noChangeArrowheads="1"/>
            </p:cNvSpPr>
            <p:nvPr/>
          </p:nvSpPr>
          <p:spPr bwMode="auto">
            <a:xfrm>
              <a:off x="432" y="192"/>
              <a:ext cx="4896" cy="720"/>
            </a:xfrm>
            <a:prstGeom prst="rect">
              <a:avLst/>
            </a:prstGeom>
            <a:noFill/>
            <a:ln w="9525">
              <a:noFill/>
              <a:miter lim="800000"/>
              <a:headEnd/>
              <a:tailEnd/>
            </a:ln>
          </p:spPr>
          <p:txBody>
            <a:bodyPr anchor="ctr"/>
            <a:lstStyle/>
            <a:p>
              <a:pPr algn="ctr">
                <a:lnSpc>
                  <a:spcPct val="120000"/>
                </a:lnSpc>
              </a:pPr>
              <a:r>
                <a:rPr lang="en-US" sz="1800" b="1" i="1">
                  <a:solidFill>
                    <a:schemeClr val="tx2"/>
                  </a:solidFill>
                  <a:latin typeface="Arial" charset="0"/>
                </a:rPr>
                <a:t/>
              </a:r>
              <a:br>
                <a:rPr lang="en-US" sz="1800" b="1" i="1">
                  <a:solidFill>
                    <a:schemeClr val="tx2"/>
                  </a:solidFill>
                  <a:latin typeface="Arial" charset="0"/>
                </a:rPr>
              </a:br>
              <a:r>
                <a:rPr lang="en-US" b="1" u="sng">
                  <a:solidFill>
                    <a:schemeClr val="tx2"/>
                  </a:solidFill>
                  <a:latin typeface="Arial" charset="0"/>
                </a:rPr>
                <a:t>Tự nhiên và xã hội</a:t>
              </a:r>
            </a:p>
          </p:txBody>
        </p:sp>
        <p:sp>
          <p:nvSpPr>
            <p:cNvPr id="10245" name="Rectangle 9"/>
            <p:cNvSpPr>
              <a:spLocks noChangeArrowheads="1"/>
            </p:cNvSpPr>
            <p:nvPr/>
          </p:nvSpPr>
          <p:spPr bwMode="auto">
            <a:xfrm>
              <a:off x="432" y="816"/>
              <a:ext cx="4896" cy="336"/>
            </a:xfrm>
            <a:prstGeom prst="rect">
              <a:avLst/>
            </a:prstGeom>
            <a:noFill/>
            <a:ln w="9525">
              <a:noFill/>
              <a:miter lim="800000"/>
              <a:headEnd/>
              <a:tailEnd/>
            </a:ln>
          </p:spPr>
          <p:txBody>
            <a:bodyPr/>
            <a:lstStyle/>
            <a:p>
              <a:pPr marL="342900" indent="-342900" algn="ctr">
                <a:spcBef>
                  <a:spcPct val="20000"/>
                </a:spcBef>
                <a:buClr>
                  <a:schemeClr val="accent1"/>
                </a:buClr>
                <a:buSzPct val="80000"/>
                <a:buFont typeface="Wingdings 2" pitchFamily="18" charset="2"/>
                <a:buNone/>
              </a:pPr>
              <a:r>
                <a:rPr lang="en-US" sz="2500" b="1">
                  <a:latin typeface="Arial" charset="0"/>
                </a:rPr>
                <a:t>BÀI 39  ÔN TẬP: XÃ HỘI</a:t>
              </a:r>
            </a:p>
            <a:p>
              <a:pPr marL="342900" indent="-342900" algn="ctr">
                <a:spcBef>
                  <a:spcPct val="20000"/>
                </a:spcBef>
                <a:buClr>
                  <a:schemeClr val="accent1"/>
                </a:buClr>
                <a:buSzPct val="80000"/>
                <a:buFont typeface="Wingdings 2" pitchFamily="18" charset="2"/>
                <a:buNone/>
              </a:pPr>
              <a:r>
                <a:rPr lang="en-US" sz="2500" b="1">
                  <a:latin typeface="Arial" charset="0"/>
                </a:rPr>
                <a:t>Cuộc sống xung quanh</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02404"/>
                                        </p:tgtEl>
                                        <p:attrNameLst>
                                          <p:attrName>style.visibility</p:attrName>
                                        </p:attrNameLst>
                                      </p:cBhvr>
                                      <p:to>
                                        <p:strVal val="visible"/>
                                      </p:to>
                                    </p:set>
                                    <p:anim calcmode="lin" valueType="num">
                                      <p:cBhvr>
                                        <p:cTn id="7" dur="500" fill="hold"/>
                                        <p:tgtEl>
                                          <p:spTgt spid="102404"/>
                                        </p:tgtEl>
                                        <p:attrNameLst>
                                          <p:attrName>ppt_w</p:attrName>
                                        </p:attrNameLst>
                                      </p:cBhvr>
                                      <p:tavLst>
                                        <p:tav tm="0">
                                          <p:val>
                                            <p:fltVal val="0"/>
                                          </p:val>
                                        </p:tav>
                                        <p:tav tm="100000">
                                          <p:val>
                                            <p:strVal val="#ppt_w"/>
                                          </p:val>
                                        </p:tav>
                                      </p:tavLst>
                                    </p:anim>
                                    <p:anim calcmode="lin" valueType="num">
                                      <p:cBhvr>
                                        <p:cTn id="8" dur="500" fill="hold"/>
                                        <p:tgtEl>
                                          <p:spTgt spid="10240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5" name="VFC20080122_001.wmv">
            <a:hlinkClick r:id="" action="ppaction://media"/>
          </p:cNvPr>
          <p:cNvPicPr>
            <a:picLocks noRot="1" noChangeAspect="1" noChangeArrowheads="1"/>
          </p:cNvPicPr>
          <p:nvPr>
            <a:videoFile r:link="rId1"/>
          </p:nvPr>
        </p:nvPicPr>
        <p:blipFill>
          <a:blip r:embed="rId3"/>
          <a:srcRect/>
          <a:stretch>
            <a:fillRect/>
          </a:stretch>
        </p:blipFill>
        <p:spPr bwMode="auto">
          <a:xfrm>
            <a:off x="1447800" y="2362200"/>
            <a:ext cx="6096000" cy="4114800"/>
          </a:xfrm>
          <a:prstGeom prst="rect">
            <a:avLst/>
          </a:prstGeom>
          <a:noFill/>
          <a:ln w="9525">
            <a:noFill/>
            <a:miter lim="800000"/>
            <a:headEnd/>
            <a:tailEnd/>
          </a:ln>
        </p:spPr>
      </p:pic>
      <p:grpSp>
        <p:nvGrpSpPr>
          <p:cNvPr id="11267" name="Group 8"/>
          <p:cNvGrpSpPr>
            <a:grpSpLocks/>
          </p:cNvGrpSpPr>
          <p:nvPr/>
        </p:nvGrpSpPr>
        <p:grpSpPr bwMode="auto">
          <a:xfrm>
            <a:off x="685800" y="228600"/>
            <a:ext cx="7772400" cy="1524000"/>
            <a:chOff x="432" y="192"/>
            <a:chExt cx="4896" cy="960"/>
          </a:xfrm>
        </p:grpSpPr>
        <p:sp>
          <p:nvSpPr>
            <p:cNvPr id="11268" name="Rectangle 9"/>
            <p:cNvSpPr>
              <a:spLocks noChangeArrowheads="1"/>
            </p:cNvSpPr>
            <p:nvPr/>
          </p:nvSpPr>
          <p:spPr bwMode="auto">
            <a:xfrm>
              <a:off x="432" y="192"/>
              <a:ext cx="4896" cy="720"/>
            </a:xfrm>
            <a:prstGeom prst="rect">
              <a:avLst/>
            </a:prstGeom>
            <a:noFill/>
            <a:ln w="9525">
              <a:noFill/>
              <a:miter lim="800000"/>
              <a:headEnd/>
              <a:tailEnd/>
            </a:ln>
          </p:spPr>
          <p:txBody>
            <a:bodyPr anchor="ctr"/>
            <a:lstStyle/>
            <a:p>
              <a:pPr algn="ctr">
                <a:lnSpc>
                  <a:spcPct val="120000"/>
                </a:lnSpc>
              </a:pPr>
              <a:r>
                <a:rPr lang="en-US" sz="1800" b="1" i="1">
                  <a:solidFill>
                    <a:schemeClr val="tx2"/>
                  </a:solidFill>
                  <a:latin typeface="Arial" charset="0"/>
                </a:rPr>
                <a:t/>
              </a:r>
              <a:br>
                <a:rPr lang="en-US" sz="1800" b="1" i="1">
                  <a:solidFill>
                    <a:schemeClr val="tx2"/>
                  </a:solidFill>
                  <a:latin typeface="Arial" charset="0"/>
                </a:rPr>
              </a:br>
              <a:r>
                <a:rPr lang="en-US" b="1" u="sng">
                  <a:solidFill>
                    <a:schemeClr val="tx2"/>
                  </a:solidFill>
                  <a:latin typeface="Arial" charset="0"/>
                </a:rPr>
                <a:t>Tự nhiên và xã hội</a:t>
              </a:r>
            </a:p>
          </p:txBody>
        </p:sp>
        <p:sp>
          <p:nvSpPr>
            <p:cNvPr id="11269" name="Rectangle 10"/>
            <p:cNvSpPr>
              <a:spLocks noChangeArrowheads="1"/>
            </p:cNvSpPr>
            <p:nvPr/>
          </p:nvSpPr>
          <p:spPr bwMode="auto">
            <a:xfrm>
              <a:off x="432" y="816"/>
              <a:ext cx="4896" cy="336"/>
            </a:xfrm>
            <a:prstGeom prst="rect">
              <a:avLst/>
            </a:prstGeom>
            <a:noFill/>
            <a:ln w="9525">
              <a:noFill/>
              <a:miter lim="800000"/>
              <a:headEnd/>
              <a:tailEnd/>
            </a:ln>
          </p:spPr>
          <p:txBody>
            <a:bodyPr/>
            <a:lstStyle/>
            <a:p>
              <a:pPr marL="342900" indent="-342900" algn="ctr">
                <a:spcBef>
                  <a:spcPct val="20000"/>
                </a:spcBef>
                <a:buClr>
                  <a:schemeClr val="accent1"/>
                </a:buClr>
                <a:buSzPct val="80000"/>
                <a:buFont typeface="Wingdings 2" pitchFamily="18" charset="2"/>
                <a:buNone/>
              </a:pPr>
              <a:r>
                <a:rPr lang="en-US" sz="2500" b="1">
                  <a:latin typeface="Arial" charset="0"/>
                </a:rPr>
                <a:t>BÀI 39  ÔN TẬP: </a:t>
              </a:r>
              <a:r>
                <a:rPr lang="en-US" sz="3200" b="1">
                  <a:latin typeface="Arial" charset="0"/>
                </a:rPr>
                <a:t>XÃ HỘI</a:t>
              </a:r>
            </a:p>
            <a:p>
              <a:pPr marL="342900" indent="-342900" algn="ctr">
                <a:spcBef>
                  <a:spcPct val="20000"/>
                </a:spcBef>
                <a:buClr>
                  <a:schemeClr val="accent1"/>
                </a:buClr>
                <a:buSzPct val="80000"/>
                <a:buFont typeface="Wingdings 2" pitchFamily="18" charset="2"/>
                <a:buNone/>
              </a:pPr>
              <a:r>
                <a:rPr lang="en-US" sz="2500" b="1">
                  <a:latin typeface="Arial" charset="0"/>
                </a:rPr>
                <a:t>Cuộc sống xung quanh</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04455"/>
                                        </p:tgtEl>
                                        <p:attrNameLst>
                                          <p:attrName>style.visibility</p:attrName>
                                        </p:attrNameLst>
                                      </p:cBhvr>
                                      <p:to>
                                        <p:strVal val="visible"/>
                                      </p:to>
                                    </p:set>
                                    <p:animEffect transition="in" filter="dissolve">
                                      <p:cBhvr>
                                        <p:cTn id="7" dur="500"/>
                                        <p:tgtEl>
                                          <p:spTgt spid="10445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8" repeatCount="indefinite" fill="hold" display="0">
                  <p:stCondLst>
                    <p:cond delay="indefinite"/>
                  </p:stCondLst>
                  <p:endCondLst>
                    <p:cond evt="onNext" delay="0">
                      <p:tgtEl>
                        <p:sldTgt/>
                      </p:tgtEl>
                    </p:cond>
                    <p:cond evt="onPrev" delay="0">
                      <p:tgtEl>
                        <p:sldTgt/>
                      </p:tgtEl>
                    </p:cond>
                  </p:endCondLst>
                </p:cTn>
                <p:tgtEl>
                  <p:spTgt spid="104455"/>
                </p:tgtEl>
              </p:cMediaNode>
            </p:video>
          </p:childTnLst>
        </p:cTn>
      </p:par>
    </p:tnLst>
  </p:timing>
</p:sld>
</file>

<file path=ppt/theme/theme1.xml><?xml version="1.0" encoding="utf-8"?>
<a:theme xmlns:a="http://schemas.openxmlformats.org/drawingml/2006/main" name="business1">
  <a:themeElements>
    <a:clrScheme name="">
      <a:dk1>
        <a:srgbClr val="FFFFFF"/>
      </a:dk1>
      <a:lt1>
        <a:srgbClr val="FFFFFF"/>
      </a:lt1>
      <a:dk2>
        <a:srgbClr val="FFFFFF"/>
      </a:dk2>
      <a:lt2>
        <a:srgbClr val="808080"/>
      </a:lt2>
      <a:accent1>
        <a:srgbClr val="33CCFF"/>
      </a:accent1>
      <a:accent2>
        <a:srgbClr val="99FF99"/>
      </a:accent2>
      <a:accent3>
        <a:srgbClr val="FFFFFF"/>
      </a:accent3>
      <a:accent4>
        <a:srgbClr val="DADADA"/>
      </a:accent4>
      <a:accent5>
        <a:srgbClr val="ADE2FF"/>
      </a:accent5>
      <a:accent6>
        <a:srgbClr val="8AE78A"/>
      </a:accent6>
      <a:hlink>
        <a:srgbClr val="FFFF99"/>
      </a:hlink>
      <a:folHlink>
        <a:srgbClr val="CCCCFF"/>
      </a:folHlink>
    </a:clrScheme>
    <a:fontScheme name="business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usiness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usiness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usiness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usiness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usine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usine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usine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usiness1 8">
        <a:dk1>
          <a:srgbClr val="808080"/>
        </a:dk1>
        <a:lt1>
          <a:srgbClr val="FFCCFF"/>
        </a:lt1>
        <a:dk2>
          <a:srgbClr val="FFCCCC"/>
        </a:dk2>
        <a:lt2>
          <a:srgbClr val="FFFFFF"/>
        </a:lt2>
        <a:accent1>
          <a:srgbClr val="990066"/>
        </a:accent1>
        <a:accent2>
          <a:srgbClr val="9C001A"/>
        </a:accent2>
        <a:accent3>
          <a:srgbClr val="FFE2E2"/>
        </a:accent3>
        <a:accent4>
          <a:srgbClr val="DAAEDA"/>
        </a:accent4>
        <a:accent5>
          <a:srgbClr val="CAAAB8"/>
        </a:accent5>
        <a:accent6>
          <a:srgbClr val="8D0016"/>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00092</Template>
  <TotalTime>615</TotalTime>
  <Words>602</Words>
  <Application>Microsoft Office PowerPoint</Application>
  <PresentationFormat>On-screen Show (4:3)</PresentationFormat>
  <Paragraphs>105</Paragraphs>
  <Slides>16</Slides>
  <Notes>1</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Times New Roman</vt:lpstr>
      <vt:lpstr>Arial</vt:lpstr>
      <vt:lpstr>Verdana</vt:lpstr>
      <vt:lpstr>Wingdings 2</vt:lpstr>
      <vt:lpstr>Comic Sans MS</vt:lpstr>
      <vt:lpstr>business1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CSTeam</cp:lastModifiedBy>
  <cp:revision>75</cp:revision>
  <dcterms:created xsi:type="dcterms:W3CDTF">2008-01-21T07:10:07Z</dcterms:created>
  <dcterms:modified xsi:type="dcterms:W3CDTF">2016-06-29T10:35:16Z</dcterms:modified>
</cp:coreProperties>
</file>