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 id="2147483735" r:id="rId2"/>
    <p:sldMasterId id="2147483737" r:id="rId3"/>
  </p:sldMasterIdLst>
  <p:notesMasterIdLst>
    <p:notesMasterId r:id="rId27"/>
  </p:notesMasterIdLst>
  <p:sldIdLst>
    <p:sldId id="278" r:id="rId4"/>
    <p:sldId id="279" r:id="rId5"/>
    <p:sldId id="280" r:id="rId6"/>
    <p:sldId id="258" r:id="rId7"/>
    <p:sldId id="259" r:id="rId8"/>
    <p:sldId id="260" r:id="rId9"/>
    <p:sldId id="261" r:id="rId10"/>
    <p:sldId id="262" r:id="rId11"/>
    <p:sldId id="283" r:id="rId12"/>
    <p:sldId id="264" r:id="rId13"/>
    <p:sldId id="265" r:id="rId14"/>
    <p:sldId id="266" r:id="rId15"/>
    <p:sldId id="267" r:id="rId16"/>
    <p:sldId id="269" r:id="rId17"/>
    <p:sldId id="270" r:id="rId18"/>
    <p:sldId id="271" r:id="rId19"/>
    <p:sldId id="272" r:id="rId20"/>
    <p:sldId id="284" r:id="rId21"/>
    <p:sldId id="273" r:id="rId22"/>
    <p:sldId id="274" r:id="rId23"/>
    <p:sldId id="275" r:id="rId24"/>
    <p:sldId id="285" r:id="rId25"/>
    <p:sldId id="276"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CCFFCC"/>
    <a:srgbClr val="00FFFF"/>
    <a:srgbClr val="FFFF00"/>
    <a:srgbClr val="CC3300"/>
    <a:srgbClr val="FFFFFF"/>
    <a:srgbClr val="FFFFCC"/>
    <a:srgbClr val="FF0066"/>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66" autoAdjust="0"/>
    <p:restoredTop sz="91800" autoAdjust="0"/>
  </p:normalViewPr>
  <p:slideViewPr>
    <p:cSldViewPr>
      <p:cViewPr varScale="1">
        <p:scale>
          <a:sx n="40" d="100"/>
          <a:sy n="40" d="100"/>
        </p:scale>
        <p:origin x="-135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Unicode MS" pitchFamily="34" charset="-128"/>
              </a:defRPr>
            </a:lvl1pPr>
          </a:lstStyle>
          <a:p>
            <a:pPr>
              <a:defRPr/>
            </a:pPr>
            <a:endParaRPr lang="en-US"/>
          </a:p>
        </p:txBody>
      </p:sp>
      <p:sp>
        <p:nvSpPr>
          <p:cNvPr id="266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Unicode MS" pitchFamily="34" charset="-128"/>
              </a:defRPr>
            </a:lvl1pPr>
          </a:lstStyle>
          <a:p>
            <a:pPr>
              <a:defRPr/>
            </a:pPr>
            <a:endParaRPr lang="en-US"/>
          </a:p>
        </p:txBody>
      </p:sp>
      <p:sp>
        <p:nvSpPr>
          <p:cNvPr id="6246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Unicode MS" pitchFamily="34" charset="-128"/>
              </a:defRPr>
            </a:lvl1pPr>
          </a:lstStyle>
          <a:p>
            <a:pPr>
              <a:defRPr/>
            </a:pPr>
            <a:endParaRPr lang="en-US"/>
          </a:p>
        </p:txBody>
      </p:sp>
      <p:sp>
        <p:nvSpPr>
          <p:cNvPr id="266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Unicode MS" pitchFamily="34" charset="-128"/>
              </a:defRPr>
            </a:lvl1pPr>
          </a:lstStyle>
          <a:p>
            <a:pPr>
              <a:defRPr/>
            </a:pPr>
            <a:fld id="{520EFD78-63D0-41E8-945E-C4863F22E43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Unicode MS" pitchFamily="34" charset="-128"/>
        <a:ea typeface="+mn-ea"/>
        <a:cs typeface="+mn-cs"/>
      </a:defRPr>
    </a:lvl1pPr>
    <a:lvl2pPr marL="457200" algn="l" rtl="0" eaLnBrk="0" fontAlgn="base" hangingPunct="0">
      <a:spcBef>
        <a:spcPct val="30000"/>
      </a:spcBef>
      <a:spcAft>
        <a:spcPct val="0"/>
      </a:spcAft>
      <a:defRPr sz="1200" kern="1200">
        <a:solidFill>
          <a:schemeClr val="tx1"/>
        </a:solidFill>
        <a:latin typeface="Arial Unicode MS" pitchFamily="34" charset="-128"/>
        <a:ea typeface="+mn-ea"/>
        <a:cs typeface="+mn-cs"/>
      </a:defRPr>
    </a:lvl2pPr>
    <a:lvl3pPr marL="914400" algn="l" rtl="0" eaLnBrk="0" fontAlgn="base" hangingPunct="0">
      <a:spcBef>
        <a:spcPct val="30000"/>
      </a:spcBef>
      <a:spcAft>
        <a:spcPct val="0"/>
      </a:spcAft>
      <a:defRPr sz="1200" kern="1200">
        <a:solidFill>
          <a:schemeClr val="tx1"/>
        </a:solidFill>
        <a:latin typeface="Arial Unicode MS" pitchFamily="34" charset="-128"/>
        <a:ea typeface="+mn-ea"/>
        <a:cs typeface="+mn-cs"/>
      </a:defRPr>
    </a:lvl3pPr>
    <a:lvl4pPr marL="1371600" algn="l" rtl="0" eaLnBrk="0" fontAlgn="base" hangingPunct="0">
      <a:spcBef>
        <a:spcPct val="30000"/>
      </a:spcBef>
      <a:spcAft>
        <a:spcPct val="0"/>
      </a:spcAft>
      <a:defRPr sz="1200" kern="1200">
        <a:solidFill>
          <a:schemeClr val="tx1"/>
        </a:solidFill>
        <a:latin typeface="Arial Unicode MS" pitchFamily="34" charset="-128"/>
        <a:ea typeface="+mn-ea"/>
        <a:cs typeface="+mn-cs"/>
      </a:defRPr>
    </a:lvl4pPr>
    <a:lvl5pPr marL="1828800" algn="l" rtl="0" eaLnBrk="0" fontAlgn="base" hangingPunct="0">
      <a:spcBef>
        <a:spcPct val="30000"/>
      </a:spcBef>
      <a:spcAft>
        <a:spcPct val="0"/>
      </a:spcAft>
      <a:defRPr sz="1200" kern="1200">
        <a:solidFill>
          <a:schemeClr val="tx1"/>
        </a:solidFill>
        <a:latin typeface="Arial Unicode MS" pitchFamily="34" charset="-12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9EA91794-523F-4510-B395-4513674632C4}" type="slidenum">
              <a:rPr lang="en-US" smtClean="0"/>
              <a:pPr/>
              <a:t>1</a:t>
            </a:fld>
            <a:endParaRPr lang="en-US" smtClean="0"/>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5760 w 6027"/>
                <a:gd name="T1" fmla="*/ 1248 h 2296"/>
                <a:gd name="T2" fmla="*/ 0 w 6027"/>
                <a:gd name="T3" fmla="*/ 1248 h 2296"/>
                <a:gd name="T4" fmla="*/ 0 w 6027"/>
                <a:gd name="T5" fmla="*/ 0 h 2296"/>
                <a:gd name="T6" fmla="*/ 5760 w 6027"/>
                <a:gd name="T7" fmla="*/ 0 h 2296"/>
                <a:gd name="T8" fmla="*/ 5760 w 6027"/>
                <a:gd name="T9" fmla="*/ 1248 h 2296"/>
                <a:gd name="T10" fmla="*/ 5760 w 6027"/>
                <a:gd name="T11" fmla="*/ 124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p>
          </p:txBody>
        </p:sp>
      </p:grpSp>
      <p:sp>
        <p:nvSpPr>
          <p:cNvPr id="7" name="Freeform 5"/>
          <p:cNvSpPr>
            <a:spLocks/>
          </p:cNvSpPr>
          <p:nvPr/>
        </p:nvSpPr>
        <p:spPr bwMode="hidden">
          <a:xfrm>
            <a:off x="6242050" y="6269038"/>
            <a:ext cx="2895600" cy="609600"/>
          </a:xfrm>
          <a:custGeom>
            <a:avLst/>
            <a:gdLst>
              <a:gd name="T0" fmla="*/ 2895600 w 5748"/>
              <a:gd name="T1" fmla="*/ 609600 h 246"/>
              <a:gd name="T2" fmla="*/ 0 w 5748"/>
              <a:gd name="T3" fmla="*/ 609600 h 246"/>
              <a:gd name="T4" fmla="*/ 0 w 5748"/>
              <a:gd name="T5" fmla="*/ 0 h 246"/>
              <a:gd name="T6" fmla="*/ 2895600 w 5748"/>
              <a:gd name="T7" fmla="*/ 0 h 246"/>
              <a:gd name="T8" fmla="*/ 2895600 w 5748"/>
              <a:gd name="T9" fmla="*/ 609600 h 246"/>
              <a:gd name="T10" fmla="*/ 2895600 w 5748"/>
              <a:gd name="T11" fmla="*/ 609600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endParaRPr lang="en-US"/>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0 h 353"/>
                  <a:gd name="T4" fmla="*/ 24 w 186"/>
                  <a:gd name="T5" fmla="*/ 34 h 353"/>
                  <a:gd name="T6" fmla="*/ 18 w 186"/>
                  <a:gd name="T7" fmla="*/ 74 h 353"/>
                  <a:gd name="T8" fmla="*/ 42 w 186"/>
                  <a:gd name="T9" fmla="*/ 128 h 353"/>
                  <a:gd name="T10" fmla="*/ 48 w 186"/>
                  <a:gd name="T11" fmla="*/ 181 h 353"/>
                  <a:gd name="T12" fmla="*/ 0 w 186"/>
                  <a:gd name="T13" fmla="*/ 395 h 353"/>
                  <a:gd name="T14" fmla="*/ 54 w 186"/>
                  <a:gd name="T15" fmla="*/ 261 h 353"/>
                  <a:gd name="T16" fmla="*/ 84 w 186"/>
                  <a:gd name="T17" fmla="*/ 242 h 353"/>
                  <a:gd name="T18" fmla="*/ 126 w 186"/>
                  <a:gd name="T19" fmla="*/ 141 h 353"/>
                  <a:gd name="T20" fmla="*/ 144 w 186"/>
                  <a:gd name="T21" fmla="*/ 134 h 353"/>
                  <a:gd name="T22" fmla="*/ 144 w 186"/>
                  <a:gd name="T23" fmla="*/ 101 h 353"/>
                  <a:gd name="T24" fmla="*/ 186 w 186"/>
                  <a:gd name="T25" fmla="*/ 74 h 353"/>
                  <a:gd name="T26" fmla="*/ 162 w 186"/>
                  <a:gd name="T27" fmla="*/ 6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w="9525">
                <a:noFill/>
                <a:round/>
                <a:headEnd/>
                <a:tailEnd/>
              </a:ln>
            </p:spPr>
            <p:txBody>
              <a:bodyPr/>
              <a:lstStyle/>
              <a:p>
                <a:endParaRPr lang="en-US"/>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w="9525">
                <a:noFill/>
                <a:round/>
                <a:headEnd/>
                <a:tailEnd/>
              </a:ln>
            </p:spPr>
            <p:txBody>
              <a:bodyPr/>
              <a:lstStyle/>
              <a:p>
                <a:endParaRPr lang="en-US"/>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7 h 66"/>
                  <a:gd name="T8" fmla="*/ 6 w 155"/>
                  <a:gd name="T9" fmla="*/ 20 h 66"/>
                  <a:gd name="T10" fmla="*/ 0 w 155"/>
                  <a:gd name="T11" fmla="*/ 27 h 66"/>
                  <a:gd name="T12" fmla="*/ 78 w 155"/>
                  <a:gd name="T13" fmla="*/ 67 h 66"/>
                  <a:gd name="T14" fmla="*/ 96 w 155"/>
                  <a:gd name="T15" fmla="*/ 47 h 66"/>
                  <a:gd name="T16" fmla="*/ 155 w 155"/>
                  <a:gd name="T17" fmla="*/ 74 h 66"/>
                  <a:gd name="T18" fmla="*/ 126 w 155"/>
                  <a:gd name="T19" fmla="*/ 27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w="9525">
                <a:noFill/>
                <a:round/>
                <a:headEnd/>
                <a:tailEnd/>
              </a:ln>
            </p:spPr>
            <p:txBody>
              <a:bodyPr/>
              <a:lstStyle/>
              <a:p>
                <a:endParaRPr lang="en-US"/>
              </a:p>
            </p:txBody>
          </p:sp>
          <p:sp>
            <p:nvSpPr>
              <p:cNvPr id="16" name="Freeform 13"/>
              <p:cNvSpPr>
                <a:spLocks/>
              </p:cNvSpPr>
              <p:nvPr userDrawn="1"/>
            </p:nvSpPr>
            <p:spPr bwMode="ltGray">
              <a:xfrm>
                <a:off x="2486" y="3859"/>
                <a:ext cx="42" cy="81"/>
              </a:xfrm>
              <a:custGeom>
                <a:avLst/>
                <a:gdLst>
                  <a:gd name="T0" fmla="*/ 6 w 42"/>
                  <a:gd name="T1" fmla="*/ 41 h 72"/>
                  <a:gd name="T2" fmla="*/ 0 w 42"/>
                  <a:gd name="T3" fmla="*/ 20 h 72"/>
                  <a:gd name="T4" fmla="*/ 12 w 42"/>
                  <a:gd name="T5" fmla="*/ 7 h 72"/>
                  <a:gd name="T6" fmla="*/ 0 w 42"/>
                  <a:gd name="T7" fmla="*/ 7 h 72"/>
                  <a:gd name="T8" fmla="*/ 12 w 42"/>
                  <a:gd name="T9" fmla="*/ 7 h 72"/>
                  <a:gd name="T10" fmla="*/ 24 w 42"/>
                  <a:gd name="T11" fmla="*/ 7 h 72"/>
                  <a:gd name="T12" fmla="*/ 36 w 42"/>
                  <a:gd name="T13" fmla="*/ 7 h 72"/>
                  <a:gd name="T14" fmla="*/ 42 w 42"/>
                  <a:gd name="T15" fmla="*/ 0 h 72"/>
                  <a:gd name="T16" fmla="*/ 30 w 42"/>
                  <a:gd name="T17" fmla="*/ 20 h 72"/>
                  <a:gd name="T18" fmla="*/ 42 w 42"/>
                  <a:gd name="T19" fmla="*/ 54 h 72"/>
                  <a:gd name="T20" fmla="*/ 12 w 42"/>
                  <a:gd name="T21" fmla="*/ 81 h 72"/>
                  <a:gd name="T22" fmla="*/ 6 w 42"/>
                  <a:gd name="T23" fmla="*/ 41 h 72"/>
                  <a:gd name="T24" fmla="*/ 6 w 42"/>
                  <a:gd name="T25" fmla="*/ 4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w="9525">
                <a:noFill/>
                <a:round/>
                <a:headEnd/>
                <a:tailEnd/>
              </a:ln>
            </p:spPr>
            <p:txBody>
              <a:bodyPr/>
              <a:lstStyle/>
              <a:p>
                <a:endParaRPr lang="en-US"/>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1 h 287"/>
                <a:gd name="T4" fmla="*/ 66 w 365"/>
                <a:gd name="T5" fmla="*/ 110 h 287"/>
                <a:gd name="T6" fmla="*/ 143 w 365"/>
                <a:gd name="T7" fmla="*/ 183 h 287"/>
                <a:gd name="T8" fmla="*/ 191 w 365"/>
                <a:gd name="T9" fmla="*/ 170 h 287"/>
                <a:gd name="T10" fmla="*/ 341 w 365"/>
                <a:gd name="T11" fmla="*/ 291 h 287"/>
                <a:gd name="T12" fmla="*/ 305 w 365"/>
                <a:gd name="T13" fmla="*/ 176 h 287"/>
                <a:gd name="T14" fmla="*/ 365 w 365"/>
                <a:gd name="T15" fmla="*/ 134 h 287"/>
                <a:gd name="T16" fmla="*/ 359 w 365"/>
                <a:gd name="T17" fmla="*/ 128 h 287"/>
                <a:gd name="T18" fmla="*/ 335 w 365"/>
                <a:gd name="T19" fmla="*/ 116 h 287"/>
                <a:gd name="T20" fmla="*/ 299 w 365"/>
                <a:gd name="T21" fmla="*/ 91 h 287"/>
                <a:gd name="T22" fmla="*/ 257 w 365"/>
                <a:gd name="T23" fmla="*/ 73 h 287"/>
                <a:gd name="T24" fmla="*/ 215 w 365"/>
                <a:gd name="T25" fmla="*/ 55 h 287"/>
                <a:gd name="T26" fmla="*/ 173 w 365"/>
                <a:gd name="T27" fmla="*/ 37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w="9525">
              <a:noFill/>
              <a:round/>
              <a:headEnd/>
              <a:tailEnd/>
            </a:ln>
          </p:spPr>
          <p:txBody>
            <a:bodyPr/>
            <a:lstStyle/>
            <a:p>
              <a:endParaRPr lang="en-US"/>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w="9525">
              <a:noFill/>
              <a:round/>
              <a:headEnd/>
              <a:tailEnd/>
            </a:ln>
          </p:spPr>
          <p:txBody>
            <a:bodyPr/>
            <a:lstStyle/>
            <a:p>
              <a:endParaRPr lang="en-US"/>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1 h 60"/>
                <a:gd name="T16" fmla="*/ 65 w 71"/>
                <a:gd name="T17" fmla="*/ 43 h 60"/>
                <a:gd name="T18" fmla="*/ 71 w 71"/>
                <a:gd name="T19" fmla="*/ 55 h 60"/>
                <a:gd name="T20" fmla="*/ 71 w 71"/>
                <a:gd name="T21" fmla="*/ 61 h 60"/>
                <a:gd name="T22" fmla="*/ 59 w 71"/>
                <a:gd name="T23" fmla="*/ 55 h 60"/>
                <a:gd name="T24" fmla="*/ 47 w 71"/>
                <a:gd name="T25" fmla="*/ 43 h 60"/>
                <a:gd name="T26" fmla="*/ 23 w 71"/>
                <a:gd name="T27" fmla="*/ 31 h 60"/>
                <a:gd name="T28" fmla="*/ 23 w 71"/>
                <a:gd name="T29" fmla="*/ 37 h 60"/>
                <a:gd name="T30" fmla="*/ 18 w 71"/>
                <a:gd name="T31" fmla="*/ 43 h 60"/>
                <a:gd name="T32" fmla="*/ 12 w 71"/>
                <a:gd name="T33" fmla="*/ 49 h 60"/>
                <a:gd name="T34" fmla="*/ 6 w 71"/>
                <a:gd name="T35" fmla="*/ 49 h 60"/>
                <a:gd name="T36" fmla="*/ 6 w 71"/>
                <a:gd name="T37" fmla="*/ 49 h 60"/>
                <a:gd name="T38" fmla="*/ 6 w 71"/>
                <a:gd name="T39" fmla="*/ 37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w="9525">
              <a:noFill/>
              <a:round/>
              <a:headEnd/>
              <a:tailEnd/>
            </a:ln>
          </p:spPr>
          <p:txBody>
            <a:bodyPr/>
            <a:lstStyle/>
            <a:p>
              <a:endParaRPr lang="en-US"/>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5 h 162"/>
                <a:gd name="T10" fmla="*/ 96 w 161"/>
                <a:gd name="T11" fmla="*/ 61 h 162"/>
                <a:gd name="T12" fmla="*/ 102 w 161"/>
                <a:gd name="T13" fmla="*/ 73 h 162"/>
                <a:gd name="T14" fmla="*/ 108 w 161"/>
                <a:gd name="T15" fmla="*/ 85 h 162"/>
                <a:gd name="T16" fmla="*/ 120 w 161"/>
                <a:gd name="T17" fmla="*/ 97 h 162"/>
                <a:gd name="T18" fmla="*/ 143 w 161"/>
                <a:gd name="T19" fmla="*/ 115 h 162"/>
                <a:gd name="T20" fmla="*/ 155 w 161"/>
                <a:gd name="T21" fmla="*/ 140 h 162"/>
                <a:gd name="T22" fmla="*/ 161 w 161"/>
                <a:gd name="T23" fmla="*/ 158 h 162"/>
                <a:gd name="T24" fmla="*/ 161 w 161"/>
                <a:gd name="T25" fmla="*/ 164 h 162"/>
                <a:gd name="T26" fmla="*/ 96 w 161"/>
                <a:gd name="T27" fmla="*/ 103 h 162"/>
                <a:gd name="T28" fmla="*/ 30 w 161"/>
                <a:gd name="T29" fmla="*/ 55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w="9525">
              <a:noFill/>
              <a:round/>
              <a:headEnd/>
              <a:tailEnd/>
            </a:ln>
          </p:spPr>
          <p:txBody>
            <a:bodyPr/>
            <a:lstStyle/>
            <a:p>
              <a:endParaRPr lang="en-US"/>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1 h 60"/>
                <a:gd name="T4" fmla="*/ 41 w 59"/>
                <a:gd name="T5" fmla="*/ 37 h 60"/>
                <a:gd name="T6" fmla="*/ 47 w 59"/>
                <a:gd name="T7" fmla="*/ 43 h 60"/>
                <a:gd name="T8" fmla="*/ 53 w 59"/>
                <a:gd name="T9" fmla="*/ 55 h 60"/>
                <a:gd name="T10" fmla="*/ 53 w 59"/>
                <a:gd name="T11" fmla="*/ 61 h 60"/>
                <a:gd name="T12" fmla="*/ 47 w 59"/>
                <a:gd name="T13" fmla="*/ 55 h 60"/>
                <a:gd name="T14" fmla="*/ 35 w 59"/>
                <a:gd name="T15" fmla="*/ 49 h 60"/>
                <a:gd name="T16" fmla="*/ 23 w 59"/>
                <a:gd name="T17" fmla="*/ 37 h 60"/>
                <a:gd name="T18" fmla="*/ 17 w 59"/>
                <a:gd name="T19" fmla="*/ 31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w="9525">
              <a:noFill/>
              <a:round/>
              <a:headEnd/>
              <a:tailEnd/>
            </a:ln>
          </p:spPr>
          <p:txBody>
            <a:bodyPr/>
            <a:lstStyle/>
            <a:p>
              <a:endParaRPr lang="en-US"/>
            </a:p>
          </p:txBody>
        </p:sp>
        <p:sp>
          <p:nvSpPr>
            <p:cNvPr id="23" name="Freeform 21"/>
            <p:cNvSpPr>
              <a:spLocks/>
            </p:cNvSpPr>
            <p:nvPr userDrawn="1"/>
          </p:nvSpPr>
          <p:spPr bwMode="auto">
            <a:xfrm>
              <a:off x="395" y="3811"/>
              <a:ext cx="245" cy="207"/>
            </a:xfrm>
            <a:custGeom>
              <a:avLst/>
              <a:gdLst>
                <a:gd name="T0" fmla="*/ 233 w 245"/>
                <a:gd name="T1" fmla="*/ 37 h 204"/>
                <a:gd name="T2" fmla="*/ 245 w 245"/>
                <a:gd name="T3" fmla="*/ 43 h 204"/>
                <a:gd name="T4" fmla="*/ 209 w 245"/>
                <a:gd name="T5" fmla="*/ 85 h 204"/>
                <a:gd name="T6" fmla="*/ 143 w 245"/>
                <a:gd name="T7" fmla="*/ 134 h 204"/>
                <a:gd name="T8" fmla="*/ 167 w 245"/>
                <a:gd name="T9" fmla="*/ 158 h 204"/>
                <a:gd name="T10" fmla="*/ 179 w 245"/>
                <a:gd name="T11" fmla="*/ 207 h 204"/>
                <a:gd name="T12" fmla="*/ 77 w 245"/>
                <a:gd name="T13" fmla="*/ 134 h 204"/>
                <a:gd name="T14" fmla="*/ 47 w 245"/>
                <a:gd name="T15" fmla="*/ 85 h 204"/>
                <a:gd name="T16" fmla="*/ 89 w 245"/>
                <a:gd name="T17" fmla="*/ 67 h 204"/>
                <a:gd name="T18" fmla="*/ 59 w 245"/>
                <a:gd name="T19" fmla="*/ 37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7 h 204"/>
                <a:gd name="T50" fmla="*/ 233 w 245"/>
                <a:gd name="T51" fmla="*/ 37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w="9525">
              <a:noFill/>
              <a:round/>
              <a:headEnd/>
              <a:tailEnd/>
            </a:ln>
          </p:spPr>
          <p:txBody>
            <a:bodyPr/>
            <a:lstStyle/>
            <a:p>
              <a:endParaRPr lang="en-US"/>
            </a:p>
          </p:txBody>
        </p:sp>
      </p:grpSp>
      <p:sp>
        <p:nvSpPr>
          <p:cNvPr id="178198"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178199"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p>
        </p:txBody>
      </p:sp>
      <p:sp>
        <p:nvSpPr>
          <p:cNvPr id="25" name="Rectangle 25"/>
          <p:cNvSpPr>
            <a:spLocks noGrp="1" noChangeArrowheads="1"/>
          </p:cNvSpPr>
          <p:nvPr>
            <p:ph type="sldNum" sz="quarter" idx="11"/>
          </p:nvPr>
        </p:nvSpPr>
        <p:spPr/>
        <p:txBody>
          <a:bodyPr/>
          <a:lstStyle>
            <a:lvl1pPr>
              <a:defRPr/>
            </a:lvl1pPr>
          </a:lstStyle>
          <a:p>
            <a:pPr>
              <a:defRPr/>
            </a:pPr>
            <a:fld id="{1213C8CF-7E8D-404A-A197-4EDAD0007084}" type="slidenum">
              <a:rPr lang="en-US"/>
              <a:pPr>
                <a:defRPr/>
              </a:pPr>
              <a:t>‹#›</a:t>
            </a:fld>
            <a:endParaRPr lang="en-US"/>
          </a:p>
        </p:txBody>
      </p:sp>
      <p:sp>
        <p:nvSpPr>
          <p:cNvPr id="26" name="Rectangle 26"/>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p:txBody>
          <a:bodyPr/>
          <a:lstStyle>
            <a:lvl1pPr>
              <a:defRPr/>
            </a:lvl1pPr>
          </a:lstStyle>
          <a:p>
            <a:pPr>
              <a:defRPr/>
            </a:pPr>
            <a:endParaRPr lang="en-US"/>
          </a:p>
        </p:txBody>
      </p:sp>
      <p:sp>
        <p:nvSpPr>
          <p:cNvPr id="5" name="Rectangle 25"/>
          <p:cNvSpPr>
            <a:spLocks noGrp="1" noChangeArrowheads="1"/>
          </p:cNvSpPr>
          <p:nvPr>
            <p:ph type="ftr" sz="quarter" idx="11"/>
          </p:nvPr>
        </p:nvSpPr>
        <p:spPr/>
        <p:txBody>
          <a:bodyPr/>
          <a:lstStyle>
            <a:lvl1pPr>
              <a:defRPr/>
            </a:lvl1pPr>
          </a:lstStyle>
          <a:p>
            <a:pPr>
              <a:defRPr/>
            </a:pPr>
            <a:endParaRPr lang="en-US"/>
          </a:p>
        </p:txBody>
      </p:sp>
      <p:sp>
        <p:nvSpPr>
          <p:cNvPr id="6" name="Rectangle 26"/>
          <p:cNvSpPr>
            <a:spLocks noGrp="1" noChangeArrowheads="1"/>
          </p:cNvSpPr>
          <p:nvPr>
            <p:ph type="sldNum" sz="quarter" idx="12"/>
          </p:nvPr>
        </p:nvSpPr>
        <p:spPr/>
        <p:txBody>
          <a:bodyPr/>
          <a:lstStyle>
            <a:lvl1pPr>
              <a:defRPr/>
            </a:lvl1pPr>
          </a:lstStyle>
          <a:p>
            <a:pPr>
              <a:defRPr/>
            </a:pPr>
            <a:fld id="{CCB97857-A1AC-42F0-86C8-74A03C6ECE6B}" type="slidenum">
              <a:rPr lang="en-US"/>
              <a:pPr>
                <a:defRPr/>
              </a:pPr>
              <a:t>‹#›</a:t>
            </a:fld>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p:txBody>
          <a:bodyPr/>
          <a:lstStyle>
            <a:lvl1pPr>
              <a:defRPr/>
            </a:lvl1pPr>
          </a:lstStyle>
          <a:p>
            <a:pPr>
              <a:defRPr/>
            </a:pPr>
            <a:endParaRPr lang="en-US"/>
          </a:p>
        </p:txBody>
      </p:sp>
      <p:sp>
        <p:nvSpPr>
          <p:cNvPr id="5" name="Rectangle 25"/>
          <p:cNvSpPr>
            <a:spLocks noGrp="1" noChangeArrowheads="1"/>
          </p:cNvSpPr>
          <p:nvPr>
            <p:ph type="ftr" sz="quarter" idx="11"/>
          </p:nvPr>
        </p:nvSpPr>
        <p:spPr/>
        <p:txBody>
          <a:bodyPr/>
          <a:lstStyle>
            <a:lvl1pPr>
              <a:defRPr/>
            </a:lvl1pPr>
          </a:lstStyle>
          <a:p>
            <a:pPr>
              <a:defRPr/>
            </a:pPr>
            <a:endParaRPr lang="en-US"/>
          </a:p>
        </p:txBody>
      </p:sp>
      <p:sp>
        <p:nvSpPr>
          <p:cNvPr id="6" name="Rectangle 26"/>
          <p:cNvSpPr>
            <a:spLocks noGrp="1" noChangeArrowheads="1"/>
          </p:cNvSpPr>
          <p:nvPr>
            <p:ph type="sldNum" sz="quarter" idx="12"/>
          </p:nvPr>
        </p:nvSpPr>
        <p:spPr/>
        <p:txBody>
          <a:bodyPr/>
          <a:lstStyle>
            <a:lvl1pPr>
              <a:defRPr/>
            </a:lvl1pPr>
          </a:lstStyle>
          <a:p>
            <a:pPr>
              <a:defRPr/>
            </a:pPr>
            <a:fld id="{AACEE3F6-3C80-4B79-9BB1-89CF709C545B}" type="slidenum">
              <a:rPr lang="en-US"/>
              <a:pPr>
                <a:defRPr/>
              </a:pPr>
              <a:t>‹#›</a:t>
            </a:fld>
            <a:endParaRPr lang="en-US"/>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0"/>
            <a:ext cx="82296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4"/>
          <p:cNvSpPr>
            <a:spLocks noGrp="1" noChangeArrowheads="1"/>
          </p:cNvSpPr>
          <p:nvPr>
            <p:ph type="dt" sz="half" idx="10"/>
          </p:nvPr>
        </p:nvSpPr>
        <p:spPr/>
        <p:txBody>
          <a:bodyPr/>
          <a:lstStyle>
            <a:lvl1pPr>
              <a:defRPr/>
            </a:lvl1pPr>
          </a:lstStyle>
          <a:p>
            <a:pPr>
              <a:defRPr/>
            </a:pPr>
            <a:endParaRPr lang="en-US"/>
          </a:p>
        </p:txBody>
      </p:sp>
      <p:sp>
        <p:nvSpPr>
          <p:cNvPr id="4" name="Rectangle 25"/>
          <p:cNvSpPr>
            <a:spLocks noGrp="1" noChangeArrowheads="1"/>
          </p:cNvSpPr>
          <p:nvPr>
            <p:ph type="ftr" sz="quarter" idx="11"/>
          </p:nvPr>
        </p:nvSpPr>
        <p:spPr/>
        <p:txBody>
          <a:bodyPr/>
          <a:lstStyle>
            <a:lvl1pPr>
              <a:defRPr/>
            </a:lvl1pPr>
          </a:lstStyle>
          <a:p>
            <a:pPr>
              <a:defRPr/>
            </a:pPr>
            <a:endParaRPr lang="en-US"/>
          </a:p>
        </p:txBody>
      </p:sp>
      <p:sp>
        <p:nvSpPr>
          <p:cNvPr id="5" name="Rectangle 26"/>
          <p:cNvSpPr>
            <a:spLocks noGrp="1" noChangeArrowheads="1"/>
          </p:cNvSpPr>
          <p:nvPr>
            <p:ph type="sldNum" sz="quarter" idx="12"/>
          </p:nvPr>
        </p:nvSpPr>
        <p:spPr/>
        <p:txBody>
          <a:bodyPr/>
          <a:lstStyle>
            <a:lvl1pPr>
              <a:defRPr/>
            </a:lvl1pPr>
          </a:lstStyle>
          <a:p>
            <a:pPr>
              <a:defRPr/>
            </a:pPr>
            <a:fld id="{7D1B8377-FF05-4192-B688-8F85AB920B62}" type="slidenum">
              <a:rPr lang="en-US"/>
              <a:pPr>
                <a:defRPr/>
              </a:pPr>
              <a:t>‹#›</a:t>
            </a:fld>
            <a:endParaRPr lang="en-US"/>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5760 w 6027"/>
                <a:gd name="T1" fmla="*/ 1248 h 2296"/>
                <a:gd name="T2" fmla="*/ 0 w 6027"/>
                <a:gd name="T3" fmla="*/ 1248 h 2296"/>
                <a:gd name="T4" fmla="*/ 0 w 6027"/>
                <a:gd name="T5" fmla="*/ 0 h 2296"/>
                <a:gd name="T6" fmla="*/ 5760 w 6027"/>
                <a:gd name="T7" fmla="*/ 0 h 2296"/>
                <a:gd name="T8" fmla="*/ 5760 w 6027"/>
                <a:gd name="T9" fmla="*/ 1248 h 2296"/>
                <a:gd name="T10" fmla="*/ 5760 w 6027"/>
                <a:gd name="T11" fmla="*/ 124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p>
          </p:txBody>
        </p:sp>
      </p:grpSp>
      <p:sp>
        <p:nvSpPr>
          <p:cNvPr id="7" name="Freeform 5"/>
          <p:cNvSpPr>
            <a:spLocks/>
          </p:cNvSpPr>
          <p:nvPr/>
        </p:nvSpPr>
        <p:spPr bwMode="hidden">
          <a:xfrm>
            <a:off x="6242050" y="6269038"/>
            <a:ext cx="2895600" cy="609600"/>
          </a:xfrm>
          <a:custGeom>
            <a:avLst/>
            <a:gdLst>
              <a:gd name="T0" fmla="*/ 2895600 w 5748"/>
              <a:gd name="T1" fmla="*/ 609600 h 246"/>
              <a:gd name="T2" fmla="*/ 0 w 5748"/>
              <a:gd name="T3" fmla="*/ 609600 h 246"/>
              <a:gd name="T4" fmla="*/ 0 w 5748"/>
              <a:gd name="T5" fmla="*/ 0 h 246"/>
              <a:gd name="T6" fmla="*/ 2895600 w 5748"/>
              <a:gd name="T7" fmla="*/ 0 h 246"/>
              <a:gd name="T8" fmla="*/ 2895600 w 5748"/>
              <a:gd name="T9" fmla="*/ 609600 h 246"/>
              <a:gd name="T10" fmla="*/ 2895600 w 5748"/>
              <a:gd name="T11" fmla="*/ 609600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endParaRPr lang="en-US"/>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0 h 353"/>
                  <a:gd name="T4" fmla="*/ 24 w 186"/>
                  <a:gd name="T5" fmla="*/ 34 h 353"/>
                  <a:gd name="T6" fmla="*/ 18 w 186"/>
                  <a:gd name="T7" fmla="*/ 74 h 353"/>
                  <a:gd name="T8" fmla="*/ 42 w 186"/>
                  <a:gd name="T9" fmla="*/ 128 h 353"/>
                  <a:gd name="T10" fmla="*/ 48 w 186"/>
                  <a:gd name="T11" fmla="*/ 181 h 353"/>
                  <a:gd name="T12" fmla="*/ 0 w 186"/>
                  <a:gd name="T13" fmla="*/ 395 h 353"/>
                  <a:gd name="T14" fmla="*/ 54 w 186"/>
                  <a:gd name="T15" fmla="*/ 261 h 353"/>
                  <a:gd name="T16" fmla="*/ 84 w 186"/>
                  <a:gd name="T17" fmla="*/ 242 h 353"/>
                  <a:gd name="T18" fmla="*/ 126 w 186"/>
                  <a:gd name="T19" fmla="*/ 141 h 353"/>
                  <a:gd name="T20" fmla="*/ 144 w 186"/>
                  <a:gd name="T21" fmla="*/ 134 h 353"/>
                  <a:gd name="T22" fmla="*/ 144 w 186"/>
                  <a:gd name="T23" fmla="*/ 101 h 353"/>
                  <a:gd name="T24" fmla="*/ 186 w 186"/>
                  <a:gd name="T25" fmla="*/ 74 h 353"/>
                  <a:gd name="T26" fmla="*/ 162 w 186"/>
                  <a:gd name="T27" fmla="*/ 6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w="9525">
                <a:noFill/>
                <a:round/>
                <a:headEnd/>
                <a:tailEnd/>
              </a:ln>
            </p:spPr>
            <p:txBody>
              <a:bodyPr/>
              <a:lstStyle/>
              <a:p>
                <a:endParaRPr lang="en-US"/>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w="9525">
                <a:noFill/>
                <a:round/>
                <a:headEnd/>
                <a:tailEnd/>
              </a:ln>
            </p:spPr>
            <p:txBody>
              <a:bodyPr/>
              <a:lstStyle/>
              <a:p>
                <a:endParaRPr lang="en-US"/>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7 h 66"/>
                  <a:gd name="T8" fmla="*/ 6 w 155"/>
                  <a:gd name="T9" fmla="*/ 20 h 66"/>
                  <a:gd name="T10" fmla="*/ 0 w 155"/>
                  <a:gd name="T11" fmla="*/ 27 h 66"/>
                  <a:gd name="T12" fmla="*/ 78 w 155"/>
                  <a:gd name="T13" fmla="*/ 67 h 66"/>
                  <a:gd name="T14" fmla="*/ 96 w 155"/>
                  <a:gd name="T15" fmla="*/ 47 h 66"/>
                  <a:gd name="T16" fmla="*/ 155 w 155"/>
                  <a:gd name="T17" fmla="*/ 74 h 66"/>
                  <a:gd name="T18" fmla="*/ 126 w 155"/>
                  <a:gd name="T19" fmla="*/ 27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w="9525">
                <a:noFill/>
                <a:round/>
                <a:headEnd/>
                <a:tailEnd/>
              </a:ln>
            </p:spPr>
            <p:txBody>
              <a:bodyPr/>
              <a:lstStyle/>
              <a:p>
                <a:endParaRPr lang="en-US"/>
              </a:p>
            </p:txBody>
          </p:sp>
          <p:sp>
            <p:nvSpPr>
              <p:cNvPr id="16" name="Freeform 13"/>
              <p:cNvSpPr>
                <a:spLocks/>
              </p:cNvSpPr>
              <p:nvPr userDrawn="1"/>
            </p:nvSpPr>
            <p:spPr bwMode="ltGray">
              <a:xfrm>
                <a:off x="2486" y="3859"/>
                <a:ext cx="42" cy="81"/>
              </a:xfrm>
              <a:custGeom>
                <a:avLst/>
                <a:gdLst>
                  <a:gd name="T0" fmla="*/ 6 w 42"/>
                  <a:gd name="T1" fmla="*/ 41 h 72"/>
                  <a:gd name="T2" fmla="*/ 0 w 42"/>
                  <a:gd name="T3" fmla="*/ 20 h 72"/>
                  <a:gd name="T4" fmla="*/ 12 w 42"/>
                  <a:gd name="T5" fmla="*/ 7 h 72"/>
                  <a:gd name="T6" fmla="*/ 0 w 42"/>
                  <a:gd name="T7" fmla="*/ 7 h 72"/>
                  <a:gd name="T8" fmla="*/ 12 w 42"/>
                  <a:gd name="T9" fmla="*/ 7 h 72"/>
                  <a:gd name="T10" fmla="*/ 24 w 42"/>
                  <a:gd name="T11" fmla="*/ 7 h 72"/>
                  <a:gd name="T12" fmla="*/ 36 w 42"/>
                  <a:gd name="T13" fmla="*/ 7 h 72"/>
                  <a:gd name="T14" fmla="*/ 42 w 42"/>
                  <a:gd name="T15" fmla="*/ 0 h 72"/>
                  <a:gd name="T16" fmla="*/ 30 w 42"/>
                  <a:gd name="T17" fmla="*/ 20 h 72"/>
                  <a:gd name="T18" fmla="*/ 42 w 42"/>
                  <a:gd name="T19" fmla="*/ 54 h 72"/>
                  <a:gd name="T20" fmla="*/ 12 w 42"/>
                  <a:gd name="T21" fmla="*/ 81 h 72"/>
                  <a:gd name="T22" fmla="*/ 6 w 42"/>
                  <a:gd name="T23" fmla="*/ 41 h 72"/>
                  <a:gd name="T24" fmla="*/ 6 w 42"/>
                  <a:gd name="T25" fmla="*/ 4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w="9525">
                <a:noFill/>
                <a:round/>
                <a:headEnd/>
                <a:tailEnd/>
              </a:ln>
            </p:spPr>
            <p:txBody>
              <a:bodyPr/>
              <a:lstStyle/>
              <a:p>
                <a:endParaRPr lang="en-US"/>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1 h 287"/>
                <a:gd name="T4" fmla="*/ 66 w 365"/>
                <a:gd name="T5" fmla="*/ 110 h 287"/>
                <a:gd name="T6" fmla="*/ 143 w 365"/>
                <a:gd name="T7" fmla="*/ 183 h 287"/>
                <a:gd name="T8" fmla="*/ 191 w 365"/>
                <a:gd name="T9" fmla="*/ 170 h 287"/>
                <a:gd name="T10" fmla="*/ 341 w 365"/>
                <a:gd name="T11" fmla="*/ 291 h 287"/>
                <a:gd name="T12" fmla="*/ 305 w 365"/>
                <a:gd name="T13" fmla="*/ 176 h 287"/>
                <a:gd name="T14" fmla="*/ 365 w 365"/>
                <a:gd name="T15" fmla="*/ 134 h 287"/>
                <a:gd name="T16" fmla="*/ 359 w 365"/>
                <a:gd name="T17" fmla="*/ 128 h 287"/>
                <a:gd name="T18" fmla="*/ 335 w 365"/>
                <a:gd name="T19" fmla="*/ 116 h 287"/>
                <a:gd name="T20" fmla="*/ 299 w 365"/>
                <a:gd name="T21" fmla="*/ 91 h 287"/>
                <a:gd name="T22" fmla="*/ 257 w 365"/>
                <a:gd name="T23" fmla="*/ 73 h 287"/>
                <a:gd name="T24" fmla="*/ 215 w 365"/>
                <a:gd name="T25" fmla="*/ 55 h 287"/>
                <a:gd name="T26" fmla="*/ 173 w 365"/>
                <a:gd name="T27" fmla="*/ 37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w="9525">
              <a:noFill/>
              <a:round/>
              <a:headEnd/>
              <a:tailEnd/>
            </a:ln>
          </p:spPr>
          <p:txBody>
            <a:bodyPr/>
            <a:lstStyle/>
            <a:p>
              <a:endParaRPr lang="en-US"/>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w="9525">
              <a:noFill/>
              <a:round/>
              <a:headEnd/>
              <a:tailEnd/>
            </a:ln>
          </p:spPr>
          <p:txBody>
            <a:bodyPr/>
            <a:lstStyle/>
            <a:p>
              <a:endParaRPr lang="en-US"/>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1 h 60"/>
                <a:gd name="T16" fmla="*/ 65 w 71"/>
                <a:gd name="T17" fmla="*/ 43 h 60"/>
                <a:gd name="T18" fmla="*/ 71 w 71"/>
                <a:gd name="T19" fmla="*/ 55 h 60"/>
                <a:gd name="T20" fmla="*/ 71 w 71"/>
                <a:gd name="T21" fmla="*/ 61 h 60"/>
                <a:gd name="T22" fmla="*/ 59 w 71"/>
                <a:gd name="T23" fmla="*/ 55 h 60"/>
                <a:gd name="T24" fmla="*/ 47 w 71"/>
                <a:gd name="T25" fmla="*/ 43 h 60"/>
                <a:gd name="T26" fmla="*/ 23 w 71"/>
                <a:gd name="T27" fmla="*/ 31 h 60"/>
                <a:gd name="T28" fmla="*/ 23 w 71"/>
                <a:gd name="T29" fmla="*/ 37 h 60"/>
                <a:gd name="T30" fmla="*/ 18 w 71"/>
                <a:gd name="T31" fmla="*/ 43 h 60"/>
                <a:gd name="T32" fmla="*/ 12 w 71"/>
                <a:gd name="T33" fmla="*/ 49 h 60"/>
                <a:gd name="T34" fmla="*/ 6 w 71"/>
                <a:gd name="T35" fmla="*/ 49 h 60"/>
                <a:gd name="T36" fmla="*/ 6 w 71"/>
                <a:gd name="T37" fmla="*/ 49 h 60"/>
                <a:gd name="T38" fmla="*/ 6 w 71"/>
                <a:gd name="T39" fmla="*/ 37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w="9525">
              <a:noFill/>
              <a:round/>
              <a:headEnd/>
              <a:tailEnd/>
            </a:ln>
          </p:spPr>
          <p:txBody>
            <a:bodyPr/>
            <a:lstStyle/>
            <a:p>
              <a:endParaRPr lang="en-US"/>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5 h 162"/>
                <a:gd name="T10" fmla="*/ 96 w 161"/>
                <a:gd name="T11" fmla="*/ 61 h 162"/>
                <a:gd name="T12" fmla="*/ 102 w 161"/>
                <a:gd name="T13" fmla="*/ 73 h 162"/>
                <a:gd name="T14" fmla="*/ 108 w 161"/>
                <a:gd name="T15" fmla="*/ 85 h 162"/>
                <a:gd name="T16" fmla="*/ 120 w 161"/>
                <a:gd name="T17" fmla="*/ 97 h 162"/>
                <a:gd name="T18" fmla="*/ 143 w 161"/>
                <a:gd name="T19" fmla="*/ 115 h 162"/>
                <a:gd name="T20" fmla="*/ 155 w 161"/>
                <a:gd name="T21" fmla="*/ 140 h 162"/>
                <a:gd name="T22" fmla="*/ 161 w 161"/>
                <a:gd name="T23" fmla="*/ 158 h 162"/>
                <a:gd name="T24" fmla="*/ 161 w 161"/>
                <a:gd name="T25" fmla="*/ 164 h 162"/>
                <a:gd name="T26" fmla="*/ 96 w 161"/>
                <a:gd name="T27" fmla="*/ 103 h 162"/>
                <a:gd name="T28" fmla="*/ 30 w 161"/>
                <a:gd name="T29" fmla="*/ 55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w="9525">
              <a:noFill/>
              <a:round/>
              <a:headEnd/>
              <a:tailEnd/>
            </a:ln>
          </p:spPr>
          <p:txBody>
            <a:bodyPr/>
            <a:lstStyle/>
            <a:p>
              <a:endParaRPr lang="en-US"/>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1 h 60"/>
                <a:gd name="T4" fmla="*/ 41 w 59"/>
                <a:gd name="T5" fmla="*/ 37 h 60"/>
                <a:gd name="T6" fmla="*/ 47 w 59"/>
                <a:gd name="T7" fmla="*/ 43 h 60"/>
                <a:gd name="T8" fmla="*/ 53 w 59"/>
                <a:gd name="T9" fmla="*/ 55 h 60"/>
                <a:gd name="T10" fmla="*/ 53 w 59"/>
                <a:gd name="T11" fmla="*/ 61 h 60"/>
                <a:gd name="T12" fmla="*/ 47 w 59"/>
                <a:gd name="T13" fmla="*/ 55 h 60"/>
                <a:gd name="T14" fmla="*/ 35 w 59"/>
                <a:gd name="T15" fmla="*/ 49 h 60"/>
                <a:gd name="T16" fmla="*/ 23 w 59"/>
                <a:gd name="T17" fmla="*/ 37 h 60"/>
                <a:gd name="T18" fmla="*/ 17 w 59"/>
                <a:gd name="T19" fmla="*/ 31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w="9525">
              <a:noFill/>
              <a:round/>
              <a:headEnd/>
              <a:tailEnd/>
            </a:ln>
          </p:spPr>
          <p:txBody>
            <a:bodyPr/>
            <a:lstStyle/>
            <a:p>
              <a:endParaRPr lang="en-US"/>
            </a:p>
          </p:txBody>
        </p:sp>
        <p:sp>
          <p:nvSpPr>
            <p:cNvPr id="23" name="Freeform 21"/>
            <p:cNvSpPr>
              <a:spLocks/>
            </p:cNvSpPr>
            <p:nvPr userDrawn="1"/>
          </p:nvSpPr>
          <p:spPr bwMode="auto">
            <a:xfrm>
              <a:off x="395" y="3811"/>
              <a:ext cx="245" cy="207"/>
            </a:xfrm>
            <a:custGeom>
              <a:avLst/>
              <a:gdLst>
                <a:gd name="T0" fmla="*/ 233 w 245"/>
                <a:gd name="T1" fmla="*/ 37 h 204"/>
                <a:gd name="T2" fmla="*/ 245 w 245"/>
                <a:gd name="T3" fmla="*/ 43 h 204"/>
                <a:gd name="T4" fmla="*/ 209 w 245"/>
                <a:gd name="T5" fmla="*/ 85 h 204"/>
                <a:gd name="T6" fmla="*/ 143 w 245"/>
                <a:gd name="T7" fmla="*/ 134 h 204"/>
                <a:gd name="T8" fmla="*/ 167 w 245"/>
                <a:gd name="T9" fmla="*/ 158 h 204"/>
                <a:gd name="T10" fmla="*/ 179 w 245"/>
                <a:gd name="T11" fmla="*/ 207 h 204"/>
                <a:gd name="T12" fmla="*/ 77 w 245"/>
                <a:gd name="T13" fmla="*/ 134 h 204"/>
                <a:gd name="T14" fmla="*/ 47 w 245"/>
                <a:gd name="T15" fmla="*/ 85 h 204"/>
                <a:gd name="T16" fmla="*/ 89 w 245"/>
                <a:gd name="T17" fmla="*/ 67 h 204"/>
                <a:gd name="T18" fmla="*/ 59 w 245"/>
                <a:gd name="T19" fmla="*/ 37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7 h 204"/>
                <a:gd name="T50" fmla="*/ 233 w 245"/>
                <a:gd name="T51" fmla="*/ 37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w="9525">
              <a:noFill/>
              <a:round/>
              <a:headEnd/>
              <a:tailEnd/>
            </a:ln>
          </p:spPr>
          <p:txBody>
            <a:bodyPr/>
            <a:lstStyle/>
            <a:p>
              <a:endParaRPr lang="en-US"/>
            </a:p>
          </p:txBody>
        </p:sp>
      </p:grpSp>
      <p:sp>
        <p:nvSpPr>
          <p:cNvPr id="181270" name="Rectangle 22"/>
          <p:cNvSpPr>
            <a:spLocks noGrp="1" noChangeArrowheads="1"/>
          </p:cNvSpPr>
          <p:nvPr>
            <p:ph type="ctrTitle" sz="quarter"/>
          </p:nvPr>
        </p:nvSpPr>
        <p:spPr>
          <a:xfrm>
            <a:off x="457200" y="1447800"/>
            <a:ext cx="8229600" cy="1736725"/>
          </a:xfrm>
        </p:spPr>
        <p:txBody>
          <a:bodyPr/>
          <a:lstStyle>
            <a:lvl1pPr>
              <a:defRPr/>
            </a:lvl1pPr>
          </a:lstStyle>
          <a:p>
            <a:r>
              <a:rPr lang="en-US"/>
              <a:t>Click to edit Master title style</a:t>
            </a:r>
          </a:p>
        </p:txBody>
      </p:sp>
      <p:sp>
        <p:nvSpPr>
          <p:cNvPr id="18127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p>
        </p:txBody>
      </p:sp>
      <p:sp>
        <p:nvSpPr>
          <p:cNvPr id="25" name="Rectangle 25"/>
          <p:cNvSpPr>
            <a:spLocks noGrp="1" noChangeArrowheads="1"/>
          </p:cNvSpPr>
          <p:nvPr>
            <p:ph type="sldNum" sz="quarter" idx="11"/>
          </p:nvPr>
        </p:nvSpPr>
        <p:spPr/>
        <p:txBody>
          <a:bodyPr/>
          <a:lstStyle>
            <a:lvl1pPr>
              <a:defRPr/>
            </a:lvl1pPr>
          </a:lstStyle>
          <a:p>
            <a:pPr>
              <a:defRPr/>
            </a:pPr>
            <a:fld id="{E481F6C4-F264-4696-A84A-F7E47CE4EE8A}" type="slidenum">
              <a:rPr lang="en-US"/>
              <a:pPr>
                <a:defRPr/>
              </a:pPr>
              <a:t>‹#›</a:t>
            </a:fld>
            <a:endParaRPr lang="en-US"/>
          </a:p>
        </p:txBody>
      </p:sp>
      <p:sp>
        <p:nvSpPr>
          <p:cNvPr id="26" name="Rectangle 26"/>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p:txBody>
          <a:bodyPr/>
          <a:lstStyle>
            <a:lvl1pPr>
              <a:defRPr/>
            </a:lvl1pPr>
          </a:lstStyle>
          <a:p>
            <a:pPr>
              <a:defRPr/>
            </a:pPr>
            <a:endParaRPr lang="en-US"/>
          </a:p>
        </p:txBody>
      </p:sp>
      <p:sp>
        <p:nvSpPr>
          <p:cNvPr id="5" name="Rectangle 25"/>
          <p:cNvSpPr>
            <a:spLocks noGrp="1" noChangeArrowheads="1"/>
          </p:cNvSpPr>
          <p:nvPr>
            <p:ph type="ftr" sz="quarter" idx="11"/>
          </p:nvPr>
        </p:nvSpPr>
        <p:spPr/>
        <p:txBody>
          <a:bodyPr/>
          <a:lstStyle>
            <a:lvl1pPr>
              <a:defRPr/>
            </a:lvl1pPr>
          </a:lstStyle>
          <a:p>
            <a:pPr>
              <a:defRPr/>
            </a:pPr>
            <a:endParaRPr lang="en-US"/>
          </a:p>
        </p:txBody>
      </p:sp>
      <p:sp>
        <p:nvSpPr>
          <p:cNvPr id="6" name="Rectangle 26"/>
          <p:cNvSpPr>
            <a:spLocks noGrp="1" noChangeArrowheads="1"/>
          </p:cNvSpPr>
          <p:nvPr>
            <p:ph type="sldNum" sz="quarter" idx="12"/>
          </p:nvPr>
        </p:nvSpPr>
        <p:spPr/>
        <p:txBody>
          <a:bodyPr/>
          <a:lstStyle>
            <a:lvl1pPr>
              <a:defRPr/>
            </a:lvl1pPr>
          </a:lstStyle>
          <a:p>
            <a:pPr>
              <a:defRPr/>
            </a:pPr>
            <a:fld id="{33B8E55F-A6A8-4C18-AC9A-2BB050D00F9B}" type="slidenum">
              <a:rPr lang="en-US"/>
              <a:pPr>
                <a:defRPr/>
              </a:pPr>
              <a:t>‹#›</a:t>
            </a:fld>
            <a:endParaRPr lang="en-US"/>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p:txBody>
          <a:bodyPr/>
          <a:lstStyle>
            <a:lvl1pPr>
              <a:defRPr/>
            </a:lvl1pPr>
          </a:lstStyle>
          <a:p>
            <a:pPr>
              <a:defRPr/>
            </a:pPr>
            <a:endParaRPr lang="en-US"/>
          </a:p>
        </p:txBody>
      </p:sp>
      <p:sp>
        <p:nvSpPr>
          <p:cNvPr id="5" name="Rectangle 25"/>
          <p:cNvSpPr>
            <a:spLocks noGrp="1" noChangeArrowheads="1"/>
          </p:cNvSpPr>
          <p:nvPr>
            <p:ph type="ftr" sz="quarter" idx="11"/>
          </p:nvPr>
        </p:nvSpPr>
        <p:spPr/>
        <p:txBody>
          <a:bodyPr/>
          <a:lstStyle>
            <a:lvl1pPr>
              <a:defRPr/>
            </a:lvl1pPr>
          </a:lstStyle>
          <a:p>
            <a:pPr>
              <a:defRPr/>
            </a:pPr>
            <a:endParaRPr lang="en-US"/>
          </a:p>
        </p:txBody>
      </p:sp>
      <p:sp>
        <p:nvSpPr>
          <p:cNvPr id="6" name="Rectangle 26"/>
          <p:cNvSpPr>
            <a:spLocks noGrp="1" noChangeArrowheads="1"/>
          </p:cNvSpPr>
          <p:nvPr>
            <p:ph type="sldNum" sz="quarter" idx="12"/>
          </p:nvPr>
        </p:nvSpPr>
        <p:spPr/>
        <p:txBody>
          <a:bodyPr/>
          <a:lstStyle>
            <a:lvl1pPr>
              <a:defRPr/>
            </a:lvl1pPr>
          </a:lstStyle>
          <a:p>
            <a:pPr>
              <a:defRPr/>
            </a:pPr>
            <a:fld id="{51EECB83-488F-4A07-88EA-BE6EE1A07868}" type="slidenum">
              <a:rPr lang="en-US"/>
              <a:pPr>
                <a:defRPr/>
              </a:pPr>
              <a:t>‹#›</a:t>
            </a:fld>
            <a:endParaRPr lang="en-US"/>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p:txBody>
          <a:bodyPr/>
          <a:lstStyle>
            <a:lvl1pPr>
              <a:defRPr/>
            </a:lvl1pPr>
          </a:lstStyle>
          <a:p>
            <a:pPr>
              <a:defRPr/>
            </a:pPr>
            <a:endParaRPr lang="en-US"/>
          </a:p>
        </p:txBody>
      </p:sp>
      <p:sp>
        <p:nvSpPr>
          <p:cNvPr id="6" name="Rectangle 25"/>
          <p:cNvSpPr>
            <a:spLocks noGrp="1" noChangeArrowheads="1"/>
          </p:cNvSpPr>
          <p:nvPr>
            <p:ph type="ftr" sz="quarter" idx="11"/>
          </p:nvPr>
        </p:nvSpPr>
        <p:spPr/>
        <p:txBody>
          <a:bodyPr/>
          <a:lstStyle>
            <a:lvl1pPr>
              <a:defRPr/>
            </a:lvl1pPr>
          </a:lstStyle>
          <a:p>
            <a:pPr>
              <a:defRPr/>
            </a:pPr>
            <a:endParaRPr lang="en-US"/>
          </a:p>
        </p:txBody>
      </p:sp>
      <p:sp>
        <p:nvSpPr>
          <p:cNvPr id="7" name="Rectangle 26"/>
          <p:cNvSpPr>
            <a:spLocks noGrp="1" noChangeArrowheads="1"/>
          </p:cNvSpPr>
          <p:nvPr>
            <p:ph type="sldNum" sz="quarter" idx="12"/>
          </p:nvPr>
        </p:nvSpPr>
        <p:spPr/>
        <p:txBody>
          <a:bodyPr/>
          <a:lstStyle>
            <a:lvl1pPr>
              <a:defRPr/>
            </a:lvl1pPr>
          </a:lstStyle>
          <a:p>
            <a:pPr>
              <a:defRPr/>
            </a:pPr>
            <a:fld id="{BD53C675-285E-4B21-886D-E739C29D6DBE}" type="slidenum">
              <a:rPr lang="en-US"/>
              <a:pPr>
                <a:defRPr/>
              </a:pPr>
              <a:t>‹#›</a:t>
            </a:fld>
            <a:endParaRPr lang="en-US"/>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p:txBody>
          <a:bodyPr/>
          <a:lstStyle>
            <a:lvl1pPr>
              <a:defRPr/>
            </a:lvl1pPr>
          </a:lstStyle>
          <a:p>
            <a:pPr>
              <a:defRPr/>
            </a:pPr>
            <a:endParaRPr lang="en-US"/>
          </a:p>
        </p:txBody>
      </p:sp>
      <p:sp>
        <p:nvSpPr>
          <p:cNvPr id="8" name="Rectangle 25"/>
          <p:cNvSpPr>
            <a:spLocks noGrp="1" noChangeArrowheads="1"/>
          </p:cNvSpPr>
          <p:nvPr>
            <p:ph type="ftr" sz="quarter" idx="11"/>
          </p:nvPr>
        </p:nvSpPr>
        <p:spPr/>
        <p:txBody>
          <a:bodyPr/>
          <a:lstStyle>
            <a:lvl1pPr>
              <a:defRPr/>
            </a:lvl1pPr>
          </a:lstStyle>
          <a:p>
            <a:pPr>
              <a:defRPr/>
            </a:pPr>
            <a:endParaRPr lang="en-US"/>
          </a:p>
        </p:txBody>
      </p:sp>
      <p:sp>
        <p:nvSpPr>
          <p:cNvPr id="9" name="Rectangle 26"/>
          <p:cNvSpPr>
            <a:spLocks noGrp="1" noChangeArrowheads="1"/>
          </p:cNvSpPr>
          <p:nvPr>
            <p:ph type="sldNum" sz="quarter" idx="12"/>
          </p:nvPr>
        </p:nvSpPr>
        <p:spPr/>
        <p:txBody>
          <a:bodyPr/>
          <a:lstStyle>
            <a:lvl1pPr>
              <a:defRPr/>
            </a:lvl1pPr>
          </a:lstStyle>
          <a:p>
            <a:pPr>
              <a:defRPr/>
            </a:pPr>
            <a:fld id="{E33B9B52-791E-4C85-89BC-B43753553EE4}" type="slidenum">
              <a:rPr lang="en-US"/>
              <a:pPr>
                <a:defRPr/>
              </a:pPr>
              <a:t>‹#›</a:t>
            </a:fld>
            <a:endParaRPr lang="en-US"/>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p:txBody>
          <a:bodyPr/>
          <a:lstStyle>
            <a:lvl1pPr>
              <a:defRPr/>
            </a:lvl1pPr>
          </a:lstStyle>
          <a:p>
            <a:pPr>
              <a:defRPr/>
            </a:pPr>
            <a:endParaRPr lang="en-US"/>
          </a:p>
        </p:txBody>
      </p:sp>
      <p:sp>
        <p:nvSpPr>
          <p:cNvPr id="4" name="Rectangle 25"/>
          <p:cNvSpPr>
            <a:spLocks noGrp="1" noChangeArrowheads="1"/>
          </p:cNvSpPr>
          <p:nvPr>
            <p:ph type="ftr" sz="quarter" idx="11"/>
          </p:nvPr>
        </p:nvSpPr>
        <p:spPr/>
        <p:txBody>
          <a:bodyPr/>
          <a:lstStyle>
            <a:lvl1pPr>
              <a:defRPr/>
            </a:lvl1pPr>
          </a:lstStyle>
          <a:p>
            <a:pPr>
              <a:defRPr/>
            </a:pPr>
            <a:endParaRPr lang="en-US"/>
          </a:p>
        </p:txBody>
      </p:sp>
      <p:sp>
        <p:nvSpPr>
          <p:cNvPr id="5" name="Rectangle 26"/>
          <p:cNvSpPr>
            <a:spLocks noGrp="1" noChangeArrowheads="1"/>
          </p:cNvSpPr>
          <p:nvPr>
            <p:ph type="sldNum" sz="quarter" idx="12"/>
          </p:nvPr>
        </p:nvSpPr>
        <p:spPr/>
        <p:txBody>
          <a:bodyPr/>
          <a:lstStyle>
            <a:lvl1pPr>
              <a:defRPr/>
            </a:lvl1pPr>
          </a:lstStyle>
          <a:p>
            <a:pPr>
              <a:defRPr/>
            </a:pPr>
            <a:fld id="{861D2A98-BAD7-42F0-82A9-604ABD6AA31C}" type="slidenum">
              <a:rPr lang="en-US"/>
              <a:pPr>
                <a:defRPr/>
              </a:pPr>
              <a:t>‹#›</a:t>
            </a:fld>
            <a:endParaRPr lang="en-US"/>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p:txBody>
          <a:bodyPr/>
          <a:lstStyle>
            <a:lvl1pPr>
              <a:defRPr/>
            </a:lvl1pPr>
          </a:lstStyle>
          <a:p>
            <a:pPr>
              <a:defRPr/>
            </a:pPr>
            <a:endParaRPr lang="en-US"/>
          </a:p>
        </p:txBody>
      </p:sp>
      <p:sp>
        <p:nvSpPr>
          <p:cNvPr id="3" name="Rectangle 25"/>
          <p:cNvSpPr>
            <a:spLocks noGrp="1" noChangeArrowheads="1"/>
          </p:cNvSpPr>
          <p:nvPr>
            <p:ph type="ftr" sz="quarter" idx="11"/>
          </p:nvPr>
        </p:nvSpPr>
        <p:spPr/>
        <p:txBody>
          <a:bodyPr/>
          <a:lstStyle>
            <a:lvl1pPr>
              <a:defRPr/>
            </a:lvl1pPr>
          </a:lstStyle>
          <a:p>
            <a:pPr>
              <a:defRPr/>
            </a:pPr>
            <a:endParaRPr lang="en-US"/>
          </a:p>
        </p:txBody>
      </p:sp>
      <p:sp>
        <p:nvSpPr>
          <p:cNvPr id="4" name="Rectangle 26"/>
          <p:cNvSpPr>
            <a:spLocks noGrp="1" noChangeArrowheads="1"/>
          </p:cNvSpPr>
          <p:nvPr>
            <p:ph type="sldNum" sz="quarter" idx="12"/>
          </p:nvPr>
        </p:nvSpPr>
        <p:spPr/>
        <p:txBody>
          <a:bodyPr/>
          <a:lstStyle>
            <a:lvl1pPr>
              <a:defRPr/>
            </a:lvl1pPr>
          </a:lstStyle>
          <a:p>
            <a:pPr>
              <a:defRPr/>
            </a:pPr>
            <a:fld id="{E28F7FF4-290F-49E9-A4AC-77DCF5E94859}" type="slidenum">
              <a:rPr lang="en-US"/>
              <a:pPr>
                <a:defRPr/>
              </a:pPr>
              <a:t>‹#›</a:t>
            </a:fld>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p:txBody>
          <a:bodyPr/>
          <a:lstStyle>
            <a:lvl1pPr>
              <a:defRPr/>
            </a:lvl1pPr>
          </a:lstStyle>
          <a:p>
            <a:pPr>
              <a:defRPr/>
            </a:pPr>
            <a:endParaRPr lang="en-US"/>
          </a:p>
        </p:txBody>
      </p:sp>
      <p:sp>
        <p:nvSpPr>
          <p:cNvPr id="5" name="Rectangle 25"/>
          <p:cNvSpPr>
            <a:spLocks noGrp="1" noChangeArrowheads="1"/>
          </p:cNvSpPr>
          <p:nvPr>
            <p:ph type="ftr" sz="quarter" idx="11"/>
          </p:nvPr>
        </p:nvSpPr>
        <p:spPr/>
        <p:txBody>
          <a:bodyPr/>
          <a:lstStyle>
            <a:lvl1pPr>
              <a:defRPr/>
            </a:lvl1pPr>
          </a:lstStyle>
          <a:p>
            <a:pPr>
              <a:defRPr/>
            </a:pPr>
            <a:endParaRPr lang="en-US"/>
          </a:p>
        </p:txBody>
      </p:sp>
      <p:sp>
        <p:nvSpPr>
          <p:cNvPr id="6" name="Rectangle 26"/>
          <p:cNvSpPr>
            <a:spLocks noGrp="1" noChangeArrowheads="1"/>
          </p:cNvSpPr>
          <p:nvPr>
            <p:ph type="sldNum" sz="quarter" idx="12"/>
          </p:nvPr>
        </p:nvSpPr>
        <p:spPr/>
        <p:txBody>
          <a:bodyPr/>
          <a:lstStyle>
            <a:lvl1pPr>
              <a:defRPr/>
            </a:lvl1pPr>
          </a:lstStyle>
          <a:p>
            <a:pPr>
              <a:defRPr/>
            </a:pPr>
            <a:fld id="{D1641C3A-86E0-4B79-9AE7-8239ACD95DE0}" type="slidenum">
              <a:rPr lang="en-US"/>
              <a:pPr>
                <a:defRPr/>
              </a:pPr>
              <a:t>‹#›</a:t>
            </a:fld>
            <a:endParaRPr lang="en-US"/>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p:txBody>
          <a:bodyPr/>
          <a:lstStyle>
            <a:lvl1pPr>
              <a:defRPr/>
            </a:lvl1pPr>
          </a:lstStyle>
          <a:p>
            <a:pPr>
              <a:defRPr/>
            </a:pPr>
            <a:endParaRPr lang="en-US"/>
          </a:p>
        </p:txBody>
      </p:sp>
      <p:sp>
        <p:nvSpPr>
          <p:cNvPr id="6" name="Rectangle 25"/>
          <p:cNvSpPr>
            <a:spLocks noGrp="1" noChangeArrowheads="1"/>
          </p:cNvSpPr>
          <p:nvPr>
            <p:ph type="ftr" sz="quarter" idx="11"/>
          </p:nvPr>
        </p:nvSpPr>
        <p:spPr/>
        <p:txBody>
          <a:bodyPr/>
          <a:lstStyle>
            <a:lvl1pPr>
              <a:defRPr/>
            </a:lvl1pPr>
          </a:lstStyle>
          <a:p>
            <a:pPr>
              <a:defRPr/>
            </a:pPr>
            <a:endParaRPr lang="en-US"/>
          </a:p>
        </p:txBody>
      </p:sp>
      <p:sp>
        <p:nvSpPr>
          <p:cNvPr id="7" name="Rectangle 26"/>
          <p:cNvSpPr>
            <a:spLocks noGrp="1" noChangeArrowheads="1"/>
          </p:cNvSpPr>
          <p:nvPr>
            <p:ph type="sldNum" sz="quarter" idx="12"/>
          </p:nvPr>
        </p:nvSpPr>
        <p:spPr/>
        <p:txBody>
          <a:bodyPr/>
          <a:lstStyle>
            <a:lvl1pPr>
              <a:defRPr/>
            </a:lvl1pPr>
          </a:lstStyle>
          <a:p>
            <a:pPr>
              <a:defRPr/>
            </a:pPr>
            <a:fld id="{ED5CD224-2B30-42AB-9155-A1448138630A}" type="slidenum">
              <a:rPr lang="en-US"/>
              <a:pPr>
                <a:defRPr/>
              </a:pPr>
              <a:t>‹#›</a:t>
            </a:fld>
            <a:endParaRPr lang="en-US"/>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p:txBody>
          <a:bodyPr/>
          <a:lstStyle>
            <a:lvl1pPr>
              <a:defRPr/>
            </a:lvl1pPr>
          </a:lstStyle>
          <a:p>
            <a:pPr>
              <a:defRPr/>
            </a:pPr>
            <a:endParaRPr lang="en-US"/>
          </a:p>
        </p:txBody>
      </p:sp>
      <p:sp>
        <p:nvSpPr>
          <p:cNvPr id="6" name="Rectangle 25"/>
          <p:cNvSpPr>
            <a:spLocks noGrp="1" noChangeArrowheads="1"/>
          </p:cNvSpPr>
          <p:nvPr>
            <p:ph type="ftr" sz="quarter" idx="11"/>
          </p:nvPr>
        </p:nvSpPr>
        <p:spPr/>
        <p:txBody>
          <a:bodyPr/>
          <a:lstStyle>
            <a:lvl1pPr>
              <a:defRPr/>
            </a:lvl1pPr>
          </a:lstStyle>
          <a:p>
            <a:pPr>
              <a:defRPr/>
            </a:pPr>
            <a:endParaRPr lang="en-US"/>
          </a:p>
        </p:txBody>
      </p:sp>
      <p:sp>
        <p:nvSpPr>
          <p:cNvPr id="7" name="Rectangle 26"/>
          <p:cNvSpPr>
            <a:spLocks noGrp="1" noChangeArrowheads="1"/>
          </p:cNvSpPr>
          <p:nvPr>
            <p:ph type="sldNum" sz="quarter" idx="12"/>
          </p:nvPr>
        </p:nvSpPr>
        <p:spPr/>
        <p:txBody>
          <a:bodyPr/>
          <a:lstStyle>
            <a:lvl1pPr>
              <a:defRPr/>
            </a:lvl1pPr>
          </a:lstStyle>
          <a:p>
            <a:pPr>
              <a:defRPr/>
            </a:pPr>
            <a:fld id="{58635044-04F9-4252-A13A-C4873FA0D911}" type="slidenum">
              <a:rPr lang="en-US"/>
              <a:pPr>
                <a:defRPr/>
              </a:pPr>
              <a:t>‹#›</a:t>
            </a:fld>
            <a:endParaRPr lang="en-US"/>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p:txBody>
          <a:bodyPr/>
          <a:lstStyle>
            <a:lvl1pPr>
              <a:defRPr/>
            </a:lvl1pPr>
          </a:lstStyle>
          <a:p>
            <a:pPr>
              <a:defRPr/>
            </a:pPr>
            <a:endParaRPr lang="en-US"/>
          </a:p>
        </p:txBody>
      </p:sp>
      <p:sp>
        <p:nvSpPr>
          <p:cNvPr id="5" name="Rectangle 25"/>
          <p:cNvSpPr>
            <a:spLocks noGrp="1" noChangeArrowheads="1"/>
          </p:cNvSpPr>
          <p:nvPr>
            <p:ph type="ftr" sz="quarter" idx="11"/>
          </p:nvPr>
        </p:nvSpPr>
        <p:spPr/>
        <p:txBody>
          <a:bodyPr/>
          <a:lstStyle>
            <a:lvl1pPr>
              <a:defRPr/>
            </a:lvl1pPr>
          </a:lstStyle>
          <a:p>
            <a:pPr>
              <a:defRPr/>
            </a:pPr>
            <a:endParaRPr lang="en-US"/>
          </a:p>
        </p:txBody>
      </p:sp>
      <p:sp>
        <p:nvSpPr>
          <p:cNvPr id="6" name="Rectangle 26"/>
          <p:cNvSpPr>
            <a:spLocks noGrp="1" noChangeArrowheads="1"/>
          </p:cNvSpPr>
          <p:nvPr>
            <p:ph type="sldNum" sz="quarter" idx="12"/>
          </p:nvPr>
        </p:nvSpPr>
        <p:spPr/>
        <p:txBody>
          <a:bodyPr/>
          <a:lstStyle>
            <a:lvl1pPr>
              <a:defRPr/>
            </a:lvl1pPr>
          </a:lstStyle>
          <a:p>
            <a:pPr>
              <a:defRPr/>
            </a:pPr>
            <a:fld id="{B1D1E876-B4FB-42FB-8ACC-27BCD9CEA267}" type="slidenum">
              <a:rPr lang="en-US"/>
              <a:pPr>
                <a:defRPr/>
              </a:pPr>
              <a:t>‹#›</a:t>
            </a:fld>
            <a:endParaRPr lang="en-US"/>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p:txBody>
          <a:bodyPr/>
          <a:lstStyle>
            <a:lvl1pPr>
              <a:defRPr/>
            </a:lvl1pPr>
          </a:lstStyle>
          <a:p>
            <a:pPr>
              <a:defRPr/>
            </a:pPr>
            <a:endParaRPr lang="en-US"/>
          </a:p>
        </p:txBody>
      </p:sp>
      <p:sp>
        <p:nvSpPr>
          <p:cNvPr id="5" name="Rectangle 25"/>
          <p:cNvSpPr>
            <a:spLocks noGrp="1" noChangeArrowheads="1"/>
          </p:cNvSpPr>
          <p:nvPr>
            <p:ph type="ftr" sz="quarter" idx="11"/>
          </p:nvPr>
        </p:nvSpPr>
        <p:spPr/>
        <p:txBody>
          <a:bodyPr/>
          <a:lstStyle>
            <a:lvl1pPr>
              <a:defRPr/>
            </a:lvl1pPr>
          </a:lstStyle>
          <a:p>
            <a:pPr>
              <a:defRPr/>
            </a:pPr>
            <a:endParaRPr lang="en-US"/>
          </a:p>
        </p:txBody>
      </p:sp>
      <p:sp>
        <p:nvSpPr>
          <p:cNvPr id="6" name="Rectangle 26"/>
          <p:cNvSpPr>
            <a:spLocks noGrp="1" noChangeArrowheads="1"/>
          </p:cNvSpPr>
          <p:nvPr>
            <p:ph type="sldNum" sz="quarter" idx="12"/>
          </p:nvPr>
        </p:nvSpPr>
        <p:spPr/>
        <p:txBody>
          <a:bodyPr/>
          <a:lstStyle>
            <a:lvl1pPr>
              <a:defRPr/>
            </a:lvl1pPr>
          </a:lstStyle>
          <a:p>
            <a:pPr>
              <a:defRPr/>
            </a:pPr>
            <a:fld id="{EE5B5930-7199-467A-AE20-E0A4F88CCB72}" type="slidenum">
              <a:rPr lang="en-US"/>
              <a:pPr>
                <a:defRPr/>
              </a:pPr>
              <a:t>‹#›</a:t>
            </a:fld>
            <a:endParaRPr lang="en-US"/>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A25CB8A-AFBF-45A6-B05D-8430768088AB}" type="slidenum">
              <a:rPr lang="en-US"/>
              <a:pPr>
                <a:defRPr/>
              </a:pPr>
              <a:t>‹#›</a:t>
            </a:fld>
            <a:endParaRPr lang="en-US"/>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ABAE526-CDA9-4749-B8A9-D7FAF9C42A1C}" type="slidenum">
              <a:rPr lang="en-US"/>
              <a:pPr>
                <a:defRPr/>
              </a:pPr>
              <a:t>‹#›</a:t>
            </a:fld>
            <a:endParaRPr lang="en-US"/>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F3EC5F6-7DE2-4CEA-8624-B38A726C8B9B}" type="slidenum">
              <a:rPr lang="en-US"/>
              <a:pPr>
                <a:defRPr/>
              </a:pPr>
              <a:t>‹#›</a:t>
            </a:fld>
            <a:endParaRPr lang="en-US"/>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D75CC2C5-B16D-42EE-B418-30E41D16C749}" type="slidenum">
              <a:rPr lang="en-US"/>
              <a:pPr>
                <a:defRPr/>
              </a:pPr>
              <a:t>‹#›</a:t>
            </a:fld>
            <a:endParaRPr lang="en-US"/>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693F066-2E78-4098-ADFF-FCF4EF03F284}" type="slidenum">
              <a:rPr lang="en-US"/>
              <a:pPr>
                <a:defRPr/>
              </a:pPr>
              <a:t>‹#›</a:t>
            </a:fld>
            <a:endParaRPr lang="en-US"/>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7F62BB29-9D15-4443-BF52-0624CD926A98}" type="slidenum">
              <a:rPr lang="en-US"/>
              <a:pPr>
                <a:defRPr/>
              </a:pPr>
              <a:t>‹#›</a:t>
            </a:fld>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p:txBody>
          <a:bodyPr/>
          <a:lstStyle>
            <a:lvl1pPr>
              <a:defRPr/>
            </a:lvl1pPr>
          </a:lstStyle>
          <a:p>
            <a:pPr>
              <a:defRPr/>
            </a:pPr>
            <a:endParaRPr lang="en-US"/>
          </a:p>
        </p:txBody>
      </p:sp>
      <p:sp>
        <p:nvSpPr>
          <p:cNvPr id="5" name="Rectangle 25"/>
          <p:cNvSpPr>
            <a:spLocks noGrp="1" noChangeArrowheads="1"/>
          </p:cNvSpPr>
          <p:nvPr>
            <p:ph type="ftr" sz="quarter" idx="11"/>
          </p:nvPr>
        </p:nvSpPr>
        <p:spPr/>
        <p:txBody>
          <a:bodyPr/>
          <a:lstStyle>
            <a:lvl1pPr>
              <a:defRPr/>
            </a:lvl1pPr>
          </a:lstStyle>
          <a:p>
            <a:pPr>
              <a:defRPr/>
            </a:pPr>
            <a:endParaRPr lang="en-US"/>
          </a:p>
        </p:txBody>
      </p:sp>
      <p:sp>
        <p:nvSpPr>
          <p:cNvPr id="6" name="Rectangle 26"/>
          <p:cNvSpPr>
            <a:spLocks noGrp="1" noChangeArrowheads="1"/>
          </p:cNvSpPr>
          <p:nvPr>
            <p:ph type="sldNum" sz="quarter" idx="12"/>
          </p:nvPr>
        </p:nvSpPr>
        <p:spPr/>
        <p:txBody>
          <a:bodyPr/>
          <a:lstStyle>
            <a:lvl1pPr>
              <a:defRPr/>
            </a:lvl1pPr>
          </a:lstStyle>
          <a:p>
            <a:pPr>
              <a:defRPr/>
            </a:pPr>
            <a:fld id="{5826BFC3-1DD6-4EDC-A0A9-71876064FB3A}" type="slidenum">
              <a:rPr lang="en-US"/>
              <a:pPr>
                <a:defRPr/>
              </a:pPr>
              <a:t>‹#›</a:t>
            </a:fld>
            <a:endParaRPr lang="en-US"/>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6BB8D6B4-2D03-43C3-BD64-4A34A21FA6BF}" type="slidenum">
              <a:rPr lang="en-US"/>
              <a:pPr>
                <a:defRPr/>
              </a:pPr>
              <a:t>‹#›</a:t>
            </a:fld>
            <a:endParaRPr lang="en-US"/>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A2EF4B8D-A515-4275-99FE-B25BF68B5197}" type="slidenum">
              <a:rPr lang="en-US"/>
              <a:pPr>
                <a:defRPr/>
              </a:pPr>
              <a:t>‹#›</a:t>
            </a:fld>
            <a:endParaRPr lang="en-US"/>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5A443638-1974-4CB9-9EAF-AEF7E1D07BEB}" type="slidenum">
              <a:rPr lang="en-US"/>
              <a:pPr>
                <a:defRPr/>
              </a:pPr>
              <a:t>‹#›</a:t>
            </a:fld>
            <a:endParaRPr lang="en-US"/>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2C047B0-5931-4CD1-9323-93B9E25DCB73}" type="slidenum">
              <a:rPr lang="en-US"/>
              <a:pPr>
                <a:defRPr/>
              </a:pPr>
              <a:t>‹#›</a:t>
            </a:fld>
            <a:endParaRPr lang="en-US"/>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9966184-AC14-4320-9221-F518B0F51E88}" type="slidenum">
              <a:rPr lang="en-US"/>
              <a:pPr>
                <a:defRPr/>
              </a:pPr>
              <a:t>‹#›</a:t>
            </a:fld>
            <a:endParaRPr lang="en-US"/>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p:txBody>
          <a:bodyPr/>
          <a:lstStyle>
            <a:lvl1pPr>
              <a:defRPr/>
            </a:lvl1pPr>
          </a:lstStyle>
          <a:p>
            <a:pPr>
              <a:defRPr/>
            </a:pPr>
            <a:endParaRPr lang="en-US"/>
          </a:p>
        </p:txBody>
      </p:sp>
      <p:sp>
        <p:nvSpPr>
          <p:cNvPr id="6" name="Rectangle 25"/>
          <p:cNvSpPr>
            <a:spLocks noGrp="1" noChangeArrowheads="1"/>
          </p:cNvSpPr>
          <p:nvPr>
            <p:ph type="ftr" sz="quarter" idx="11"/>
          </p:nvPr>
        </p:nvSpPr>
        <p:spPr/>
        <p:txBody>
          <a:bodyPr/>
          <a:lstStyle>
            <a:lvl1pPr>
              <a:defRPr/>
            </a:lvl1pPr>
          </a:lstStyle>
          <a:p>
            <a:pPr>
              <a:defRPr/>
            </a:pPr>
            <a:endParaRPr lang="en-US"/>
          </a:p>
        </p:txBody>
      </p:sp>
      <p:sp>
        <p:nvSpPr>
          <p:cNvPr id="7" name="Rectangle 26"/>
          <p:cNvSpPr>
            <a:spLocks noGrp="1" noChangeArrowheads="1"/>
          </p:cNvSpPr>
          <p:nvPr>
            <p:ph type="sldNum" sz="quarter" idx="12"/>
          </p:nvPr>
        </p:nvSpPr>
        <p:spPr/>
        <p:txBody>
          <a:bodyPr/>
          <a:lstStyle>
            <a:lvl1pPr>
              <a:defRPr/>
            </a:lvl1pPr>
          </a:lstStyle>
          <a:p>
            <a:pPr>
              <a:defRPr/>
            </a:pPr>
            <a:fld id="{658298CD-6DC9-4398-B442-2A6EE31779A1}" type="slidenum">
              <a:rPr lang="en-US"/>
              <a:pPr>
                <a:defRPr/>
              </a:pPr>
              <a:t>‹#›</a:t>
            </a:fld>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p:txBody>
          <a:bodyPr/>
          <a:lstStyle>
            <a:lvl1pPr>
              <a:defRPr/>
            </a:lvl1pPr>
          </a:lstStyle>
          <a:p>
            <a:pPr>
              <a:defRPr/>
            </a:pPr>
            <a:endParaRPr lang="en-US"/>
          </a:p>
        </p:txBody>
      </p:sp>
      <p:sp>
        <p:nvSpPr>
          <p:cNvPr id="8" name="Rectangle 25"/>
          <p:cNvSpPr>
            <a:spLocks noGrp="1" noChangeArrowheads="1"/>
          </p:cNvSpPr>
          <p:nvPr>
            <p:ph type="ftr" sz="quarter" idx="11"/>
          </p:nvPr>
        </p:nvSpPr>
        <p:spPr/>
        <p:txBody>
          <a:bodyPr/>
          <a:lstStyle>
            <a:lvl1pPr>
              <a:defRPr/>
            </a:lvl1pPr>
          </a:lstStyle>
          <a:p>
            <a:pPr>
              <a:defRPr/>
            </a:pPr>
            <a:endParaRPr lang="en-US"/>
          </a:p>
        </p:txBody>
      </p:sp>
      <p:sp>
        <p:nvSpPr>
          <p:cNvPr id="9" name="Rectangle 26"/>
          <p:cNvSpPr>
            <a:spLocks noGrp="1" noChangeArrowheads="1"/>
          </p:cNvSpPr>
          <p:nvPr>
            <p:ph type="sldNum" sz="quarter" idx="12"/>
          </p:nvPr>
        </p:nvSpPr>
        <p:spPr/>
        <p:txBody>
          <a:bodyPr/>
          <a:lstStyle>
            <a:lvl1pPr>
              <a:defRPr/>
            </a:lvl1pPr>
          </a:lstStyle>
          <a:p>
            <a:pPr>
              <a:defRPr/>
            </a:pPr>
            <a:fld id="{B8DB0BDA-D621-410D-9A11-961E6A9FE911}" type="slidenum">
              <a:rPr lang="en-US"/>
              <a:pPr>
                <a:defRPr/>
              </a:pPr>
              <a:t>‹#›</a:t>
            </a:fld>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p:txBody>
          <a:bodyPr/>
          <a:lstStyle>
            <a:lvl1pPr>
              <a:defRPr/>
            </a:lvl1pPr>
          </a:lstStyle>
          <a:p>
            <a:pPr>
              <a:defRPr/>
            </a:pPr>
            <a:endParaRPr lang="en-US"/>
          </a:p>
        </p:txBody>
      </p:sp>
      <p:sp>
        <p:nvSpPr>
          <p:cNvPr id="4" name="Rectangle 25"/>
          <p:cNvSpPr>
            <a:spLocks noGrp="1" noChangeArrowheads="1"/>
          </p:cNvSpPr>
          <p:nvPr>
            <p:ph type="ftr" sz="quarter" idx="11"/>
          </p:nvPr>
        </p:nvSpPr>
        <p:spPr/>
        <p:txBody>
          <a:bodyPr/>
          <a:lstStyle>
            <a:lvl1pPr>
              <a:defRPr/>
            </a:lvl1pPr>
          </a:lstStyle>
          <a:p>
            <a:pPr>
              <a:defRPr/>
            </a:pPr>
            <a:endParaRPr lang="en-US"/>
          </a:p>
        </p:txBody>
      </p:sp>
      <p:sp>
        <p:nvSpPr>
          <p:cNvPr id="5" name="Rectangle 26"/>
          <p:cNvSpPr>
            <a:spLocks noGrp="1" noChangeArrowheads="1"/>
          </p:cNvSpPr>
          <p:nvPr>
            <p:ph type="sldNum" sz="quarter" idx="12"/>
          </p:nvPr>
        </p:nvSpPr>
        <p:spPr/>
        <p:txBody>
          <a:bodyPr/>
          <a:lstStyle>
            <a:lvl1pPr>
              <a:defRPr/>
            </a:lvl1pPr>
          </a:lstStyle>
          <a:p>
            <a:pPr>
              <a:defRPr/>
            </a:pPr>
            <a:fld id="{C403184C-4541-4035-ABF8-44866BB9E247}" type="slidenum">
              <a:rPr lang="en-US"/>
              <a:pPr>
                <a:defRPr/>
              </a:pPr>
              <a:t>‹#›</a:t>
            </a:fld>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p:txBody>
          <a:bodyPr/>
          <a:lstStyle>
            <a:lvl1pPr>
              <a:defRPr/>
            </a:lvl1pPr>
          </a:lstStyle>
          <a:p>
            <a:pPr>
              <a:defRPr/>
            </a:pPr>
            <a:endParaRPr lang="en-US"/>
          </a:p>
        </p:txBody>
      </p:sp>
      <p:sp>
        <p:nvSpPr>
          <p:cNvPr id="3" name="Rectangle 25"/>
          <p:cNvSpPr>
            <a:spLocks noGrp="1" noChangeArrowheads="1"/>
          </p:cNvSpPr>
          <p:nvPr>
            <p:ph type="ftr" sz="quarter" idx="11"/>
          </p:nvPr>
        </p:nvSpPr>
        <p:spPr/>
        <p:txBody>
          <a:bodyPr/>
          <a:lstStyle>
            <a:lvl1pPr>
              <a:defRPr/>
            </a:lvl1pPr>
          </a:lstStyle>
          <a:p>
            <a:pPr>
              <a:defRPr/>
            </a:pPr>
            <a:endParaRPr lang="en-US"/>
          </a:p>
        </p:txBody>
      </p:sp>
      <p:sp>
        <p:nvSpPr>
          <p:cNvPr id="4" name="Rectangle 26"/>
          <p:cNvSpPr>
            <a:spLocks noGrp="1" noChangeArrowheads="1"/>
          </p:cNvSpPr>
          <p:nvPr>
            <p:ph type="sldNum" sz="quarter" idx="12"/>
          </p:nvPr>
        </p:nvSpPr>
        <p:spPr/>
        <p:txBody>
          <a:bodyPr/>
          <a:lstStyle>
            <a:lvl1pPr>
              <a:defRPr/>
            </a:lvl1pPr>
          </a:lstStyle>
          <a:p>
            <a:pPr>
              <a:defRPr/>
            </a:pPr>
            <a:fld id="{F16E8757-581D-4B17-8CDB-7A64832CF5F9}" type="slidenum">
              <a:rPr lang="en-US"/>
              <a:pPr>
                <a:defRPr/>
              </a:pPr>
              <a:t>‹#›</a:t>
            </a:fld>
            <a:endParaRPr 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p:txBody>
          <a:bodyPr/>
          <a:lstStyle>
            <a:lvl1pPr>
              <a:defRPr/>
            </a:lvl1pPr>
          </a:lstStyle>
          <a:p>
            <a:pPr>
              <a:defRPr/>
            </a:pPr>
            <a:endParaRPr lang="en-US"/>
          </a:p>
        </p:txBody>
      </p:sp>
      <p:sp>
        <p:nvSpPr>
          <p:cNvPr id="6" name="Rectangle 25"/>
          <p:cNvSpPr>
            <a:spLocks noGrp="1" noChangeArrowheads="1"/>
          </p:cNvSpPr>
          <p:nvPr>
            <p:ph type="ftr" sz="quarter" idx="11"/>
          </p:nvPr>
        </p:nvSpPr>
        <p:spPr/>
        <p:txBody>
          <a:bodyPr/>
          <a:lstStyle>
            <a:lvl1pPr>
              <a:defRPr/>
            </a:lvl1pPr>
          </a:lstStyle>
          <a:p>
            <a:pPr>
              <a:defRPr/>
            </a:pPr>
            <a:endParaRPr lang="en-US"/>
          </a:p>
        </p:txBody>
      </p:sp>
      <p:sp>
        <p:nvSpPr>
          <p:cNvPr id="7" name="Rectangle 26"/>
          <p:cNvSpPr>
            <a:spLocks noGrp="1" noChangeArrowheads="1"/>
          </p:cNvSpPr>
          <p:nvPr>
            <p:ph type="sldNum" sz="quarter" idx="12"/>
          </p:nvPr>
        </p:nvSpPr>
        <p:spPr/>
        <p:txBody>
          <a:bodyPr/>
          <a:lstStyle>
            <a:lvl1pPr>
              <a:defRPr/>
            </a:lvl1pPr>
          </a:lstStyle>
          <a:p>
            <a:pPr>
              <a:defRPr/>
            </a:pPr>
            <a:fld id="{4D1E0446-ED68-4C67-9252-5746A8C0F96A}" type="slidenum">
              <a:rPr lang="en-US"/>
              <a:pPr>
                <a:defRPr/>
              </a:pPr>
              <a:t>‹#›</a:t>
            </a:fld>
            <a:endParaRPr lang="en-US"/>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p:txBody>
          <a:bodyPr/>
          <a:lstStyle>
            <a:lvl1pPr>
              <a:defRPr/>
            </a:lvl1pPr>
          </a:lstStyle>
          <a:p>
            <a:pPr>
              <a:defRPr/>
            </a:pPr>
            <a:endParaRPr lang="en-US"/>
          </a:p>
        </p:txBody>
      </p:sp>
      <p:sp>
        <p:nvSpPr>
          <p:cNvPr id="6" name="Rectangle 25"/>
          <p:cNvSpPr>
            <a:spLocks noGrp="1" noChangeArrowheads="1"/>
          </p:cNvSpPr>
          <p:nvPr>
            <p:ph type="ftr" sz="quarter" idx="11"/>
          </p:nvPr>
        </p:nvSpPr>
        <p:spPr/>
        <p:txBody>
          <a:bodyPr/>
          <a:lstStyle>
            <a:lvl1pPr>
              <a:defRPr/>
            </a:lvl1pPr>
          </a:lstStyle>
          <a:p>
            <a:pPr>
              <a:defRPr/>
            </a:pPr>
            <a:endParaRPr lang="en-US"/>
          </a:p>
        </p:txBody>
      </p:sp>
      <p:sp>
        <p:nvSpPr>
          <p:cNvPr id="7" name="Rectangle 26"/>
          <p:cNvSpPr>
            <a:spLocks noGrp="1" noChangeArrowheads="1"/>
          </p:cNvSpPr>
          <p:nvPr>
            <p:ph type="sldNum" sz="quarter" idx="12"/>
          </p:nvPr>
        </p:nvSpPr>
        <p:spPr/>
        <p:txBody>
          <a:bodyPr/>
          <a:lstStyle>
            <a:lvl1pPr>
              <a:defRPr/>
            </a:lvl1pPr>
          </a:lstStyle>
          <a:p>
            <a:pPr>
              <a:defRPr/>
            </a:pPr>
            <a:fld id="{6BD8EB0E-F885-4971-9E5B-1F51DEF29223}" type="slidenum">
              <a:rPr lang="en-US"/>
              <a:pPr>
                <a:defRPr/>
              </a:pPr>
              <a:t>‹#›</a:t>
            </a:fld>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1049" name="Freeform 3"/>
            <p:cNvSpPr>
              <a:spLocks/>
            </p:cNvSpPr>
            <p:nvPr/>
          </p:nvSpPr>
          <p:spPr bwMode="hidden">
            <a:xfrm>
              <a:off x="0" y="3072"/>
              <a:ext cx="5760" cy="1248"/>
            </a:xfrm>
            <a:custGeom>
              <a:avLst/>
              <a:gdLst>
                <a:gd name="T0" fmla="*/ 5760 w 6027"/>
                <a:gd name="T1" fmla="*/ 1248 h 2296"/>
                <a:gd name="T2" fmla="*/ 0 w 6027"/>
                <a:gd name="T3" fmla="*/ 1248 h 2296"/>
                <a:gd name="T4" fmla="*/ 0 w 6027"/>
                <a:gd name="T5" fmla="*/ 0 h 2296"/>
                <a:gd name="T6" fmla="*/ 5760 w 6027"/>
                <a:gd name="T7" fmla="*/ 0 h 2296"/>
                <a:gd name="T8" fmla="*/ 5760 w 6027"/>
                <a:gd name="T9" fmla="*/ 1248 h 2296"/>
                <a:gd name="T10" fmla="*/ 5760 w 6027"/>
                <a:gd name="T11" fmla="*/ 124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17715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p>
          </p:txBody>
        </p:sp>
      </p:grpSp>
      <p:sp>
        <p:nvSpPr>
          <p:cNvPr id="1027" name="Freeform 5"/>
          <p:cNvSpPr>
            <a:spLocks/>
          </p:cNvSpPr>
          <p:nvPr/>
        </p:nvSpPr>
        <p:spPr bwMode="hidden">
          <a:xfrm>
            <a:off x="6248400" y="6262688"/>
            <a:ext cx="2895600" cy="609600"/>
          </a:xfrm>
          <a:custGeom>
            <a:avLst/>
            <a:gdLst>
              <a:gd name="T0" fmla="*/ 2895600 w 5748"/>
              <a:gd name="T1" fmla="*/ 609600 h 246"/>
              <a:gd name="T2" fmla="*/ 0 w 5748"/>
              <a:gd name="T3" fmla="*/ 609600 h 246"/>
              <a:gd name="T4" fmla="*/ 0 w 5748"/>
              <a:gd name="T5" fmla="*/ 0 h 246"/>
              <a:gd name="T6" fmla="*/ 2895600 w 5748"/>
              <a:gd name="T7" fmla="*/ 0 h 246"/>
              <a:gd name="T8" fmla="*/ 2895600 w 5748"/>
              <a:gd name="T9" fmla="*/ 609600 h 246"/>
              <a:gd name="T10" fmla="*/ 2895600 w 5748"/>
              <a:gd name="T11" fmla="*/ 609600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1028" name="Group 6"/>
          <p:cNvGrpSpPr>
            <a:grpSpLocks/>
          </p:cNvGrpSpPr>
          <p:nvPr/>
        </p:nvGrpSpPr>
        <p:grpSpPr bwMode="auto">
          <a:xfrm>
            <a:off x="0" y="6019800"/>
            <a:ext cx="7848600" cy="857250"/>
            <a:chOff x="0" y="3792"/>
            <a:chExt cx="4944" cy="540"/>
          </a:xfrm>
        </p:grpSpPr>
        <p:sp>
          <p:nvSpPr>
            <p:cNvPr id="17715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p>
          </p:txBody>
        </p:sp>
        <p:grpSp>
          <p:nvGrpSpPr>
            <p:cNvPr id="1042"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en-US"/>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20 h 353"/>
                  <a:gd name="T4" fmla="*/ 24 w 186"/>
                  <a:gd name="T5" fmla="*/ 34 h 353"/>
                  <a:gd name="T6" fmla="*/ 18 w 186"/>
                  <a:gd name="T7" fmla="*/ 74 h 353"/>
                  <a:gd name="T8" fmla="*/ 42 w 186"/>
                  <a:gd name="T9" fmla="*/ 128 h 353"/>
                  <a:gd name="T10" fmla="*/ 48 w 186"/>
                  <a:gd name="T11" fmla="*/ 181 h 353"/>
                  <a:gd name="T12" fmla="*/ 0 w 186"/>
                  <a:gd name="T13" fmla="*/ 395 h 353"/>
                  <a:gd name="T14" fmla="*/ 54 w 186"/>
                  <a:gd name="T15" fmla="*/ 261 h 353"/>
                  <a:gd name="T16" fmla="*/ 84 w 186"/>
                  <a:gd name="T17" fmla="*/ 242 h 353"/>
                  <a:gd name="T18" fmla="*/ 126 w 186"/>
                  <a:gd name="T19" fmla="*/ 141 h 353"/>
                  <a:gd name="T20" fmla="*/ 144 w 186"/>
                  <a:gd name="T21" fmla="*/ 134 h 353"/>
                  <a:gd name="T22" fmla="*/ 144 w 186"/>
                  <a:gd name="T23" fmla="*/ 101 h 353"/>
                  <a:gd name="T24" fmla="*/ 186 w 186"/>
                  <a:gd name="T25" fmla="*/ 74 h 353"/>
                  <a:gd name="T26" fmla="*/ 162 w 186"/>
                  <a:gd name="T27" fmla="*/ 6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w="9525">
                <a:noFill/>
                <a:round/>
                <a:headEnd/>
                <a:tailEnd/>
              </a:ln>
            </p:spPr>
            <p:txBody>
              <a:bodyPr/>
              <a:lstStyle/>
              <a:p>
                <a:endParaRPr lang="en-US"/>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w="9525">
                <a:noFill/>
                <a:round/>
                <a:headEnd/>
                <a:tailEnd/>
              </a:ln>
            </p:spPr>
            <p:txBody>
              <a:bodyPr/>
              <a:lstStyle/>
              <a:p>
                <a:endParaRPr lang="en-US"/>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7 h 66"/>
                  <a:gd name="T8" fmla="*/ 6 w 155"/>
                  <a:gd name="T9" fmla="*/ 20 h 66"/>
                  <a:gd name="T10" fmla="*/ 0 w 155"/>
                  <a:gd name="T11" fmla="*/ 27 h 66"/>
                  <a:gd name="T12" fmla="*/ 78 w 155"/>
                  <a:gd name="T13" fmla="*/ 67 h 66"/>
                  <a:gd name="T14" fmla="*/ 96 w 155"/>
                  <a:gd name="T15" fmla="*/ 47 h 66"/>
                  <a:gd name="T16" fmla="*/ 155 w 155"/>
                  <a:gd name="T17" fmla="*/ 74 h 66"/>
                  <a:gd name="T18" fmla="*/ 126 w 155"/>
                  <a:gd name="T19" fmla="*/ 27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w="9525">
                <a:noFill/>
                <a:round/>
                <a:headEnd/>
                <a:tailEnd/>
              </a:ln>
            </p:spPr>
            <p:txBody>
              <a:bodyPr/>
              <a:lstStyle/>
              <a:p>
                <a:endParaRPr lang="en-US"/>
              </a:p>
            </p:txBody>
          </p:sp>
          <p:sp>
            <p:nvSpPr>
              <p:cNvPr id="1048" name="Freeform 13"/>
              <p:cNvSpPr>
                <a:spLocks/>
              </p:cNvSpPr>
              <p:nvPr userDrawn="1"/>
            </p:nvSpPr>
            <p:spPr bwMode="ltGray">
              <a:xfrm>
                <a:off x="2486" y="3859"/>
                <a:ext cx="42" cy="81"/>
              </a:xfrm>
              <a:custGeom>
                <a:avLst/>
                <a:gdLst>
                  <a:gd name="T0" fmla="*/ 6 w 42"/>
                  <a:gd name="T1" fmla="*/ 41 h 72"/>
                  <a:gd name="T2" fmla="*/ 0 w 42"/>
                  <a:gd name="T3" fmla="*/ 20 h 72"/>
                  <a:gd name="T4" fmla="*/ 12 w 42"/>
                  <a:gd name="T5" fmla="*/ 7 h 72"/>
                  <a:gd name="T6" fmla="*/ 0 w 42"/>
                  <a:gd name="T7" fmla="*/ 7 h 72"/>
                  <a:gd name="T8" fmla="*/ 12 w 42"/>
                  <a:gd name="T9" fmla="*/ 7 h 72"/>
                  <a:gd name="T10" fmla="*/ 24 w 42"/>
                  <a:gd name="T11" fmla="*/ 7 h 72"/>
                  <a:gd name="T12" fmla="*/ 36 w 42"/>
                  <a:gd name="T13" fmla="*/ 7 h 72"/>
                  <a:gd name="T14" fmla="*/ 42 w 42"/>
                  <a:gd name="T15" fmla="*/ 0 h 72"/>
                  <a:gd name="T16" fmla="*/ 30 w 42"/>
                  <a:gd name="T17" fmla="*/ 20 h 72"/>
                  <a:gd name="T18" fmla="*/ 42 w 42"/>
                  <a:gd name="T19" fmla="*/ 54 h 72"/>
                  <a:gd name="T20" fmla="*/ 12 w 42"/>
                  <a:gd name="T21" fmla="*/ 81 h 72"/>
                  <a:gd name="T22" fmla="*/ 6 w 42"/>
                  <a:gd name="T23" fmla="*/ 41 h 72"/>
                  <a:gd name="T24" fmla="*/ 6 w 42"/>
                  <a:gd name="T25" fmla="*/ 4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w="9525">
                <a:noFill/>
                <a:round/>
                <a:headEnd/>
                <a:tailEnd/>
              </a:ln>
            </p:spPr>
            <p:txBody>
              <a:bodyPr/>
              <a:lstStyle/>
              <a:p>
                <a:endParaRPr lang="en-US"/>
              </a:p>
            </p:txBody>
          </p:sp>
        </p:grpSp>
        <p:sp>
          <p:nvSpPr>
            <p:cNvPr id="177166"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p>
          </p:txBody>
        </p:sp>
      </p:grpSp>
      <p:grpSp>
        <p:nvGrpSpPr>
          <p:cNvPr id="1029" name="Group 15"/>
          <p:cNvGrpSpPr>
            <a:grpSpLocks/>
          </p:cNvGrpSpPr>
          <p:nvPr/>
        </p:nvGrpSpPr>
        <p:grpSpPr bwMode="auto">
          <a:xfrm>
            <a:off x="627063" y="6021388"/>
            <a:ext cx="5684837" cy="849312"/>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61 h 287"/>
                <a:gd name="T4" fmla="*/ 66 w 365"/>
                <a:gd name="T5" fmla="*/ 110 h 287"/>
                <a:gd name="T6" fmla="*/ 143 w 365"/>
                <a:gd name="T7" fmla="*/ 183 h 287"/>
                <a:gd name="T8" fmla="*/ 191 w 365"/>
                <a:gd name="T9" fmla="*/ 170 h 287"/>
                <a:gd name="T10" fmla="*/ 341 w 365"/>
                <a:gd name="T11" fmla="*/ 291 h 287"/>
                <a:gd name="T12" fmla="*/ 305 w 365"/>
                <a:gd name="T13" fmla="*/ 176 h 287"/>
                <a:gd name="T14" fmla="*/ 365 w 365"/>
                <a:gd name="T15" fmla="*/ 134 h 287"/>
                <a:gd name="T16" fmla="*/ 359 w 365"/>
                <a:gd name="T17" fmla="*/ 128 h 287"/>
                <a:gd name="T18" fmla="*/ 335 w 365"/>
                <a:gd name="T19" fmla="*/ 116 h 287"/>
                <a:gd name="T20" fmla="*/ 299 w 365"/>
                <a:gd name="T21" fmla="*/ 91 h 287"/>
                <a:gd name="T22" fmla="*/ 257 w 365"/>
                <a:gd name="T23" fmla="*/ 73 h 287"/>
                <a:gd name="T24" fmla="*/ 215 w 365"/>
                <a:gd name="T25" fmla="*/ 55 h 287"/>
                <a:gd name="T26" fmla="*/ 173 w 365"/>
                <a:gd name="T27" fmla="*/ 37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w="9525">
              <a:noFill/>
              <a:round/>
              <a:headEnd/>
              <a:tailEnd/>
            </a:ln>
          </p:spPr>
          <p:txBody>
            <a:bodyPr/>
            <a:lstStyle/>
            <a:p>
              <a:endParaRPr lang="en-US"/>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w="9525">
              <a:noFill/>
              <a:round/>
              <a:headEnd/>
              <a:tailEnd/>
            </a:ln>
          </p:spPr>
          <p:txBody>
            <a:bodyPr/>
            <a:lstStyle/>
            <a:p>
              <a:endParaRPr lang="en-US"/>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1 h 60"/>
                <a:gd name="T16" fmla="*/ 65 w 71"/>
                <a:gd name="T17" fmla="*/ 43 h 60"/>
                <a:gd name="T18" fmla="*/ 71 w 71"/>
                <a:gd name="T19" fmla="*/ 55 h 60"/>
                <a:gd name="T20" fmla="*/ 71 w 71"/>
                <a:gd name="T21" fmla="*/ 61 h 60"/>
                <a:gd name="T22" fmla="*/ 59 w 71"/>
                <a:gd name="T23" fmla="*/ 55 h 60"/>
                <a:gd name="T24" fmla="*/ 47 w 71"/>
                <a:gd name="T25" fmla="*/ 43 h 60"/>
                <a:gd name="T26" fmla="*/ 23 w 71"/>
                <a:gd name="T27" fmla="*/ 31 h 60"/>
                <a:gd name="T28" fmla="*/ 23 w 71"/>
                <a:gd name="T29" fmla="*/ 37 h 60"/>
                <a:gd name="T30" fmla="*/ 18 w 71"/>
                <a:gd name="T31" fmla="*/ 43 h 60"/>
                <a:gd name="T32" fmla="*/ 12 w 71"/>
                <a:gd name="T33" fmla="*/ 49 h 60"/>
                <a:gd name="T34" fmla="*/ 6 w 71"/>
                <a:gd name="T35" fmla="*/ 49 h 60"/>
                <a:gd name="T36" fmla="*/ 6 w 71"/>
                <a:gd name="T37" fmla="*/ 49 h 60"/>
                <a:gd name="T38" fmla="*/ 6 w 71"/>
                <a:gd name="T39" fmla="*/ 37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w="9525">
              <a:noFill/>
              <a:round/>
              <a:headEnd/>
              <a:tailEnd/>
            </a:ln>
          </p:spPr>
          <p:txBody>
            <a:bodyPr/>
            <a:lstStyle/>
            <a:p>
              <a:endParaRPr lang="en-US"/>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5 h 162"/>
                <a:gd name="T10" fmla="*/ 96 w 161"/>
                <a:gd name="T11" fmla="*/ 61 h 162"/>
                <a:gd name="T12" fmla="*/ 102 w 161"/>
                <a:gd name="T13" fmla="*/ 73 h 162"/>
                <a:gd name="T14" fmla="*/ 108 w 161"/>
                <a:gd name="T15" fmla="*/ 85 h 162"/>
                <a:gd name="T16" fmla="*/ 120 w 161"/>
                <a:gd name="T17" fmla="*/ 97 h 162"/>
                <a:gd name="T18" fmla="*/ 143 w 161"/>
                <a:gd name="T19" fmla="*/ 115 h 162"/>
                <a:gd name="T20" fmla="*/ 155 w 161"/>
                <a:gd name="T21" fmla="*/ 140 h 162"/>
                <a:gd name="T22" fmla="*/ 161 w 161"/>
                <a:gd name="T23" fmla="*/ 158 h 162"/>
                <a:gd name="T24" fmla="*/ 161 w 161"/>
                <a:gd name="T25" fmla="*/ 164 h 162"/>
                <a:gd name="T26" fmla="*/ 96 w 161"/>
                <a:gd name="T27" fmla="*/ 103 h 162"/>
                <a:gd name="T28" fmla="*/ 30 w 161"/>
                <a:gd name="T29" fmla="*/ 55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w="9525">
              <a:noFill/>
              <a:round/>
              <a:headEnd/>
              <a:tailEnd/>
            </a:ln>
          </p:spPr>
          <p:txBody>
            <a:bodyPr/>
            <a:lstStyle/>
            <a:p>
              <a:endParaRPr lang="en-US"/>
            </a:p>
          </p:txBody>
        </p:sp>
        <p:sp>
          <p:nvSpPr>
            <p:cNvPr id="1039" name="Freeform 20"/>
            <p:cNvSpPr>
              <a:spLocks/>
            </p:cNvSpPr>
            <p:nvPr/>
          </p:nvSpPr>
          <p:spPr bwMode="auto">
            <a:xfrm>
              <a:off x="706" y="3854"/>
              <a:ext cx="59" cy="61"/>
            </a:xfrm>
            <a:custGeom>
              <a:avLst/>
              <a:gdLst>
                <a:gd name="T0" fmla="*/ 59 w 59"/>
                <a:gd name="T1" fmla="*/ 6 h 60"/>
                <a:gd name="T2" fmla="*/ 41 w 59"/>
                <a:gd name="T3" fmla="*/ 31 h 60"/>
                <a:gd name="T4" fmla="*/ 41 w 59"/>
                <a:gd name="T5" fmla="*/ 37 h 60"/>
                <a:gd name="T6" fmla="*/ 47 w 59"/>
                <a:gd name="T7" fmla="*/ 43 h 60"/>
                <a:gd name="T8" fmla="*/ 53 w 59"/>
                <a:gd name="T9" fmla="*/ 55 h 60"/>
                <a:gd name="T10" fmla="*/ 53 w 59"/>
                <a:gd name="T11" fmla="*/ 61 h 60"/>
                <a:gd name="T12" fmla="*/ 47 w 59"/>
                <a:gd name="T13" fmla="*/ 55 h 60"/>
                <a:gd name="T14" fmla="*/ 35 w 59"/>
                <a:gd name="T15" fmla="*/ 49 h 60"/>
                <a:gd name="T16" fmla="*/ 23 w 59"/>
                <a:gd name="T17" fmla="*/ 37 h 60"/>
                <a:gd name="T18" fmla="*/ 17 w 59"/>
                <a:gd name="T19" fmla="*/ 31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w="9525">
              <a:noFill/>
              <a:round/>
              <a:headEnd/>
              <a:tailEnd/>
            </a:ln>
          </p:spPr>
          <p:txBody>
            <a:bodyPr/>
            <a:lstStyle/>
            <a:p>
              <a:endParaRPr lang="en-US"/>
            </a:p>
          </p:txBody>
        </p:sp>
        <p:sp>
          <p:nvSpPr>
            <p:cNvPr id="1040" name="Freeform 21"/>
            <p:cNvSpPr>
              <a:spLocks/>
            </p:cNvSpPr>
            <p:nvPr/>
          </p:nvSpPr>
          <p:spPr bwMode="auto">
            <a:xfrm>
              <a:off x="395" y="3811"/>
              <a:ext cx="245" cy="207"/>
            </a:xfrm>
            <a:custGeom>
              <a:avLst/>
              <a:gdLst>
                <a:gd name="T0" fmla="*/ 233 w 245"/>
                <a:gd name="T1" fmla="*/ 37 h 204"/>
                <a:gd name="T2" fmla="*/ 245 w 245"/>
                <a:gd name="T3" fmla="*/ 43 h 204"/>
                <a:gd name="T4" fmla="*/ 209 w 245"/>
                <a:gd name="T5" fmla="*/ 85 h 204"/>
                <a:gd name="T6" fmla="*/ 143 w 245"/>
                <a:gd name="T7" fmla="*/ 134 h 204"/>
                <a:gd name="T8" fmla="*/ 167 w 245"/>
                <a:gd name="T9" fmla="*/ 158 h 204"/>
                <a:gd name="T10" fmla="*/ 179 w 245"/>
                <a:gd name="T11" fmla="*/ 207 h 204"/>
                <a:gd name="T12" fmla="*/ 77 w 245"/>
                <a:gd name="T13" fmla="*/ 134 h 204"/>
                <a:gd name="T14" fmla="*/ 47 w 245"/>
                <a:gd name="T15" fmla="*/ 85 h 204"/>
                <a:gd name="T16" fmla="*/ 89 w 245"/>
                <a:gd name="T17" fmla="*/ 67 h 204"/>
                <a:gd name="T18" fmla="*/ 59 w 245"/>
                <a:gd name="T19" fmla="*/ 37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7 h 204"/>
                <a:gd name="T50" fmla="*/ 233 w 245"/>
                <a:gd name="T51" fmla="*/ 37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w="9525">
              <a:noFill/>
              <a:round/>
              <a:headEnd/>
              <a:tailEnd/>
            </a:ln>
          </p:spPr>
          <p:txBody>
            <a:bodyPr/>
            <a:lstStyle/>
            <a:p>
              <a:endParaRPr lang="en-US"/>
            </a:p>
          </p:txBody>
        </p:sp>
      </p:grpSp>
      <p:sp>
        <p:nvSpPr>
          <p:cNvPr id="177174"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7176"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endParaRPr lang="en-US"/>
          </a:p>
        </p:txBody>
      </p:sp>
      <p:sp>
        <p:nvSpPr>
          <p:cNvPr id="177177"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en-US"/>
          </a:p>
        </p:txBody>
      </p:sp>
      <p:sp>
        <p:nvSpPr>
          <p:cNvPr id="177178"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61F0DBC7-1230-49E0-989D-55A12394EFF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Lst>
  <p:transition spd="med"/>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44000" cy="6858000"/>
            <a:chOff x="0" y="0"/>
            <a:chExt cx="5760" cy="4320"/>
          </a:xfrm>
        </p:grpSpPr>
        <p:sp>
          <p:nvSpPr>
            <p:cNvPr id="2073" name="Freeform 3"/>
            <p:cNvSpPr>
              <a:spLocks/>
            </p:cNvSpPr>
            <p:nvPr/>
          </p:nvSpPr>
          <p:spPr bwMode="hidden">
            <a:xfrm>
              <a:off x="0" y="3072"/>
              <a:ext cx="5760" cy="1248"/>
            </a:xfrm>
            <a:custGeom>
              <a:avLst/>
              <a:gdLst>
                <a:gd name="T0" fmla="*/ 5760 w 6027"/>
                <a:gd name="T1" fmla="*/ 1248 h 2296"/>
                <a:gd name="T2" fmla="*/ 0 w 6027"/>
                <a:gd name="T3" fmla="*/ 1248 h 2296"/>
                <a:gd name="T4" fmla="*/ 0 w 6027"/>
                <a:gd name="T5" fmla="*/ 0 h 2296"/>
                <a:gd name="T6" fmla="*/ 5760 w 6027"/>
                <a:gd name="T7" fmla="*/ 0 h 2296"/>
                <a:gd name="T8" fmla="*/ 5760 w 6027"/>
                <a:gd name="T9" fmla="*/ 1248 h 2296"/>
                <a:gd name="T10" fmla="*/ 5760 w 6027"/>
                <a:gd name="T11" fmla="*/ 124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18022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p>
          </p:txBody>
        </p:sp>
      </p:grpSp>
      <p:sp>
        <p:nvSpPr>
          <p:cNvPr id="2051" name="Freeform 5"/>
          <p:cNvSpPr>
            <a:spLocks/>
          </p:cNvSpPr>
          <p:nvPr/>
        </p:nvSpPr>
        <p:spPr bwMode="hidden">
          <a:xfrm>
            <a:off x="6248400" y="6262688"/>
            <a:ext cx="2895600" cy="609600"/>
          </a:xfrm>
          <a:custGeom>
            <a:avLst/>
            <a:gdLst>
              <a:gd name="T0" fmla="*/ 2895600 w 5748"/>
              <a:gd name="T1" fmla="*/ 609600 h 246"/>
              <a:gd name="T2" fmla="*/ 0 w 5748"/>
              <a:gd name="T3" fmla="*/ 609600 h 246"/>
              <a:gd name="T4" fmla="*/ 0 w 5748"/>
              <a:gd name="T5" fmla="*/ 0 h 246"/>
              <a:gd name="T6" fmla="*/ 2895600 w 5748"/>
              <a:gd name="T7" fmla="*/ 0 h 246"/>
              <a:gd name="T8" fmla="*/ 2895600 w 5748"/>
              <a:gd name="T9" fmla="*/ 609600 h 246"/>
              <a:gd name="T10" fmla="*/ 2895600 w 5748"/>
              <a:gd name="T11" fmla="*/ 609600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2052" name="Group 6"/>
          <p:cNvGrpSpPr>
            <a:grpSpLocks/>
          </p:cNvGrpSpPr>
          <p:nvPr/>
        </p:nvGrpSpPr>
        <p:grpSpPr bwMode="auto">
          <a:xfrm>
            <a:off x="0" y="6019800"/>
            <a:ext cx="7848600" cy="857250"/>
            <a:chOff x="0" y="3792"/>
            <a:chExt cx="4944" cy="540"/>
          </a:xfrm>
        </p:grpSpPr>
        <p:sp>
          <p:nvSpPr>
            <p:cNvPr id="18023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p>
          </p:txBody>
        </p:sp>
        <p:grpSp>
          <p:nvGrpSpPr>
            <p:cNvPr id="2066" name="Group 8"/>
            <p:cNvGrpSpPr>
              <a:grpSpLocks/>
            </p:cNvGrpSpPr>
            <p:nvPr userDrawn="1"/>
          </p:nvGrpSpPr>
          <p:grpSpPr bwMode="auto">
            <a:xfrm>
              <a:off x="2486" y="3792"/>
              <a:ext cx="2458" cy="540"/>
              <a:chOff x="2486" y="3792"/>
              <a:chExt cx="2458" cy="540"/>
            </a:xfrm>
          </p:grpSpPr>
          <p:sp>
            <p:nvSpPr>
              <p:cNvPr id="2068"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en-US"/>
              </a:p>
            </p:txBody>
          </p:sp>
          <p:sp>
            <p:nvSpPr>
              <p:cNvPr id="2069" name="Freeform 10"/>
              <p:cNvSpPr>
                <a:spLocks/>
              </p:cNvSpPr>
              <p:nvPr userDrawn="1"/>
            </p:nvSpPr>
            <p:spPr bwMode="ltGray">
              <a:xfrm>
                <a:off x="2677" y="3792"/>
                <a:ext cx="186" cy="395"/>
              </a:xfrm>
              <a:custGeom>
                <a:avLst/>
                <a:gdLst>
                  <a:gd name="T0" fmla="*/ 36 w 186"/>
                  <a:gd name="T1" fmla="*/ 0 h 353"/>
                  <a:gd name="T2" fmla="*/ 54 w 186"/>
                  <a:gd name="T3" fmla="*/ 20 h 353"/>
                  <a:gd name="T4" fmla="*/ 24 w 186"/>
                  <a:gd name="T5" fmla="*/ 34 h 353"/>
                  <a:gd name="T6" fmla="*/ 18 w 186"/>
                  <a:gd name="T7" fmla="*/ 74 h 353"/>
                  <a:gd name="T8" fmla="*/ 42 w 186"/>
                  <a:gd name="T9" fmla="*/ 128 h 353"/>
                  <a:gd name="T10" fmla="*/ 48 w 186"/>
                  <a:gd name="T11" fmla="*/ 181 h 353"/>
                  <a:gd name="T12" fmla="*/ 0 w 186"/>
                  <a:gd name="T13" fmla="*/ 395 h 353"/>
                  <a:gd name="T14" fmla="*/ 54 w 186"/>
                  <a:gd name="T15" fmla="*/ 261 h 353"/>
                  <a:gd name="T16" fmla="*/ 84 w 186"/>
                  <a:gd name="T17" fmla="*/ 242 h 353"/>
                  <a:gd name="T18" fmla="*/ 126 w 186"/>
                  <a:gd name="T19" fmla="*/ 141 h 353"/>
                  <a:gd name="T20" fmla="*/ 144 w 186"/>
                  <a:gd name="T21" fmla="*/ 134 h 353"/>
                  <a:gd name="T22" fmla="*/ 144 w 186"/>
                  <a:gd name="T23" fmla="*/ 101 h 353"/>
                  <a:gd name="T24" fmla="*/ 186 w 186"/>
                  <a:gd name="T25" fmla="*/ 74 h 353"/>
                  <a:gd name="T26" fmla="*/ 162 w 186"/>
                  <a:gd name="T27" fmla="*/ 6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w="9525">
                <a:noFill/>
                <a:round/>
                <a:headEnd/>
                <a:tailEnd/>
              </a:ln>
            </p:spPr>
            <p:txBody>
              <a:bodyPr/>
              <a:lstStyle/>
              <a:p>
                <a:endParaRPr lang="en-US"/>
              </a:p>
            </p:txBody>
          </p:sp>
          <p:sp>
            <p:nvSpPr>
              <p:cNvPr id="2070"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w="9525">
                <a:noFill/>
                <a:round/>
                <a:headEnd/>
                <a:tailEnd/>
              </a:ln>
            </p:spPr>
            <p:txBody>
              <a:bodyPr/>
              <a:lstStyle/>
              <a:p>
                <a:endParaRPr lang="en-US"/>
              </a:p>
            </p:txBody>
          </p:sp>
          <p:sp>
            <p:nvSpPr>
              <p:cNvPr id="2071"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7 h 66"/>
                  <a:gd name="T8" fmla="*/ 6 w 155"/>
                  <a:gd name="T9" fmla="*/ 20 h 66"/>
                  <a:gd name="T10" fmla="*/ 0 w 155"/>
                  <a:gd name="T11" fmla="*/ 27 h 66"/>
                  <a:gd name="T12" fmla="*/ 78 w 155"/>
                  <a:gd name="T13" fmla="*/ 67 h 66"/>
                  <a:gd name="T14" fmla="*/ 96 w 155"/>
                  <a:gd name="T15" fmla="*/ 47 h 66"/>
                  <a:gd name="T16" fmla="*/ 155 w 155"/>
                  <a:gd name="T17" fmla="*/ 74 h 66"/>
                  <a:gd name="T18" fmla="*/ 126 w 155"/>
                  <a:gd name="T19" fmla="*/ 27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w="9525">
                <a:noFill/>
                <a:round/>
                <a:headEnd/>
                <a:tailEnd/>
              </a:ln>
            </p:spPr>
            <p:txBody>
              <a:bodyPr/>
              <a:lstStyle/>
              <a:p>
                <a:endParaRPr lang="en-US"/>
              </a:p>
            </p:txBody>
          </p:sp>
          <p:sp>
            <p:nvSpPr>
              <p:cNvPr id="2072" name="Freeform 13"/>
              <p:cNvSpPr>
                <a:spLocks/>
              </p:cNvSpPr>
              <p:nvPr userDrawn="1"/>
            </p:nvSpPr>
            <p:spPr bwMode="ltGray">
              <a:xfrm>
                <a:off x="2486" y="3859"/>
                <a:ext cx="42" cy="81"/>
              </a:xfrm>
              <a:custGeom>
                <a:avLst/>
                <a:gdLst>
                  <a:gd name="T0" fmla="*/ 6 w 42"/>
                  <a:gd name="T1" fmla="*/ 41 h 72"/>
                  <a:gd name="T2" fmla="*/ 0 w 42"/>
                  <a:gd name="T3" fmla="*/ 20 h 72"/>
                  <a:gd name="T4" fmla="*/ 12 w 42"/>
                  <a:gd name="T5" fmla="*/ 7 h 72"/>
                  <a:gd name="T6" fmla="*/ 0 w 42"/>
                  <a:gd name="T7" fmla="*/ 7 h 72"/>
                  <a:gd name="T8" fmla="*/ 12 w 42"/>
                  <a:gd name="T9" fmla="*/ 7 h 72"/>
                  <a:gd name="T10" fmla="*/ 24 w 42"/>
                  <a:gd name="T11" fmla="*/ 7 h 72"/>
                  <a:gd name="T12" fmla="*/ 36 w 42"/>
                  <a:gd name="T13" fmla="*/ 7 h 72"/>
                  <a:gd name="T14" fmla="*/ 42 w 42"/>
                  <a:gd name="T15" fmla="*/ 0 h 72"/>
                  <a:gd name="T16" fmla="*/ 30 w 42"/>
                  <a:gd name="T17" fmla="*/ 20 h 72"/>
                  <a:gd name="T18" fmla="*/ 42 w 42"/>
                  <a:gd name="T19" fmla="*/ 54 h 72"/>
                  <a:gd name="T20" fmla="*/ 12 w 42"/>
                  <a:gd name="T21" fmla="*/ 81 h 72"/>
                  <a:gd name="T22" fmla="*/ 6 w 42"/>
                  <a:gd name="T23" fmla="*/ 41 h 72"/>
                  <a:gd name="T24" fmla="*/ 6 w 42"/>
                  <a:gd name="T25" fmla="*/ 4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w="9525">
                <a:noFill/>
                <a:round/>
                <a:headEnd/>
                <a:tailEnd/>
              </a:ln>
            </p:spPr>
            <p:txBody>
              <a:bodyPr/>
              <a:lstStyle/>
              <a:p>
                <a:endParaRPr lang="en-US"/>
              </a:p>
            </p:txBody>
          </p:sp>
        </p:grpSp>
        <p:sp>
          <p:nvSpPr>
            <p:cNvPr id="18023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p>
          </p:txBody>
        </p:sp>
      </p:grpSp>
      <p:grpSp>
        <p:nvGrpSpPr>
          <p:cNvPr id="2053" name="Group 15"/>
          <p:cNvGrpSpPr>
            <a:grpSpLocks/>
          </p:cNvGrpSpPr>
          <p:nvPr/>
        </p:nvGrpSpPr>
        <p:grpSpPr bwMode="auto">
          <a:xfrm>
            <a:off x="627063" y="6021388"/>
            <a:ext cx="5684837" cy="849312"/>
            <a:chOff x="395" y="3793"/>
            <a:chExt cx="3581" cy="535"/>
          </a:xfrm>
        </p:grpSpPr>
        <p:sp>
          <p:nvSpPr>
            <p:cNvPr id="2059" name="Freeform 16"/>
            <p:cNvSpPr>
              <a:spLocks/>
            </p:cNvSpPr>
            <p:nvPr/>
          </p:nvSpPr>
          <p:spPr bwMode="auto">
            <a:xfrm>
              <a:off x="1196" y="3793"/>
              <a:ext cx="365" cy="291"/>
            </a:xfrm>
            <a:custGeom>
              <a:avLst/>
              <a:gdLst>
                <a:gd name="T0" fmla="*/ 24 w 365"/>
                <a:gd name="T1" fmla="*/ 24 h 287"/>
                <a:gd name="T2" fmla="*/ 0 w 365"/>
                <a:gd name="T3" fmla="*/ 61 h 287"/>
                <a:gd name="T4" fmla="*/ 66 w 365"/>
                <a:gd name="T5" fmla="*/ 110 h 287"/>
                <a:gd name="T6" fmla="*/ 143 w 365"/>
                <a:gd name="T7" fmla="*/ 183 h 287"/>
                <a:gd name="T8" fmla="*/ 191 w 365"/>
                <a:gd name="T9" fmla="*/ 170 h 287"/>
                <a:gd name="T10" fmla="*/ 341 w 365"/>
                <a:gd name="T11" fmla="*/ 291 h 287"/>
                <a:gd name="T12" fmla="*/ 305 w 365"/>
                <a:gd name="T13" fmla="*/ 176 h 287"/>
                <a:gd name="T14" fmla="*/ 365 w 365"/>
                <a:gd name="T15" fmla="*/ 134 h 287"/>
                <a:gd name="T16" fmla="*/ 359 w 365"/>
                <a:gd name="T17" fmla="*/ 128 h 287"/>
                <a:gd name="T18" fmla="*/ 335 w 365"/>
                <a:gd name="T19" fmla="*/ 116 h 287"/>
                <a:gd name="T20" fmla="*/ 299 w 365"/>
                <a:gd name="T21" fmla="*/ 91 h 287"/>
                <a:gd name="T22" fmla="*/ 257 w 365"/>
                <a:gd name="T23" fmla="*/ 73 h 287"/>
                <a:gd name="T24" fmla="*/ 215 w 365"/>
                <a:gd name="T25" fmla="*/ 55 h 287"/>
                <a:gd name="T26" fmla="*/ 173 w 365"/>
                <a:gd name="T27" fmla="*/ 37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w="9525">
              <a:noFill/>
              <a:round/>
              <a:headEnd/>
              <a:tailEnd/>
            </a:ln>
          </p:spPr>
          <p:txBody>
            <a:bodyPr/>
            <a:lstStyle/>
            <a:p>
              <a:endParaRPr lang="en-US"/>
            </a:p>
          </p:txBody>
        </p:sp>
        <p:sp>
          <p:nvSpPr>
            <p:cNvPr id="2060"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w="9525">
              <a:noFill/>
              <a:round/>
              <a:headEnd/>
              <a:tailEnd/>
            </a:ln>
          </p:spPr>
          <p:txBody>
            <a:bodyPr/>
            <a:lstStyle/>
            <a:p>
              <a:endParaRPr lang="en-US"/>
            </a:p>
          </p:txBody>
        </p:sp>
        <p:sp>
          <p:nvSpPr>
            <p:cNvPr id="2061"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1 h 60"/>
                <a:gd name="T16" fmla="*/ 65 w 71"/>
                <a:gd name="T17" fmla="*/ 43 h 60"/>
                <a:gd name="T18" fmla="*/ 71 w 71"/>
                <a:gd name="T19" fmla="*/ 55 h 60"/>
                <a:gd name="T20" fmla="*/ 71 w 71"/>
                <a:gd name="T21" fmla="*/ 61 h 60"/>
                <a:gd name="T22" fmla="*/ 59 w 71"/>
                <a:gd name="T23" fmla="*/ 55 h 60"/>
                <a:gd name="T24" fmla="*/ 47 w 71"/>
                <a:gd name="T25" fmla="*/ 43 h 60"/>
                <a:gd name="T26" fmla="*/ 23 w 71"/>
                <a:gd name="T27" fmla="*/ 31 h 60"/>
                <a:gd name="T28" fmla="*/ 23 w 71"/>
                <a:gd name="T29" fmla="*/ 37 h 60"/>
                <a:gd name="T30" fmla="*/ 18 w 71"/>
                <a:gd name="T31" fmla="*/ 43 h 60"/>
                <a:gd name="T32" fmla="*/ 12 w 71"/>
                <a:gd name="T33" fmla="*/ 49 h 60"/>
                <a:gd name="T34" fmla="*/ 6 w 71"/>
                <a:gd name="T35" fmla="*/ 49 h 60"/>
                <a:gd name="T36" fmla="*/ 6 w 71"/>
                <a:gd name="T37" fmla="*/ 49 h 60"/>
                <a:gd name="T38" fmla="*/ 6 w 71"/>
                <a:gd name="T39" fmla="*/ 37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w="9525">
              <a:noFill/>
              <a:round/>
              <a:headEnd/>
              <a:tailEnd/>
            </a:ln>
          </p:spPr>
          <p:txBody>
            <a:bodyPr/>
            <a:lstStyle/>
            <a:p>
              <a:endParaRPr lang="en-US"/>
            </a:p>
          </p:txBody>
        </p:sp>
        <p:sp>
          <p:nvSpPr>
            <p:cNvPr id="2062"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5 h 162"/>
                <a:gd name="T10" fmla="*/ 96 w 161"/>
                <a:gd name="T11" fmla="*/ 61 h 162"/>
                <a:gd name="T12" fmla="*/ 102 w 161"/>
                <a:gd name="T13" fmla="*/ 73 h 162"/>
                <a:gd name="T14" fmla="*/ 108 w 161"/>
                <a:gd name="T15" fmla="*/ 85 h 162"/>
                <a:gd name="T16" fmla="*/ 120 w 161"/>
                <a:gd name="T17" fmla="*/ 97 h 162"/>
                <a:gd name="T18" fmla="*/ 143 w 161"/>
                <a:gd name="T19" fmla="*/ 115 h 162"/>
                <a:gd name="T20" fmla="*/ 155 w 161"/>
                <a:gd name="T21" fmla="*/ 140 h 162"/>
                <a:gd name="T22" fmla="*/ 161 w 161"/>
                <a:gd name="T23" fmla="*/ 158 h 162"/>
                <a:gd name="T24" fmla="*/ 161 w 161"/>
                <a:gd name="T25" fmla="*/ 164 h 162"/>
                <a:gd name="T26" fmla="*/ 96 w 161"/>
                <a:gd name="T27" fmla="*/ 103 h 162"/>
                <a:gd name="T28" fmla="*/ 30 w 161"/>
                <a:gd name="T29" fmla="*/ 55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w="9525">
              <a:noFill/>
              <a:round/>
              <a:headEnd/>
              <a:tailEnd/>
            </a:ln>
          </p:spPr>
          <p:txBody>
            <a:bodyPr/>
            <a:lstStyle/>
            <a:p>
              <a:endParaRPr lang="en-US"/>
            </a:p>
          </p:txBody>
        </p:sp>
        <p:sp>
          <p:nvSpPr>
            <p:cNvPr id="2063" name="Freeform 20"/>
            <p:cNvSpPr>
              <a:spLocks/>
            </p:cNvSpPr>
            <p:nvPr/>
          </p:nvSpPr>
          <p:spPr bwMode="auto">
            <a:xfrm>
              <a:off x="706" y="3854"/>
              <a:ext cx="59" cy="61"/>
            </a:xfrm>
            <a:custGeom>
              <a:avLst/>
              <a:gdLst>
                <a:gd name="T0" fmla="*/ 59 w 59"/>
                <a:gd name="T1" fmla="*/ 6 h 60"/>
                <a:gd name="T2" fmla="*/ 41 w 59"/>
                <a:gd name="T3" fmla="*/ 31 h 60"/>
                <a:gd name="T4" fmla="*/ 41 w 59"/>
                <a:gd name="T5" fmla="*/ 37 h 60"/>
                <a:gd name="T6" fmla="*/ 47 w 59"/>
                <a:gd name="T7" fmla="*/ 43 h 60"/>
                <a:gd name="T8" fmla="*/ 53 w 59"/>
                <a:gd name="T9" fmla="*/ 55 h 60"/>
                <a:gd name="T10" fmla="*/ 53 w 59"/>
                <a:gd name="T11" fmla="*/ 61 h 60"/>
                <a:gd name="T12" fmla="*/ 47 w 59"/>
                <a:gd name="T13" fmla="*/ 55 h 60"/>
                <a:gd name="T14" fmla="*/ 35 w 59"/>
                <a:gd name="T15" fmla="*/ 49 h 60"/>
                <a:gd name="T16" fmla="*/ 23 w 59"/>
                <a:gd name="T17" fmla="*/ 37 h 60"/>
                <a:gd name="T18" fmla="*/ 17 w 59"/>
                <a:gd name="T19" fmla="*/ 31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w="9525">
              <a:noFill/>
              <a:round/>
              <a:headEnd/>
              <a:tailEnd/>
            </a:ln>
          </p:spPr>
          <p:txBody>
            <a:bodyPr/>
            <a:lstStyle/>
            <a:p>
              <a:endParaRPr lang="en-US"/>
            </a:p>
          </p:txBody>
        </p:sp>
        <p:sp>
          <p:nvSpPr>
            <p:cNvPr id="2064" name="Freeform 21"/>
            <p:cNvSpPr>
              <a:spLocks/>
            </p:cNvSpPr>
            <p:nvPr/>
          </p:nvSpPr>
          <p:spPr bwMode="auto">
            <a:xfrm>
              <a:off x="395" y="3811"/>
              <a:ext cx="245" cy="207"/>
            </a:xfrm>
            <a:custGeom>
              <a:avLst/>
              <a:gdLst>
                <a:gd name="T0" fmla="*/ 233 w 245"/>
                <a:gd name="T1" fmla="*/ 37 h 204"/>
                <a:gd name="T2" fmla="*/ 245 w 245"/>
                <a:gd name="T3" fmla="*/ 43 h 204"/>
                <a:gd name="T4" fmla="*/ 209 w 245"/>
                <a:gd name="T5" fmla="*/ 85 h 204"/>
                <a:gd name="T6" fmla="*/ 143 w 245"/>
                <a:gd name="T7" fmla="*/ 134 h 204"/>
                <a:gd name="T8" fmla="*/ 167 w 245"/>
                <a:gd name="T9" fmla="*/ 158 h 204"/>
                <a:gd name="T10" fmla="*/ 179 w 245"/>
                <a:gd name="T11" fmla="*/ 207 h 204"/>
                <a:gd name="T12" fmla="*/ 77 w 245"/>
                <a:gd name="T13" fmla="*/ 134 h 204"/>
                <a:gd name="T14" fmla="*/ 47 w 245"/>
                <a:gd name="T15" fmla="*/ 85 h 204"/>
                <a:gd name="T16" fmla="*/ 89 w 245"/>
                <a:gd name="T17" fmla="*/ 67 h 204"/>
                <a:gd name="T18" fmla="*/ 59 w 245"/>
                <a:gd name="T19" fmla="*/ 37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7 h 204"/>
                <a:gd name="T50" fmla="*/ 233 w 245"/>
                <a:gd name="T51" fmla="*/ 37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w="9525">
              <a:noFill/>
              <a:round/>
              <a:headEnd/>
              <a:tailEnd/>
            </a:ln>
          </p:spPr>
          <p:txBody>
            <a:bodyPr/>
            <a:lstStyle/>
            <a:p>
              <a:endParaRPr lang="en-US"/>
            </a:p>
          </p:txBody>
        </p:sp>
      </p:grpSp>
      <p:sp>
        <p:nvSpPr>
          <p:cNvPr id="180246"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5"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0248"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endParaRPr lang="en-US"/>
          </a:p>
        </p:txBody>
      </p:sp>
      <p:sp>
        <p:nvSpPr>
          <p:cNvPr id="180249"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en-US"/>
          </a:p>
        </p:txBody>
      </p:sp>
      <p:sp>
        <p:nvSpPr>
          <p:cNvPr id="180250"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13CEDF70-CBFE-4492-8E3F-9596FFB77DD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transition spd="med"/>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CC"/>
            </a:gs>
            <a:gs pos="100000">
              <a:srgbClr val="CCFFFF"/>
            </a:gs>
          </a:gsLst>
          <a:path path="rect">
            <a:fillToRect r="100000" b="100000"/>
          </a:path>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33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1833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1833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17A96180-BFF7-455E-91E5-3B03BAEA328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transition spd="med"/>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Unicode MS" pitchFamily="34" charset="-128"/>
        </a:defRPr>
      </a:lvl2pPr>
      <a:lvl3pPr algn="ctr" rtl="0" eaLnBrk="0" fontAlgn="base" hangingPunct="0">
        <a:spcBef>
          <a:spcPct val="0"/>
        </a:spcBef>
        <a:spcAft>
          <a:spcPct val="0"/>
        </a:spcAft>
        <a:defRPr sz="4400">
          <a:solidFill>
            <a:schemeClr val="tx2"/>
          </a:solidFill>
          <a:latin typeface="Arial Unicode MS" pitchFamily="34" charset="-128"/>
        </a:defRPr>
      </a:lvl3pPr>
      <a:lvl4pPr algn="ctr" rtl="0" eaLnBrk="0" fontAlgn="base" hangingPunct="0">
        <a:spcBef>
          <a:spcPct val="0"/>
        </a:spcBef>
        <a:spcAft>
          <a:spcPct val="0"/>
        </a:spcAft>
        <a:defRPr sz="4400">
          <a:solidFill>
            <a:schemeClr val="tx2"/>
          </a:solidFill>
          <a:latin typeface="Arial Unicode MS" pitchFamily="34" charset="-128"/>
        </a:defRPr>
      </a:lvl4pPr>
      <a:lvl5pPr algn="ctr" rtl="0" eaLnBrk="0" fontAlgn="base" hangingPunct="0">
        <a:spcBef>
          <a:spcPct val="0"/>
        </a:spcBef>
        <a:spcAft>
          <a:spcPct val="0"/>
        </a:spcAft>
        <a:defRPr sz="4400">
          <a:solidFill>
            <a:schemeClr val="tx2"/>
          </a:solidFill>
          <a:latin typeface="Arial Unicode MS" pitchFamily="34" charset="-128"/>
        </a:defRPr>
      </a:lvl5pPr>
      <a:lvl6pPr marL="457200" algn="ctr" rtl="0" fontAlgn="base">
        <a:spcBef>
          <a:spcPct val="0"/>
        </a:spcBef>
        <a:spcAft>
          <a:spcPct val="0"/>
        </a:spcAft>
        <a:defRPr sz="4400">
          <a:solidFill>
            <a:schemeClr val="tx2"/>
          </a:solidFill>
          <a:latin typeface="Arial Unicode MS" pitchFamily="34" charset="-128"/>
        </a:defRPr>
      </a:lvl6pPr>
      <a:lvl7pPr marL="914400" algn="ctr" rtl="0" fontAlgn="base">
        <a:spcBef>
          <a:spcPct val="0"/>
        </a:spcBef>
        <a:spcAft>
          <a:spcPct val="0"/>
        </a:spcAft>
        <a:defRPr sz="4400">
          <a:solidFill>
            <a:schemeClr val="tx2"/>
          </a:solidFill>
          <a:latin typeface="Arial Unicode MS" pitchFamily="34" charset="-128"/>
        </a:defRPr>
      </a:lvl7pPr>
      <a:lvl8pPr marL="1371600" algn="ctr" rtl="0" fontAlgn="base">
        <a:spcBef>
          <a:spcPct val="0"/>
        </a:spcBef>
        <a:spcAft>
          <a:spcPct val="0"/>
        </a:spcAft>
        <a:defRPr sz="4400">
          <a:solidFill>
            <a:schemeClr val="tx2"/>
          </a:solidFill>
          <a:latin typeface="Arial Unicode MS" pitchFamily="34" charset="-128"/>
        </a:defRPr>
      </a:lvl8pPr>
      <a:lvl9pPr marL="1828800" algn="ctr" rtl="0" fontAlgn="base">
        <a:spcBef>
          <a:spcPct val="0"/>
        </a:spcBef>
        <a:spcAft>
          <a:spcPct val="0"/>
        </a:spcAft>
        <a:defRPr sz="4400">
          <a:solidFill>
            <a:schemeClr val="tx2"/>
          </a:solidFill>
          <a:latin typeface="Arial Unicode MS"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5.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4.xml"/><Relationship Id="rId1" Type="http://schemas.openxmlformats.org/officeDocument/2006/relationships/slideLayout" Target="../slideLayouts/slideLayout12.xml"/><Relationship Id="rId5" Type="http://schemas.openxmlformats.org/officeDocument/2006/relationships/slide" Target="slide17.xml"/><Relationship Id="rId4" Type="http://schemas.openxmlformats.org/officeDocument/2006/relationships/slide" Target="slide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p:cNvSpPr txBox="1">
            <a:spLocks noChangeArrowheads="1"/>
          </p:cNvSpPr>
          <p:nvPr/>
        </p:nvSpPr>
        <p:spPr bwMode="auto">
          <a:xfrm>
            <a:off x="395288" y="1484313"/>
            <a:ext cx="8569325" cy="646112"/>
          </a:xfrm>
          <a:prstGeom prst="rect">
            <a:avLst/>
          </a:prstGeom>
          <a:noFill/>
          <a:ln w="9525">
            <a:noFill/>
            <a:miter lim="800000"/>
            <a:headEnd/>
            <a:tailEnd/>
          </a:ln>
        </p:spPr>
        <p:txBody>
          <a:bodyPr>
            <a:spAutoFit/>
          </a:bodyPr>
          <a:lstStyle/>
          <a:p>
            <a:pPr eaLnBrk="1" hangingPunct="1">
              <a:spcBef>
                <a:spcPct val="50000"/>
              </a:spcBef>
            </a:pPr>
            <a:r>
              <a:rPr lang="en-US" sz="3600" b="1">
                <a:solidFill>
                  <a:srgbClr val="A50021"/>
                </a:solidFill>
                <a:cs typeface="Arial" charset="0"/>
              </a:rPr>
              <a:t>? Hãy mô tả vùng trung du Bắc Bộ</a:t>
            </a:r>
          </a:p>
        </p:txBody>
      </p:sp>
      <p:sp>
        <p:nvSpPr>
          <p:cNvPr id="25604" name="Text Box 4"/>
          <p:cNvSpPr txBox="1">
            <a:spLocks noChangeArrowheads="1"/>
          </p:cNvSpPr>
          <p:nvPr/>
        </p:nvSpPr>
        <p:spPr bwMode="auto">
          <a:xfrm>
            <a:off x="771525" y="2751138"/>
            <a:ext cx="7991475" cy="2062162"/>
          </a:xfrm>
          <a:prstGeom prst="rect">
            <a:avLst/>
          </a:prstGeom>
          <a:noFill/>
          <a:ln w="9525">
            <a:noFill/>
            <a:miter lim="800000"/>
            <a:headEnd/>
            <a:tailEnd/>
          </a:ln>
        </p:spPr>
        <p:txBody>
          <a:bodyPr>
            <a:spAutoFit/>
          </a:bodyPr>
          <a:lstStyle/>
          <a:p>
            <a:pPr algn="just" eaLnBrk="1" hangingPunct="1">
              <a:spcBef>
                <a:spcPct val="50000"/>
              </a:spcBef>
            </a:pPr>
            <a:r>
              <a:rPr lang="en-US" sz="3200">
                <a:solidFill>
                  <a:srgbClr val="0000FF"/>
                </a:solidFill>
                <a:cs typeface="Arial" charset="0"/>
              </a:rPr>
              <a:t>Trung du Bắc Bộ nằm giữa miền núi và đồng bằng Bắc Bộ là một vùng đồi với các đỉnh tròn, sườn thoải, xếp cạnh nhau như bát úp.</a:t>
            </a:r>
          </a:p>
        </p:txBody>
      </p:sp>
      <p:sp>
        <p:nvSpPr>
          <p:cNvPr id="25607" name="Rectangle 7"/>
          <p:cNvSpPr>
            <a:spLocks noChangeArrowheads="1"/>
          </p:cNvSpPr>
          <p:nvPr/>
        </p:nvSpPr>
        <p:spPr bwMode="auto">
          <a:xfrm>
            <a:off x="457200" y="381000"/>
            <a:ext cx="8229600" cy="1143000"/>
          </a:xfrm>
          <a:prstGeom prst="rect">
            <a:avLst/>
          </a:prstGeom>
          <a:noFill/>
          <a:ln w="9525">
            <a:noFill/>
            <a:miter lim="800000"/>
            <a:headEnd/>
            <a:tailEnd/>
          </a:ln>
        </p:spPr>
        <p:txBody>
          <a:bodyPr anchor="ctr" anchorCtr="1"/>
          <a:lstStyle/>
          <a:p>
            <a:pPr algn="ctr" eaLnBrk="1" hangingPunct="1"/>
            <a:r>
              <a:rPr lang="en-US" sz="3200" b="1">
                <a:solidFill>
                  <a:schemeClr val="tx2"/>
                </a:solidFill>
              </a:rPr>
              <a:t>  </a:t>
            </a:r>
            <a:r>
              <a:rPr lang="en-US" sz="3200" b="1">
                <a:solidFill>
                  <a:srgbClr val="FF0066"/>
                </a:solidFill>
              </a:rPr>
              <a:t>KIỂM TRA BÀI CŨ</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5607"/>
                                        </p:tgtEl>
                                        <p:attrNameLst>
                                          <p:attrName>style.visibility</p:attrName>
                                        </p:attrNameLst>
                                      </p:cBhvr>
                                      <p:to>
                                        <p:strVal val="visible"/>
                                      </p:to>
                                    </p:set>
                                    <p:animEffect transition="in" filter="fade">
                                      <p:cBhvr>
                                        <p:cTn id="7" dur="769" decel="100000"/>
                                        <p:tgtEl>
                                          <p:spTgt spid="25607"/>
                                        </p:tgtEl>
                                      </p:cBhvr>
                                    </p:animEffect>
                                    <p:animScale>
                                      <p:cBhvr>
                                        <p:cTn id="8" dur="769" decel="100000"/>
                                        <p:tgtEl>
                                          <p:spTgt spid="25607"/>
                                        </p:tgtEl>
                                      </p:cBhvr>
                                      <p:from x="10000" y="10000"/>
                                      <p:to x="200000" y="450000"/>
                                    </p:animScale>
                                    <p:animScale>
                                      <p:cBhvr>
                                        <p:cTn id="9" dur="1231" accel="100000" fill="hold">
                                          <p:stCondLst>
                                            <p:cond delay="769"/>
                                          </p:stCondLst>
                                        </p:cTn>
                                        <p:tgtEl>
                                          <p:spTgt spid="25607"/>
                                        </p:tgtEl>
                                      </p:cBhvr>
                                      <p:from x="200000" y="450000"/>
                                      <p:to x="100000" y="100000"/>
                                    </p:animScale>
                                    <p:set>
                                      <p:cBhvr>
                                        <p:cTn id="10" dur="769" fill="hold"/>
                                        <p:tgtEl>
                                          <p:spTgt spid="25607"/>
                                        </p:tgtEl>
                                        <p:attrNameLst>
                                          <p:attrName>ppt_x</p:attrName>
                                        </p:attrNameLst>
                                      </p:cBhvr>
                                      <p:to>
                                        <p:strVal val="(0.5)"/>
                                      </p:to>
                                    </p:set>
                                    <p:anim from="(0.5)" to="(#ppt_x)" calcmode="lin" valueType="num">
                                      <p:cBhvr>
                                        <p:cTn id="11" dur="1231" accel="100000" fill="hold">
                                          <p:stCondLst>
                                            <p:cond delay="769"/>
                                          </p:stCondLst>
                                        </p:cTn>
                                        <p:tgtEl>
                                          <p:spTgt spid="25607"/>
                                        </p:tgtEl>
                                        <p:attrNameLst>
                                          <p:attrName>ppt_x</p:attrName>
                                        </p:attrNameLst>
                                      </p:cBhvr>
                                    </p:anim>
                                    <p:set>
                                      <p:cBhvr>
                                        <p:cTn id="12" dur="769" fill="hold"/>
                                        <p:tgtEl>
                                          <p:spTgt spid="25607"/>
                                        </p:tgtEl>
                                        <p:attrNameLst>
                                          <p:attrName>ppt_y</p:attrName>
                                        </p:attrNameLst>
                                      </p:cBhvr>
                                      <p:to>
                                        <p:strVal val="(#ppt_y+0.4)"/>
                                      </p:to>
                                    </p:set>
                                    <p:anim from="(#ppt_y+0.4)" to="(#ppt_y)" calcmode="lin" valueType="num">
                                      <p:cBhvr>
                                        <p:cTn id="13" dur="1231" accel="100000" fill="hold">
                                          <p:stCondLst>
                                            <p:cond delay="769"/>
                                          </p:stCondLst>
                                        </p:cTn>
                                        <p:tgtEl>
                                          <p:spTgt spid="25607"/>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25603"/>
                                        </p:tgtEl>
                                        <p:attrNameLst>
                                          <p:attrName>style.visibility</p:attrName>
                                        </p:attrNameLst>
                                      </p:cBhvr>
                                      <p:to>
                                        <p:strVal val="visible"/>
                                      </p:to>
                                    </p:set>
                                    <p:animEffect transition="in" filter="box(in)">
                                      <p:cBhvr>
                                        <p:cTn id="18" dur="500"/>
                                        <p:tgtEl>
                                          <p:spTgt spid="2560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5604"/>
                                        </p:tgtEl>
                                        <p:attrNameLst>
                                          <p:attrName>style.visibility</p:attrName>
                                        </p:attrNameLst>
                                      </p:cBhvr>
                                      <p:to>
                                        <p:strVal val="visible"/>
                                      </p:to>
                                    </p:set>
                                    <p:animEffect transition="in" filter="wipe(left)">
                                      <p:cBhvr>
                                        <p:cTn id="23" dur="10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P spid="25604" grpId="0"/>
      <p:bldP spid="2560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Daklak"/>
          <p:cNvPicPr>
            <a:picLocks noChangeAspect="1" noChangeArrowheads="1"/>
          </p:cNvPicPr>
          <p:nvPr/>
        </p:nvPicPr>
        <p:blipFill>
          <a:blip r:embed="rId2"/>
          <a:srcRect/>
          <a:stretch>
            <a:fillRect/>
          </a:stretch>
        </p:blipFill>
        <p:spPr bwMode="auto">
          <a:xfrm>
            <a:off x="304800" y="1219200"/>
            <a:ext cx="8534400" cy="5076825"/>
          </a:xfrm>
          <a:prstGeom prst="rect">
            <a:avLst/>
          </a:prstGeom>
          <a:noFill/>
          <a:ln w="9525">
            <a:noFill/>
            <a:miter lim="800000"/>
            <a:headEnd/>
            <a:tailEnd/>
          </a:ln>
        </p:spPr>
      </p:pic>
      <p:sp>
        <p:nvSpPr>
          <p:cNvPr id="10257" name="WordArt 17"/>
          <p:cNvSpPr>
            <a:spLocks noChangeArrowheads="1" noChangeShapeType="1" noTextEdit="1"/>
          </p:cNvSpPr>
          <p:nvPr/>
        </p:nvSpPr>
        <p:spPr bwMode="auto">
          <a:xfrm>
            <a:off x="2667000" y="6324600"/>
            <a:ext cx="3048000" cy="381000"/>
          </a:xfrm>
          <a:prstGeom prst="rect">
            <a:avLst/>
          </a:prstGeom>
        </p:spPr>
        <p:txBody>
          <a:bodyPr wrap="none" fromWordArt="1">
            <a:prstTxWarp prst="textPlain">
              <a:avLst>
                <a:gd name="adj" fmla="val 50000"/>
              </a:avLst>
            </a:prstTxWarp>
          </a:bodyPr>
          <a:lstStyle/>
          <a:p>
            <a:pPr algn="ctr"/>
            <a:r>
              <a:rPr lang="en-US" kern="10">
                <a:ln w="19050">
                  <a:solidFill>
                    <a:schemeClr val="tx1"/>
                  </a:solidFill>
                  <a:round/>
                  <a:headEnd/>
                  <a:tailEnd/>
                </a:ln>
                <a:solidFill>
                  <a:srgbClr val="FFFFCC"/>
                </a:solidFill>
                <a:effectLst>
                  <a:outerShdw dist="35921" dir="2700000" algn="ctr" rotWithShape="0">
                    <a:srgbClr val="990000"/>
                  </a:outerShdw>
                </a:effectLst>
                <a:latin typeface="Arial"/>
                <a:cs typeface="Arial"/>
              </a:rPr>
              <a:t>Cao nguyên Đắk Lắk</a:t>
            </a:r>
          </a:p>
        </p:txBody>
      </p:sp>
      <p:sp>
        <p:nvSpPr>
          <p:cNvPr id="48132" name="WordArt 19"/>
          <p:cNvSpPr>
            <a:spLocks noChangeArrowheads="1" noChangeShapeType="1" noTextEdit="1"/>
          </p:cNvSpPr>
          <p:nvPr/>
        </p:nvSpPr>
        <p:spPr bwMode="auto">
          <a:xfrm>
            <a:off x="4114800" y="609600"/>
            <a:ext cx="3276600" cy="5715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FFFF00"/>
                </a:solidFill>
                <a:effectLst>
                  <a:outerShdw dist="35921" dir="2700000" algn="ctr" rotWithShape="0">
                    <a:srgbClr val="990000"/>
                  </a:outerShdw>
                </a:effectLst>
                <a:latin typeface="Arial"/>
                <a:cs typeface="Arial"/>
              </a:rPr>
              <a:t>Bài 5: Tây Nguyên</a:t>
            </a:r>
          </a:p>
        </p:txBody>
      </p:sp>
      <p:sp>
        <p:nvSpPr>
          <p:cNvPr id="48133" name="Rectangle 20"/>
          <p:cNvSpPr>
            <a:spLocks noChangeArrowheads="1"/>
          </p:cNvSpPr>
          <p:nvPr/>
        </p:nvSpPr>
        <p:spPr bwMode="auto">
          <a:xfrm>
            <a:off x="1066800" y="533400"/>
            <a:ext cx="3429000" cy="762000"/>
          </a:xfrm>
          <a:prstGeom prst="rect">
            <a:avLst/>
          </a:prstGeom>
          <a:noFill/>
          <a:ln w="9525" algn="ctr">
            <a:noFill/>
            <a:miter lim="800000"/>
            <a:headEnd/>
            <a:tailEnd/>
          </a:ln>
        </p:spPr>
        <p:txBody>
          <a:bodyPr anchor="ctr">
            <a:spAutoFit/>
          </a:bodyPr>
          <a:lstStyle/>
          <a:p>
            <a:pPr algn="ctr"/>
            <a:r>
              <a:rPr lang="en-US" sz="4400" u="sng">
                <a:solidFill>
                  <a:srgbClr val="FF0066"/>
                </a:solidFill>
              </a:rPr>
              <a:t>ĐỊA LÍ</a:t>
            </a:r>
            <a:r>
              <a:rPr lang="en-US" sz="4400">
                <a:solidFill>
                  <a:srgbClr val="FF0066"/>
                </a:solidFill>
              </a:rPr>
              <a:t>:</a:t>
            </a:r>
          </a:p>
        </p:txBody>
      </p:sp>
      <p:sp>
        <p:nvSpPr>
          <p:cNvPr id="48134" name="WordArt 21"/>
          <p:cNvSpPr>
            <a:spLocks noChangeArrowheads="1" noChangeShapeType="1" noTextEdit="1"/>
          </p:cNvSpPr>
          <p:nvPr/>
        </p:nvSpPr>
        <p:spPr bwMode="auto">
          <a:xfrm>
            <a:off x="1524000" y="152400"/>
            <a:ext cx="6019800" cy="457200"/>
          </a:xfrm>
          <a:prstGeom prst="rect">
            <a:avLst/>
          </a:prstGeom>
        </p:spPr>
        <p:txBody>
          <a:bodyPr wrap="none" fromWordArt="1">
            <a:prstTxWarp prst="textPlain">
              <a:avLst>
                <a:gd name="adj" fmla="val 50000"/>
              </a:avLst>
            </a:prstTxWarp>
          </a:bodyPr>
          <a:lstStyle/>
          <a:p>
            <a:pPr algn="ctr"/>
            <a:endParaRPr lang="en-US" sz="3600" kern="10">
              <a:ln w="12700">
                <a:solidFill>
                  <a:srgbClr val="3333CC"/>
                </a:solidFill>
                <a:round/>
                <a:headEnd/>
                <a:tailEnd/>
              </a:ln>
              <a:solidFill>
                <a:srgbClr val="FF0066">
                  <a:alpha val="50195"/>
                </a:srgbClr>
              </a:solidFill>
              <a:effectLst>
                <a:outerShdw dist="45791" dir="2021404" algn="ctr" rotWithShape="0">
                  <a:srgbClr val="9999FF"/>
                </a:outerShdw>
              </a:effectLst>
              <a:latin typeface="Arial"/>
              <a:cs typeface="Aria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248"/>
                                        </p:tgtEl>
                                        <p:attrNameLst>
                                          <p:attrName>style.visibility</p:attrName>
                                        </p:attrNameLst>
                                      </p:cBhvr>
                                      <p:to>
                                        <p:strVal val="visible"/>
                                      </p:to>
                                    </p:set>
                                    <p:animEffect transition="in" filter="checkerboard(across)">
                                      <p:cBhvr>
                                        <p:cTn id="7" dur="500"/>
                                        <p:tgtEl>
                                          <p:spTgt spid="102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257"/>
                                        </p:tgtEl>
                                        <p:attrNameLst>
                                          <p:attrName>style.visibility</p:attrName>
                                        </p:attrNameLst>
                                      </p:cBhvr>
                                      <p:to>
                                        <p:strVal val="visible"/>
                                      </p:to>
                                    </p:set>
                                    <p:anim calcmode="lin" valueType="num">
                                      <p:cBhvr additive="base">
                                        <p:cTn id="12" dur="500" fill="hold"/>
                                        <p:tgtEl>
                                          <p:spTgt spid="10257"/>
                                        </p:tgtEl>
                                        <p:attrNameLst>
                                          <p:attrName>ppt_x</p:attrName>
                                        </p:attrNameLst>
                                      </p:cBhvr>
                                      <p:tavLst>
                                        <p:tav tm="0">
                                          <p:val>
                                            <p:strVal val="#ppt_x"/>
                                          </p:val>
                                        </p:tav>
                                        <p:tav tm="100000">
                                          <p:val>
                                            <p:strVal val="#ppt_x"/>
                                          </p:val>
                                        </p:tav>
                                      </p:tavLst>
                                    </p:anim>
                                    <p:anim calcmode="lin" valueType="num">
                                      <p:cBhvr additive="base">
                                        <p:cTn id="13" dur="500" fill="hold"/>
                                        <p:tgtEl>
                                          <p:spTgt spid="102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2" name="Picture 8" descr="Kontum"/>
          <p:cNvPicPr>
            <a:picLocks noChangeAspect="1" noChangeArrowheads="1"/>
          </p:cNvPicPr>
          <p:nvPr/>
        </p:nvPicPr>
        <p:blipFill>
          <a:blip r:embed="rId2"/>
          <a:srcRect/>
          <a:stretch>
            <a:fillRect/>
          </a:stretch>
        </p:blipFill>
        <p:spPr bwMode="auto">
          <a:xfrm>
            <a:off x="339725" y="1447800"/>
            <a:ext cx="3827463" cy="4648200"/>
          </a:xfrm>
          <a:prstGeom prst="rect">
            <a:avLst/>
          </a:prstGeom>
          <a:noFill/>
          <a:ln w="9525">
            <a:noFill/>
            <a:miter lim="800000"/>
            <a:headEnd/>
            <a:tailEnd/>
          </a:ln>
        </p:spPr>
      </p:pic>
      <p:pic>
        <p:nvPicPr>
          <p:cNvPr id="11273" name="Picture 9" descr="kontum3"/>
          <p:cNvPicPr>
            <a:picLocks noChangeAspect="1" noChangeArrowheads="1"/>
          </p:cNvPicPr>
          <p:nvPr/>
        </p:nvPicPr>
        <p:blipFill>
          <a:blip r:embed="rId3"/>
          <a:srcRect/>
          <a:stretch>
            <a:fillRect/>
          </a:stretch>
        </p:blipFill>
        <p:spPr bwMode="auto">
          <a:xfrm>
            <a:off x="5140325" y="1447800"/>
            <a:ext cx="3622675" cy="4648200"/>
          </a:xfrm>
          <a:prstGeom prst="rect">
            <a:avLst/>
          </a:prstGeom>
          <a:noFill/>
          <a:ln w="9525">
            <a:noFill/>
            <a:miter lim="800000"/>
            <a:headEnd/>
            <a:tailEnd/>
          </a:ln>
        </p:spPr>
      </p:pic>
      <p:sp>
        <p:nvSpPr>
          <p:cNvPr id="11274" name="Text Box 10"/>
          <p:cNvSpPr txBox="1">
            <a:spLocks noChangeArrowheads="1"/>
          </p:cNvSpPr>
          <p:nvPr/>
        </p:nvSpPr>
        <p:spPr bwMode="auto">
          <a:xfrm>
            <a:off x="0" y="6172200"/>
            <a:ext cx="3810000" cy="366713"/>
          </a:xfrm>
          <a:prstGeom prst="rect">
            <a:avLst/>
          </a:prstGeom>
          <a:noFill/>
          <a:ln w="9525">
            <a:noFill/>
            <a:miter lim="800000"/>
            <a:headEnd/>
            <a:tailEnd/>
          </a:ln>
        </p:spPr>
        <p:txBody>
          <a:bodyPr>
            <a:spAutoFit/>
          </a:bodyPr>
          <a:lstStyle/>
          <a:p>
            <a:pPr algn="ctr" eaLnBrk="1" hangingPunct="1">
              <a:spcBef>
                <a:spcPct val="50000"/>
              </a:spcBef>
            </a:pPr>
            <a:r>
              <a:rPr lang="en-US" b="1">
                <a:solidFill>
                  <a:srgbClr val="A50021"/>
                </a:solidFill>
                <a:ea typeface="Arial Unicode MS" pitchFamily="34" charset="-128"/>
                <a:cs typeface="Arial Unicode MS" pitchFamily="34" charset="-128"/>
              </a:rPr>
              <a:t>Rừng rậm nhiệt đới</a:t>
            </a:r>
          </a:p>
        </p:txBody>
      </p:sp>
      <p:sp>
        <p:nvSpPr>
          <p:cNvPr id="11275" name="Text Box 11"/>
          <p:cNvSpPr txBox="1">
            <a:spLocks noChangeArrowheads="1"/>
          </p:cNvSpPr>
          <p:nvPr/>
        </p:nvSpPr>
        <p:spPr bwMode="auto">
          <a:xfrm>
            <a:off x="5486400" y="6172200"/>
            <a:ext cx="2667000" cy="366713"/>
          </a:xfrm>
          <a:prstGeom prst="rect">
            <a:avLst/>
          </a:prstGeom>
          <a:solidFill>
            <a:srgbClr val="CCFFFF"/>
          </a:solidFill>
          <a:ln w="9525">
            <a:noFill/>
            <a:miter lim="800000"/>
            <a:headEnd/>
            <a:tailEnd/>
          </a:ln>
        </p:spPr>
        <p:txBody>
          <a:bodyPr>
            <a:spAutoFit/>
          </a:bodyPr>
          <a:lstStyle/>
          <a:p>
            <a:pPr algn="ctr" eaLnBrk="1" hangingPunct="1">
              <a:spcBef>
                <a:spcPct val="50000"/>
              </a:spcBef>
            </a:pPr>
            <a:r>
              <a:rPr lang="en-US" b="1">
                <a:solidFill>
                  <a:srgbClr val="A50021"/>
                </a:solidFill>
                <a:ea typeface="Arial Unicode MS" pitchFamily="34" charset="-128"/>
                <a:cs typeface="Arial Unicode MS" pitchFamily="34" charset="-128"/>
              </a:rPr>
              <a:t>Rừng còn ít</a:t>
            </a:r>
          </a:p>
        </p:txBody>
      </p:sp>
      <p:sp>
        <p:nvSpPr>
          <p:cNvPr id="11281" name="WordArt 17"/>
          <p:cNvSpPr>
            <a:spLocks noChangeArrowheads="1" noChangeShapeType="1" noTextEdit="1"/>
          </p:cNvSpPr>
          <p:nvPr/>
        </p:nvSpPr>
        <p:spPr bwMode="auto">
          <a:xfrm>
            <a:off x="2819400" y="6553200"/>
            <a:ext cx="3048000" cy="304800"/>
          </a:xfrm>
          <a:prstGeom prst="rect">
            <a:avLst/>
          </a:prstGeom>
        </p:spPr>
        <p:txBody>
          <a:bodyPr wrap="none" fromWordArt="1">
            <a:prstTxWarp prst="textPlain">
              <a:avLst>
                <a:gd name="adj" fmla="val 50000"/>
              </a:avLst>
            </a:prstTxWarp>
          </a:bodyPr>
          <a:lstStyle/>
          <a:p>
            <a:pPr algn="ctr"/>
            <a:r>
              <a:rPr lang="en-US" kern="10">
                <a:ln w="19050">
                  <a:solidFill>
                    <a:schemeClr val="tx1"/>
                  </a:solidFill>
                  <a:round/>
                  <a:headEnd/>
                  <a:tailEnd/>
                </a:ln>
                <a:solidFill>
                  <a:srgbClr val="FFFFCC">
                    <a:alpha val="41960"/>
                  </a:srgbClr>
                </a:solidFill>
                <a:effectLst>
                  <a:outerShdw dist="35921" dir="2700000" algn="ctr" rotWithShape="0">
                    <a:srgbClr val="990000"/>
                  </a:outerShdw>
                </a:effectLst>
                <a:latin typeface="Arial"/>
                <a:cs typeface="Arial"/>
              </a:rPr>
              <a:t>Cao nguyên Kon Tum</a:t>
            </a:r>
          </a:p>
        </p:txBody>
      </p:sp>
      <p:sp>
        <p:nvSpPr>
          <p:cNvPr id="49159" name="WordArt 19"/>
          <p:cNvSpPr>
            <a:spLocks noChangeArrowheads="1" noChangeShapeType="1" noTextEdit="1"/>
          </p:cNvSpPr>
          <p:nvPr/>
        </p:nvSpPr>
        <p:spPr bwMode="auto">
          <a:xfrm>
            <a:off x="4114800" y="609600"/>
            <a:ext cx="3276600" cy="5715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FFFF00"/>
                </a:solidFill>
                <a:effectLst>
                  <a:outerShdw dist="35921" dir="2700000" algn="ctr" rotWithShape="0">
                    <a:srgbClr val="990000"/>
                  </a:outerShdw>
                </a:effectLst>
                <a:latin typeface="Arial"/>
                <a:cs typeface="Arial"/>
              </a:rPr>
              <a:t>Bài 5: Tây Nguyên</a:t>
            </a:r>
          </a:p>
        </p:txBody>
      </p:sp>
      <p:sp>
        <p:nvSpPr>
          <p:cNvPr id="49160" name="Rectangle 20"/>
          <p:cNvSpPr>
            <a:spLocks noChangeArrowheads="1"/>
          </p:cNvSpPr>
          <p:nvPr/>
        </p:nvSpPr>
        <p:spPr bwMode="auto">
          <a:xfrm>
            <a:off x="1066800" y="533400"/>
            <a:ext cx="3429000" cy="762000"/>
          </a:xfrm>
          <a:prstGeom prst="rect">
            <a:avLst/>
          </a:prstGeom>
          <a:noFill/>
          <a:ln w="9525" algn="ctr">
            <a:noFill/>
            <a:miter lim="800000"/>
            <a:headEnd/>
            <a:tailEnd/>
          </a:ln>
        </p:spPr>
        <p:txBody>
          <a:bodyPr anchor="ctr">
            <a:spAutoFit/>
          </a:bodyPr>
          <a:lstStyle/>
          <a:p>
            <a:pPr algn="ctr"/>
            <a:r>
              <a:rPr lang="en-US" sz="4400" u="sng">
                <a:solidFill>
                  <a:srgbClr val="FF0066"/>
                </a:solidFill>
              </a:rPr>
              <a:t>ĐỊA LÍ</a:t>
            </a:r>
            <a:r>
              <a:rPr lang="en-US" sz="4400">
                <a:solidFill>
                  <a:srgbClr val="FF0066"/>
                </a:solidFill>
              </a:rPr>
              <a:t>:</a:t>
            </a:r>
          </a:p>
        </p:txBody>
      </p:sp>
      <p:sp>
        <p:nvSpPr>
          <p:cNvPr id="49161" name="WordArt 21"/>
          <p:cNvSpPr>
            <a:spLocks noChangeArrowheads="1" noChangeShapeType="1" noTextEdit="1"/>
          </p:cNvSpPr>
          <p:nvPr/>
        </p:nvSpPr>
        <p:spPr bwMode="auto">
          <a:xfrm>
            <a:off x="1524000" y="76200"/>
            <a:ext cx="6038850" cy="504825"/>
          </a:xfrm>
          <a:prstGeom prst="rect">
            <a:avLst/>
          </a:prstGeom>
        </p:spPr>
        <p:txBody>
          <a:bodyPr wrap="none" fromWordArt="1">
            <a:prstTxWarp prst="textPlain">
              <a:avLst>
                <a:gd name="adj" fmla="val 50000"/>
              </a:avLst>
            </a:prstTxWarp>
          </a:bodyPr>
          <a:lstStyle/>
          <a:p>
            <a:pPr algn="ctr"/>
            <a:endParaRPr lang="en-US" sz="3600" kern="10">
              <a:ln w="12700">
                <a:solidFill>
                  <a:srgbClr val="3333CC"/>
                </a:solidFill>
                <a:round/>
                <a:headEnd/>
                <a:tailEnd/>
              </a:ln>
              <a:solidFill>
                <a:srgbClr val="FF0066">
                  <a:alpha val="50195"/>
                </a:srgbClr>
              </a:solidFill>
              <a:effectLst>
                <a:outerShdw dist="45791" dir="2021404" algn="ctr" rotWithShape="0">
                  <a:srgbClr val="9999FF"/>
                </a:outerShdw>
              </a:effectLst>
              <a:latin typeface="Arial"/>
              <a:cs typeface="Aria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1272"/>
                                        </p:tgtEl>
                                        <p:attrNameLst>
                                          <p:attrName>style.visibility</p:attrName>
                                        </p:attrNameLst>
                                      </p:cBhvr>
                                      <p:to>
                                        <p:strVal val="visible"/>
                                      </p:to>
                                    </p:set>
                                    <p:anim calcmode="lin" valueType="num">
                                      <p:cBhvr additive="base">
                                        <p:cTn id="7" dur="500" fill="hold"/>
                                        <p:tgtEl>
                                          <p:spTgt spid="11272"/>
                                        </p:tgtEl>
                                        <p:attrNameLst>
                                          <p:attrName>ppt_x</p:attrName>
                                        </p:attrNameLst>
                                      </p:cBhvr>
                                      <p:tavLst>
                                        <p:tav tm="0">
                                          <p:val>
                                            <p:strVal val="0-#ppt_w/2"/>
                                          </p:val>
                                        </p:tav>
                                        <p:tav tm="100000">
                                          <p:val>
                                            <p:strVal val="#ppt_x"/>
                                          </p:val>
                                        </p:tav>
                                      </p:tavLst>
                                    </p:anim>
                                    <p:anim calcmode="lin" valueType="num">
                                      <p:cBhvr additive="base">
                                        <p:cTn id="8" dur="500" fill="hold"/>
                                        <p:tgtEl>
                                          <p:spTgt spid="1127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4" fill="hold" nodeType="clickEffect">
                                  <p:stCondLst>
                                    <p:cond delay="0"/>
                                  </p:stCondLst>
                                  <p:childTnLst>
                                    <p:set>
                                      <p:cBhvr>
                                        <p:cTn id="12" dur="1" fill="hold">
                                          <p:stCondLst>
                                            <p:cond delay="0"/>
                                          </p:stCondLst>
                                        </p:cTn>
                                        <p:tgtEl>
                                          <p:spTgt spid="11273"/>
                                        </p:tgtEl>
                                        <p:attrNameLst>
                                          <p:attrName>style.visibility</p:attrName>
                                        </p:attrNameLst>
                                      </p:cBhvr>
                                      <p:to>
                                        <p:strVal val="visible"/>
                                      </p:to>
                                    </p:set>
                                    <p:animEffect transition="in" filter="wheel(4)">
                                      <p:cBhvr>
                                        <p:cTn id="13" dur="2000"/>
                                        <p:tgtEl>
                                          <p:spTgt spid="1127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274"/>
                                        </p:tgtEl>
                                        <p:attrNameLst>
                                          <p:attrName>style.visibility</p:attrName>
                                        </p:attrNameLst>
                                      </p:cBhvr>
                                      <p:to>
                                        <p:strVal val="visible"/>
                                      </p:to>
                                    </p:set>
                                    <p:anim calcmode="lin" valueType="num">
                                      <p:cBhvr additive="base">
                                        <p:cTn id="18" dur="500" fill="hold"/>
                                        <p:tgtEl>
                                          <p:spTgt spid="11274"/>
                                        </p:tgtEl>
                                        <p:attrNameLst>
                                          <p:attrName>ppt_x</p:attrName>
                                        </p:attrNameLst>
                                      </p:cBhvr>
                                      <p:tavLst>
                                        <p:tav tm="0">
                                          <p:val>
                                            <p:strVal val="#ppt_x"/>
                                          </p:val>
                                        </p:tav>
                                        <p:tav tm="100000">
                                          <p:val>
                                            <p:strVal val="#ppt_x"/>
                                          </p:val>
                                        </p:tav>
                                      </p:tavLst>
                                    </p:anim>
                                    <p:anim calcmode="lin" valueType="num">
                                      <p:cBhvr additive="base">
                                        <p:cTn id="19" dur="500" fill="hold"/>
                                        <p:tgtEl>
                                          <p:spTgt spid="11274"/>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1275"/>
                                        </p:tgtEl>
                                        <p:attrNameLst>
                                          <p:attrName>style.visibility</p:attrName>
                                        </p:attrNameLst>
                                      </p:cBhvr>
                                      <p:to>
                                        <p:strVal val="visible"/>
                                      </p:to>
                                    </p:set>
                                    <p:anim calcmode="lin" valueType="num">
                                      <p:cBhvr additive="base">
                                        <p:cTn id="24" dur="500" fill="hold"/>
                                        <p:tgtEl>
                                          <p:spTgt spid="11275"/>
                                        </p:tgtEl>
                                        <p:attrNameLst>
                                          <p:attrName>ppt_x</p:attrName>
                                        </p:attrNameLst>
                                      </p:cBhvr>
                                      <p:tavLst>
                                        <p:tav tm="0">
                                          <p:val>
                                            <p:strVal val="1+#ppt_w/2"/>
                                          </p:val>
                                        </p:tav>
                                        <p:tav tm="100000">
                                          <p:val>
                                            <p:strVal val="#ppt_x"/>
                                          </p:val>
                                        </p:tav>
                                      </p:tavLst>
                                    </p:anim>
                                    <p:anim calcmode="lin" valueType="num">
                                      <p:cBhvr additive="base">
                                        <p:cTn id="25" dur="500" fill="hold"/>
                                        <p:tgtEl>
                                          <p:spTgt spid="11275"/>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1281"/>
                                        </p:tgtEl>
                                        <p:attrNameLst>
                                          <p:attrName>style.visibility</p:attrName>
                                        </p:attrNameLst>
                                      </p:cBhvr>
                                      <p:to>
                                        <p:strVal val="visible"/>
                                      </p:to>
                                    </p:set>
                                    <p:animEffect transition="in" filter="box(in)">
                                      <p:cBhvr>
                                        <p:cTn id="30" dur="500"/>
                                        <p:tgtEl>
                                          <p:spTgt spid="11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4" grpId="0"/>
      <p:bldP spid="11275" grpId="0" animBg="1"/>
      <p:bldP spid="1128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6" name="Picture 8" descr="Dilinh"/>
          <p:cNvPicPr>
            <a:picLocks noChangeAspect="1" noChangeArrowheads="1"/>
          </p:cNvPicPr>
          <p:nvPr/>
        </p:nvPicPr>
        <p:blipFill>
          <a:blip r:embed="rId2"/>
          <a:srcRect/>
          <a:stretch>
            <a:fillRect/>
          </a:stretch>
        </p:blipFill>
        <p:spPr bwMode="auto">
          <a:xfrm>
            <a:off x="914400" y="1376363"/>
            <a:ext cx="7391400" cy="4970462"/>
          </a:xfrm>
          <a:prstGeom prst="rect">
            <a:avLst/>
          </a:prstGeom>
          <a:noFill/>
          <a:ln w="9525">
            <a:noFill/>
            <a:miter lim="800000"/>
            <a:headEnd/>
            <a:tailEnd/>
          </a:ln>
        </p:spPr>
      </p:pic>
      <p:sp>
        <p:nvSpPr>
          <p:cNvPr id="12303" name="WordArt 15"/>
          <p:cNvSpPr>
            <a:spLocks noChangeArrowheads="1" noChangeShapeType="1" noTextEdit="1"/>
          </p:cNvSpPr>
          <p:nvPr/>
        </p:nvSpPr>
        <p:spPr bwMode="auto">
          <a:xfrm>
            <a:off x="2990850" y="6438900"/>
            <a:ext cx="2419350" cy="342900"/>
          </a:xfrm>
          <a:prstGeom prst="rect">
            <a:avLst/>
          </a:prstGeom>
        </p:spPr>
        <p:txBody>
          <a:bodyPr wrap="none" fromWordArt="1">
            <a:prstTxWarp prst="textPlain">
              <a:avLst>
                <a:gd name="adj" fmla="val 50000"/>
              </a:avLst>
            </a:prstTxWarp>
          </a:bodyPr>
          <a:lstStyle/>
          <a:p>
            <a:pPr algn="ctr"/>
            <a:r>
              <a:rPr lang="en-US" sz="2400" kern="10">
                <a:ln w="9525">
                  <a:noFill/>
                  <a:round/>
                  <a:headEnd/>
                  <a:tailEnd/>
                </a:ln>
                <a:solidFill>
                  <a:srgbClr val="FF0066"/>
                </a:solidFill>
                <a:effectLst>
                  <a:outerShdw dist="35921" dir="2700000" algn="ctr" rotWithShape="0">
                    <a:srgbClr val="990000"/>
                  </a:outerShdw>
                </a:effectLst>
                <a:latin typeface="Arial"/>
                <a:cs typeface="Arial"/>
              </a:rPr>
              <a:t>Cao nguyên Di Linh</a:t>
            </a:r>
          </a:p>
        </p:txBody>
      </p:sp>
      <p:sp>
        <p:nvSpPr>
          <p:cNvPr id="50180" name="WordArt 17"/>
          <p:cNvSpPr>
            <a:spLocks noChangeArrowheads="1" noChangeShapeType="1" noTextEdit="1"/>
          </p:cNvSpPr>
          <p:nvPr/>
        </p:nvSpPr>
        <p:spPr bwMode="auto">
          <a:xfrm>
            <a:off x="4114800" y="685800"/>
            <a:ext cx="3276600" cy="5715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FFFF00"/>
                </a:solidFill>
                <a:effectLst>
                  <a:outerShdw dist="35921" dir="2700000" algn="ctr" rotWithShape="0">
                    <a:srgbClr val="990000"/>
                  </a:outerShdw>
                </a:effectLst>
                <a:latin typeface="Arial"/>
                <a:cs typeface="Arial"/>
              </a:rPr>
              <a:t>Bài 5: Tây Nguyên</a:t>
            </a:r>
          </a:p>
        </p:txBody>
      </p:sp>
      <p:sp>
        <p:nvSpPr>
          <p:cNvPr id="50181" name="Rectangle 18"/>
          <p:cNvSpPr>
            <a:spLocks noChangeArrowheads="1"/>
          </p:cNvSpPr>
          <p:nvPr/>
        </p:nvSpPr>
        <p:spPr bwMode="auto">
          <a:xfrm>
            <a:off x="1066800" y="609600"/>
            <a:ext cx="3429000" cy="762000"/>
          </a:xfrm>
          <a:prstGeom prst="rect">
            <a:avLst/>
          </a:prstGeom>
          <a:noFill/>
          <a:ln w="9525" algn="ctr">
            <a:noFill/>
            <a:miter lim="800000"/>
            <a:headEnd/>
            <a:tailEnd/>
          </a:ln>
        </p:spPr>
        <p:txBody>
          <a:bodyPr anchor="ctr">
            <a:spAutoFit/>
          </a:bodyPr>
          <a:lstStyle/>
          <a:p>
            <a:pPr algn="ctr"/>
            <a:r>
              <a:rPr lang="en-US" sz="4400" u="sng">
                <a:solidFill>
                  <a:srgbClr val="FF0066"/>
                </a:solidFill>
              </a:rPr>
              <a:t>ĐỊA LÍ</a:t>
            </a:r>
            <a:r>
              <a:rPr lang="en-US" sz="4400">
                <a:solidFill>
                  <a:srgbClr val="FF0066"/>
                </a:solidFill>
              </a:rPr>
              <a:t>:</a:t>
            </a:r>
          </a:p>
        </p:txBody>
      </p:sp>
      <p:sp>
        <p:nvSpPr>
          <p:cNvPr id="50182" name="WordArt 19"/>
          <p:cNvSpPr>
            <a:spLocks noChangeArrowheads="1" noChangeShapeType="1" noTextEdit="1"/>
          </p:cNvSpPr>
          <p:nvPr/>
        </p:nvSpPr>
        <p:spPr bwMode="auto">
          <a:xfrm>
            <a:off x="1524000" y="152400"/>
            <a:ext cx="6038850" cy="504825"/>
          </a:xfrm>
          <a:prstGeom prst="rect">
            <a:avLst/>
          </a:prstGeom>
        </p:spPr>
        <p:txBody>
          <a:bodyPr wrap="none" fromWordArt="1">
            <a:prstTxWarp prst="textPlain">
              <a:avLst>
                <a:gd name="adj" fmla="val 50000"/>
              </a:avLst>
            </a:prstTxWarp>
          </a:bodyPr>
          <a:lstStyle/>
          <a:p>
            <a:pPr algn="ctr"/>
            <a:endParaRPr lang="en-US" sz="3600" kern="10">
              <a:ln w="12700">
                <a:solidFill>
                  <a:srgbClr val="3333CC"/>
                </a:solidFill>
                <a:round/>
                <a:headEnd/>
                <a:tailEnd/>
              </a:ln>
              <a:solidFill>
                <a:srgbClr val="FF0066">
                  <a:alpha val="50195"/>
                </a:srgbClr>
              </a:solidFill>
              <a:effectLst>
                <a:outerShdw dist="45791" dir="2021404" algn="ctr" rotWithShape="0">
                  <a:srgbClr val="9999FF"/>
                </a:outerShdw>
              </a:effectLst>
              <a:latin typeface="Arial"/>
              <a:cs typeface="Aria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12296"/>
                                        </p:tgtEl>
                                        <p:attrNameLst>
                                          <p:attrName>style.visibility</p:attrName>
                                        </p:attrNameLst>
                                      </p:cBhvr>
                                      <p:to>
                                        <p:strVal val="visible"/>
                                      </p:to>
                                    </p:set>
                                    <p:animEffect transition="in" filter="strips(downLeft)">
                                      <p:cBhvr>
                                        <p:cTn id="7" dur="2000"/>
                                        <p:tgtEl>
                                          <p:spTgt spid="122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303"/>
                                        </p:tgtEl>
                                        <p:attrNameLst>
                                          <p:attrName>style.visibility</p:attrName>
                                        </p:attrNameLst>
                                      </p:cBhvr>
                                      <p:to>
                                        <p:strVal val="visible"/>
                                      </p:to>
                                    </p:set>
                                    <p:animEffect transition="in" filter="box(in)">
                                      <p:cBhvr>
                                        <p:cTn id="12" dur="500"/>
                                        <p:tgtEl>
                                          <p:spTgt spid="12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0" name="Picture 8" descr="Lamvien"/>
          <p:cNvPicPr>
            <a:picLocks noChangeAspect="1" noChangeArrowheads="1"/>
          </p:cNvPicPr>
          <p:nvPr/>
        </p:nvPicPr>
        <p:blipFill>
          <a:blip r:embed="rId2"/>
          <a:srcRect/>
          <a:stretch>
            <a:fillRect/>
          </a:stretch>
        </p:blipFill>
        <p:spPr bwMode="auto">
          <a:xfrm>
            <a:off x="838200" y="1417638"/>
            <a:ext cx="7661275" cy="4906962"/>
          </a:xfrm>
          <a:prstGeom prst="rect">
            <a:avLst/>
          </a:prstGeom>
          <a:noFill/>
          <a:ln w="9525">
            <a:noFill/>
            <a:miter lim="800000"/>
            <a:headEnd/>
            <a:tailEnd/>
          </a:ln>
        </p:spPr>
      </p:pic>
      <p:sp>
        <p:nvSpPr>
          <p:cNvPr id="13326" name="WordArt 14"/>
          <p:cNvSpPr>
            <a:spLocks noChangeArrowheads="1" noChangeShapeType="1" noTextEdit="1"/>
          </p:cNvSpPr>
          <p:nvPr/>
        </p:nvSpPr>
        <p:spPr bwMode="auto">
          <a:xfrm>
            <a:off x="2590800" y="6400800"/>
            <a:ext cx="3505200" cy="514350"/>
          </a:xfrm>
          <a:prstGeom prst="rect">
            <a:avLst/>
          </a:prstGeom>
        </p:spPr>
        <p:txBody>
          <a:bodyPr wrap="none" fromWordArt="1">
            <a:prstTxWarp prst="textPlain">
              <a:avLst>
                <a:gd name="adj" fmla="val 50000"/>
              </a:avLst>
            </a:prstTxWarp>
          </a:bodyPr>
          <a:lstStyle/>
          <a:p>
            <a:pPr algn="ctr"/>
            <a:r>
              <a:rPr lang="en-US" kern="10">
                <a:ln w="19050">
                  <a:solidFill>
                    <a:schemeClr val="tx1"/>
                  </a:solidFill>
                  <a:round/>
                  <a:headEnd/>
                  <a:tailEnd/>
                </a:ln>
                <a:solidFill>
                  <a:srgbClr val="FFFFCC"/>
                </a:solidFill>
                <a:effectLst>
                  <a:outerShdw dist="35921" dir="2700000" algn="ctr" rotWithShape="0">
                    <a:srgbClr val="990000"/>
                  </a:outerShdw>
                </a:effectLst>
                <a:latin typeface="Arial"/>
                <a:cs typeface="Arial"/>
              </a:rPr>
              <a:t>Cao nguyên Lâm Viên</a:t>
            </a:r>
          </a:p>
        </p:txBody>
      </p:sp>
      <p:sp>
        <p:nvSpPr>
          <p:cNvPr id="51204" name="WordArt 16"/>
          <p:cNvSpPr>
            <a:spLocks noChangeArrowheads="1" noChangeShapeType="1" noTextEdit="1"/>
          </p:cNvSpPr>
          <p:nvPr/>
        </p:nvSpPr>
        <p:spPr bwMode="auto">
          <a:xfrm>
            <a:off x="4114800" y="762000"/>
            <a:ext cx="3276600" cy="5715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FFFF00"/>
                </a:solidFill>
                <a:effectLst>
                  <a:outerShdw dist="35921" dir="2700000" algn="ctr" rotWithShape="0">
                    <a:srgbClr val="990000"/>
                  </a:outerShdw>
                </a:effectLst>
                <a:latin typeface="Arial"/>
                <a:cs typeface="Arial"/>
              </a:rPr>
              <a:t>Bài 5: Tây Nguyên</a:t>
            </a:r>
          </a:p>
        </p:txBody>
      </p:sp>
      <p:sp>
        <p:nvSpPr>
          <p:cNvPr id="51205" name="Rectangle 17"/>
          <p:cNvSpPr>
            <a:spLocks noChangeArrowheads="1"/>
          </p:cNvSpPr>
          <p:nvPr/>
        </p:nvSpPr>
        <p:spPr bwMode="auto">
          <a:xfrm>
            <a:off x="1066800" y="685800"/>
            <a:ext cx="3429000" cy="762000"/>
          </a:xfrm>
          <a:prstGeom prst="rect">
            <a:avLst/>
          </a:prstGeom>
          <a:noFill/>
          <a:ln w="9525" algn="ctr">
            <a:noFill/>
            <a:miter lim="800000"/>
            <a:headEnd/>
            <a:tailEnd/>
          </a:ln>
        </p:spPr>
        <p:txBody>
          <a:bodyPr anchor="ctr">
            <a:spAutoFit/>
          </a:bodyPr>
          <a:lstStyle/>
          <a:p>
            <a:pPr algn="ctr"/>
            <a:r>
              <a:rPr lang="en-US" sz="4400" u="sng">
                <a:solidFill>
                  <a:srgbClr val="FF0066"/>
                </a:solidFill>
              </a:rPr>
              <a:t>ĐỊA LÍ</a:t>
            </a:r>
            <a:r>
              <a:rPr lang="en-US" sz="4400">
                <a:solidFill>
                  <a:srgbClr val="FF0066"/>
                </a:solidFill>
              </a:rPr>
              <a:t>:</a:t>
            </a:r>
          </a:p>
        </p:txBody>
      </p:sp>
      <p:sp>
        <p:nvSpPr>
          <p:cNvPr id="51206" name="WordArt 18"/>
          <p:cNvSpPr>
            <a:spLocks noChangeArrowheads="1" noChangeShapeType="1" noTextEdit="1"/>
          </p:cNvSpPr>
          <p:nvPr/>
        </p:nvSpPr>
        <p:spPr bwMode="auto">
          <a:xfrm>
            <a:off x="1524000" y="152400"/>
            <a:ext cx="6038850" cy="504825"/>
          </a:xfrm>
          <a:prstGeom prst="rect">
            <a:avLst/>
          </a:prstGeom>
        </p:spPr>
        <p:txBody>
          <a:bodyPr wrap="none" fromWordArt="1">
            <a:prstTxWarp prst="textPlain">
              <a:avLst>
                <a:gd name="adj" fmla="val 50000"/>
              </a:avLst>
            </a:prstTxWarp>
          </a:bodyPr>
          <a:lstStyle/>
          <a:p>
            <a:pPr algn="ctr"/>
            <a:endParaRPr lang="en-US" sz="3600" kern="10">
              <a:ln w="12700">
                <a:solidFill>
                  <a:srgbClr val="3333CC"/>
                </a:solidFill>
                <a:round/>
                <a:headEnd/>
                <a:tailEnd/>
              </a:ln>
              <a:solidFill>
                <a:srgbClr val="FF0066">
                  <a:alpha val="50195"/>
                </a:srgbClr>
              </a:solidFill>
              <a:effectLst>
                <a:outerShdw dist="45791" dir="2021404" algn="ctr" rotWithShape="0">
                  <a:srgbClr val="9999FF"/>
                </a:outerShdw>
              </a:effectLst>
              <a:latin typeface="Arial"/>
              <a:cs typeface="Aria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13320"/>
                                        </p:tgtEl>
                                        <p:attrNameLst>
                                          <p:attrName>style.visibility</p:attrName>
                                        </p:attrNameLst>
                                      </p:cBhvr>
                                      <p:to>
                                        <p:strVal val="visible"/>
                                      </p:to>
                                    </p:set>
                                    <p:animEffect transition="in" filter="plus(in)">
                                      <p:cBhvr>
                                        <p:cTn id="7" dur="2000"/>
                                        <p:tgtEl>
                                          <p:spTgt spid="133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326"/>
                                        </p:tgtEl>
                                        <p:attrNameLst>
                                          <p:attrName>style.visibility</p:attrName>
                                        </p:attrNameLst>
                                      </p:cBhvr>
                                      <p:to>
                                        <p:strVal val="visible"/>
                                      </p:to>
                                    </p:set>
                                    <p:anim calcmode="lin" valueType="num">
                                      <p:cBhvr additive="base">
                                        <p:cTn id="12" dur="500" fill="hold"/>
                                        <p:tgtEl>
                                          <p:spTgt spid="13326"/>
                                        </p:tgtEl>
                                        <p:attrNameLst>
                                          <p:attrName>ppt_x</p:attrName>
                                        </p:attrNameLst>
                                      </p:cBhvr>
                                      <p:tavLst>
                                        <p:tav tm="0">
                                          <p:val>
                                            <p:strVal val="#ppt_x"/>
                                          </p:val>
                                        </p:tav>
                                        <p:tav tm="100000">
                                          <p:val>
                                            <p:strVal val="#ppt_x"/>
                                          </p:val>
                                        </p:tav>
                                      </p:tavLst>
                                    </p:anim>
                                    <p:anim calcmode="lin" valueType="num">
                                      <p:cBhvr additive="base">
                                        <p:cTn id="13" dur="500" fill="hold"/>
                                        <p:tgtEl>
                                          <p:spTgt spid="133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Text Box 7"/>
          <p:cNvSpPr txBox="1">
            <a:spLocks noChangeArrowheads="1"/>
          </p:cNvSpPr>
          <p:nvPr/>
        </p:nvSpPr>
        <p:spPr bwMode="auto">
          <a:xfrm>
            <a:off x="457200" y="3122613"/>
            <a:ext cx="8382000" cy="1311275"/>
          </a:xfrm>
          <a:prstGeom prst="rect">
            <a:avLst/>
          </a:prstGeom>
          <a:noFill/>
          <a:ln w="9525">
            <a:noFill/>
            <a:miter lim="800000"/>
            <a:headEnd/>
            <a:tailEnd/>
          </a:ln>
        </p:spPr>
        <p:txBody>
          <a:bodyPr>
            <a:spAutoFit/>
          </a:bodyPr>
          <a:lstStyle/>
          <a:p>
            <a:pPr eaLnBrk="1" hangingPunct="1">
              <a:spcBef>
                <a:spcPct val="50000"/>
              </a:spcBef>
            </a:pPr>
            <a:r>
              <a:rPr lang="en-US" sz="4000" b="1" u="sng">
                <a:cs typeface="Arial" charset="0"/>
              </a:rPr>
              <a:t>2. Tây Nguyên có hai mùa rõ rệt : mùa mưa và mùa khô.</a:t>
            </a:r>
          </a:p>
        </p:txBody>
      </p:sp>
      <p:sp>
        <p:nvSpPr>
          <p:cNvPr id="52227" name="WordArt 9"/>
          <p:cNvSpPr>
            <a:spLocks noChangeArrowheads="1" noChangeShapeType="1" noTextEdit="1"/>
          </p:cNvSpPr>
          <p:nvPr/>
        </p:nvSpPr>
        <p:spPr bwMode="auto">
          <a:xfrm>
            <a:off x="4114800" y="989013"/>
            <a:ext cx="3276600" cy="5715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FFFF00"/>
                </a:solidFill>
                <a:effectLst>
                  <a:outerShdw dist="35921" dir="2700000" algn="ctr" rotWithShape="0">
                    <a:srgbClr val="990000"/>
                  </a:outerShdw>
                </a:effectLst>
                <a:latin typeface="Arial"/>
                <a:cs typeface="Arial"/>
              </a:rPr>
              <a:t>Bài 5: Tây Nguyên</a:t>
            </a:r>
          </a:p>
        </p:txBody>
      </p:sp>
      <p:sp>
        <p:nvSpPr>
          <p:cNvPr id="52228" name="Rectangle 10"/>
          <p:cNvSpPr>
            <a:spLocks noChangeArrowheads="1"/>
          </p:cNvSpPr>
          <p:nvPr/>
        </p:nvSpPr>
        <p:spPr bwMode="auto">
          <a:xfrm>
            <a:off x="1066800" y="912813"/>
            <a:ext cx="3429000" cy="762000"/>
          </a:xfrm>
          <a:prstGeom prst="rect">
            <a:avLst/>
          </a:prstGeom>
          <a:noFill/>
          <a:ln w="9525" algn="ctr">
            <a:noFill/>
            <a:miter lim="800000"/>
            <a:headEnd/>
            <a:tailEnd/>
          </a:ln>
        </p:spPr>
        <p:txBody>
          <a:bodyPr anchor="ctr">
            <a:spAutoFit/>
          </a:bodyPr>
          <a:lstStyle/>
          <a:p>
            <a:pPr algn="ctr"/>
            <a:r>
              <a:rPr lang="en-US" sz="4400" u="sng">
                <a:solidFill>
                  <a:srgbClr val="FF0066"/>
                </a:solidFill>
              </a:rPr>
              <a:t>ĐỊA LÍ</a:t>
            </a:r>
            <a:r>
              <a:rPr lang="en-US" sz="4400">
                <a:solidFill>
                  <a:srgbClr val="FF0066"/>
                </a:solidFill>
              </a:rPr>
              <a:t>:</a:t>
            </a:r>
          </a:p>
        </p:txBody>
      </p:sp>
      <p:sp>
        <p:nvSpPr>
          <p:cNvPr id="52229" name="WordArt 11"/>
          <p:cNvSpPr>
            <a:spLocks noChangeArrowheads="1" noChangeShapeType="1" noTextEdit="1"/>
          </p:cNvSpPr>
          <p:nvPr/>
        </p:nvSpPr>
        <p:spPr bwMode="auto">
          <a:xfrm>
            <a:off x="1524000" y="180975"/>
            <a:ext cx="6038850" cy="504825"/>
          </a:xfrm>
          <a:prstGeom prst="rect">
            <a:avLst/>
          </a:prstGeom>
        </p:spPr>
        <p:txBody>
          <a:bodyPr wrap="none" fromWordArt="1">
            <a:prstTxWarp prst="textPlain">
              <a:avLst>
                <a:gd name="adj" fmla="val 50000"/>
              </a:avLst>
            </a:prstTxWarp>
          </a:bodyPr>
          <a:lstStyle/>
          <a:p>
            <a:pPr algn="ctr"/>
            <a:endParaRPr lang="en-US" sz="3600" kern="10">
              <a:ln w="12700">
                <a:solidFill>
                  <a:srgbClr val="3333CC"/>
                </a:solidFill>
                <a:round/>
                <a:headEnd/>
                <a:tailEnd/>
              </a:ln>
              <a:solidFill>
                <a:srgbClr val="FF0066">
                  <a:alpha val="50195"/>
                </a:srgbClr>
              </a:solidFill>
              <a:effectLst>
                <a:outerShdw dist="45791" dir="2021404" algn="ctr" rotWithShape="0">
                  <a:srgbClr val="9999FF"/>
                </a:outerShdw>
              </a:effectLst>
              <a:latin typeface="Arial"/>
              <a:cs typeface="Aria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wipe(left)">
                                      <p:cBhvr>
                                        <p:cTn id="7" dur="20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3" descr="Luocdo(TayNguyen)2"/>
          <p:cNvPicPr>
            <a:picLocks noChangeAspect="1" noChangeArrowheads="1"/>
          </p:cNvPicPr>
          <p:nvPr/>
        </p:nvPicPr>
        <p:blipFill>
          <a:blip r:embed="rId2"/>
          <a:srcRect/>
          <a:stretch>
            <a:fillRect/>
          </a:stretch>
        </p:blipFill>
        <p:spPr bwMode="auto">
          <a:xfrm>
            <a:off x="719138" y="1600200"/>
            <a:ext cx="4113212" cy="5029200"/>
          </a:xfrm>
          <a:prstGeom prst="rect">
            <a:avLst/>
          </a:prstGeom>
          <a:noFill/>
          <a:ln w="25400">
            <a:solidFill>
              <a:srgbClr val="00A1DA"/>
            </a:solidFill>
            <a:miter lim="800000"/>
            <a:headEnd/>
            <a:tailEnd/>
          </a:ln>
        </p:spPr>
      </p:pic>
      <p:sp>
        <p:nvSpPr>
          <p:cNvPr id="17412" name="Text Box 4"/>
          <p:cNvSpPr txBox="1">
            <a:spLocks noChangeArrowheads="1"/>
          </p:cNvSpPr>
          <p:nvPr/>
        </p:nvSpPr>
        <p:spPr bwMode="auto">
          <a:xfrm>
            <a:off x="5289550" y="2897188"/>
            <a:ext cx="2374900" cy="1508125"/>
          </a:xfrm>
          <a:prstGeom prst="rect">
            <a:avLst/>
          </a:prstGeom>
          <a:noFill/>
          <a:ln w="9525">
            <a:noFill/>
            <a:miter lim="800000"/>
            <a:headEnd/>
            <a:tailEnd/>
          </a:ln>
        </p:spPr>
        <p:txBody>
          <a:bodyPr>
            <a:spAutoFit/>
          </a:bodyPr>
          <a:lstStyle/>
          <a:p>
            <a:pPr algn="just" eaLnBrk="1" hangingPunct="1">
              <a:spcBef>
                <a:spcPct val="50000"/>
              </a:spcBef>
            </a:pPr>
            <a:r>
              <a:rPr lang="en-US" sz="3200">
                <a:solidFill>
                  <a:srgbClr val="996633"/>
                </a:solidFill>
                <a:cs typeface="Arial" charset="0"/>
                <a:sym typeface="Wingdings" pitchFamily="2" charset="2"/>
              </a:rPr>
              <a:t></a:t>
            </a:r>
            <a:r>
              <a:rPr lang="en-US" sz="2000" b="1" i="1">
                <a:solidFill>
                  <a:srgbClr val="A50021"/>
                </a:solidFill>
                <a:cs typeface="Arial" charset="0"/>
              </a:rPr>
              <a:t>Hãy chỉ vị trí thành phố Buôn Ma Thuột trên lược đồ.</a:t>
            </a:r>
          </a:p>
        </p:txBody>
      </p:sp>
      <p:sp>
        <p:nvSpPr>
          <p:cNvPr id="17416" name="Text Box 8"/>
          <p:cNvSpPr txBox="1">
            <a:spLocks noChangeArrowheads="1"/>
          </p:cNvSpPr>
          <p:nvPr/>
        </p:nvSpPr>
        <p:spPr bwMode="auto">
          <a:xfrm>
            <a:off x="752475" y="4419600"/>
            <a:ext cx="2447925" cy="369888"/>
          </a:xfrm>
          <a:prstGeom prst="rect">
            <a:avLst/>
          </a:prstGeom>
          <a:noFill/>
          <a:ln w="9525">
            <a:noFill/>
            <a:miter lim="800000"/>
            <a:headEnd/>
            <a:tailEnd/>
          </a:ln>
        </p:spPr>
        <p:txBody>
          <a:bodyPr>
            <a:spAutoFit/>
          </a:bodyPr>
          <a:lstStyle/>
          <a:p>
            <a:pPr eaLnBrk="1" hangingPunct="1">
              <a:spcBef>
                <a:spcPct val="50000"/>
              </a:spcBef>
            </a:pPr>
            <a:r>
              <a:rPr lang="en-US">
                <a:solidFill>
                  <a:schemeClr val="accent2"/>
                </a:solidFill>
                <a:cs typeface="Arial" charset="0"/>
              </a:rPr>
              <a:t>Buôn Ma Thuột</a:t>
            </a:r>
          </a:p>
        </p:txBody>
      </p:sp>
      <p:sp>
        <p:nvSpPr>
          <p:cNvPr id="17420" name="Oval 12"/>
          <p:cNvSpPr>
            <a:spLocks noChangeArrowheads="1"/>
          </p:cNvSpPr>
          <p:nvPr/>
        </p:nvSpPr>
        <p:spPr bwMode="auto">
          <a:xfrm>
            <a:off x="1703388" y="4759325"/>
            <a:ext cx="325437" cy="431800"/>
          </a:xfrm>
          <a:prstGeom prst="ellipse">
            <a:avLst/>
          </a:prstGeom>
          <a:noFill/>
          <a:ln w="31750" algn="ctr">
            <a:solidFill>
              <a:srgbClr val="FF0000"/>
            </a:solidFill>
            <a:round/>
            <a:headEnd/>
            <a:tailEnd/>
          </a:ln>
        </p:spPr>
        <p:txBody>
          <a:bodyPr anchor="ctr">
            <a:spAutoFit/>
          </a:bodyPr>
          <a:lstStyle/>
          <a:p>
            <a:endParaRPr lang="en-US" sz="1400"/>
          </a:p>
        </p:txBody>
      </p:sp>
      <p:sp>
        <p:nvSpPr>
          <p:cNvPr id="53254" name="WordArt 14"/>
          <p:cNvSpPr>
            <a:spLocks noChangeArrowheads="1" noChangeShapeType="1" noTextEdit="1"/>
          </p:cNvSpPr>
          <p:nvPr/>
        </p:nvSpPr>
        <p:spPr bwMode="auto">
          <a:xfrm>
            <a:off x="4373563" y="815975"/>
            <a:ext cx="3214687" cy="463550"/>
          </a:xfrm>
          <a:prstGeom prst="rect">
            <a:avLst/>
          </a:prstGeom>
        </p:spPr>
        <p:txBody>
          <a:bodyPr wrap="none" fromWordArt="1">
            <a:prstTxWarp prst="textPlain">
              <a:avLst>
                <a:gd name="adj" fmla="val 50000"/>
              </a:avLst>
            </a:prstTxWarp>
          </a:bodyPr>
          <a:lstStyle/>
          <a:p>
            <a:pPr algn="ctr"/>
            <a:r>
              <a:rPr lang="en-US" sz="2800" kern="10">
                <a:ln w="9525">
                  <a:noFill/>
                  <a:round/>
                  <a:headEnd/>
                  <a:tailEnd/>
                </a:ln>
                <a:solidFill>
                  <a:srgbClr val="FFFF00"/>
                </a:solidFill>
                <a:effectLst>
                  <a:outerShdw dist="35921" dir="2700000" algn="ctr" rotWithShape="0">
                    <a:srgbClr val="990000"/>
                  </a:outerShdw>
                </a:effectLst>
                <a:latin typeface="Arial"/>
                <a:cs typeface="Arial"/>
              </a:rPr>
              <a:t>Bài 5: Tây Nguyên</a:t>
            </a:r>
          </a:p>
        </p:txBody>
      </p:sp>
      <p:sp>
        <p:nvSpPr>
          <p:cNvPr id="53255" name="Rectangle 15"/>
          <p:cNvSpPr>
            <a:spLocks noChangeArrowheads="1"/>
          </p:cNvSpPr>
          <p:nvPr/>
        </p:nvSpPr>
        <p:spPr bwMode="auto">
          <a:xfrm>
            <a:off x="1066800" y="742950"/>
            <a:ext cx="3429000" cy="647700"/>
          </a:xfrm>
          <a:prstGeom prst="rect">
            <a:avLst/>
          </a:prstGeom>
          <a:noFill/>
          <a:ln w="9525" algn="ctr">
            <a:noFill/>
            <a:miter lim="800000"/>
            <a:headEnd/>
            <a:tailEnd/>
          </a:ln>
        </p:spPr>
        <p:txBody>
          <a:bodyPr anchor="ctr">
            <a:spAutoFit/>
          </a:bodyPr>
          <a:lstStyle/>
          <a:p>
            <a:pPr algn="ctr"/>
            <a:r>
              <a:rPr lang="en-US" sz="3600" u="sng">
                <a:solidFill>
                  <a:srgbClr val="FF0066"/>
                </a:solidFill>
              </a:rPr>
              <a:t>ĐỊA LÍ</a:t>
            </a:r>
            <a:r>
              <a:rPr lang="en-US" sz="3600">
                <a:solidFill>
                  <a:srgbClr val="FF0066"/>
                </a:solidFill>
              </a:rPr>
              <a:t>:</a:t>
            </a:r>
          </a:p>
        </p:txBody>
      </p:sp>
      <p:sp>
        <p:nvSpPr>
          <p:cNvPr id="53256" name="WordArt 16"/>
          <p:cNvSpPr>
            <a:spLocks noChangeArrowheads="1" noChangeShapeType="1" noTextEdit="1"/>
          </p:cNvSpPr>
          <p:nvPr/>
        </p:nvSpPr>
        <p:spPr bwMode="auto">
          <a:xfrm>
            <a:off x="1524000" y="152400"/>
            <a:ext cx="6038850" cy="504825"/>
          </a:xfrm>
          <a:prstGeom prst="rect">
            <a:avLst/>
          </a:prstGeom>
        </p:spPr>
        <p:txBody>
          <a:bodyPr wrap="none" fromWordArt="1">
            <a:prstTxWarp prst="textPlain">
              <a:avLst>
                <a:gd name="adj" fmla="val 50000"/>
              </a:avLst>
            </a:prstTxWarp>
          </a:bodyPr>
          <a:lstStyle/>
          <a:p>
            <a:pPr algn="ctr"/>
            <a:endParaRPr lang="en-US" sz="2800" kern="10">
              <a:ln w="12700">
                <a:solidFill>
                  <a:srgbClr val="3333CC"/>
                </a:solidFill>
                <a:round/>
                <a:headEnd/>
                <a:tailEnd/>
              </a:ln>
              <a:solidFill>
                <a:srgbClr val="FF0066">
                  <a:alpha val="50195"/>
                </a:srgbClr>
              </a:solidFill>
              <a:effectLst>
                <a:outerShdw dist="45791" dir="2021404" algn="ctr" rotWithShape="0">
                  <a:srgbClr val="9999FF"/>
                </a:outerShdw>
              </a:effectLst>
              <a:latin typeface="Arial"/>
              <a:cs typeface="Aria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wipe(right)">
                                      <p:cBhvr>
                                        <p:cTn id="7" dur="500"/>
                                        <p:tgtEl>
                                          <p:spTgt spid="174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416"/>
                                        </p:tgtEl>
                                        <p:attrNameLst>
                                          <p:attrName>style.visibility</p:attrName>
                                        </p:attrNameLst>
                                      </p:cBhvr>
                                      <p:to>
                                        <p:strVal val="visible"/>
                                      </p:to>
                                    </p:set>
                                    <p:animEffect transition="in" filter="box(in)">
                                      <p:cBhvr>
                                        <p:cTn id="12" dur="2000"/>
                                        <p:tgtEl>
                                          <p:spTgt spid="17416"/>
                                        </p:tgtEl>
                                      </p:cBhvr>
                                    </p:animEffect>
                                  </p:childTnLst>
                                </p:cTn>
                              </p:par>
                              <p:par>
                                <p:cTn id="13" presetID="21" presetClass="entr" presetSubtype="4" fill="hold" grpId="0" nodeType="withEffect">
                                  <p:stCondLst>
                                    <p:cond delay="0"/>
                                  </p:stCondLst>
                                  <p:childTnLst>
                                    <p:set>
                                      <p:cBhvr>
                                        <p:cTn id="14" dur="1" fill="hold">
                                          <p:stCondLst>
                                            <p:cond delay="0"/>
                                          </p:stCondLst>
                                        </p:cTn>
                                        <p:tgtEl>
                                          <p:spTgt spid="17420"/>
                                        </p:tgtEl>
                                        <p:attrNameLst>
                                          <p:attrName>style.visibility</p:attrName>
                                        </p:attrNameLst>
                                      </p:cBhvr>
                                      <p:to>
                                        <p:strVal val="visible"/>
                                      </p:to>
                                    </p:set>
                                    <p:animEffect transition="in" filter="wheel(4)">
                                      <p:cBhvr>
                                        <p:cTn id="15" dur="1000"/>
                                        <p:tgtEl>
                                          <p:spTgt spid="17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6" grpId="0"/>
      <p:bldP spid="17420"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8582" name="Group 150"/>
          <p:cNvGraphicFramePr>
            <a:graphicFrameLocks noGrp="1"/>
          </p:cNvGraphicFramePr>
          <p:nvPr>
            <p:ph sz="half" idx="1"/>
          </p:nvPr>
        </p:nvGraphicFramePr>
        <p:xfrm>
          <a:off x="381000" y="2339975"/>
          <a:ext cx="8521700" cy="2400300"/>
        </p:xfrm>
        <a:graphic>
          <a:graphicData uri="http://schemas.openxmlformats.org/drawingml/2006/table">
            <a:tbl>
              <a:tblPr/>
              <a:tblGrid>
                <a:gridCol w="1103313"/>
                <a:gridCol w="620712"/>
                <a:gridCol w="615950"/>
                <a:gridCol w="620713"/>
                <a:gridCol w="620712"/>
                <a:gridCol w="609600"/>
                <a:gridCol w="609600"/>
                <a:gridCol w="609600"/>
                <a:gridCol w="638175"/>
                <a:gridCol w="619125"/>
                <a:gridCol w="647700"/>
                <a:gridCol w="588963"/>
                <a:gridCol w="617537"/>
              </a:tblGrid>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9933FF"/>
                        </a:solidFill>
                        <a:effectLst/>
                        <a:latin typeface="Arial Unicode MS" pitchFamily="34" charset="-128"/>
                      </a:endParaRPr>
                    </a:p>
                  </a:txBody>
                  <a:tcPr horzOverflow="overflow">
                    <a:lnL w="3810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9933FF"/>
                        </a:solidFill>
                        <a:effectLst/>
                        <a:latin typeface="Arial Unicode MS" pitchFamily="34" charset="-128"/>
                      </a:endParaRPr>
                    </a:p>
                  </a:txBody>
                  <a:tcPr horzOverflow="overflow">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9933FF"/>
                        </a:solidFill>
                        <a:effectLst/>
                        <a:latin typeface="Arial Unicode MS" pitchFamily="34" charset="-128"/>
                      </a:endParaRPr>
                    </a:p>
                  </a:txBody>
                  <a:tcPr horzOverflow="overflow">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9933FF"/>
                        </a:solidFill>
                        <a:effectLst/>
                        <a:latin typeface="Arial Unicode MS" pitchFamily="34" charset="-128"/>
                      </a:endParaRPr>
                    </a:p>
                  </a:txBody>
                  <a:tcPr horzOverflow="overflow">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9933FF"/>
                        </a:solidFill>
                        <a:effectLst/>
                        <a:latin typeface="Arial Unicode MS" pitchFamily="34" charset="-128"/>
                      </a:endParaRPr>
                    </a:p>
                  </a:txBody>
                  <a:tcPr horzOverflow="overflow">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9933FF"/>
                        </a:solidFill>
                        <a:effectLst/>
                        <a:latin typeface="Arial Unicode MS" pitchFamily="34" charset="-128"/>
                      </a:endParaRPr>
                    </a:p>
                  </a:txBody>
                  <a:tcPr horzOverflow="overflow">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9933FF"/>
                        </a:solidFill>
                        <a:effectLst/>
                        <a:latin typeface="Arial Unicode MS" pitchFamily="34" charset="-128"/>
                      </a:endParaRPr>
                    </a:p>
                  </a:txBody>
                  <a:tcPr horzOverflow="overflow">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9933FF"/>
                        </a:solidFill>
                        <a:effectLst/>
                        <a:latin typeface="Arial Unicode MS" pitchFamily="34" charset="-128"/>
                      </a:endParaRPr>
                    </a:p>
                  </a:txBody>
                  <a:tcPr horzOverflow="overflow">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9933FF"/>
                        </a:solidFill>
                        <a:effectLst/>
                        <a:latin typeface="Arial Unicode MS" pitchFamily="34" charset="-128"/>
                      </a:endParaRPr>
                    </a:p>
                  </a:txBody>
                  <a:tcPr horzOverflow="overflow">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9933FF"/>
                        </a:solidFill>
                        <a:effectLst/>
                        <a:latin typeface="Arial Unicode MS" pitchFamily="34" charset="-128"/>
                      </a:endParaRPr>
                    </a:p>
                  </a:txBody>
                  <a:tcPr horzOverflow="overflow">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9933FF"/>
                        </a:solidFill>
                        <a:effectLst/>
                        <a:latin typeface="Arial Unicode MS" pitchFamily="34" charset="-128"/>
                      </a:endParaRPr>
                    </a:p>
                  </a:txBody>
                  <a:tcPr horzOverflow="overflow">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9933FF"/>
                        </a:solidFill>
                        <a:effectLst/>
                        <a:latin typeface="Arial Unicode MS" pitchFamily="34" charset="-128"/>
                      </a:endParaRPr>
                    </a:p>
                  </a:txBody>
                  <a:tcPr horzOverflow="overflow">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9933FF"/>
                        </a:solidFill>
                        <a:effectLst/>
                        <a:latin typeface="Arial Unicode MS" pitchFamily="34" charset="-128"/>
                      </a:endParaRPr>
                    </a:p>
                  </a:txBody>
                  <a:tcPr horzOverflow="overflow">
                    <a:lnL w="1905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lnTlToBr>
                      <a:noFill/>
                    </a:lnTlToBr>
                    <a:lnBlToTr>
                      <a:noFill/>
                    </a:lnBlToTr>
                    <a:noFill/>
                  </a:tcPr>
                </a:tc>
              </a:tr>
              <a:tr h="990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9933FF"/>
                        </a:solidFill>
                        <a:effectLst/>
                        <a:latin typeface="Arial Unicode MS" pitchFamily="34" charset="-128"/>
                      </a:endParaRPr>
                    </a:p>
                  </a:txBody>
                  <a:tcPr horzOverflow="overflow">
                    <a:lnL w="3810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9933FF"/>
                        </a:solidFill>
                        <a:effectLst/>
                        <a:latin typeface="Arial Unicode MS" pitchFamily="34" charset="-128"/>
                      </a:endParaRPr>
                    </a:p>
                  </a:txBody>
                  <a:tcPr horzOverflow="overflow">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9933FF"/>
                        </a:solidFill>
                        <a:effectLst/>
                        <a:latin typeface="Arial Unicode MS" pitchFamily="34" charset="-128"/>
                      </a:endParaRPr>
                    </a:p>
                  </a:txBody>
                  <a:tcPr horzOverflow="overflow">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9933FF"/>
                        </a:solidFill>
                        <a:effectLst/>
                        <a:latin typeface="Arial Unicode MS" pitchFamily="34" charset="-128"/>
                      </a:endParaRPr>
                    </a:p>
                  </a:txBody>
                  <a:tcPr horzOverflow="overflow">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9933FF"/>
                        </a:solidFill>
                        <a:effectLst/>
                        <a:latin typeface="Arial Unicode MS" pitchFamily="34" charset="-128"/>
                      </a:endParaRPr>
                    </a:p>
                  </a:txBody>
                  <a:tcPr horzOverflow="overflow">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9933FF"/>
                        </a:solidFill>
                        <a:effectLst/>
                        <a:latin typeface="Arial Unicode MS" pitchFamily="34" charset="-128"/>
                      </a:endParaRPr>
                    </a:p>
                  </a:txBody>
                  <a:tcPr horzOverflow="overflow">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9933FF"/>
                        </a:solidFill>
                        <a:effectLst/>
                        <a:latin typeface="Arial Unicode MS" pitchFamily="34" charset="-128"/>
                      </a:endParaRPr>
                    </a:p>
                  </a:txBody>
                  <a:tcPr horzOverflow="overflow">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9933FF"/>
                        </a:solidFill>
                        <a:effectLst/>
                        <a:latin typeface="Arial Unicode MS" pitchFamily="34" charset="-128"/>
                      </a:endParaRPr>
                    </a:p>
                  </a:txBody>
                  <a:tcPr horzOverflow="overflow">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9933FF"/>
                        </a:solidFill>
                        <a:effectLst/>
                        <a:latin typeface="Arial Unicode MS" pitchFamily="34" charset="-128"/>
                      </a:endParaRPr>
                    </a:p>
                  </a:txBody>
                  <a:tcPr horzOverflow="overflow">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9933FF"/>
                        </a:solidFill>
                        <a:effectLst/>
                        <a:latin typeface="Arial Unicode MS" pitchFamily="34" charset="-128"/>
                      </a:endParaRPr>
                    </a:p>
                  </a:txBody>
                  <a:tcPr horzOverflow="overflow">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9933FF"/>
                        </a:solidFill>
                        <a:effectLst/>
                        <a:latin typeface="Arial Unicode MS" pitchFamily="34" charset="-128"/>
                      </a:endParaRPr>
                    </a:p>
                  </a:txBody>
                  <a:tcPr horzOverflow="overflow">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9933FF"/>
                        </a:solidFill>
                        <a:effectLst/>
                        <a:latin typeface="Arial Unicode MS" pitchFamily="34" charset="-128"/>
                      </a:endParaRPr>
                    </a:p>
                  </a:txBody>
                  <a:tcPr horzOverflow="overflow">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9933FF"/>
                        </a:solidFill>
                        <a:effectLst/>
                        <a:latin typeface="Arial Unicode MS" pitchFamily="34" charset="-128"/>
                      </a:endParaRPr>
                    </a:p>
                  </a:txBody>
                  <a:tcPr horzOverflow="overflow">
                    <a:lnL w="1905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lnTlToBr>
                      <a:noFill/>
                    </a:lnTlToBr>
                    <a:lnBlToTr>
                      <a:noFill/>
                    </a:lnBlToTr>
                    <a:noFill/>
                  </a:tcPr>
                </a:tc>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9933FF"/>
                        </a:solidFill>
                        <a:effectLst/>
                        <a:latin typeface="Arial Unicode MS" pitchFamily="34" charset="-128"/>
                      </a:endParaRPr>
                    </a:p>
                  </a:txBody>
                  <a:tcPr horzOverflow="overflow">
                    <a:lnL w="3810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9933FF"/>
                        </a:solidFill>
                        <a:effectLst/>
                        <a:latin typeface="Arial Unicode MS" pitchFamily="34" charset="-128"/>
                      </a:endParaRPr>
                    </a:p>
                  </a:txBody>
                  <a:tcPr horzOverflow="overflow">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9933FF"/>
                        </a:solidFill>
                        <a:effectLst/>
                        <a:latin typeface="Arial Unicode MS" pitchFamily="34" charset="-128"/>
                      </a:endParaRPr>
                    </a:p>
                  </a:txBody>
                  <a:tcPr horzOverflow="overflow">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9933FF"/>
                        </a:solidFill>
                        <a:effectLst/>
                        <a:latin typeface="Arial Unicode MS" pitchFamily="34" charset="-128"/>
                      </a:endParaRPr>
                    </a:p>
                  </a:txBody>
                  <a:tcPr horzOverflow="overflow">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9933FF"/>
                        </a:solidFill>
                        <a:effectLst/>
                        <a:latin typeface="Arial Unicode MS" pitchFamily="34" charset="-128"/>
                      </a:endParaRPr>
                    </a:p>
                  </a:txBody>
                  <a:tcPr horzOverflow="overflow">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9933FF"/>
                        </a:solidFill>
                        <a:effectLst/>
                        <a:latin typeface="Arial Unicode MS" pitchFamily="34" charset="-128"/>
                      </a:endParaRPr>
                    </a:p>
                  </a:txBody>
                  <a:tcPr horzOverflow="overflow">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9933FF"/>
                        </a:solidFill>
                        <a:effectLst/>
                        <a:latin typeface="Arial Unicode MS" pitchFamily="34" charset="-128"/>
                      </a:endParaRPr>
                    </a:p>
                  </a:txBody>
                  <a:tcPr horzOverflow="overflow">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9933FF"/>
                        </a:solidFill>
                        <a:effectLst/>
                        <a:latin typeface="Arial Unicode MS" pitchFamily="34" charset="-128"/>
                      </a:endParaRPr>
                    </a:p>
                  </a:txBody>
                  <a:tcPr horzOverflow="overflow">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9933FF"/>
                        </a:solidFill>
                        <a:effectLst/>
                        <a:latin typeface="Arial Unicode MS" pitchFamily="34" charset="-128"/>
                      </a:endParaRPr>
                    </a:p>
                  </a:txBody>
                  <a:tcPr horzOverflow="overflow">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9933FF"/>
                        </a:solidFill>
                        <a:effectLst/>
                        <a:latin typeface="Arial Unicode MS" pitchFamily="34" charset="-128"/>
                      </a:endParaRPr>
                    </a:p>
                  </a:txBody>
                  <a:tcPr horzOverflow="overflow">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9933FF"/>
                        </a:solidFill>
                        <a:effectLst/>
                        <a:latin typeface="Arial Unicode MS" pitchFamily="34" charset="-128"/>
                      </a:endParaRPr>
                    </a:p>
                  </a:txBody>
                  <a:tcPr horzOverflow="overflow">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9933FF"/>
                        </a:solidFill>
                        <a:effectLst/>
                        <a:latin typeface="Arial Unicode MS" pitchFamily="34" charset="-128"/>
                      </a:endParaRPr>
                    </a:p>
                  </a:txBody>
                  <a:tcPr horzOverflow="overflow">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9933FF"/>
                        </a:solidFill>
                        <a:effectLst/>
                        <a:latin typeface="Arial Unicode MS" pitchFamily="34" charset="-128"/>
                      </a:endParaRPr>
                    </a:p>
                  </a:txBody>
                  <a:tcPr horzOverflow="overflow">
                    <a:lnL w="1905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r>
            </a:tbl>
          </a:graphicData>
        </a:graphic>
      </p:graphicFrame>
      <p:sp>
        <p:nvSpPr>
          <p:cNvPr id="18499" name="Text Box 67"/>
          <p:cNvSpPr txBox="1">
            <a:spLocks noChangeArrowheads="1"/>
          </p:cNvSpPr>
          <p:nvPr/>
        </p:nvSpPr>
        <p:spPr bwMode="auto">
          <a:xfrm>
            <a:off x="1628775" y="3446463"/>
            <a:ext cx="327025" cy="400050"/>
          </a:xfrm>
          <a:prstGeom prst="rect">
            <a:avLst/>
          </a:prstGeom>
          <a:noFill/>
          <a:ln w="9525">
            <a:noFill/>
            <a:miter lim="800000"/>
            <a:headEnd/>
            <a:tailEnd/>
          </a:ln>
        </p:spPr>
        <p:txBody>
          <a:bodyPr wrap="none">
            <a:spAutoFit/>
          </a:bodyPr>
          <a:lstStyle/>
          <a:p>
            <a:pPr eaLnBrk="1" hangingPunct="1"/>
            <a:r>
              <a:rPr lang="en-US" sz="2000">
                <a:solidFill>
                  <a:srgbClr val="800080"/>
                </a:solidFill>
                <a:cs typeface="Arial" charset="0"/>
              </a:rPr>
              <a:t>4</a:t>
            </a:r>
          </a:p>
        </p:txBody>
      </p:sp>
      <p:sp>
        <p:nvSpPr>
          <p:cNvPr id="18500" name="Text Box 68"/>
          <p:cNvSpPr txBox="1">
            <a:spLocks noChangeArrowheads="1"/>
          </p:cNvSpPr>
          <p:nvPr/>
        </p:nvSpPr>
        <p:spPr bwMode="auto">
          <a:xfrm>
            <a:off x="2205038" y="3446463"/>
            <a:ext cx="327025" cy="400050"/>
          </a:xfrm>
          <a:prstGeom prst="rect">
            <a:avLst/>
          </a:prstGeom>
          <a:noFill/>
          <a:ln w="9525">
            <a:noFill/>
            <a:miter lim="800000"/>
            <a:headEnd/>
            <a:tailEnd/>
          </a:ln>
        </p:spPr>
        <p:txBody>
          <a:bodyPr wrap="none">
            <a:spAutoFit/>
          </a:bodyPr>
          <a:lstStyle/>
          <a:p>
            <a:pPr eaLnBrk="1" hangingPunct="1"/>
            <a:r>
              <a:rPr lang="en-US" sz="2000">
                <a:solidFill>
                  <a:srgbClr val="800080"/>
                </a:solidFill>
                <a:cs typeface="Arial" charset="0"/>
              </a:rPr>
              <a:t>6</a:t>
            </a:r>
          </a:p>
        </p:txBody>
      </p:sp>
      <p:sp>
        <p:nvSpPr>
          <p:cNvPr id="18501" name="Text Box 69"/>
          <p:cNvSpPr txBox="1">
            <a:spLocks noChangeArrowheads="1"/>
          </p:cNvSpPr>
          <p:nvPr/>
        </p:nvSpPr>
        <p:spPr bwMode="auto">
          <a:xfrm>
            <a:off x="2759075" y="3446463"/>
            <a:ext cx="469900" cy="400050"/>
          </a:xfrm>
          <a:prstGeom prst="rect">
            <a:avLst/>
          </a:prstGeom>
          <a:noFill/>
          <a:ln w="9525">
            <a:noFill/>
            <a:miter lim="800000"/>
            <a:headEnd/>
            <a:tailEnd/>
          </a:ln>
        </p:spPr>
        <p:txBody>
          <a:bodyPr wrap="none">
            <a:spAutoFit/>
          </a:bodyPr>
          <a:lstStyle/>
          <a:p>
            <a:pPr eaLnBrk="1" hangingPunct="1"/>
            <a:r>
              <a:rPr lang="en-US" sz="2000">
                <a:solidFill>
                  <a:srgbClr val="800080"/>
                </a:solidFill>
                <a:cs typeface="Arial" charset="0"/>
              </a:rPr>
              <a:t>22</a:t>
            </a:r>
          </a:p>
        </p:txBody>
      </p:sp>
      <p:sp>
        <p:nvSpPr>
          <p:cNvPr id="18502" name="Text Box 70"/>
          <p:cNvSpPr txBox="1">
            <a:spLocks noChangeArrowheads="1"/>
          </p:cNvSpPr>
          <p:nvPr/>
        </p:nvSpPr>
        <p:spPr bwMode="auto">
          <a:xfrm>
            <a:off x="3406775" y="3446463"/>
            <a:ext cx="469900" cy="400050"/>
          </a:xfrm>
          <a:prstGeom prst="rect">
            <a:avLst/>
          </a:prstGeom>
          <a:noFill/>
          <a:ln w="9525">
            <a:noFill/>
            <a:miter lim="800000"/>
            <a:headEnd/>
            <a:tailEnd/>
          </a:ln>
        </p:spPr>
        <p:txBody>
          <a:bodyPr wrap="none">
            <a:spAutoFit/>
          </a:bodyPr>
          <a:lstStyle/>
          <a:p>
            <a:pPr eaLnBrk="1" hangingPunct="1"/>
            <a:r>
              <a:rPr lang="en-US" sz="2000">
                <a:solidFill>
                  <a:srgbClr val="800080"/>
                </a:solidFill>
                <a:cs typeface="Arial" charset="0"/>
              </a:rPr>
              <a:t>97</a:t>
            </a:r>
          </a:p>
        </p:txBody>
      </p:sp>
      <p:sp>
        <p:nvSpPr>
          <p:cNvPr id="18503" name="Text Box 71"/>
          <p:cNvSpPr txBox="1">
            <a:spLocks noChangeArrowheads="1"/>
          </p:cNvSpPr>
          <p:nvPr/>
        </p:nvSpPr>
        <p:spPr bwMode="auto">
          <a:xfrm>
            <a:off x="3924300" y="3446463"/>
            <a:ext cx="612775" cy="400050"/>
          </a:xfrm>
          <a:prstGeom prst="rect">
            <a:avLst/>
          </a:prstGeom>
          <a:noFill/>
          <a:ln w="9525">
            <a:noFill/>
            <a:miter lim="800000"/>
            <a:headEnd/>
            <a:tailEnd/>
          </a:ln>
        </p:spPr>
        <p:txBody>
          <a:bodyPr wrap="none">
            <a:spAutoFit/>
          </a:bodyPr>
          <a:lstStyle/>
          <a:p>
            <a:pPr eaLnBrk="1" hangingPunct="1"/>
            <a:r>
              <a:rPr lang="en-US" sz="2000">
                <a:solidFill>
                  <a:srgbClr val="800080"/>
                </a:solidFill>
                <a:cs typeface="Arial" charset="0"/>
              </a:rPr>
              <a:t>226</a:t>
            </a:r>
          </a:p>
        </p:txBody>
      </p:sp>
      <p:sp>
        <p:nvSpPr>
          <p:cNvPr id="18504" name="Text Box 72"/>
          <p:cNvSpPr txBox="1">
            <a:spLocks noChangeArrowheads="1"/>
          </p:cNvSpPr>
          <p:nvPr/>
        </p:nvSpPr>
        <p:spPr bwMode="auto">
          <a:xfrm>
            <a:off x="4535488" y="3446463"/>
            <a:ext cx="612775" cy="400050"/>
          </a:xfrm>
          <a:prstGeom prst="rect">
            <a:avLst/>
          </a:prstGeom>
          <a:noFill/>
          <a:ln w="9525">
            <a:noFill/>
            <a:miter lim="800000"/>
            <a:headEnd/>
            <a:tailEnd/>
          </a:ln>
        </p:spPr>
        <p:txBody>
          <a:bodyPr wrap="none">
            <a:spAutoFit/>
          </a:bodyPr>
          <a:lstStyle/>
          <a:p>
            <a:pPr eaLnBrk="1" hangingPunct="1"/>
            <a:r>
              <a:rPr lang="en-US" sz="2000">
                <a:solidFill>
                  <a:srgbClr val="800080"/>
                </a:solidFill>
                <a:cs typeface="Arial" charset="0"/>
              </a:rPr>
              <a:t>241</a:t>
            </a:r>
          </a:p>
        </p:txBody>
      </p:sp>
      <p:sp>
        <p:nvSpPr>
          <p:cNvPr id="18505" name="Text Box 73"/>
          <p:cNvSpPr txBox="1">
            <a:spLocks noChangeArrowheads="1"/>
          </p:cNvSpPr>
          <p:nvPr/>
        </p:nvSpPr>
        <p:spPr bwMode="auto">
          <a:xfrm>
            <a:off x="5148263" y="3446463"/>
            <a:ext cx="612775" cy="400050"/>
          </a:xfrm>
          <a:prstGeom prst="rect">
            <a:avLst/>
          </a:prstGeom>
          <a:noFill/>
          <a:ln w="9525">
            <a:noFill/>
            <a:miter lim="800000"/>
            <a:headEnd/>
            <a:tailEnd/>
          </a:ln>
        </p:spPr>
        <p:txBody>
          <a:bodyPr wrap="none">
            <a:spAutoFit/>
          </a:bodyPr>
          <a:lstStyle/>
          <a:p>
            <a:pPr eaLnBrk="1" hangingPunct="1"/>
            <a:r>
              <a:rPr lang="en-US" sz="2000">
                <a:solidFill>
                  <a:srgbClr val="800080"/>
                </a:solidFill>
                <a:cs typeface="Arial" charset="0"/>
              </a:rPr>
              <a:t>266</a:t>
            </a:r>
          </a:p>
        </p:txBody>
      </p:sp>
      <p:sp>
        <p:nvSpPr>
          <p:cNvPr id="18506" name="Text Box 74"/>
          <p:cNvSpPr txBox="1">
            <a:spLocks noChangeArrowheads="1"/>
          </p:cNvSpPr>
          <p:nvPr/>
        </p:nvSpPr>
        <p:spPr bwMode="auto">
          <a:xfrm>
            <a:off x="5759450" y="3446463"/>
            <a:ext cx="612775" cy="400050"/>
          </a:xfrm>
          <a:prstGeom prst="rect">
            <a:avLst/>
          </a:prstGeom>
          <a:noFill/>
          <a:ln w="9525">
            <a:noFill/>
            <a:miter lim="800000"/>
            <a:headEnd/>
            <a:tailEnd/>
          </a:ln>
        </p:spPr>
        <p:txBody>
          <a:bodyPr wrap="none">
            <a:spAutoFit/>
          </a:bodyPr>
          <a:lstStyle/>
          <a:p>
            <a:pPr eaLnBrk="1" hangingPunct="1"/>
            <a:r>
              <a:rPr lang="en-US" sz="2000">
                <a:solidFill>
                  <a:srgbClr val="800080"/>
                </a:solidFill>
                <a:cs typeface="Arial" charset="0"/>
              </a:rPr>
              <a:t>293</a:t>
            </a:r>
          </a:p>
        </p:txBody>
      </p:sp>
      <p:sp>
        <p:nvSpPr>
          <p:cNvPr id="18507" name="Text Box 75"/>
          <p:cNvSpPr txBox="1">
            <a:spLocks noChangeArrowheads="1"/>
          </p:cNvSpPr>
          <p:nvPr/>
        </p:nvSpPr>
        <p:spPr bwMode="auto">
          <a:xfrm>
            <a:off x="6408738" y="3446463"/>
            <a:ext cx="612775" cy="400050"/>
          </a:xfrm>
          <a:prstGeom prst="rect">
            <a:avLst/>
          </a:prstGeom>
          <a:noFill/>
          <a:ln w="9525">
            <a:noFill/>
            <a:miter lim="800000"/>
            <a:headEnd/>
            <a:tailEnd/>
          </a:ln>
        </p:spPr>
        <p:txBody>
          <a:bodyPr wrap="none">
            <a:spAutoFit/>
          </a:bodyPr>
          <a:lstStyle/>
          <a:p>
            <a:pPr eaLnBrk="1" hangingPunct="1"/>
            <a:r>
              <a:rPr lang="en-US" sz="2000">
                <a:solidFill>
                  <a:srgbClr val="800080"/>
                </a:solidFill>
                <a:cs typeface="Arial" charset="0"/>
              </a:rPr>
              <a:t>298</a:t>
            </a:r>
          </a:p>
        </p:txBody>
      </p:sp>
      <p:sp>
        <p:nvSpPr>
          <p:cNvPr id="18508" name="Text Box 76"/>
          <p:cNvSpPr txBox="1">
            <a:spLocks noChangeArrowheads="1"/>
          </p:cNvSpPr>
          <p:nvPr/>
        </p:nvSpPr>
        <p:spPr bwMode="auto">
          <a:xfrm>
            <a:off x="7019925" y="3446463"/>
            <a:ext cx="612775" cy="400050"/>
          </a:xfrm>
          <a:prstGeom prst="rect">
            <a:avLst/>
          </a:prstGeom>
          <a:noFill/>
          <a:ln w="9525">
            <a:noFill/>
            <a:miter lim="800000"/>
            <a:headEnd/>
            <a:tailEnd/>
          </a:ln>
        </p:spPr>
        <p:txBody>
          <a:bodyPr wrap="none">
            <a:spAutoFit/>
          </a:bodyPr>
          <a:lstStyle/>
          <a:p>
            <a:pPr eaLnBrk="1" hangingPunct="1"/>
            <a:r>
              <a:rPr lang="en-US" sz="2000">
                <a:solidFill>
                  <a:srgbClr val="800080"/>
                </a:solidFill>
                <a:cs typeface="Arial" charset="0"/>
              </a:rPr>
              <a:t>205</a:t>
            </a:r>
          </a:p>
        </p:txBody>
      </p:sp>
      <p:sp>
        <p:nvSpPr>
          <p:cNvPr id="18509" name="Text Box 77"/>
          <p:cNvSpPr txBox="1">
            <a:spLocks noChangeArrowheads="1"/>
          </p:cNvSpPr>
          <p:nvPr/>
        </p:nvSpPr>
        <p:spPr bwMode="auto">
          <a:xfrm>
            <a:off x="7726363" y="3446463"/>
            <a:ext cx="469900" cy="400050"/>
          </a:xfrm>
          <a:prstGeom prst="rect">
            <a:avLst/>
          </a:prstGeom>
          <a:noFill/>
          <a:ln w="9525">
            <a:noFill/>
            <a:miter lim="800000"/>
            <a:headEnd/>
            <a:tailEnd/>
          </a:ln>
        </p:spPr>
        <p:txBody>
          <a:bodyPr wrap="none">
            <a:spAutoFit/>
          </a:bodyPr>
          <a:lstStyle/>
          <a:p>
            <a:pPr eaLnBrk="1" hangingPunct="1"/>
            <a:r>
              <a:rPr lang="en-US" sz="2000">
                <a:solidFill>
                  <a:srgbClr val="800080"/>
                </a:solidFill>
                <a:cs typeface="Arial" charset="0"/>
              </a:rPr>
              <a:t>93</a:t>
            </a:r>
          </a:p>
        </p:txBody>
      </p:sp>
      <p:sp>
        <p:nvSpPr>
          <p:cNvPr id="18510" name="Text Box 78"/>
          <p:cNvSpPr txBox="1">
            <a:spLocks noChangeArrowheads="1"/>
          </p:cNvSpPr>
          <p:nvPr/>
        </p:nvSpPr>
        <p:spPr bwMode="auto">
          <a:xfrm>
            <a:off x="8316913" y="3446463"/>
            <a:ext cx="469900" cy="400050"/>
          </a:xfrm>
          <a:prstGeom prst="rect">
            <a:avLst/>
          </a:prstGeom>
          <a:noFill/>
          <a:ln w="9525">
            <a:noFill/>
            <a:miter lim="800000"/>
            <a:headEnd/>
            <a:tailEnd/>
          </a:ln>
        </p:spPr>
        <p:txBody>
          <a:bodyPr wrap="none">
            <a:spAutoFit/>
          </a:bodyPr>
          <a:lstStyle/>
          <a:p>
            <a:pPr eaLnBrk="1" hangingPunct="1"/>
            <a:r>
              <a:rPr lang="en-US" sz="2000">
                <a:solidFill>
                  <a:srgbClr val="800080"/>
                </a:solidFill>
                <a:cs typeface="Arial" charset="0"/>
              </a:rPr>
              <a:t>22</a:t>
            </a:r>
          </a:p>
        </p:txBody>
      </p:sp>
      <p:sp>
        <p:nvSpPr>
          <p:cNvPr id="18511" name="Text Box 79"/>
          <p:cNvSpPr txBox="1">
            <a:spLocks noChangeArrowheads="1"/>
          </p:cNvSpPr>
          <p:nvPr/>
        </p:nvSpPr>
        <p:spPr bwMode="auto">
          <a:xfrm>
            <a:off x="419100" y="4224338"/>
            <a:ext cx="773113" cy="457200"/>
          </a:xfrm>
          <a:prstGeom prst="rect">
            <a:avLst/>
          </a:prstGeom>
          <a:noFill/>
          <a:ln w="9525">
            <a:noFill/>
            <a:miter lim="800000"/>
            <a:headEnd/>
            <a:tailEnd/>
          </a:ln>
        </p:spPr>
        <p:txBody>
          <a:bodyPr wrap="none">
            <a:spAutoFit/>
          </a:bodyPr>
          <a:lstStyle/>
          <a:p>
            <a:pPr eaLnBrk="1" hangingPunct="1"/>
            <a:r>
              <a:rPr lang="en-US" sz="2200" b="1">
                <a:solidFill>
                  <a:schemeClr val="accent2"/>
                </a:solidFill>
                <a:cs typeface="Arial" charset="0"/>
              </a:rPr>
              <a:t>M</a:t>
            </a:r>
            <a:r>
              <a:rPr lang="en-US" sz="2400" b="1">
                <a:solidFill>
                  <a:schemeClr val="accent2"/>
                </a:solidFill>
                <a:ea typeface="Arial Unicode MS" pitchFamily="34" charset="-128"/>
                <a:cs typeface="Arial Unicode MS" pitchFamily="34" charset="-128"/>
              </a:rPr>
              <a:t>ùa</a:t>
            </a:r>
          </a:p>
        </p:txBody>
      </p:sp>
      <p:sp>
        <p:nvSpPr>
          <p:cNvPr id="18512" name="Text Box 80"/>
          <p:cNvSpPr txBox="1">
            <a:spLocks noChangeArrowheads="1"/>
          </p:cNvSpPr>
          <p:nvPr/>
        </p:nvSpPr>
        <p:spPr bwMode="auto">
          <a:xfrm>
            <a:off x="304800" y="2492375"/>
            <a:ext cx="1125538" cy="457200"/>
          </a:xfrm>
          <a:prstGeom prst="rect">
            <a:avLst/>
          </a:prstGeom>
          <a:noFill/>
          <a:ln w="9525">
            <a:noFill/>
            <a:miter lim="800000"/>
            <a:headEnd/>
            <a:tailEnd/>
          </a:ln>
        </p:spPr>
        <p:txBody>
          <a:bodyPr wrap="none">
            <a:spAutoFit/>
          </a:bodyPr>
          <a:lstStyle/>
          <a:p>
            <a:pPr eaLnBrk="1" hangingPunct="1"/>
            <a:r>
              <a:rPr lang="en-US" sz="2400" b="1">
                <a:solidFill>
                  <a:srgbClr val="006600"/>
                </a:solidFill>
                <a:cs typeface="Arial" charset="0"/>
              </a:rPr>
              <a:t>Tháng</a:t>
            </a:r>
          </a:p>
        </p:txBody>
      </p:sp>
      <p:sp>
        <p:nvSpPr>
          <p:cNvPr id="18513" name="Text Box 81"/>
          <p:cNvSpPr txBox="1">
            <a:spLocks noChangeArrowheads="1"/>
          </p:cNvSpPr>
          <p:nvPr/>
        </p:nvSpPr>
        <p:spPr bwMode="auto">
          <a:xfrm>
            <a:off x="304800" y="3025775"/>
            <a:ext cx="1116013" cy="1066800"/>
          </a:xfrm>
          <a:prstGeom prst="rect">
            <a:avLst/>
          </a:prstGeom>
          <a:noFill/>
          <a:ln w="9525">
            <a:noFill/>
            <a:miter lim="800000"/>
            <a:headEnd/>
            <a:tailEnd/>
          </a:ln>
        </p:spPr>
        <p:txBody>
          <a:bodyPr>
            <a:spAutoFit/>
          </a:bodyPr>
          <a:lstStyle/>
          <a:p>
            <a:pPr algn="ctr" eaLnBrk="1" hangingPunct="1"/>
            <a:r>
              <a:rPr lang="en-US" sz="2400">
                <a:solidFill>
                  <a:srgbClr val="9933FF"/>
                </a:solidFill>
                <a:cs typeface="Arial" charset="0"/>
              </a:rPr>
              <a:t> </a:t>
            </a:r>
            <a:r>
              <a:rPr lang="en-US" sz="2000" b="1">
                <a:solidFill>
                  <a:srgbClr val="800080"/>
                </a:solidFill>
                <a:cs typeface="Arial" charset="0"/>
              </a:rPr>
              <a:t>Lượng</a:t>
            </a:r>
          </a:p>
          <a:p>
            <a:pPr algn="ctr" eaLnBrk="1" hangingPunct="1"/>
            <a:r>
              <a:rPr lang="en-US" sz="2000" b="1">
                <a:solidFill>
                  <a:srgbClr val="800080"/>
                </a:solidFill>
                <a:cs typeface="Arial" charset="0"/>
              </a:rPr>
              <a:t> mưa</a:t>
            </a:r>
          </a:p>
          <a:p>
            <a:pPr algn="ctr" eaLnBrk="1" hangingPunct="1"/>
            <a:r>
              <a:rPr lang="en-US" sz="2000" b="1">
                <a:solidFill>
                  <a:srgbClr val="800080"/>
                </a:solidFill>
                <a:cs typeface="Arial" charset="0"/>
              </a:rPr>
              <a:t> (</a:t>
            </a:r>
            <a:r>
              <a:rPr lang="en-US" sz="2000" b="1" i="1">
                <a:solidFill>
                  <a:srgbClr val="800080"/>
                </a:solidFill>
                <a:cs typeface="Arial" charset="0"/>
              </a:rPr>
              <a:t>mm</a:t>
            </a:r>
            <a:r>
              <a:rPr lang="en-US" sz="2000" b="1">
                <a:solidFill>
                  <a:srgbClr val="800080"/>
                </a:solidFill>
                <a:cs typeface="Arial" charset="0"/>
              </a:rPr>
              <a:t>)</a:t>
            </a:r>
          </a:p>
        </p:txBody>
      </p:sp>
      <p:sp>
        <p:nvSpPr>
          <p:cNvPr id="18514" name="Text Box 82"/>
          <p:cNvSpPr txBox="1">
            <a:spLocks noChangeArrowheads="1"/>
          </p:cNvSpPr>
          <p:nvPr/>
        </p:nvSpPr>
        <p:spPr bwMode="auto">
          <a:xfrm>
            <a:off x="3429000" y="2492375"/>
            <a:ext cx="354013" cy="457200"/>
          </a:xfrm>
          <a:prstGeom prst="rect">
            <a:avLst/>
          </a:prstGeom>
          <a:noFill/>
          <a:ln w="9525">
            <a:noFill/>
            <a:miter lim="800000"/>
            <a:headEnd/>
            <a:tailEnd/>
          </a:ln>
        </p:spPr>
        <p:txBody>
          <a:bodyPr wrap="none">
            <a:spAutoFit/>
          </a:bodyPr>
          <a:lstStyle/>
          <a:p>
            <a:pPr eaLnBrk="1" hangingPunct="1"/>
            <a:r>
              <a:rPr lang="en-US" sz="2400">
                <a:solidFill>
                  <a:srgbClr val="006600"/>
                </a:solidFill>
                <a:cs typeface="Arial" charset="0"/>
              </a:rPr>
              <a:t>4</a:t>
            </a:r>
          </a:p>
        </p:txBody>
      </p:sp>
      <p:sp>
        <p:nvSpPr>
          <p:cNvPr id="18515" name="Text Box 83"/>
          <p:cNvSpPr txBox="1">
            <a:spLocks noChangeArrowheads="1"/>
          </p:cNvSpPr>
          <p:nvPr/>
        </p:nvSpPr>
        <p:spPr bwMode="auto">
          <a:xfrm>
            <a:off x="2819400" y="2492375"/>
            <a:ext cx="354013" cy="457200"/>
          </a:xfrm>
          <a:prstGeom prst="rect">
            <a:avLst/>
          </a:prstGeom>
          <a:noFill/>
          <a:ln w="9525">
            <a:noFill/>
            <a:miter lim="800000"/>
            <a:headEnd/>
            <a:tailEnd/>
          </a:ln>
        </p:spPr>
        <p:txBody>
          <a:bodyPr wrap="none">
            <a:spAutoFit/>
          </a:bodyPr>
          <a:lstStyle/>
          <a:p>
            <a:pPr eaLnBrk="1" hangingPunct="1"/>
            <a:r>
              <a:rPr lang="en-US" sz="2400">
                <a:solidFill>
                  <a:srgbClr val="006600"/>
                </a:solidFill>
                <a:cs typeface="Arial" charset="0"/>
              </a:rPr>
              <a:t>3</a:t>
            </a:r>
          </a:p>
        </p:txBody>
      </p:sp>
      <p:sp>
        <p:nvSpPr>
          <p:cNvPr id="18516" name="Text Box 84"/>
          <p:cNvSpPr txBox="1">
            <a:spLocks noChangeArrowheads="1"/>
          </p:cNvSpPr>
          <p:nvPr/>
        </p:nvSpPr>
        <p:spPr bwMode="auto">
          <a:xfrm>
            <a:off x="2201863" y="2462213"/>
            <a:ext cx="354012" cy="457200"/>
          </a:xfrm>
          <a:prstGeom prst="rect">
            <a:avLst/>
          </a:prstGeom>
          <a:noFill/>
          <a:ln w="9525">
            <a:noFill/>
            <a:miter lim="800000"/>
            <a:headEnd/>
            <a:tailEnd/>
          </a:ln>
        </p:spPr>
        <p:txBody>
          <a:bodyPr wrap="none">
            <a:spAutoFit/>
          </a:bodyPr>
          <a:lstStyle/>
          <a:p>
            <a:pPr eaLnBrk="1" hangingPunct="1"/>
            <a:r>
              <a:rPr lang="en-US" sz="2400">
                <a:solidFill>
                  <a:srgbClr val="006600"/>
                </a:solidFill>
                <a:cs typeface="Arial" charset="0"/>
              </a:rPr>
              <a:t>2</a:t>
            </a:r>
          </a:p>
        </p:txBody>
      </p:sp>
      <p:sp>
        <p:nvSpPr>
          <p:cNvPr id="18517" name="Text Box 85"/>
          <p:cNvSpPr txBox="1">
            <a:spLocks noChangeArrowheads="1"/>
          </p:cNvSpPr>
          <p:nvPr/>
        </p:nvSpPr>
        <p:spPr bwMode="auto">
          <a:xfrm>
            <a:off x="1625600" y="2462213"/>
            <a:ext cx="354013" cy="457200"/>
          </a:xfrm>
          <a:prstGeom prst="rect">
            <a:avLst/>
          </a:prstGeom>
          <a:noFill/>
          <a:ln w="9525">
            <a:noFill/>
            <a:miter lim="800000"/>
            <a:headEnd/>
            <a:tailEnd/>
          </a:ln>
        </p:spPr>
        <p:txBody>
          <a:bodyPr wrap="none">
            <a:spAutoFit/>
          </a:bodyPr>
          <a:lstStyle/>
          <a:p>
            <a:pPr eaLnBrk="1" hangingPunct="1"/>
            <a:r>
              <a:rPr lang="en-US" sz="2400">
                <a:solidFill>
                  <a:srgbClr val="006600"/>
                </a:solidFill>
                <a:cs typeface="Arial" charset="0"/>
              </a:rPr>
              <a:t>1</a:t>
            </a:r>
          </a:p>
        </p:txBody>
      </p:sp>
      <p:sp>
        <p:nvSpPr>
          <p:cNvPr id="18518" name="Text Box 86"/>
          <p:cNvSpPr txBox="1">
            <a:spLocks noChangeArrowheads="1"/>
          </p:cNvSpPr>
          <p:nvPr/>
        </p:nvSpPr>
        <p:spPr bwMode="auto">
          <a:xfrm>
            <a:off x="4114800" y="2492375"/>
            <a:ext cx="354013" cy="457200"/>
          </a:xfrm>
          <a:prstGeom prst="rect">
            <a:avLst/>
          </a:prstGeom>
          <a:noFill/>
          <a:ln w="9525">
            <a:noFill/>
            <a:miter lim="800000"/>
            <a:headEnd/>
            <a:tailEnd/>
          </a:ln>
        </p:spPr>
        <p:txBody>
          <a:bodyPr>
            <a:spAutoFit/>
          </a:bodyPr>
          <a:lstStyle/>
          <a:p>
            <a:pPr eaLnBrk="1" hangingPunct="1"/>
            <a:r>
              <a:rPr lang="en-US" sz="2400">
                <a:solidFill>
                  <a:srgbClr val="006600"/>
                </a:solidFill>
                <a:cs typeface="Arial" charset="0"/>
              </a:rPr>
              <a:t>5</a:t>
            </a:r>
          </a:p>
        </p:txBody>
      </p:sp>
      <p:sp>
        <p:nvSpPr>
          <p:cNvPr id="18519" name="Text Box 87"/>
          <p:cNvSpPr txBox="1">
            <a:spLocks noChangeArrowheads="1"/>
          </p:cNvSpPr>
          <p:nvPr/>
        </p:nvSpPr>
        <p:spPr bwMode="auto">
          <a:xfrm>
            <a:off x="4648200" y="2492375"/>
            <a:ext cx="457200" cy="457200"/>
          </a:xfrm>
          <a:prstGeom prst="rect">
            <a:avLst/>
          </a:prstGeom>
          <a:noFill/>
          <a:ln w="9525">
            <a:noFill/>
            <a:miter lim="800000"/>
            <a:headEnd/>
            <a:tailEnd/>
          </a:ln>
        </p:spPr>
        <p:txBody>
          <a:bodyPr>
            <a:spAutoFit/>
          </a:bodyPr>
          <a:lstStyle/>
          <a:p>
            <a:pPr eaLnBrk="1" hangingPunct="1"/>
            <a:r>
              <a:rPr lang="en-US" sz="2400">
                <a:solidFill>
                  <a:srgbClr val="006600"/>
                </a:solidFill>
                <a:cs typeface="Arial" charset="0"/>
              </a:rPr>
              <a:t> 6</a:t>
            </a:r>
          </a:p>
        </p:txBody>
      </p:sp>
      <p:sp>
        <p:nvSpPr>
          <p:cNvPr id="18520" name="Text Box 88"/>
          <p:cNvSpPr txBox="1">
            <a:spLocks noChangeArrowheads="1"/>
          </p:cNvSpPr>
          <p:nvPr/>
        </p:nvSpPr>
        <p:spPr bwMode="auto">
          <a:xfrm>
            <a:off x="5297488" y="2462213"/>
            <a:ext cx="354012" cy="457200"/>
          </a:xfrm>
          <a:prstGeom prst="rect">
            <a:avLst/>
          </a:prstGeom>
          <a:noFill/>
          <a:ln w="9525">
            <a:noFill/>
            <a:miter lim="800000"/>
            <a:headEnd/>
            <a:tailEnd/>
          </a:ln>
        </p:spPr>
        <p:txBody>
          <a:bodyPr wrap="none">
            <a:spAutoFit/>
          </a:bodyPr>
          <a:lstStyle/>
          <a:p>
            <a:pPr eaLnBrk="1" hangingPunct="1"/>
            <a:r>
              <a:rPr lang="en-US" sz="2400">
                <a:solidFill>
                  <a:srgbClr val="006600"/>
                </a:solidFill>
                <a:cs typeface="Arial" charset="0"/>
              </a:rPr>
              <a:t>7</a:t>
            </a:r>
          </a:p>
        </p:txBody>
      </p:sp>
      <p:sp>
        <p:nvSpPr>
          <p:cNvPr id="18521" name="Text Box 89"/>
          <p:cNvSpPr txBox="1">
            <a:spLocks noChangeArrowheads="1"/>
          </p:cNvSpPr>
          <p:nvPr/>
        </p:nvSpPr>
        <p:spPr bwMode="auto">
          <a:xfrm>
            <a:off x="5946775" y="2462213"/>
            <a:ext cx="354013" cy="457200"/>
          </a:xfrm>
          <a:prstGeom prst="rect">
            <a:avLst/>
          </a:prstGeom>
          <a:noFill/>
          <a:ln w="9525">
            <a:noFill/>
            <a:miter lim="800000"/>
            <a:headEnd/>
            <a:tailEnd/>
          </a:ln>
        </p:spPr>
        <p:txBody>
          <a:bodyPr wrap="none">
            <a:spAutoFit/>
          </a:bodyPr>
          <a:lstStyle/>
          <a:p>
            <a:pPr eaLnBrk="1" hangingPunct="1"/>
            <a:r>
              <a:rPr lang="en-US" sz="2400">
                <a:solidFill>
                  <a:srgbClr val="006600"/>
                </a:solidFill>
                <a:cs typeface="Arial" charset="0"/>
              </a:rPr>
              <a:t>8</a:t>
            </a:r>
          </a:p>
        </p:txBody>
      </p:sp>
      <p:sp>
        <p:nvSpPr>
          <p:cNvPr id="18522" name="Text Box 90"/>
          <p:cNvSpPr txBox="1">
            <a:spLocks noChangeArrowheads="1"/>
          </p:cNvSpPr>
          <p:nvPr/>
        </p:nvSpPr>
        <p:spPr bwMode="auto">
          <a:xfrm>
            <a:off x="6629400" y="2492375"/>
            <a:ext cx="354013" cy="457200"/>
          </a:xfrm>
          <a:prstGeom prst="rect">
            <a:avLst/>
          </a:prstGeom>
          <a:noFill/>
          <a:ln w="9525">
            <a:noFill/>
            <a:miter lim="800000"/>
            <a:headEnd/>
            <a:tailEnd/>
          </a:ln>
        </p:spPr>
        <p:txBody>
          <a:bodyPr wrap="none">
            <a:spAutoFit/>
          </a:bodyPr>
          <a:lstStyle/>
          <a:p>
            <a:pPr eaLnBrk="1" hangingPunct="1"/>
            <a:r>
              <a:rPr lang="en-US" sz="2400">
                <a:solidFill>
                  <a:srgbClr val="006600"/>
                </a:solidFill>
                <a:cs typeface="Arial" charset="0"/>
              </a:rPr>
              <a:t>9</a:t>
            </a:r>
          </a:p>
        </p:txBody>
      </p:sp>
      <p:sp>
        <p:nvSpPr>
          <p:cNvPr id="18523" name="Text Box 91"/>
          <p:cNvSpPr txBox="1">
            <a:spLocks noChangeArrowheads="1"/>
          </p:cNvSpPr>
          <p:nvPr/>
        </p:nvSpPr>
        <p:spPr bwMode="auto">
          <a:xfrm>
            <a:off x="7092950" y="2462213"/>
            <a:ext cx="523875" cy="457200"/>
          </a:xfrm>
          <a:prstGeom prst="rect">
            <a:avLst/>
          </a:prstGeom>
          <a:noFill/>
          <a:ln w="9525">
            <a:noFill/>
            <a:miter lim="800000"/>
            <a:headEnd/>
            <a:tailEnd/>
          </a:ln>
        </p:spPr>
        <p:txBody>
          <a:bodyPr wrap="none">
            <a:spAutoFit/>
          </a:bodyPr>
          <a:lstStyle/>
          <a:p>
            <a:pPr eaLnBrk="1" hangingPunct="1"/>
            <a:r>
              <a:rPr lang="en-US" sz="2400">
                <a:solidFill>
                  <a:srgbClr val="006600"/>
                </a:solidFill>
                <a:cs typeface="Arial" charset="0"/>
              </a:rPr>
              <a:t>10</a:t>
            </a:r>
          </a:p>
        </p:txBody>
      </p:sp>
      <p:sp>
        <p:nvSpPr>
          <p:cNvPr id="18524" name="Text Box 92"/>
          <p:cNvSpPr txBox="1">
            <a:spLocks noChangeArrowheads="1"/>
          </p:cNvSpPr>
          <p:nvPr/>
        </p:nvSpPr>
        <p:spPr bwMode="auto">
          <a:xfrm>
            <a:off x="7740650" y="2462213"/>
            <a:ext cx="523875" cy="457200"/>
          </a:xfrm>
          <a:prstGeom prst="rect">
            <a:avLst/>
          </a:prstGeom>
          <a:noFill/>
          <a:ln w="9525">
            <a:noFill/>
            <a:miter lim="800000"/>
            <a:headEnd/>
            <a:tailEnd/>
          </a:ln>
        </p:spPr>
        <p:txBody>
          <a:bodyPr wrap="none">
            <a:spAutoFit/>
          </a:bodyPr>
          <a:lstStyle/>
          <a:p>
            <a:pPr eaLnBrk="1" hangingPunct="1"/>
            <a:r>
              <a:rPr lang="en-US" sz="2400">
                <a:solidFill>
                  <a:srgbClr val="006600"/>
                </a:solidFill>
                <a:cs typeface="Arial" charset="0"/>
              </a:rPr>
              <a:t>11</a:t>
            </a:r>
          </a:p>
        </p:txBody>
      </p:sp>
      <p:sp>
        <p:nvSpPr>
          <p:cNvPr id="18525" name="Text Box 93"/>
          <p:cNvSpPr txBox="1">
            <a:spLocks noChangeArrowheads="1"/>
          </p:cNvSpPr>
          <p:nvPr/>
        </p:nvSpPr>
        <p:spPr bwMode="auto">
          <a:xfrm>
            <a:off x="8388350" y="2462213"/>
            <a:ext cx="523875" cy="457200"/>
          </a:xfrm>
          <a:prstGeom prst="rect">
            <a:avLst/>
          </a:prstGeom>
          <a:noFill/>
          <a:ln w="9525">
            <a:noFill/>
            <a:miter lim="800000"/>
            <a:headEnd/>
            <a:tailEnd/>
          </a:ln>
        </p:spPr>
        <p:txBody>
          <a:bodyPr wrap="none">
            <a:spAutoFit/>
          </a:bodyPr>
          <a:lstStyle/>
          <a:p>
            <a:pPr eaLnBrk="1" hangingPunct="1"/>
            <a:r>
              <a:rPr lang="en-US" sz="2400">
                <a:solidFill>
                  <a:srgbClr val="006600"/>
                </a:solidFill>
                <a:cs typeface="Arial" charset="0"/>
              </a:rPr>
              <a:t>12</a:t>
            </a:r>
          </a:p>
        </p:txBody>
      </p:sp>
      <p:sp>
        <p:nvSpPr>
          <p:cNvPr id="18529" name="Text Box 97"/>
          <p:cNvSpPr txBox="1">
            <a:spLocks noChangeArrowheads="1"/>
          </p:cNvSpPr>
          <p:nvPr/>
        </p:nvSpPr>
        <p:spPr bwMode="auto">
          <a:xfrm>
            <a:off x="396875" y="1571625"/>
            <a:ext cx="8496300" cy="457200"/>
          </a:xfrm>
          <a:prstGeom prst="rect">
            <a:avLst/>
          </a:prstGeom>
          <a:noFill/>
          <a:ln w="9525">
            <a:noFill/>
            <a:miter lim="800000"/>
            <a:headEnd/>
            <a:tailEnd/>
          </a:ln>
        </p:spPr>
        <p:txBody>
          <a:bodyPr>
            <a:spAutoFit/>
          </a:bodyPr>
          <a:lstStyle/>
          <a:p>
            <a:pPr eaLnBrk="1" hangingPunct="1">
              <a:spcBef>
                <a:spcPct val="50000"/>
              </a:spcBef>
            </a:pPr>
            <a:r>
              <a:rPr lang="en-US" sz="2400" b="1">
                <a:solidFill>
                  <a:srgbClr val="0000CC"/>
                </a:solidFill>
                <a:cs typeface="Arial" charset="0"/>
              </a:rPr>
              <a:t>Bảng số liệu về lượng mưa trung bình ở Buôn Ma Thuột</a:t>
            </a:r>
          </a:p>
        </p:txBody>
      </p:sp>
      <p:sp>
        <p:nvSpPr>
          <p:cNvPr id="18530" name="Rectangle 98"/>
          <p:cNvSpPr>
            <a:spLocks noChangeArrowheads="1"/>
          </p:cNvSpPr>
          <p:nvPr/>
        </p:nvSpPr>
        <p:spPr bwMode="auto">
          <a:xfrm>
            <a:off x="990600" y="5083175"/>
            <a:ext cx="1441450" cy="287338"/>
          </a:xfrm>
          <a:prstGeom prst="rect">
            <a:avLst/>
          </a:prstGeom>
          <a:solidFill>
            <a:srgbClr val="DE8350"/>
          </a:solidFill>
          <a:ln w="9525">
            <a:solidFill>
              <a:srgbClr val="A85120"/>
            </a:solidFill>
            <a:miter lim="800000"/>
            <a:headEnd/>
            <a:tailEnd/>
          </a:ln>
        </p:spPr>
        <p:txBody>
          <a:bodyPr wrap="none" anchor="ctr"/>
          <a:lstStyle/>
          <a:p>
            <a:endParaRPr lang="en-US"/>
          </a:p>
        </p:txBody>
      </p:sp>
      <p:sp>
        <p:nvSpPr>
          <p:cNvPr id="18531" name="Rectangle 99"/>
          <p:cNvSpPr>
            <a:spLocks noChangeArrowheads="1"/>
          </p:cNvSpPr>
          <p:nvPr/>
        </p:nvSpPr>
        <p:spPr bwMode="auto">
          <a:xfrm>
            <a:off x="5257800" y="5083175"/>
            <a:ext cx="1441450" cy="287338"/>
          </a:xfrm>
          <a:prstGeom prst="rect">
            <a:avLst/>
          </a:prstGeom>
          <a:solidFill>
            <a:srgbClr val="8FDAFF"/>
          </a:solidFill>
          <a:ln w="9525">
            <a:solidFill>
              <a:srgbClr val="0000FF"/>
            </a:solidFill>
            <a:miter lim="800000"/>
            <a:headEnd/>
            <a:tailEnd/>
          </a:ln>
        </p:spPr>
        <p:txBody>
          <a:bodyPr wrap="none" anchor="ctr"/>
          <a:lstStyle/>
          <a:p>
            <a:endParaRPr lang="en-US"/>
          </a:p>
        </p:txBody>
      </p:sp>
      <p:sp>
        <p:nvSpPr>
          <p:cNvPr id="18532" name="Text Box 100"/>
          <p:cNvSpPr txBox="1">
            <a:spLocks noChangeArrowheads="1"/>
          </p:cNvSpPr>
          <p:nvPr/>
        </p:nvSpPr>
        <p:spPr bwMode="auto">
          <a:xfrm>
            <a:off x="2411413" y="4981575"/>
            <a:ext cx="1584325" cy="457200"/>
          </a:xfrm>
          <a:prstGeom prst="rect">
            <a:avLst/>
          </a:prstGeom>
          <a:noFill/>
          <a:ln w="9525">
            <a:noFill/>
            <a:miter lim="800000"/>
            <a:headEnd/>
            <a:tailEnd/>
          </a:ln>
        </p:spPr>
        <p:txBody>
          <a:bodyPr>
            <a:spAutoFit/>
          </a:bodyPr>
          <a:lstStyle/>
          <a:p>
            <a:pPr eaLnBrk="1" hangingPunct="1">
              <a:spcBef>
                <a:spcPct val="50000"/>
              </a:spcBef>
            </a:pPr>
            <a:r>
              <a:rPr lang="en-US" sz="2400">
                <a:solidFill>
                  <a:srgbClr val="CC0000"/>
                </a:solidFill>
                <a:cs typeface="Arial" charset="0"/>
              </a:rPr>
              <a:t>Mùa khô</a:t>
            </a:r>
          </a:p>
        </p:txBody>
      </p:sp>
      <p:sp>
        <p:nvSpPr>
          <p:cNvPr id="18533" name="Text Box 101"/>
          <p:cNvSpPr txBox="1">
            <a:spLocks noChangeArrowheads="1"/>
          </p:cNvSpPr>
          <p:nvPr/>
        </p:nvSpPr>
        <p:spPr bwMode="auto">
          <a:xfrm>
            <a:off x="6732588" y="4981575"/>
            <a:ext cx="1584325" cy="457200"/>
          </a:xfrm>
          <a:prstGeom prst="rect">
            <a:avLst/>
          </a:prstGeom>
          <a:noFill/>
          <a:ln w="9525">
            <a:noFill/>
            <a:miter lim="800000"/>
            <a:headEnd/>
            <a:tailEnd/>
          </a:ln>
        </p:spPr>
        <p:txBody>
          <a:bodyPr>
            <a:spAutoFit/>
          </a:bodyPr>
          <a:lstStyle/>
          <a:p>
            <a:pPr eaLnBrk="1" hangingPunct="1">
              <a:spcBef>
                <a:spcPct val="50000"/>
              </a:spcBef>
            </a:pPr>
            <a:r>
              <a:rPr lang="en-US" sz="2400">
                <a:solidFill>
                  <a:schemeClr val="accent2"/>
                </a:solidFill>
                <a:cs typeface="Arial" charset="0"/>
              </a:rPr>
              <a:t>Mùa mưa</a:t>
            </a:r>
          </a:p>
        </p:txBody>
      </p:sp>
      <p:graphicFrame>
        <p:nvGraphicFramePr>
          <p:cNvPr id="18568" name="Group 136"/>
          <p:cNvGraphicFramePr>
            <a:graphicFrameLocks noGrp="1"/>
          </p:cNvGraphicFramePr>
          <p:nvPr/>
        </p:nvGraphicFramePr>
        <p:xfrm>
          <a:off x="3973513" y="4117975"/>
          <a:ext cx="3694112" cy="647700"/>
        </p:xfrm>
        <a:graphic>
          <a:graphicData uri="http://schemas.openxmlformats.org/drawingml/2006/table">
            <a:tbl>
              <a:tblPr/>
              <a:tblGrid>
                <a:gridCol w="598487"/>
                <a:gridCol w="1049338"/>
                <a:gridCol w="1001712"/>
                <a:gridCol w="1044575"/>
              </a:tblGrid>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Unicode MS" pitchFamily="34" charset="-128"/>
                      </a:endParaRPr>
                    </a:p>
                  </a:txBody>
                  <a:tcPr horzOverflow="overflow">
                    <a:lnL w="19050" cap="flat" cmpd="sng" algn="ctr">
                      <a:solidFill>
                        <a:srgbClr val="0066FF"/>
                      </a:solidFill>
                      <a:prstDash val="solid"/>
                      <a:round/>
                      <a:headEnd type="none" w="med" len="med"/>
                      <a:tailEnd type="none" w="med" len="med"/>
                    </a:lnL>
                    <a:lnR>
                      <a:noFill/>
                    </a:lnR>
                    <a:lnT w="19050" cap="flat" cmpd="sng" algn="ctr">
                      <a:solidFill>
                        <a:srgbClr val="0066FF"/>
                      </a:solidFill>
                      <a:prstDash val="solid"/>
                      <a:round/>
                      <a:headEnd type="none" w="med" len="med"/>
                      <a:tailEnd type="none" w="med" len="med"/>
                    </a:lnT>
                    <a:lnB w="19050" cap="flat" cmpd="sng" algn="ctr">
                      <a:solidFill>
                        <a:srgbClr val="0066FF"/>
                      </a:solidFill>
                      <a:prstDash val="solid"/>
                      <a:round/>
                      <a:headEnd type="none" w="med" len="med"/>
                      <a:tailEnd type="none" w="med" len="med"/>
                    </a:lnB>
                    <a:lnTlToBr>
                      <a:noFill/>
                    </a:lnTlToBr>
                    <a:lnBlToTr>
                      <a:noFill/>
                    </a:lnBlToTr>
                    <a:solidFill>
                      <a:srgbClr val="8FDA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Unicode MS" pitchFamily="34" charset="-128"/>
                      </a:endParaRPr>
                    </a:p>
                  </a:txBody>
                  <a:tcPr horzOverflow="overflow">
                    <a:lnL>
                      <a:noFill/>
                    </a:lnL>
                    <a:lnR>
                      <a:noFill/>
                    </a:lnR>
                    <a:lnT w="19050" cap="flat" cmpd="sng" algn="ctr">
                      <a:solidFill>
                        <a:srgbClr val="0066FF"/>
                      </a:solidFill>
                      <a:prstDash val="solid"/>
                      <a:round/>
                      <a:headEnd type="none" w="med" len="med"/>
                      <a:tailEnd type="none" w="med" len="med"/>
                    </a:lnT>
                    <a:lnB w="19050" cap="flat" cmpd="sng" algn="ctr">
                      <a:solidFill>
                        <a:srgbClr val="0066FF"/>
                      </a:solidFill>
                      <a:prstDash val="solid"/>
                      <a:round/>
                      <a:headEnd type="none" w="med" len="med"/>
                      <a:tailEnd type="none" w="med" len="med"/>
                    </a:lnB>
                    <a:lnTlToBr>
                      <a:noFill/>
                    </a:lnTlToBr>
                    <a:lnBlToTr>
                      <a:noFill/>
                    </a:lnBlToTr>
                    <a:solidFill>
                      <a:srgbClr val="8FDA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Unicode MS" pitchFamily="34" charset="-128"/>
                      </a:endParaRPr>
                    </a:p>
                  </a:txBody>
                  <a:tcPr horzOverflow="overflow">
                    <a:lnL>
                      <a:noFill/>
                    </a:lnL>
                    <a:lnR>
                      <a:noFill/>
                    </a:lnR>
                    <a:lnT w="19050" cap="flat" cmpd="sng" algn="ctr">
                      <a:solidFill>
                        <a:srgbClr val="0066FF"/>
                      </a:solidFill>
                      <a:prstDash val="solid"/>
                      <a:round/>
                      <a:headEnd type="none" w="med" len="med"/>
                      <a:tailEnd type="none" w="med" len="med"/>
                    </a:lnT>
                    <a:lnB w="19050" cap="flat" cmpd="sng" algn="ctr">
                      <a:solidFill>
                        <a:srgbClr val="0066FF"/>
                      </a:solidFill>
                      <a:prstDash val="solid"/>
                      <a:round/>
                      <a:headEnd type="none" w="med" len="med"/>
                      <a:tailEnd type="none" w="med" len="med"/>
                    </a:lnB>
                    <a:lnTlToBr>
                      <a:noFill/>
                    </a:lnTlToBr>
                    <a:lnBlToTr>
                      <a:noFill/>
                    </a:lnBlToTr>
                    <a:solidFill>
                      <a:srgbClr val="8FDA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Unicode MS" pitchFamily="34" charset="-128"/>
                      </a:endParaRPr>
                    </a:p>
                  </a:txBody>
                  <a:tcPr horzOverflow="overflow">
                    <a:lnL>
                      <a:noFill/>
                    </a:lnL>
                    <a:lnR w="19050" cap="flat" cmpd="sng" algn="ctr">
                      <a:solidFill>
                        <a:srgbClr val="0066FF"/>
                      </a:solidFill>
                      <a:prstDash val="solid"/>
                      <a:round/>
                      <a:headEnd type="none" w="med" len="med"/>
                      <a:tailEnd type="none" w="med" len="med"/>
                    </a:lnR>
                    <a:lnT w="19050" cap="flat" cmpd="sng" algn="ctr">
                      <a:solidFill>
                        <a:srgbClr val="0066FF"/>
                      </a:solidFill>
                      <a:prstDash val="solid"/>
                      <a:round/>
                      <a:headEnd type="none" w="med" len="med"/>
                      <a:tailEnd type="none" w="med" len="med"/>
                    </a:lnT>
                    <a:lnB w="19050" cap="flat" cmpd="sng" algn="ctr">
                      <a:solidFill>
                        <a:srgbClr val="0066FF"/>
                      </a:solidFill>
                      <a:prstDash val="solid"/>
                      <a:round/>
                      <a:headEnd type="none" w="med" len="med"/>
                      <a:tailEnd type="none" w="med" len="med"/>
                    </a:lnB>
                    <a:lnTlToBr>
                      <a:noFill/>
                    </a:lnTlToBr>
                    <a:lnBlToTr>
                      <a:noFill/>
                    </a:lnBlToTr>
                    <a:solidFill>
                      <a:srgbClr val="8FDAFF"/>
                    </a:solidFill>
                  </a:tcPr>
                </a:tc>
              </a:tr>
            </a:tbl>
          </a:graphicData>
        </a:graphic>
      </p:graphicFrame>
      <p:sp>
        <p:nvSpPr>
          <p:cNvPr id="18543" name="Text Box 111"/>
          <p:cNvSpPr txBox="1">
            <a:spLocks noChangeArrowheads="1"/>
          </p:cNvSpPr>
          <p:nvPr/>
        </p:nvSpPr>
        <p:spPr bwMode="auto">
          <a:xfrm>
            <a:off x="685800" y="5486400"/>
            <a:ext cx="7696200" cy="457200"/>
          </a:xfrm>
          <a:prstGeom prst="rect">
            <a:avLst/>
          </a:prstGeom>
          <a:noFill/>
          <a:ln w="9525">
            <a:noFill/>
            <a:miter lim="800000"/>
            <a:headEnd/>
            <a:tailEnd/>
          </a:ln>
        </p:spPr>
        <p:txBody>
          <a:bodyPr>
            <a:spAutoFit/>
          </a:bodyPr>
          <a:lstStyle/>
          <a:p>
            <a:pPr eaLnBrk="1" hangingPunct="1">
              <a:spcBef>
                <a:spcPct val="50000"/>
              </a:spcBef>
            </a:pPr>
            <a:r>
              <a:rPr lang="en-US" sz="2400" b="1">
                <a:solidFill>
                  <a:srgbClr val="A50021"/>
                </a:solidFill>
                <a:cs typeface="Arial" charset="0"/>
              </a:rPr>
              <a:t>Hãy cho biết ở Buôn Ma Thuột có những mùa nào ?</a:t>
            </a:r>
          </a:p>
        </p:txBody>
      </p:sp>
      <p:graphicFrame>
        <p:nvGraphicFramePr>
          <p:cNvPr id="18560" name="Group 128"/>
          <p:cNvGraphicFramePr>
            <a:graphicFrameLocks noGrp="1"/>
          </p:cNvGraphicFramePr>
          <p:nvPr/>
        </p:nvGraphicFramePr>
        <p:xfrm>
          <a:off x="7667625" y="4117975"/>
          <a:ext cx="1225550" cy="647700"/>
        </p:xfrm>
        <a:graphic>
          <a:graphicData uri="http://schemas.openxmlformats.org/drawingml/2006/table">
            <a:tbl>
              <a:tblPr/>
              <a:tblGrid>
                <a:gridCol w="638175"/>
                <a:gridCol w="587375"/>
              </a:tblGrid>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Unicode MS" pitchFamily="34" charset="-128"/>
                      </a:endParaRPr>
                    </a:p>
                  </a:txBody>
                  <a:tcPr horzOverflow="overflow">
                    <a:lnL w="19050" cap="flat" cmpd="sng" algn="ctr">
                      <a:solidFill>
                        <a:srgbClr val="0066FF"/>
                      </a:solidFill>
                      <a:prstDash val="solid"/>
                      <a:round/>
                      <a:headEnd type="none" w="med" len="med"/>
                      <a:tailEnd type="none" w="med" len="med"/>
                    </a:lnL>
                    <a:lnR>
                      <a:noFill/>
                    </a:lnR>
                    <a:lnT w="19050" cap="flat" cmpd="sng" algn="ctr">
                      <a:solidFill>
                        <a:srgbClr val="0066FF"/>
                      </a:solidFill>
                      <a:prstDash val="solid"/>
                      <a:round/>
                      <a:headEnd type="none" w="med" len="med"/>
                      <a:tailEnd type="none" w="med" len="med"/>
                    </a:lnT>
                    <a:lnB w="19050" cap="flat" cmpd="sng" algn="ctr">
                      <a:solidFill>
                        <a:srgbClr val="0066FF"/>
                      </a:solidFill>
                      <a:prstDash val="solid"/>
                      <a:round/>
                      <a:headEnd type="none" w="med" len="med"/>
                      <a:tailEnd type="none" w="med" len="med"/>
                    </a:lnB>
                    <a:lnTlToBr>
                      <a:noFill/>
                    </a:lnTlToBr>
                    <a:lnBlToTr>
                      <a:noFill/>
                    </a:lnBlToTr>
                    <a:solidFill>
                      <a:srgbClr val="DE83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Unicode MS" pitchFamily="34" charset="-128"/>
                      </a:endParaRPr>
                    </a:p>
                  </a:txBody>
                  <a:tcPr horzOverflow="overflow">
                    <a:lnL>
                      <a:noFill/>
                    </a:lnL>
                    <a:lnR w="19050" cap="flat" cmpd="sng" algn="ctr">
                      <a:solidFill>
                        <a:srgbClr val="0066FF"/>
                      </a:solidFill>
                      <a:prstDash val="solid"/>
                      <a:round/>
                      <a:headEnd type="none" w="med" len="med"/>
                      <a:tailEnd type="none" w="med" len="med"/>
                    </a:lnR>
                    <a:lnT w="19050" cap="flat" cmpd="sng" algn="ctr">
                      <a:solidFill>
                        <a:srgbClr val="0066FF"/>
                      </a:solidFill>
                      <a:prstDash val="solid"/>
                      <a:round/>
                      <a:headEnd type="none" w="med" len="med"/>
                      <a:tailEnd type="none" w="med" len="med"/>
                    </a:lnT>
                    <a:lnB w="19050" cap="flat" cmpd="sng" algn="ctr">
                      <a:solidFill>
                        <a:srgbClr val="0066FF"/>
                      </a:solidFill>
                      <a:prstDash val="solid"/>
                      <a:round/>
                      <a:headEnd type="none" w="med" len="med"/>
                      <a:tailEnd type="none" w="med" len="med"/>
                    </a:lnB>
                    <a:lnTlToBr>
                      <a:noFill/>
                    </a:lnTlToBr>
                    <a:lnBlToTr>
                      <a:noFill/>
                    </a:lnBlToTr>
                    <a:solidFill>
                      <a:srgbClr val="DE8350"/>
                    </a:solidFill>
                  </a:tcPr>
                </a:tc>
              </a:tr>
            </a:tbl>
          </a:graphicData>
        </a:graphic>
      </p:graphicFrame>
      <p:graphicFrame>
        <p:nvGraphicFramePr>
          <p:cNvPr id="18583" name="Group 151"/>
          <p:cNvGraphicFramePr>
            <a:graphicFrameLocks noGrp="1"/>
          </p:cNvGraphicFramePr>
          <p:nvPr>
            <p:ph sz="half" idx="2"/>
          </p:nvPr>
        </p:nvGraphicFramePr>
        <p:xfrm>
          <a:off x="1447800" y="4090988"/>
          <a:ext cx="2514600" cy="692150"/>
        </p:xfrm>
        <a:graphic>
          <a:graphicData uri="http://schemas.openxmlformats.org/drawingml/2006/table">
            <a:tbl>
              <a:tblPr/>
              <a:tblGrid>
                <a:gridCol w="2514600"/>
              </a:tblGrid>
              <a:tr h="692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6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rgbClr val="DE8350"/>
                    </a:solidFill>
                  </a:tcPr>
                </a:tc>
              </a:tr>
            </a:tbl>
          </a:graphicData>
        </a:graphic>
      </p:graphicFrame>
      <p:sp>
        <p:nvSpPr>
          <p:cNvPr id="54387" name="WordArt 153"/>
          <p:cNvSpPr>
            <a:spLocks noChangeArrowheads="1" noChangeShapeType="1" noTextEdit="1"/>
          </p:cNvSpPr>
          <p:nvPr/>
        </p:nvSpPr>
        <p:spPr bwMode="auto">
          <a:xfrm>
            <a:off x="4114800" y="762000"/>
            <a:ext cx="3276600" cy="5715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FFFF00"/>
                </a:solidFill>
                <a:effectLst>
                  <a:outerShdw dist="35921" dir="2700000" algn="ctr" rotWithShape="0">
                    <a:srgbClr val="990000"/>
                  </a:outerShdw>
                </a:effectLst>
                <a:latin typeface="Arial"/>
                <a:cs typeface="Arial"/>
              </a:rPr>
              <a:t>Bài 5: Tây Nguyên</a:t>
            </a:r>
          </a:p>
        </p:txBody>
      </p:sp>
      <p:sp>
        <p:nvSpPr>
          <p:cNvPr id="54388" name="Rectangle 154"/>
          <p:cNvSpPr>
            <a:spLocks noChangeArrowheads="1"/>
          </p:cNvSpPr>
          <p:nvPr/>
        </p:nvSpPr>
        <p:spPr bwMode="auto">
          <a:xfrm>
            <a:off x="1066800" y="685800"/>
            <a:ext cx="3429000" cy="762000"/>
          </a:xfrm>
          <a:prstGeom prst="rect">
            <a:avLst/>
          </a:prstGeom>
          <a:noFill/>
          <a:ln w="9525" algn="ctr">
            <a:noFill/>
            <a:miter lim="800000"/>
            <a:headEnd/>
            <a:tailEnd/>
          </a:ln>
        </p:spPr>
        <p:txBody>
          <a:bodyPr anchor="ctr">
            <a:spAutoFit/>
          </a:bodyPr>
          <a:lstStyle/>
          <a:p>
            <a:pPr algn="ctr"/>
            <a:r>
              <a:rPr lang="en-US" sz="4400" u="sng">
                <a:solidFill>
                  <a:srgbClr val="FF0066"/>
                </a:solidFill>
              </a:rPr>
              <a:t>ĐỊA LÍ</a:t>
            </a:r>
            <a:r>
              <a:rPr lang="en-US" sz="4400">
                <a:solidFill>
                  <a:srgbClr val="FF0066"/>
                </a:solidFill>
              </a:rPr>
              <a:t>:</a:t>
            </a:r>
          </a:p>
        </p:txBody>
      </p:sp>
      <p:sp>
        <p:nvSpPr>
          <p:cNvPr id="54389" name="WordArt 155"/>
          <p:cNvSpPr>
            <a:spLocks noChangeArrowheads="1" noChangeShapeType="1" noTextEdit="1"/>
          </p:cNvSpPr>
          <p:nvPr/>
        </p:nvSpPr>
        <p:spPr bwMode="auto">
          <a:xfrm>
            <a:off x="1524000" y="152400"/>
            <a:ext cx="6038850" cy="504825"/>
          </a:xfrm>
          <a:prstGeom prst="rect">
            <a:avLst/>
          </a:prstGeom>
        </p:spPr>
        <p:txBody>
          <a:bodyPr wrap="none" fromWordArt="1">
            <a:prstTxWarp prst="textPlain">
              <a:avLst>
                <a:gd name="adj" fmla="val 50000"/>
              </a:avLst>
            </a:prstTxWarp>
          </a:bodyPr>
          <a:lstStyle/>
          <a:p>
            <a:pPr algn="ctr"/>
            <a:endParaRPr lang="en-US" sz="3600" kern="10">
              <a:ln w="12700">
                <a:solidFill>
                  <a:srgbClr val="3333CC"/>
                </a:solidFill>
                <a:round/>
                <a:headEnd/>
                <a:tailEnd/>
              </a:ln>
              <a:solidFill>
                <a:srgbClr val="FF0066">
                  <a:alpha val="50195"/>
                </a:srgbClr>
              </a:solidFill>
              <a:effectLst>
                <a:outerShdw dist="45791" dir="2021404" algn="ctr" rotWithShape="0">
                  <a:srgbClr val="9999FF"/>
                </a:outerShdw>
              </a:effectLst>
              <a:latin typeface="Arial"/>
              <a:cs typeface="Arial"/>
            </a:endParaRPr>
          </a:p>
        </p:txBody>
      </p:sp>
      <p:sp>
        <p:nvSpPr>
          <p:cNvPr id="18588" name="Text Box 156"/>
          <p:cNvSpPr txBox="1">
            <a:spLocks noChangeArrowheads="1"/>
          </p:cNvSpPr>
          <p:nvPr/>
        </p:nvSpPr>
        <p:spPr bwMode="auto">
          <a:xfrm>
            <a:off x="755650" y="5943600"/>
            <a:ext cx="5568950" cy="457200"/>
          </a:xfrm>
          <a:prstGeom prst="rect">
            <a:avLst/>
          </a:prstGeom>
          <a:noFill/>
          <a:ln w="9525">
            <a:noFill/>
            <a:miter lim="800000"/>
            <a:headEnd/>
            <a:tailEnd/>
          </a:ln>
        </p:spPr>
        <p:txBody>
          <a:bodyPr>
            <a:spAutoFit/>
          </a:bodyPr>
          <a:lstStyle/>
          <a:p>
            <a:pPr eaLnBrk="1" hangingPunct="1">
              <a:spcBef>
                <a:spcPct val="50000"/>
              </a:spcBef>
            </a:pPr>
            <a:r>
              <a:rPr lang="en-US" sz="2400" b="1">
                <a:solidFill>
                  <a:srgbClr val="CC0000"/>
                </a:solidFill>
                <a:cs typeface="Arial" charset="0"/>
              </a:rPr>
              <a:t> + Mùa mưa vào những tháng nào?</a:t>
            </a:r>
          </a:p>
        </p:txBody>
      </p:sp>
      <p:sp>
        <p:nvSpPr>
          <p:cNvPr id="18589" name="Text Box 157"/>
          <p:cNvSpPr txBox="1">
            <a:spLocks noChangeArrowheads="1"/>
          </p:cNvSpPr>
          <p:nvPr/>
        </p:nvSpPr>
        <p:spPr bwMode="auto">
          <a:xfrm>
            <a:off x="827088" y="6400800"/>
            <a:ext cx="5949950" cy="457200"/>
          </a:xfrm>
          <a:prstGeom prst="rect">
            <a:avLst/>
          </a:prstGeom>
          <a:noFill/>
          <a:ln w="9525">
            <a:noFill/>
            <a:miter lim="800000"/>
            <a:headEnd/>
            <a:tailEnd/>
          </a:ln>
        </p:spPr>
        <p:txBody>
          <a:bodyPr>
            <a:spAutoFit/>
          </a:bodyPr>
          <a:lstStyle/>
          <a:p>
            <a:pPr eaLnBrk="1" hangingPunct="1">
              <a:spcBef>
                <a:spcPct val="50000"/>
              </a:spcBef>
            </a:pPr>
            <a:r>
              <a:rPr lang="en-US" sz="2400" b="1">
                <a:solidFill>
                  <a:srgbClr val="CC0000"/>
                </a:solidFill>
                <a:cs typeface="Arial" charset="0"/>
              </a:rPr>
              <a:t>+ Mùa khô vào những tháng nào?</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529"/>
                                        </p:tgtEl>
                                        <p:attrNameLst>
                                          <p:attrName>style.visibility</p:attrName>
                                        </p:attrNameLst>
                                      </p:cBhvr>
                                      <p:to>
                                        <p:strVal val="visible"/>
                                      </p:to>
                                    </p:set>
                                    <p:animEffect transition="in" filter="wipe(left)">
                                      <p:cBhvr>
                                        <p:cTn id="7" dur="500"/>
                                        <p:tgtEl>
                                          <p:spTgt spid="18529"/>
                                        </p:tgtEl>
                                      </p:cBhvr>
                                    </p:animEffect>
                                  </p:childTnLst>
                                </p:cTn>
                              </p:par>
                            </p:childTnLst>
                          </p:cTn>
                        </p:par>
                        <p:par>
                          <p:cTn id="8" fill="hold" nodeType="afterGroup">
                            <p:stCondLst>
                              <p:cond delay="500"/>
                            </p:stCondLst>
                            <p:childTnLst>
                              <p:par>
                                <p:cTn id="9" presetID="8" presetClass="entr" presetSubtype="32" fill="hold" nodeType="afterEffect">
                                  <p:stCondLst>
                                    <p:cond delay="0"/>
                                  </p:stCondLst>
                                  <p:childTnLst>
                                    <p:set>
                                      <p:cBhvr>
                                        <p:cTn id="10" dur="1" fill="hold">
                                          <p:stCondLst>
                                            <p:cond delay="0"/>
                                          </p:stCondLst>
                                        </p:cTn>
                                        <p:tgtEl>
                                          <p:spTgt spid="18582"/>
                                        </p:tgtEl>
                                        <p:attrNameLst>
                                          <p:attrName>style.visibility</p:attrName>
                                        </p:attrNameLst>
                                      </p:cBhvr>
                                      <p:to>
                                        <p:strVal val="visible"/>
                                      </p:to>
                                    </p:set>
                                    <p:animEffect transition="in" filter="diamond(out)">
                                      <p:cBhvr>
                                        <p:cTn id="11" dur="500"/>
                                        <p:tgtEl>
                                          <p:spTgt spid="1858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1" fill="hold" grpId="0" nodeType="clickEffect">
                                  <p:stCondLst>
                                    <p:cond delay="0"/>
                                  </p:stCondLst>
                                  <p:childTnLst>
                                    <p:set>
                                      <p:cBhvr>
                                        <p:cTn id="15" dur="1" fill="hold">
                                          <p:stCondLst>
                                            <p:cond delay="0"/>
                                          </p:stCondLst>
                                        </p:cTn>
                                        <p:tgtEl>
                                          <p:spTgt spid="18512"/>
                                        </p:tgtEl>
                                        <p:attrNameLst>
                                          <p:attrName>style.visibility</p:attrName>
                                        </p:attrNameLst>
                                      </p:cBhvr>
                                      <p:to>
                                        <p:strVal val="visible"/>
                                      </p:to>
                                    </p:set>
                                    <p:anim calcmode="lin" valueType="num">
                                      <p:cBhvr additive="base">
                                        <p:cTn id="16" dur="500" fill="hold"/>
                                        <p:tgtEl>
                                          <p:spTgt spid="18512"/>
                                        </p:tgtEl>
                                        <p:attrNameLst>
                                          <p:attrName>ppt_x</p:attrName>
                                        </p:attrNameLst>
                                      </p:cBhvr>
                                      <p:tavLst>
                                        <p:tav tm="0">
                                          <p:val>
                                            <p:strVal val="#ppt_x"/>
                                          </p:val>
                                        </p:tav>
                                        <p:tav tm="100000">
                                          <p:val>
                                            <p:strVal val="#ppt_x"/>
                                          </p:val>
                                        </p:tav>
                                      </p:tavLst>
                                    </p:anim>
                                    <p:anim calcmode="lin" valueType="num">
                                      <p:cBhvr additive="base">
                                        <p:cTn id="17" dur="500" fill="hold"/>
                                        <p:tgtEl>
                                          <p:spTgt spid="18512"/>
                                        </p:tgtEl>
                                        <p:attrNameLst>
                                          <p:attrName>ppt_y</p:attrName>
                                        </p:attrNameLst>
                                      </p:cBhvr>
                                      <p:tavLst>
                                        <p:tav tm="0">
                                          <p:val>
                                            <p:strVal val="0-#ppt_h/2"/>
                                          </p:val>
                                        </p:tav>
                                        <p:tav tm="100000">
                                          <p:val>
                                            <p:strVal val="#ppt_y"/>
                                          </p:val>
                                        </p:tav>
                                      </p:tavLst>
                                    </p:anim>
                                  </p:childTnLst>
                                </p:cTn>
                              </p:par>
                            </p:childTnLst>
                          </p:cTn>
                        </p:par>
                        <p:par>
                          <p:cTn id="18" fill="hold" nodeType="afterGroup">
                            <p:stCondLst>
                              <p:cond delay="500"/>
                            </p:stCondLst>
                            <p:childTnLst>
                              <p:par>
                                <p:cTn id="19" presetID="21" presetClass="entr" presetSubtype="4" fill="hold" grpId="0" nodeType="afterEffect">
                                  <p:stCondLst>
                                    <p:cond delay="0"/>
                                  </p:stCondLst>
                                  <p:childTnLst>
                                    <p:set>
                                      <p:cBhvr>
                                        <p:cTn id="20" dur="1" fill="hold">
                                          <p:stCondLst>
                                            <p:cond delay="0"/>
                                          </p:stCondLst>
                                        </p:cTn>
                                        <p:tgtEl>
                                          <p:spTgt spid="18524"/>
                                        </p:tgtEl>
                                        <p:attrNameLst>
                                          <p:attrName>style.visibility</p:attrName>
                                        </p:attrNameLst>
                                      </p:cBhvr>
                                      <p:to>
                                        <p:strVal val="visible"/>
                                      </p:to>
                                    </p:set>
                                    <p:animEffect transition="in" filter="wheel(4)">
                                      <p:cBhvr>
                                        <p:cTn id="21" dur="500"/>
                                        <p:tgtEl>
                                          <p:spTgt spid="18524"/>
                                        </p:tgtEl>
                                      </p:cBhvr>
                                    </p:animEffect>
                                  </p:childTnLst>
                                </p:cTn>
                              </p:par>
                            </p:childTnLst>
                          </p:cTn>
                        </p:par>
                        <p:par>
                          <p:cTn id="22" fill="hold" nodeType="afterGroup">
                            <p:stCondLst>
                              <p:cond delay="1000"/>
                            </p:stCondLst>
                            <p:childTnLst>
                              <p:par>
                                <p:cTn id="23" presetID="21" presetClass="entr" presetSubtype="4" fill="hold" grpId="0" nodeType="afterEffect">
                                  <p:stCondLst>
                                    <p:cond delay="0"/>
                                  </p:stCondLst>
                                  <p:childTnLst>
                                    <p:set>
                                      <p:cBhvr>
                                        <p:cTn id="24" dur="1" fill="hold">
                                          <p:stCondLst>
                                            <p:cond delay="0"/>
                                          </p:stCondLst>
                                        </p:cTn>
                                        <p:tgtEl>
                                          <p:spTgt spid="18518"/>
                                        </p:tgtEl>
                                        <p:attrNameLst>
                                          <p:attrName>style.visibility</p:attrName>
                                        </p:attrNameLst>
                                      </p:cBhvr>
                                      <p:to>
                                        <p:strVal val="visible"/>
                                      </p:to>
                                    </p:set>
                                    <p:animEffect transition="in" filter="wheel(4)">
                                      <p:cBhvr>
                                        <p:cTn id="25" dur="500"/>
                                        <p:tgtEl>
                                          <p:spTgt spid="18518"/>
                                        </p:tgtEl>
                                      </p:cBhvr>
                                    </p:animEffect>
                                  </p:childTnLst>
                                </p:cTn>
                              </p:par>
                            </p:childTnLst>
                          </p:cTn>
                        </p:par>
                        <p:par>
                          <p:cTn id="26" fill="hold" nodeType="afterGroup">
                            <p:stCondLst>
                              <p:cond delay="1500"/>
                            </p:stCondLst>
                            <p:childTnLst>
                              <p:par>
                                <p:cTn id="27" presetID="21" presetClass="entr" presetSubtype="4" fill="hold" grpId="0" nodeType="afterEffect">
                                  <p:stCondLst>
                                    <p:cond delay="0"/>
                                  </p:stCondLst>
                                  <p:childTnLst>
                                    <p:set>
                                      <p:cBhvr>
                                        <p:cTn id="28" dur="1" fill="hold">
                                          <p:stCondLst>
                                            <p:cond delay="0"/>
                                          </p:stCondLst>
                                        </p:cTn>
                                        <p:tgtEl>
                                          <p:spTgt spid="18519"/>
                                        </p:tgtEl>
                                        <p:attrNameLst>
                                          <p:attrName>style.visibility</p:attrName>
                                        </p:attrNameLst>
                                      </p:cBhvr>
                                      <p:to>
                                        <p:strVal val="visible"/>
                                      </p:to>
                                    </p:set>
                                    <p:animEffect transition="in" filter="wheel(4)">
                                      <p:cBhvr>
                                        <p:cTn id="29" dur="500"/>
                                        <p:tgtEl>
                                          <p:spTgt spid="18519"/>
                                        </p:tgtEl>
                                      </p:cBhvr>
                                    </p:animEffect>
                                  </p:childTnLst>
                                </p:cTn>
                              </p:par>
                            </p:childTnLst>
                          </p:cTn>
                        </p:par>
                        <p:par>
                          <p:cTn id="30" fill="hold" nodeType="afterGroup">
                            <p:stCondLst>
                              <p:cond delay="2000"/>
                            </p:stCondLst>
                            <p:childTnLst>
                              <p:par>
                                <p:cTn id="31" presetID="21" presetClass="entr" presetSubtype="4" fill="hold" grpId="0" nodeType="afterEffect">
                                  <p:stCondLst>
                                    <p:cond delay="0"/>
                                  </p:stCondLst>
                                  <p:childTnLst>
                                    <p:set>
                                      <p:cBhvr>
                                        <p:cTn id="32" dur="1" fill="hold">
                                          <p:stCondLst>
                                            <p:cond delay="0"/>
                                          </p:stCondLst>
                                        </p:cTn>
                                        <p:tgtEl>
                                          <p:spTgt spid="18523"/>
                                        </p:tgtEl>
                                        <p:attrNameLst>
                                          <p:attrName>style.visibility</p:attrName>
                                        </p:attrNameLst>
                                      </p:cBhvr>
                                      <p:to>
                                        <p:strVal val="visible"/>
                                      </p:to>
                                    </p:set>
                                    <p:animEffect transition="in" filter="wheel(4)">
                                      <p:cBhvr>
                                        <p:cTn id="33" dur="500"/>
                                        <p:tgtEl>
                                          <p:spTgt spid="18523"/>
                                        </p:tgtEl>
                                      </p:cBhvr>
                                    </p:animEffect>
                                  </p:childTnLst>
                                </p:cTn>
                              </p:par>
                            </p:childTnLst>
                          </p:cTn>
                        </p:par>
                        <p:par>
                          <p:cTn id="34" fill="hold" nodeType="afterGroup">
                            <p:stCondLst>
                              <p:cond delay="2500"/>
                            </p:stCondLst>
                            <p:childTnLst>
                              <p:par>
                                <p:cTn id="35" presetID="21" presetClass="entr" presetSubtype="4" fill="hold" grpId="0" nodeType="afterEffect">
                                  <p:stCondLst>
                                    <p:cond delay="0"/>
                                  </p:stCondLst>
                                  <p:childTnLst>
                                    <p:set>
                                      <p:cBhvr>
                                        <p:cTn id="36" dur="1" fill="hold">
                                          <p:stCondLst>
                                            <p:cond delay="0"/>
                                          </p:stCondLst>
                                        </p:cTn>
                                        <p:tgtEl>
                                          <p:spTgt spid="18521"/>
                                        </p:tgtEl>
                                        <p:attrNameLst>
                                          <p:attrName>style.visibility</p:attrName>
                                        </p:attrNameLst>
                                      </p:cBhvr>
                                      <p:to>
                                        <p:strVal val="visible"/>
                                      </p:to>
                                    </p:set>
                                    <p:animEffect transition="in" filter="wheel(4)">
                                      <p:cBhvr>
                                        <p:cTn id="37" dur="500"/>
                                        <p:tgtEl>
                                          <p:spTgt spid="18521"/>
                                        </p:tgtEl>
                                      </p:cBhvr>
                                    </p:animEffect>
                                  </p:childTnLst>
                                </p:cTn>
                              </p:par>
                            </p:childTnLst>
                          </p:cTn>
                        </p:par>
                        <p:par>
                          <p:cTn id="38" fill="hold" nodeType="afterGroup">
                            <p:stCondLst>
                              <p:cond delay="3000"/>
                            </p:stCondLst>
                            <p:childTnLst>
                              <p:par>
                                <p:cTn id="39" presetID="21" presetClass="entr" presetSubtype="4" fill="hold" grpId="0" nodeType="afterEffect">
                                  <p:stCondLst>
                                    <p:cond delay="0"/>
                                  </p:stCondLst>
                                  <p:childTnLst>
                                    <p:set>
                                      <p:cBhvr>
                                        <p:cTn id="40" dur="1" fill="hold">
                                          <p:stCondLst>
                                            <p:cond delay="0"/>
                                          </p:stCondLst>
                                        </p:cTn>
                                        <p:tgtEl>
                                          <p:spTgt spid="18522"/>
                                        </p:tgtEl>
                                        <p:attrNameLst>
                                          <p:attrName>style.visibility</p:attrName>
                                        </p:attrNameLst>
                                      </p:cBhvr>
                                      <p:to>
                                        <p:strVal val="visible"/>
                                      </p:to>
                                    </p:set>
                                    <p:animEffect transition="in" filter="wheel(4)">
                                      <p:cBhvr>
                                        <p:cTn id="41" dur="500"/>
                                        <p:tgtEl>
                                          <p:spTgt spid="18522"/>
                                        </p:tgtEl>
                                      </p:cBhvr>
                                    </p:animEffect>
                                  </p:childTnLst>
                                </p:cTn>
                              </p:par>
                            </p:childTnLst>
                          </p:cTn>
                        </p:par>
                        <p:par>
                          <p:cTn id="42" fill="hold" nodeType="afterGroup">
                            <p:stCondLst>
                              <p:cond delay="3500"/>
                            </p:stCondLst>
                            <p:childTnLst>
                              <p:par>
                                <p:cTn id="43" presetID="21" presetClass="entr" presetSubtype="4" fill="hold" grpId="0" nodeType="afterEffect">
                                  <p:stCondLst>
                                    <p:cond delay="0"/>
                                  </p:stCondLst>
                                  <p:childTnLst>
                                    <p:set>
                                      <p:cBhvr>
                                        <p:cTn id="44" dur="1" fill="hold">
                                          <p:stCondLst>
                                            <p:cond delay="0"/>
                                          </p:stCondLst>
                                        </p:cTn>
                                        <p:tgtEl>
                                          <p:spTgt spid="18520"/>
                                        </p:tgtEl>
                                        <p:attrNameLst>
                                          <p:attrName>style.visibility</p:attrName>
                                        </p:attrNameLst>
                                      </p:cBhvr>
                                      <p:to>
                                        <p:strVal val="visible"/>
                                      </p:to>
                                    </p:set>
                                    <p:animEffect transition="in" filter="wheel(4)">
                                      <p:cBhvr>
                                        <p:cTn id="45" dur="500"/>
                                        <p:tgtEl>
                                          <p:spTgt spid="18520"/>
                                        </p:tgtEl>
                                      </p:cBhvr>
                                    </p:animEffect>
                                  </p:childTnLst>
                                </p:cTn>
                              </p:par>
                            </p:childTnLst>
                          </p:cTn>
                        </p:par>
                        <p:par>
                          <p:cTn id="46" fill="hold" nodeType="afterGroup">
                            <p:stCondLst>
                              <p:cond delay="4000"/>
                            </p:stCondLst>
                            <p:childTnLst>
                              <p:par>
                                <p:cTn id="47" presetID="21" presetClass="entr" presetSubtype="4" fill="hold" grpId="0" nodeType="afterEffect">
                                  <p:stCondLst>
                                    <p:cond delay="0"/>
                                  </p:stCondLst>
                                  <p:childTnLst>
                                    <p:set>
                                      <p:cBhvr>
                                        <p:cTn id="48" dur="1" fill="hold">
                                          <p:stCondLst>
                                            <p:cond delay="0"/>
                                          </p:stCondLst>
                                        </p:cTn>
                                        <p:tgtEl>
                                          <p:spTgt spid="18515"/>
                                        </p:tgtEl>
                                        <p:attrNameLst>
                                          <p:attrName>style.visibility</p:attrName>
                                        </p:attrNameLst>
                                      </p:cBhvr>
                                      <p:to>
                                        <p:strVal val="visible"/>
                                      </p:to>
                                    </p:set>
                                    <p:animEffect transition="in" filter="wheel(4)">
                                      <p:cBhvr>
                                        <p:cTn id="49" dur="500"/>
                                        <p:tgtEl>
                                          <p:spTgt spid="18515"/>
                                        </p:tgtEl>
                                      </p:cBhvr>
                                    </p:animEffect>
                                  </p:childTnLst>
                                </p:cTn>
                              </p:par>
                            </p:childTnLst>
                          </p:cTn>
                        </p:par>
                        <p:par>
                          <p:cTn id="50" fill="hold" nodeType="afterGroup">
                            <p:stCondLst>
                              <p:cond delay="4500"/>
                            </p:stCondLst>
                            <p:childTnLst>
                              <p:par>
                                <p:cTn id="51" presetID="21" presetClass="entr" presetSubtype="4" fill="hold" grpId="0" nodeType="afterEffect">
                                  <p:stCondLst>
                                    <p:cond delay="0"/>
                                  </p:stCondLst>
                                  <p:childTnLst>
                                    <p:set>
                                      <p:cBhvr>
                                        <p:cTn id="52" dur="1" fill="hold">
                                          <p:stCondLst>
                                            <p:cond delay="0"/>
                                          </p:stCondLst>
                                        </p:cTn>
                                        <p:tgtEl>
                                          <p:spTgt spid="18514"/>
                                        </p:tgtEl>
                                        <p:attrNameLst>
                                          <p:attrName>style.visibility</p:attrName>
                                        </p:attrNameLst>
                                      </p:cBhvr>
                                      <p:to>
                                        <p:strVal val="visible"/>
                                      </p:to>
                                    </p:set>
                                    <p:animEffect transition="in" filter="wheel(4)">
                                      <p:cBhvr>
                                        <p:cTn id="53" dur="500"/>
                                        <p:tgtEl>
                                          <p:spTgt spid="18514"/>
                                        </p:tgtEl>
                                      </p:cBhvr>
                                    </p:animEffect>
                                  </p:childTnLst>
                                </p:cTn>
                              </p:par>
                            </p:childTnLst>
                          </p:cTn>
                        </p:par>
                        <p:par>
                          <p:cTn id="54" fill="hold" nodeType="afterGroup">
                            <p:stCondLst>
                              <p:cond delay="5000"/>
                            </p:stCondLst>
                            <p:childTnLst>
                              <p:par>
                                <p:cTn id="55" presetID="21" presetClass="entr" presetSubtype="4" fill="hold" grpId="0" nodeType="afterEffect">
                                  <p:stCondLst>
                                    <p:cond delay="0"/>
                                  </p:stCondLst>
                                  <p:childTnLst>
                                    <p:set>
                                      <p:cBhvr>
                                        <p:cTn id="56" dur="1" fill="hold">
                                          <p:stCondLst>
                                            <p:cond delay="0"/>
                                          </p:stCondLst>
                                        </p:cTn>
                                        <p:tgtEl>
                                          <p:spTgt spid="18517"/>
                                        </p:tgtEl>
                                        <p:attrNameLst>
                                          <p:attrName>style.visibility</p:attrName>
                                        </p:attrNameLst>
                                      </p:cBhvr>
                                      <p:to>
                                        <p:strVal val="visible"/>
                                      </p:to>
                                    </p:set>
                                    <p:animEffect transition="in" filter="wheel(4)">
                                      <p:cBhvr>
                                        <p:cTn id="57" dur="500"/>
                                        <p:tgtEl>
                                          <p:spTgt spid="18517"/>
                                        </p:tgtEl>
                                      </p:cBhvr>
                                    </p:animEffect>
                                  </p:childTnLst>
                                </p:cTn>
                              </p:par>
                            </p:childTnLst>
                          </p:cTn>
                        </p:par>
                        <p:par>
                          <p:cTn id="58" fill="hold" nodeType="afterGroup">
                            <p:stCondLst>
                              <p:cond delay="5500"/>
                            </p:stCondLst>
                            <p:childTnLst>
                              <p:par>
                                <p:cTn id="59" presetID="21" presetClass="entr" presetSubtype="4" fill="hold" grpId="0" nodeType="afterEffect">
                                  <p:stCondLst>
                                    <p:cond delay="0"/>
                                  </p:stCondLst>
                                  <p:childTnLst>
                                    <p:set>
                                      <p:cBhvr>
                                        <p:cTn id="60" dur="1" fill="hold">
                                          <p:stCondLst>
                                            <p:cond delay="0"/>
                                          </p:stCondLst>
                                        </p:cTn>
                                        <p:tgtEl>
                                          <p:spTgt spid="18525"/>
                                        </p:tgtEl>
                                        <p:attrNameLst>
                                          <p:attrName>style.visibility</p:attrName>
                                        </p:attrNameLst>
                                      </p:cBhvr>
                                      <p:to>
                                        <p:strVal val="visible"/>
                                      </p:to>
                                    </p:set>
                                    <p:animEffect transition="in" filter="wheel(4)">
                                      <p:cBhvr>
                                        <p:cTn id="61" dur="500"/>
                                        <p:tgtEl>
                                          <p:spTgt spid="18525"/>
                                        </p:tgtEl>
                                      </p:cBhvr>
                                    </p:animEffect>
                                  </p:childTnLst>
                                </p:cTn>
                              </p:par>
                            </p:childTnLst>
                          </p:cTn>
                        </p:par>
                        <p:par>
                          <p:cTn id="62" fill="hold" nodeType="afterGroup">
                            <p:stCondLst>
                              <p:cond delay="6000"/>
                            </p:stCondLst>
                            <p:childTnLst>
                              <p:par>
                                <p:cTn id="63" presetID="21" presetClass="entr" presetSubtype="4" fill="hold" grpId="0" nodeType="afterEffect">
                                  <p:stCondLst>
                                    <p:cond delay="0"/>
                                  </p:stCondLst>
                                  <p:childTnLst>
                                    <p:set>
                                      <p:cBhvr>
                                        <p:cTn id="64" dur="1" fill="hold">
                                          <p:stCondLst>
                                            <p:cond delay="0"/>
                                          </p:stCondLst>
                                        </p:cTn>
                                        <p:tgtEl>
                                          <p:spTgt spid="18516"/>
                                        </p:tgtEl>
                                        <p:attrNameLst>
                                          <p:attrName>style.visibility</p:attrName>
                                        </p:attrNameLst>
                                      </p:cBhvr>
                                      <p:to>
                                        <p:strVal val="visible"/>
                                      </p:to>
                                    </p:set>
                                    <p:animEffect transition="in" filter="wheel(4)">
                                      <p:cBhvr>
                                        <p:cTn id="65" dur="500"/>
                                        <p:tgtEl>
                                          <p:spTgt spid="18516"/>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18513"/>
                                        </p:tgtEl>
                                        <p:attrNameLst>
                                          <p:attrName>style.visibility</p:attrName>
                                        </p:attrNameLst>
                                      </p:cBhvr>
                                      <p:to>
                                        <p:strVal val="visible"/>
                                      </p:to>
                                    </p:set>
                                    <p:animEffect transition="in" filter="wipe(down)">
                                      <p:cBhvr>
                                        <p:cTn id="70" dur="500"/>
                                        <p:tgtEl>
                                          <p:spTgt spid="18513"/>
                                        </p:tgtEl>
                                      </p:cBhvr>
                                    </p:animEffect>
                                  </p:childTnLst>
                                </p:cTn>
                              </p:par>
                            </p:childTnLst>
                          </p:cTn>
                        </p:par>
                        <p:par>
                          <p:cTn id="71" fill="hold" nodeType="afterGroup">
                            <p:stCondLst>
                              <p:cond delay="500"/>
                            </p:stCondLst>
                            <p:childTnLst>
                              <p:par>
                                <p:cTn id="72" presetID="21" presetClass="entr" presetSubtype="4" fill="hold" grpId="0" nodeType="afterEffect">
                                  <p:stCondLst>
                                    <p:cond delay="0"/>
                                  </p:stCondLst>
                                  <p:childTnLst>
                                    <p:set>
                                      <p:cBhvr>
                                        <p:cTn id="73" dur="1" fill="hold">
                                          <p:stCondLst>
                                            <p:cond delay="0"/>
                                          </p:stCondLst>
                                        </p:cTn>
                                        <p:tgtEl>
                                          <p:spTgt spid="18510"/>
                                        </p:tgtEl>
                                        <p:attrNameLst>
                                          <p:attrName>style.visibility</p:attrName>
                                        </p:attrNameLst>
                                      </p:cBhvr>
                                      <p:to>
                                        <p:strVal val="visible"/>
                                      </p:to>
                                    </p:set>
                                    <p:animEffect transition="in" filter="wheel(4)">
                                      <p:cBhvr>
                                        <p:cTn id="74" dur="500"/>
                                        <p:tgtEl>
                                          <p:spTgt spid="18510"/>
                                        </p:tgtEl>
                                      </p:cBhvr>
                                    </p:animEffect>
                                  </p:childTnLst>
                                </p:cTn>
                              </p:par>
                            </p:childTnLst>
                          </p:cTn>
                        </p:par>
                        <p:par>
                          <p:cTn id="75" fill="hold" nodeType="afterGroup">
                            <p:stCondLst>
                              <p:cond delay="1000"/>
                            </p:stCondLst>
                            <p:childTnLst>
                              <p:par>
                                <p:cTn id="76" presetID="21" presetClass="entr" presetSubtype="4" fill="hold" grpId="0" nodeType="afterEffect">
                                  <p:stCondLst>
                                    <p:cond delay="0"/>
                                  </p:stCondLst>
                                  <p:childTnLst>
                                    <p:set>
                                      <p:cBhvr>
                                        <p:cTn id="77" dur="1" fill="hold">
                                          <p:stCondLst>
                                            <p:cond delay="0"/>
                                          </p:stCondLst>
                                        </p:cTn>
                                        <p:tgtEl>
                                          <p:spTgt spid="18499"/>
                                        </p:tgtEl>
                                        <p:attrNameLst>
                                          <p:attrName>style.visibility</p:attrName>
                                        </p:attrNameLst>
                                      </p:cBhvr>
                                      <p:to>
                                        <p:strVal val="visible"/>
                                      </p:to>
                                    </p:set>
                                    <p:animEffect transition="in" filter="wheel(4)">
                                      <p:cBhvr>
                                        <p:cTn id="78" dur="500"/>
                                        <p:tgtEl>
                                          <p:spTgt spid="18499"/>
                                        </p:tgtEl>
                                      </p:cBhvr>
                                    </p:animEffect>
                                  </p:childTnLst>
                                </p:cTn>
                              </p:par>
                            </p:childTnLst>
                          </p:cTn>
                        </p:par>
                        <p:par>
                          <p:cTn id="79" fill="hold" nodeType="afterGroup">
                            <p:stCondLst>
                              <p:cond delay="1500"/>
                            </p:stCondLst>
                            <p:childTnLst>
                              <p:par>
                                <p:cTn id="80" presetID="21" presetClass="entr" presetSubtype="4" fill="hold" grpId="0" nodeType="afterEffect">
                                  <p:stCondLst>
                                    <p:cond delay="0"/>
                                  </p:stCondLst>
                                  <p:childTnLst>
                                    <p:set>
                                      <p:cBhvr>
                                        <p:cTn id="81" dur="1" fill="hold">
                                          <p:stCondLst>
                                            <p:cond delay="0"/>
                                          </p:stCondLst>
                                        </p:cTn>
                                        <p:tgtEl>
                                          <p:spTgt spid="18500"/>
                                        </p:tgtEl>
                                        <p:attrNameLst>
                                          <p:attrName>style.visibility</p:attrName>
                                        </p:attrNameLst>
                                      </p:cBhvr>
                                      <p:to>
                                        <p:strVal val="visible"/>
                                      </p:to>
                                    </p:set>
                                    <p:animEffect transition="in" filter="wheel(4)">
                                      <p:cBhvr>
                                        <p:cTn id="82" dur="500"/>
                                        <p:tgtEl>
                                          <p:spTgt spid="18500"/>
                                        </p:tgtEl>
                                      </p:cBhvr>
                                    </p:animEffect>
                                  </p:childTnLst>
                                </p:cTn>
                              </p:par>
                            </p:childTnLst>
                          </p:cTn>
                        </p:par>
                        <p:par>
                          <p:cTn id="83" fill="hold" nodeType="afterGroup">
                            <p:stCondLst>
                              <p:cond delay="2000"/>
                            </p:stCondLst>
                            <p:childTnLst>
                              <p:par>
                                <p:cTn id="84" presetID="21" presetClass="entr" presetSubtype="4" fill="hold" grpId="0" nodeType="afterEffect">
                                  <p:stCondLst>
                                    <p:cond delay="0"/>
                                  </p:stCondLst>
                                  <p:childTnLst>
                                    <p:set>
                                      <p:cBhvr>
                                        <p:cTn id="85" dur="1" fill="hold">
                                          <p:stCondLst>
                                            <p:cond delay="0"/>
                                          </p:stCondLst>
                                        </p:cTn>
                                        <p:tgtEl>
                                          <p:spTgt spid="18501"/>
                                        </p:tgtEl>
                                        <p:attrNameLst>
                                          <p:attrName>style.visibility</p:attrName>
                                        </p:attrNameLst>
                                      </p:cBhvr>
                                      <p:to>
                                        <p:strVal val="visible"/>
                                      </p:to>
                                    </p:set>
                                    <p:animEffect transition="in" filter="wheel(4)">
                                      <p:cBhvr>
                                        <p:cTn id="86" dur="500"/>
                                        <p:tgtEl>
                                          <p:spTgt spid="18501"/>
                                        </p:tgtEl>
                                      </p:cBhvr>
                                    </p:animEffect>
                                  </p:childTnLst>
                                </p:cTn>
                              </p:par>
                            </p:childTnLst>
                          </p:cTn>
                        </p:par>
                        <p:par>
                          <p:cTn id="87" fill="hold" nodeType="afterGroup">
                            <p:stCondLst>
                              <p:cond delay="2500"/>
                            </p:stCondLst>
                            <p:childTnLst>
                              <p:par>
                                <p:cTn id="88" presetID="21" presetClass="entr" presetSubtype="4" fill="hold" grpId="0" nodeType="afterEffect">
                                  <p:stCondLst>
                                    <p:cond delay="0"/>
                                  </p:stCondLst>
                                  <p:childTnLst>
                                    <p:set>
                                      <p:cBhvr>
                                        <p:cTn id="89" dur="1" fill="hold">
                                          <p:stCondLst>
                                            <p:cond delay="0"/>
                                          </p:stCondLst>
                                        </p:cTn>
                                        <p:tgtEl>
                                          <p:spTgt spid="18502"/>
                                        </p:tgtEl>
                                        <p:attrNameLst>
                                          <p:attrName>style.visibility</p:attrName>
                                        </p:attrNameLst>
                                      </p:cBhvr>
                                      <p:to>
                                        <p:strVal val="visible"/>
                                      </p:to>
                                    </p:set>
                                    <p:animEffect transition="in" filter="wheel(4)">
                                      <p:cBhvr>
                                        <p:cTn id="90" dur="500"/>
                                        <p:tgtEl>
                                          <p:spTgt spid="18502"/>
                                        </p:tgtEl>
                                      </p:cBhvr>
                                    </p:animEffect>
                                  </p:childTnLst>
                                </p:cTn>
                              </p:par>
                            </p:childTnLst>
                          </p:cTn>
                        </p:par>
                        <p:par>
                          <p:cTn id="91" fill="hold" nodeType="afterGroup">
                            <p:stCondLst>
                              <p:cond delay="3000"/>
                            </p:stCondLst>
                            <p:childTnLst>
                              <p:par>
                                <p:cTn id="92" presetID="21" presetClass="entr" presetSubtype="4" fill="hold" grpId="0" nodeType="afterEffect">
                                  <p:stCondLst>
                                    <p:cond delay="0"/>
                                  </p:stCondLst>
                                  <p:childTnLst>
                                    <p:set>
                                      <p:cBhvr>
                                        <p:cTn id="93" dur="1" fill="hold">
                                          <p:stCondLst>
                                            <p:cond delay="0"/>
                                          </p:stCondLst>
                                        </p:cTn>
                                        <p:tgtEl>
                                          <p:spTgt spid="18503"/>
                                        </p:tgtEl>
                                        <p:attrNameLst>
                                          <p:attrName>style.visibility</p:attrName>
                                        </p:attrNameLst>
                                      </p:cBhvr>
                                      <p:to>
                                        <p:strVal val="visible"/>
                                      </p:to>
                                    </p:set>
                                    <p:animEffect transition="in" filter="wheel(4)">
                                      <p:cBhvr>
                                        <p:cTn id="94" dur="500"/>
                                        <p:tgtEl>
                                          <p:spTgt spid="18503"/>
                                        </p:tgtEl>
                                      </p:cBhvr>
                                    </p:animEffect>
                                  </p:childTnLst>
                                </p:cTn>
                              </p:par>
                            </p:childTnLst>
                          </p:cTn>
                        </p:par>
                        <p:par>
                          <p:cTn id="95" fill="hold" nodeType="afterGroup">
                            <p:stCondLst>
                              <p:cond delay="3500"/>
                            </p:stCondLst>
                            <p:childTnLst>
                              <p:par>
                                <p:cTn id="96" presetID="21" presetClass="entr" presetSubtype="4" fill="hold" grpId="0" nodeType="afterEffect">
                                  <p:stCondLst>
                                    <p:cond delay="0"/>
                                  </p:stCondLst>
                                  <p:childTnLst>
                                    <p:set>
                                      <p:cBhvr>
                                        <p:cTn id="97" dur="1" fill="hold">
                                          <p:stCondLst>
                                            <p:cond delay="0"/>
                                          </p:stCondLst>
                                        </p:cTn>
                                        <p:tgtEl>
                                          <p:spTgt spid="18504"/>
                                        </p:tgtEl>
                                        <p:attrNameLst>
                                          <p:attrName>style.visibility</p:attrName>
                                        </p:attrNameLst>
                                      </p:cBhvr>
                                      <p:to>
                                        <p:strVal val="visible"/>
                                      </p:to>
                                    </p:set>
                                    <p:animEffect transition="in" filter="wheel(4)">
                                      <p:cBhvr>
                                        <p:cTn id="98" dur="500"/>
                                        <p:tgtEl>
                                          <p:spTgt spid="18504"/>
                                        </p:tgtEl>
                                      </p:cBhvr>
                                    </p:animEffect>
                                  </p:childTnLst>
                                </p:cTn>
                              </p:par>
                            </p:childTnLst>
                          </p:cTn>
                        </p:par>
                        <p:par>
                          <p:cTn id="99" fill="hold" nodeType="afterGroup">
                            <p:stCondLst>
                              <p:cond delay="4000"/>
                            </p:stCondLst>
                            <p:childTnLst>
                              <p:par>
                                <p:cTn id="100" presetID="21" presetClass="entr" presetSubtype="4" fill="hold" grpId="0" nodeType="afterEffect">
                                  <p:stCondLst>
                                    <p:cond delay="0"/>
                                  </p:stCondLst>
                                  <p:childTnLst>
                                    <p:set>
                                      <p:cBhvr>
                                        <p:cTn id="101" dur="1" fill="hold">
                                          <p:stCondLst>
                                            <p:cond delay="0"/>
                                          </p:stCondLst>
                                        </p:cTn>
                                        <p:tgtEl>
                                          <p:spTgt spid="18505"/>
                                        </p:tgtEl>
                                        <p:attrNameLst>
                                          <p:attrName>style.visibility</p:attrName>
                                        </p:attrNameLst>
                                      </p:cBhvr>
                                      <p:to>
                                        <p:strVal val="visible"/>
                                      </p:to>
                                    </p:set>
                                    <p:animEffect transition="in" filter="wheel(4)">
                                      <p:cBhvr>
                                        <p:cTn id="102" dur="500"/>
                                        <p:tgtEl>
                                          <p:spTgt spid="18505"/>
                                        </p:tgtEl>
                                      </p:cBhvr>
                                    </p:animEffect>
                                  </p:childTnLst>
                                </p:cTn>
                              </p:par>
                            </p:childTnLst>
                          </p:cTn>
                        </p:par>
                        <p:par>
                          <p:cTn id="103" fill="hold" nodeType="afterGroup">
                            <p:stCondLst>
                              <p:cond delay="4500"/>
                            </p:stCondLst>
                            <p:childTnLst>
                              <p:par>
                                <p:cTn id="104" presetID="21" presetClass="entr" presetSubtype="4" fill="hold" grpId="0" nodeType="afterEffect">
                                  <p:stCondLst>
                                    <p:cond delay="0"/>
                                  </p:stCondLst>
                                  <p:childTnLst>
                                    <p:set>
                                      <p:cBhvr>
                                        <p:cTn id="105" dur="1" fill="hold">
                                          <p:stCondLst>
                                            <p:cond delay="0"/>
                                          </p:stCondLst>
                                        </p:cTn>
                                        <p:tgtEl>
                                          <p:spTgt spid="18506"/>
                                        </p:tgtEl>
                                        <p:attrNameLst>
                                          <p:attrName>style.visibility</p:attrName>
                                        </p:attrNameLst>
                                      </p:cBhvr>
                                      <p:to>
                                        <p:strVal val="visible"/>
                                      </p:to>
                                    </p:set>
                                    <p:animEffect transition="in" filter="wheel(4)">
                                      <p:cBhvr>
                                        <p:cTn id="106" dur="500"/>
                                        <p:tgtEl>
                                          <p:spTgt spid="18506"/>
                                        </p:tgtEl>
                                      </p:cBhvr>
                                    </p:animEffect>
                                  </p:childTnLst>
                                </p:cTn>
                              </p:par>
                            </p:childTnLst>
                          </p:cTn>
                        </p:par>
                        <p:par>
                          <p:cTn id="107" fill="hold" nodeType="afterGroup">
                            <p:stCondLst>
                              <p:cond delay="5000"/>
                            </p:stCondLst>
                            <p:childTnLst>
                              <p:par>
                                <p:cTn id="108" presetID="21" presetClass="entr" presetSubtype="4" fill="hold" grpId="0" nodeType="afterEffect">
                                  <p:stCondLst>
                                    <p:cond delay="0"/>
                                  </p:stCondLst>
                                  <p:childTnLst>
                                    <p:set>
                                      <p:cBhvr>
                                        <p:cTn id="109" dur="1" fill="hold">
                                          <p:stCondLst>
                                            <p:cond delay="0"/>
                                          </p:stCondLst>
                                        </p:cTn>
                                        <p:tgtEl>
                                          <p:spTgt spid="18507"/>
                                        </p:tgtEl>
                                        <p:attrNameLst>
                                          <p:attrName>style.visibility</p:attrName>
                                        </p:attrNameLst>
                                      </p:cBhvr>
                                      <p:to>
                                        <p:strVal val="visible"/>
                                      </p:to>
                                    </p:set>
                                    <p:animEffect transition="in" filter="wheel(4)">
                                      <p:cBhvr>
                                        <p:cTn id="110" dur="500"/>
                                        <p:tgtEl>
                                          <p:spTgt spid="18507"/>
                                        </p:tgtEl>
                                      </p:cBhvr>
                                    </p:animEffect>
                                  </p:childTnLst>
                                </p:cTn>
                              </p:par>
                            </p:childTnLst>
                          </p:cTn>
                        </p:par>
                        <p:par>
                          <p:cTn id="111" fill="hold" nodeType="afterGroup">
                            <p:stCondLst>
                              <p:cond delay="5500"/>
                            </p:stCondLst>
                            <p:childTnLst>
                              <p:par>
                                <p:cTn id="112" presetID="21" presetClass="entr" presetSubtype="4" fill="hold" grpId="0" nodeType="afterEffect">
                                  <p:stCondLst>
                                    <p:cond delay="0"/>
                                  </p:stCondLst>
                                  <p:childTnLst>
                                    <p:set>
                                      <p:cBhvr>
                                        <p:cTn id="113" dur="1" fill="hold">
                                          <p:stCondLst>
                                            <p:cond delay="0"/>
                                          </p:stCondLst>
                                        </p:cTn>
                                        <p:tgtEl>
                                          <p:spTgt spid="18508"/>
                                        </p:tgtEl>
                                        <p:attrNameLst>
                                          <p:attrName>style.visibility</p:attrName>
                                        </p:attrNameLst>
                                      </p:cBhvr>
                                      <p:to>
                                        <p:strVal val="visible"/>
                                      </p:to>
                                    </p:set>
                                    <p:animEffect transition="in" filter="wheel(4)">
                                      <p:cBhvr>
                                        <p:cTn id="114" dur="500"/>
                                        <p:tgtEl>
                                          <p:spTgt spid="18508"/>
                                        </p:tgtEl>
                                      </p:cBhvr>
                                    </p:animEffect>
                                  </p:childTnLst>
                                </p:cTn>
                              </p:par>
                            </p:childTnLst>
                          </p:cTn>
                        </p:par>
                        <p:par>
                          <p:cTn id="115" fill="hold" nodeType="afterGroup">
                            <p:stCondLst>
                              <p:cond delay="6000"/>
                            </p:stCondLst>
                            <p:childTnLst>
                              <p:par>
                                <p:cTn id="116" presetID="21" presetClass="entr" presetSubtype="4" fill="hold" grpId="0" nodeType="afterEffect">
                                  <p:stCondLst>
                                    <p:cond delay="0"/>
                                  </p:stCondLst>
                                  <p:childTnLst>
                                    <p:set>
                                      <p:cBhvr>
                                        <p:cTn id="117" dur="1" fill="hold">
                                          <p:stCondLst>
                                            <p:cond delay="0"/>
                                          </p:stCondLst>
                                        </p:cTn>
                                        <p:tgtEl>
                                          <p:spTgt spid="18509"/>
                                        </p:tgtEl>
                                        <p:attrNameLst>
                                          <p:attrName>style.visibility</p:attrName>
                                        </p:attrNameLst>
                                      </p:cBhvr>
                                      <p:to>
                                        <p:strVal val="visible"/>
                                      </p:to>
                                    </p:set>
                                    <p:animEffect transition="in" filter="wheel(4)">
                                      <p:cBhvr>
                                        <p:cTn id="118" dur="500"/>
                                        <p:tgtEl>
                                          <p:spTgt spid="18509"/>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ntr" presetSubtype="0" fill="hold" grpId="0" nodeType="clickEffect">
                                  <p:stCondLst>
                                    <p:cond delay="0"/>
                                  </p:stCondLst>
                                  <p:childTnLst>
                                    <p:set>
                                      <p:cBhvr>
                                        <p:cTn id="122" dur="1" fill="hold">
                                          <p:stCondLst>
                                            <p:cond delay="499"/>
                                          </p:stCondLst>
                                        </p:cTn>
                                        <p:tgtEl>
                                          <p:spTgt spid="18511"/>
                                        </p:tgtEl>
                                        <p:attrNameLst>
                                          <p:attrName>style.visibility</p:attrName>
                                        </p:attrNameLst>
                                      </p:cBhvr>
                                      <p:to>
                                        <p:strVal val="visible"/>
                                      </p:to>
                                    </p:set>
                                  </p:childTnLst>
                                </p:cTn>
                              </p:par>
                            </p:childTnLst>
                          </p:cTn>
                        </p:par>
                        <p:par>
                          <p:cTn id="123" fill="hold" nodeType="afterGroup">
                            <p:stCondLst>
                              <p:cond delay="500"/>
                            </p:stCondLst>
                            <p:childTnLst>
                              <p:par>
                                <p:cTn id="124" presetID="2" presetClass="entr" presetSubtype="4" fill="hold" grpId="0" nodeType="afterEffect">
                                  <p:stCondLst>
                                    <p:cond delay="0"/>
                                  </p:stCondLst>
                                  <p:childTnLst>
                                    <p:set>
                                      <p:cBhvr>
                                        <p:cTn id="125" dur="1" fill="hold">
                                          <p:stCondLst>
                                            <p:cond delay="0"/>
                                          </p:stCondLst>
                                        </p:cTn>
                                        <p:tgtEl>
                                          <p:spTgt spid="18533"/>
                                        </p:tgtEl>
                                        <p:attrNameLst>
                                          <p:attrName>style.visibility</p:attrName>
                                        </p:attrNameLst>
                                      </p:cBhvr>
                                      <p:to>
                                        <p:strVal val="visible"/>
                                      </p:to>
                                    </p:set>
                                    <p:anim calcmode="lin" valueType="num">
                                      <p:cBhvr additive="base">
                                        <p:cTn id="126" dur="500" fill="hold"/>
                                        <p:tgtEl>
                                          <p:spTgt spid="18533"/>
                                        </p:tgtEl>
                                        <p:attrNameLst>
                                          <p:attrName>ppt_x</p:attrName>
                                        </p:attrNameLst>
                                      </p:cBhvr>
                                      <p:tavLst>
                                        <p:tav tm="0">
                                          <p:val>
                                            <p:strVal val="#ppt_x"/>
                                          </p:val>
                                        </p:tav>
                                        <p:tav tm="100000">
                                          <p:val>
                                            <p:strVal val="#ppt_x"/>
                                          </p:val>
                                        </p:tav>
                                      </p:tavLst>
                                    </p:anim>
                                    <p:anim calcmode="lin" valueType="num">
                                      <p:cBhvr additive="base">
                                        <p:cTn id="127" dur="500" fill="hold"/>
                                        <p:tgtEl>
                                          <p:spTgt spid="18533"/>
                                        </p:tgtEl>
                                        <p:attrNameLst>
                                          <p:attrName>ppt_y</p:attrName>
                                        </p:attrNameLst>
                                      </p:cBhvr>
                                      <p:tavLst>
                                        <p:tav tm="0">
                                          <p:val>
                                            <p:strVal val="1+#ppt_h/2"/>
                                          </p:val>
                                        </p:tav>
                                        <p:tav tm="100000">
                                          <p:val>
                                            <p:strVal val="#ppt_y"/>
                                          </p:val>
                                        </p:tav>
                                      </p:tavLst>
                                    </p:anim>
                                  </p:childTnLst>
                                </p:cTn>
                              </p:par>
                            </p:childTnLst>
                          </p:cTn>
                        </p:par>
                        <p:par>
                          <p:cTn id="128" fill="hold" nodeType="afterGroup">
                            <p:stCondLst>
                              <p:cond delay="1000"/>
                            </p:stCondLst>
                            <p:childTnLst>
                              <p:par>
                                <p:cTn id="129" presetID="2" presetClass="entr" presetSubtype="4" fill="hold" grpId="0" nodeType="afterEffect">
                                  <p:stCondLst>
                                    <p:cond delay="0"/>
                                  </p:stCondLst>
                                  <p:childTnLst>
                                    <p:set>
                                      <p:cBhvr>
                                        <p:cTn id="130" dur="1" fill="hold">
                                          <p:stCondLst>
                                            <p:cond delay="0"/>
                                          </p:stCondLst>
                                        </p:cTn>
                                        <p:tgtEl>
                                          <p:spTgt spid="18531"/>
                                        </p:tgtEl>
                                        <p:attrNameLst>
                                          <p:attrName>style.visibility</p:attrName>
                                        </p:attrNameLst>
                                      </p:cBhvr>
                                      <p:to>
                                        <p:strVal val="visible"/>
                                      </p:to>
                                    </p:set>
                                    <p:anim calcmode="lin" valueType="num">
                                      <p:cBhvr additive="base">
                                        <p:cTn id="131" dur="500" fill="hold"/>
                                        <p:tgtEl>
                                          <p:spTgt spid="18531"/>
                                        </p:tgtEl>
                                        <p:attrNameLst>
                                          <p:attrName>ppt_x</p:attrName>
                                        </p:attrNameLst>
                                      </p:cBhvr>
                                      <p:tavLst>
                                        <p:tav tm="0">
                                          <p:val>
                                            <p:strVal val="#ppt_x"/>
                                          </p:val>
                                        </p:tav>
                                        <p:tav tm="100000">
                                          <p:val>
                                            <p:strVal val="#ppt_x"/>
                                          </p:val>
                                        </p:tav>
                                      </p:tavLst>
                                    </p:anim>
                                    <p:anim calcmode="lin" valueType="num">
                                      <p:cBhvr additive="base">
                                        <p:cTn id="132" dur="500" fill="hold"/>
                                        <p:tgtEl>
                                          <p:spTgt spid="18531"/>
                                        </p:tgtEl>
                                        <p:attrNameLst>
                                          <p:attrName>ppt_y</p:attrName>
                                        </p:attrNameLst>
                                      </p:cBhvr>
                                      <p:tavLst>
                                        <p:tav tm="0">
                                          <p:val>
                                            <p:strVal val="1+#ppt_h/2"/>
                                          </p:val>
                                        </p:tav>
                                        <p:tav tm="100000">
                                          <p:val>
                                            <p:strVal val="#ppt_y"/>
                                          </p:val>
                                        </p:tav>
                                      </p:tavLst>
                                    </p:anim>
                                  </p:childTnLst>
                                </p:cTn>
                              </p:par>
                            </p:childTnLst>
                          </p:cTn>
                        </p:par>
                        <p:par>
                          <p:cTn id="133" fill="hold" nodeType="afterGroup">
                            <p:stCondLst>
                              <p:cond delay="1500"/>
                            </p:stCondLst>
                            <p:childTnLst>
                              <p:par>
                                <p:cTn id="134" presetID="2" presetClass="entr" presetSubtype="4" fill="hold" grpId="0" nodeType="afterEffect">
                                  <p:stCondLst>
                                    <p:cond delay="0"/>
                                  </p:stCondLst>
                                  <p:childTnLst>
                                    <p:set>
                                      <p:cBhvr>
                                        <p:cTn id="135" dur="1" fill="hold">
                                          <p:stCondLst>
                                            <p:cond delay="0"/>
                                          </p:stCondLst>
                                        </p:cTn>
                                        <p:tgtEl>
                                          <p:spTgt spid="18532"/>
                                        </p:tgtEl>
                                        <p:attrNameLst>
                                          <p:attrName>style.visibility</p:attrName>
                                        </p:attrNameLst>
                                      </p:cBhvr>
                                      <p:to>
                                        <p:strVal val="visible"/>
                                      </p:to>
                                    </p:set>
                                    <p:anim calcmode="lin" valueType="num">
                                      <p:cBhvr additive="base">
                                        <p:cTn id="136" dur="500" fill="hold"/>
                                        <p:tgtEl>
                                          <p:spTgt spid="18532"/>
                                        </p:tgtEl>
                                        <p:attrNameLst>
                                          <p:attrName>ppt_x</p:attrName>
                                        </p:attrNameLst>
                                      </p:cBhvr>
                                      <p:tavLst>
                                        <p:tav tm="0">
                                          <p:val>
                                            <p:strVal val="#ppt_x"/>
                                          </p:val>
                                        </p:tav>
                                        <p:tav tm="100000">
                                          <p:val>
                                            <p:strVal val="#ppt_x"/>
                                          </p:val>
                                        </p:tav>
                                      </p:tavLst>
                                    </p:anim>
                                    <p:anim calcmode="lin" valueType="num">
                                      <p:cBhvr additive="base">
                                        <p:cTn id="137" dur="500" fill="hold"/>
                                        <p:tgtEl>
                                          <p:spTgt spid="18532"/>
                                        </p:tgtEl>
                                        <p:attrNameLst>
                                          <p:attrName>ppt_y</p:attrName>
                                        </p:attrNameLst>
                                      </p:cBhvr>
                                      <p:tavLst>
                                        <p:tav tm="0">
                                          <p:val>
                                            <p:strVal val="1+#ppt_h/2"/>
                                          </p:val>
                                        </p:tav>
                                        <p:tav tm="100000">
                                          <p:val>
                                            <p:strVal val="#ppt_y"/>
                                          </p:val>
                                        </p:tav>
                                      </p:tavLst>
                                    </p:anim>
                                  </p:childTnLst>
                                </p:cTn>
                              </p:par>
                            </p:childTnLst>
                          </p:cTn>
                        </p:par>
                        <p:par>
                          <p:cTn id="138" fill="hold" nodeType="afterGroup">
                            <p:stCondLst>
                              <p:cond delay="2000"/>
                            </p:stCondLst>
                            <p:childTnLst>
                              <p:par>
                                <p:cTn id="139" presetID="2" presetClass="entr" presetSubtype="4" fill="hold" grpId="0" nodeType="afterEffect">
                                  <p:stCondLst>
                                    <p:cond delay="0"/>
                                  </p:stCondLst>
                                  <p:childTnLst>
                                    <p:set>
                                      <p:cBhvr>
                                        <p:cTn id="140" dur="1" fill="hold">
                                          <p:stCondLst>
                                            <p:cond delay="0"/>
                                          </p:stCondLst>
                                        </p:cTn>
                                        <p:tgtEl>
                                          <p:spTgt spid="18530"/>
                                        </p:tgtEl>
                                        <p:attrNameLst>
                                          <p:attrName>style.visibility</p:attrName>
                                        </p:attrNameLst>
                                      </p:cBhvr>
                                      <p:to>
                                        <p:strVal val="visible"/>
                                      </p:to>
                                    </p:set>
                                    <p:anim calcmode="lin" valueType="num">
                                      <p:cBhvr additive="base">
                                        <p:cTn id="141" dur="500" fill="hold"/>
                                        <p:tgtEl>
                                          <p:spTgt spid="18530"/>
                                        </p:tgtEl>
                                        <p:attrNameLst>
                                          <p:attrName>ppt_x</p:attrName>
                                        </p:attrNameLst>
                                      </p:cBhvr>
                                      <p:tavLst>
                                        <p:tav tm="0">
                                          <p:val>
                                            <p:strVal val="#ppt_x"/>
                                          </p:val>
                                        </p:tav>
                                        <p:tav tm="100000">
                                          <p:val>
                                            <p:strVal val="#ppt_x"/>
                                          </p:val>
                                        </p:tav>
                                      </p:tavLst>
                                    </p:anim>
                                    <p:anim calcmode="lin" valueType="num">
                                      <p:cBhvr additive="base">
                                        <p:cTn id="142" dur="500" fill="hold"/>
                                        <p:tgtEl>
                                          <p:spTgt spid="18530"/>
                                        </p:tgtEl>
                                        <p:attrNameLst>
                                          <p:attrName>ppt_y</p:attrName>
                                        </p:attrNameLst>
                                      </p:cBhvr>
                                      <p:tavLst>
                                        <p:tav tm="0">
                                          <p:val>
                                            <p:strVal val="1+#ppt_h/2"/>
                                          </p:val>
                                        </p:tav>
                                        <p:tav tm="100000">
                                          <p:val>
                                            <p:strVal val="#ppt_y"/>
                                          </p:val>
                                        </p:tav>
                                      </p:tavLst>
                                    </p:anim>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1" presetClass="entr" presetSubtype="4" fill="hold" nodeType="clickEffect">
                                  <p:stCondLst>
                                    <p:cond delay="0"/>
                                  </p:stCondLst>
                                  <p:childTnLst>
                                    <p:set>
                                      <p:cBhvr>
                                        <p:cTn id="146" dur="1" fill="hold">
                                          <p:stCondLst>
                                            <p:cond delay="0"/>
                                          </p:stCondLst>
                                        </p:cTn>
                                        <p:tgtEl>
                                          <p:spTgt spid="18583"/>
                                        </p:tgtEl>
                                        <p:attrNameLst>
                                          <p:attrName>style.visibility</p:attrName>
                                        </p:attrNameLst>
                                      </p:cBhvr>
                                      <p:to>
                                        <p:strVal val="visible"/>
                                      </p:to>
                                    </p:set>
                                    <p:animEffect transition="in" filter="wheel(4)">
                                      <p:cBhvr>
                                        <p:cTn id="147" dur="500"/>
                                        <p:tgtEl>
                                          <p:spTgt spid="18583"/>
                                        </p:tgtEl>
                                      </p:cBhvr>
                                    </p:animEffect>
                                  </p:childTnLst>
                                </p:cTn>
                              </p:par>
                            </p:childTnLst>
                          </p:cTn>
                        </p:par>
                        <p:par>
                          <p:cTn id="148" fill="hold" nodeType="afterGroup">
                            <p:stCondLst>
                              <p:cond delay="500"/>
                            </p:stCondLst>
                            <p:childTnLst>
                              <p:par>
                                <p:cTn id="149" presetID="21" presetClass="entr" presetSubtype="4" fill="hold" nodeType="afterEffect">
                                  <p:stCondLst>
                                    <p:cond delay="0"/>
                                  </p:stCondLst>
                                  <p:childTnLst>
                                    <p:set>
                                      <p:cBhvr>
                                        <p:cTn id="150" dur="1" fill="hold">
                                          <p:stCondLst>
                                            <p:cond delay="0"/>
                                          </p:stCondLst>
                                        </p:cTn>
                                        <p:tgtEl>
                                          <p:spTgt spid="18568"/>
                                        </p:tgtEl>
                                        <p:attrNameLst>
                                          <p:attrName>style.visibility</p:attrName>
                                        </p:attrNameLst>
                                      </p:cBhvr>
                                      <p:to>
                                        <p:strVal val="visible"/>
                                      </p:to>
                                    </p:set>
                                    <p:animEffect transition="in" filter="wheel(4)">
                                      <p:cBhvr>
                                        <p:cTn id="151" dur="500"/>
                                        <p:tgtEl>
                                          <p:spTgt spid="18568"/>
                                        </p:tgtEl>
                                      </p:cBhvr>
                                    </p:animEffect>
                                  </p:childTnLst>
                                </p:cTn>
                              </p:par>
                            </p:childTnLst>
                          </p:cTn>
                        </p:par>
                        <p:par>
                          <p:cTn id="152" fill="hold" nodeType="afterGroup">
                            <p:stCondLst>
                              <p:cond delay="1000"/>
                            </p:stCondLst>
                            <p:childTnLst>
                              <p:par>
                                <p:cTn id="153" presetID="21" presetClass="entr" presetSubtype="4" fill="hold" nodeType="afterEffect">
                                  <p:stCondLst>
                                    <p:cond delay="0"/>
                                  </p:stCondLst>
                                  <p:childTnLst>
                                    <p:set>
                                      <p:cBhvr>
                                        <p:cTn id="154" dur="1" fill="hold">
                                          <p:stCondLst>
                                            <p:cond delay="0"/>
                                          </p:stCondLst>
                                        </p:cTn>
                                        <p:tgtEl>
                                          <p:spTgt spid="18560"/>
                                        </p:tgtEl>
                                        <p:attrNameLst>
                                          <p:attrName>style.visibility</p:attrName>
                                        </p:attrNameLst>
                                      </p:cBhvr>
                                      <p:to>
                                        <p:strVal val="visible"/>
                                      </p:to>
                                    </p:set>
                                    <p:animEffect transition="in" filter="wheel(4)">
                                      <p:cBhvr>
                                        <p:cTn id="155" dur="500"/>
                                        <p:tgtEl>
                                          <p:spTgt spid="18560"/>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22" presetClass="entr" presetSubtype="8" fill="hold" grpId="0" nodeType="clickEffect">
                                  <p:stCondLst>
                                    <p:cond delay="0"/>
                                  </p:stCondLst>
                                  <p:childTnLst>
                                    <p:set>
                                      <p:cBhvr>
                                        <p:cTn id="159" dur="1" fill="hold">
                                          <p:stCondLst>
                                            <p:cond delay="0"/>
                                          </p:stCondLst>
                                        </p:cTn>
                                        <p:tgtEl>
                                          <p:spTgt spid="18543"/>
                                        </p:tgtEl>
                                        <p:attrNameLst>
                                          <p:attrName>style.visibility</p:attrName>
                                        </p:attrNameLst>
                                      </p:cBhvr>
                                      <p:to>
                                        <p:strVal val="visible"/>
                                      </p:to>
                                    </p:set>
                                    <p:animEffect transition="in" filter="wipe(left)">
                                      <p:cBhvr>
                                        <p:cTn id="160" dur="500"/>
                                        <p:tgtEl>
                                          <p:spTgt spid="18543"/>
                                        </p:tgtEl>
                                      </p:cBhvr>
                                    </p:animEffec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22" presetClass="entr" presetSubtype="8" fill="hold" grpId="0" nodeType="clickEffect">
                                  <p:stCondLst>
                                    <p:cond delay="0"/>
                                  </p:stCondLst>
                                  <p:childTnLst>
                                    <p:set>
                                      <p:cBhvr>
                                        <p:cTn id="164" dur="1" fill="hold">
                                          <p:stCondLst>
                                            <p:cond delay="0"/>
                                          </p:stCondLst>
                                        </p:cTn>
                                        <p:tgtEl>
                                          <p:spTgt spid="18588"/>
                                        </p:tgtEl>
                                        <p:attrNameLst>
                                          <p:attrName>style.visibility</p:attrName>
                                        </p:attrNameLst>
                                      </p:cBhvr>
                                      <p:to>
                                        <p:strVal val="visible"/>
                                      </p:to>
                                    </p:set>
                                    <p:animEffect transition="in" filter="wipe(left)">
                                      <p:cBhvr>
                                        <p:cTn id="165" dur="500"/>
                                        <p:tgtEl>
                                          <p:spTgt spid="18588"/>
                                        </p:tgtEl>
                                      </p:cBhvr>
                                    </p:animEffect>
                                  </p:childTnLst>
                                </p:cTn>
                              </p:par>
                            </p:childTnLst>
                          </p:cTn>
                        </p:par>
                      </p:childTnLst>
                    </p:cTn>
                  </p:par>
                  <p:par>
                    <p:cTn id="166" fill="hold" nodeType="clickPar">
                      <p:stCondLst>
                        <p:cond delay="indefinite"/>
                      </p:stCondLst>
                      <p:childTnLst>
                        <p:par>
                          <p:cTn id="167" fill="hold" nodeType="withGroup">
                            <p:stCondLst>
                              <p:cond delay="0"/>
                            </p:stCondLst>
                            <p:childTnLst>
                              <p:par>
                                <p:cTn id="168" presetID="22" presetClass="entr" presetSubtype="8" fill="hold" grpId="0" nodeType="clickEffect">
                                  <p:stCondLst>
                                    <p:cond delay="0"/>
                                  </p:stCondLst>
                                  <p:childTnLst>
                                    <p:set>
                                      <p:cBhvr>
                                        <p:cTn id="169" dur="1" fill="hold">
                                          <p:stCondLst>
                                            <p:cond delay="0"/>
                                          </p:stCondLst>
                                        </p:cTn>
                                        <p:tgtEl>
                                          <p:spTgt spid="18589"/>
                                        </p:tgtEl>
                                        <p:attrNameLst>
                                          <p:attrName>style.visibility</p:attrName>
                                        </p:attrNameLst>
                                      </p:cBhvr>
                                      <p:to>
                                        <p:strVal val="visible"/>
                                      </p:to>
                                    </p:set>
                                    <p:animEffect transition="in" filter="wipe(left)">
                                      <p:cBhvr>
                                        <p:cTn id="170" dur="500"/>
                                        <p:tgtEl>
                                          <p:spTgt spid="18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99" grpId="0" autoUpdateAnimBg="0"/>
      <p:bldP spid="18500" grpId="0" autoUpdateAnimBg="0"/>
      <p:bldP spid="18501" grpId="0" autoUpdateAnimBg="0"/>
      <p:bldP spid="18502" grpId="0" autoUpdateAnimBg="0"/>
      <p:bldP spid="18503" grpId="0" autoUpdateAnimBg="0"/>
      <p:bldP spid="18504" grpId="0" autoUpdateAnimBg="0"/>
      <p:bldP spid="18505" grpId="0" autoUpdateAnimBg="0"/>
      <p:bldP spid="18506" grpId="0" autoUpdateAnimBg="0"/>
      <p:bldP spid="18507" grpId="0" autoUpdateAnimBg="0"/>
      <p:bldP spid="18508" grpId="0" autoUpdateAnimBg="0"/>
      <p:bldP spid="18509" grpId="0" autoUpdateAnimBg="0"/>
      <p:bldP spid="18510" grpId="0" autoUpdateAnimBg="0"/>
      <p:bldP spid="18511" grpId="0" autoUpdateAnimBg="0"/>
      <p:bldP spid="18512" grpId="0" autoUpdateAnimBg="0"/>
      <p:bldP spid="18513" grpId="0" autoUpdateAnimBg="0"/>
      <p:bldP spid="18514" grpId="0" autoUpdateAnimBg="0"/>
      <p:bldP spid="18515" grpId="0" autoUpdateAnimBg="0"/>
      <p:bldP spid="18516" grpId="0" autoUpdateAnimBg="0"/>
      <p:bldP spid="18517" grpId="0" autoUpdateAnimBg="0"/>
      <p:bldP spid="18518" grpId="0" autoUpdateAnimBg="0"/>
      <p:bldP spid="18519" grpId="0" autoUpdateAnimBg="0"/>
      <p:bldP spid="18520" grpId="0" autoUpdateAnimBg="0"/>
      <p:bldP spid="18521" grpId="0" autoUpdateAnimBg="0"/>
      <p:bldP spid="18522" grpId="0" autoUpdateAnimBg="0"/>
      <p:bldP spid="18523" grpId="0" autoUpdateAnimBg="0"/>
      <p:bldP spid="18524" grpId="0" autoUpdateAnimBg="0"/>
      <p:bldP spid="18525" grpId="0" autoUpdateAnimBg="0"/>
      <p:bldP spid="18529" grpId="0" autoUpdateAnimBg="0"/>
      <p:bldP spid="18530" grpId="0" animBg="1"/>
      <p:bldP spid="18531" grpId="0" animBg="1"/>
      <p:bldP spid="18532" grpId="0" autoUpdateAnimBg="0"/>
      <p:bldP spid="18533" grpId="0" autoUpdateAnimBg="0"/>
      <p:bldP spid="18543" grpId="0" autoUpdateAnimBg="0"/>
      <p:bldP spid="18588" grpId="0" autoUpdateAnimBg="0"/>
      <p:bldP spid="18589"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Text Box 6"/>
          <p:cNvSpPr txBox="1">
            <a:spLocks noChangeArrowheads="1"/>
          </p:cNvSpPr>
          <p:nvPr/>
        </p:nvSpPr>
        <p:spPr bwMode="auto">
          <a:xfrm>
            <a:off x="228600" y="1828800"/>
            <a:ext cx="8382000" cy="650875"/>
          </a:xfrm>
          <a:prstGeom prst="rect">
            <a:avLst/>
          </a:prstGeom>
          <a:solidFill>
            <a:srgbClr val="FFFF00"/>
          </a:solidFill>
          <a:ln w="9525">
            <a:solidFill>
              <a:srgbClr val="FFFF00"/>
            </a:solidFill>
            <a:miter lim="800000"/>
            <a:headEnd/>
            <a:tailEnd/>
          </a:ln>
        </p:spPr>
        <p:txBody>
          <a:bodyPr>
            <a:spAutoFit/>
          </a:bodyPr>
          <a:lstStyle/>
          <a:p>
            <a:pPr eaLnBrk="1" hangingPunct="1">
              <a:spcBef>
                <a:spcPct val="50000"/>
              </a:spcBef>
            </a:pPr>
            <a:r>
              <a:rPr lang="en-US" sz="2800">
                <a:cs typeface="Arial" charset="0"/>
              </a:rPr>
              <a:t>  </a:t>
            </a:r>
            <a:r>
              <a:rPr lang="en-US" sz="3600">
                <a:solidFill>
                  <a:srgbClr val="FF0000"/>
                </a:solidFill>
                <a:cs typeface="Arial" charset="0"/>
                <a:sym typeface="Wingdings" pitchFamily="2" charset="2"/>
              </a:rPr>
              <a:t></a:t>
            </a:r>
            <a:r>
              <a:rPr lang="en-US" sz="3600">
                <a:solidFill>
                  <a:srgbClr val="FF0066"/>
                </a:solidFill>
                <a:cs typeface="Arial" charset="0"/>
              </a:rPr>
              <a:t> </a:t>
            </a:r>
            <a:r>
              <a:rPr lang="en-US" sz="2800" b="1" i="1">
                <a:solidFill>
                  <a:srgbClr val="CC3300"/>
                </a:solidFill>
                <a:cs typeface="Arial" charset="0"/>
              </a:rPr>
              <a:t>Em có nhận xét gì về khí hậu ở Tây Nguyên</a:t>
            </a:r>
            <a:r>
              <a:rPr lang="en-US" sz="2800" b="1">
                <a:solidFill>
                  <a:srgbClr val="CC3300"/>
                </a:solidFill>
                <a:cs typeface="Arial" charset="0"/>
              </a:rPr>
              <a:t>.</a:t>
            </a:r>
          </a:p>
        </p:txBody>
      </p:sp>
      <p:sp>
        <p:nvSpPr>
          <p:cNvPr id="19464" name="Text Box 8"/>
          <p:cNvSpPr txBox="1">
            <a:spLocks noChangeArrowheads="1"/>
          </p:cNvSpPr>
          <p:nvPr/>
        </p:nvSpPr>
        <p:spPr bwMode="auto">
          <a:xfrm>
            <a:off x="609600" y="3454400"/>
            <a:ext cx="8064500" cy="1570038"/>
          </a:xfrm>
          <a:prstGeom prst="rect">
            <a:avLst/>
          </a:prstGeom>
          <a:noFill/>
          <a:ln w="9525">
            <a:noFill/>
            <a:miter lim="800000"/>
            <a:headEnd/>
            <a:tailEnd/>
          </a:ln>
        </p:spPr>
        <p:txBody>
          <a:bodyPr>
            <a:spAutoFit/>
          </a:bodyPr>
          <a:lstStyle/>
          <a:p>
            <a:pPr eaLnBrk="1" hangingPunct="1">
              <a:spcBef>
                <a:spcPct val="50000"/>
              </a:spcBef>
              <a:buFontTx/>
              <a:buChar char="•"/>
            </a:pPr>
            <a:r>
              <a:rPr lang="en-US" sz="2800">
                <a:solidFill>
                  <a:srgbClr val="0000FF"/>
                </a:solidFill>
                <a:cs typeface="Arial" charset="0"/>
              </a:rPr>
              <a:t>  </a:t>
            </a:r>
            <a:r>
              <a:rPr lang="en-US" sz="3200">
                <a:solidFill>
                  <a:srgbClr val="0000FF"/>
                </a:solidFill>
                <a:cs typeface="Arial" charset="0"/>
              </a:rPr>
              <a:t>Mùa mưa thường có những ngày mưa kéo dài liên miên, cả rừng núi bị phủ bởi màn nước trắng xóa.</a:t>
            </a:r>
            <a:r>
              <a:rPr lang="en-US" sz="2800">
                <a:solidFill>
                  <a:srgbClr val="0000FF"/>
                </a:solidFill>
                <a:cs typeface="Arial" charset="0"/>
              </a:rPr>
              <a:t>    </a:t>
            </a:r>
          </a:p>
        </p:txBody>
      </p:sp>
      <p:sp>
        <p:nvSpPr>
          <p:cNvPr id="19465" name="Text Box 9"/>
          <p:cNvSpPr txBox="1">
            <a:spLocks noChangeArrowheads="1"/>
          </p:cNvSpPr>
          <p:nvPr/>
        </p:nvSpPr>
        <p:spPr bwMode="auto">
          <a:xfrm>
            <a:off x="609600" y="5105400"/>
            <a:ext cx="8064500" cy="1066800"/>
          </a:xfrm>
          <a:prstGeom prst="rect">
            <a:avLst/>
          </a:prstGeom>
          <a:noFill/>
          <a:ln w="9525">
            <a:noFill/>
            <a:miter lim="800000"/>
            <a:headEnd/>
            <a:tailEnd/>
          </a:ln>
        </p:spPr>
        <p:txBody>
          <a:bodyPr>
            <a:spAutoFit/>
          </a:bodyPr>
          <a:lstStyle/>
          <a:p>
            <a:pPr eaLnBrk="1" hangingPunct="1">
              <a:spcBef>
                <a:spcPct val="50000"/>
              </a:spcBef>
              <a:buFontTx/>
              <a:buChar char="•"/>
            </a:pPr>
            <a:r>
              <a:rPr lang="en-US" sz="3200">
                <a:solidFill>
                  <a:srgbClr val="0000FF"/>
                </a:solidFill>
                <a:cs typeface="Arial" charset="0"/>
              </a:rPr>
              <a:t>  Vào mùa khô, trời nắng gay gắt, đất khô vụn bở.</a:t>
            </a:r>
          </a:p>
        </p:txBody>
      </p:sp>
      <p:sp>
        <p:nvSpPr>
          <p:cNvPr id="55301" name="WordArt 11"/>
          <p:cNvSpPr>
            <a:spLocks noChangeArrowheads="1" noChangeShapeType="1" noTextEdit="1"/>
          </p:cNvSpPr>
          <p:nvPr/>
        </p:nvSpPr>
        <p:spPr bwMode="auto">
          <a:xfrm>
            <a:off x="4114800" y="762000"/>
            <a:ext cx="3276600" cy="5715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FFFF00"/>
                </a:solidFill>
                <a:effectLst>
                  <a:outerShdw dist="35921" dir="2700000" algn="ctr" rotWithShape="0">
                    <a:srgbClr val="990000"/>
                  </a:outerShdw>
                </a:effectLst>
                <a:latin typeface="Arial"/>
                <a:cs typeface="Arial"/>
              </a:rPr>
              <a:t>Bài 5: Tây Nguyên</a:t>
            </a:r>
          </a:p>
        </p:txBody>
      </p:sp>
      <p:sp>
        <p:nvSpPr>
          <p:cNvPr id="55302" name="Rectangle 12"/>
          <p:cNvSpPr>
            <a:spLocks noChangeArrowheads="1"/>
          </p:cNvSpPr>
          <p:nvPr/>
        </p:nvSpPr>
        <p:spPr bwMode="auto">
          <a:xfrm>
            <a:off x="1066800" y="685800"/>
            <a:ext cx="3429000" cy="762000"/>
          </a:xfrm>
          <a:prstGeom prst="rect">
            <a:avLst/>
          </a:prstGeom>
          <a:noFill/>
          <a:ln w="9525" algn="ctr">
            <a:noFill/>
            <a:miter lim="800000"/>
            <a:headEnd/>
            <a:tailEnd/>
          </a:ln>
        </p:spPr>
        <p:txBody>
          <a:bodyPr anchor="ctr">
            <a:spAutoFit/>
          </a:bodyPr>
          <a:lstStyle/>
          <a:p>
            <a:pPr algn="ctr"/>
            <a:r>
              <a:rPr lang="en-US" sz="4400" u="sng">
                <a:solidFill>
                  <a:srgbClr val="FF0066"/>
                </a:solidFill>
              </a:rPr>
              <a:t>ĐỊA LÍ</a:t>
            </a:r>
            <a:r>
              <a:rPr lang="en-US" sz="4400">
                <a:solidFill>
                  <a:srgbClr val="FF0066"/>
                </a:solidFill>
              </a:rPr>
              <a:t>:</a:t>
            </a:r>
          </a:p>
        </p:txBody>
      </p:sp>
      <p:sp>
        <p:nvSpPr>
          <p:cNvPr id="55303" name="WordArt 13"/>
          <p:cNvSpPr>
            <a:spLocks noChangeArrowheads="1" noChangeShapeType="1" noTextEdit="1"/>
          </p:cNvSpPr>
          <p:nvPr/>
        </p:nvSpPr>
        <p:spPr bwMode="auto">
          <a:xfrm>
            <a:off x="1524000" y="152400"/>
            <a:ext cx="6038850" cy="504825"/>
          </a:xfrm>
          <a:prstGeom prst="rect">
            <a:avLst/>
          </a:prstGeom>
        </p:spPr>
        <p:txBody>
          <a:bodyPr wrap="none" fromWordArt="1">
            <a:prstTxWarp prst="textPlain">
              <a:avLst>
                <a:gd name="adj" fmla="val 50000"/>
              </a:avLst>
            </a:prstTxWarp>
          </a:bodyPr>
          <a:lstStyle/>
          <a:p>
            <a:pPr algn="ctr"/>
            <a:endParaRPr lang="en-US" sz="3600" kern="10">
              <a:ln w="12700">
                <a:solidFill>
                  <a:srgbClr val="3333CC"/>
                </a:solidFill>
                <a:round/>
                <a:headEnd/>
                <a:tailEnd/>
              </a:ln>
              <a:solidFill>
                <a:srgbClr val="FF0066">
                  <a:alpha val="50195"/>
                </a:srgbClr>
              </a:solidFill>
              <a:effectLst>
                <a:outerShdw dist="45791" dir="2021404" algn="ctr" rotWithShape="0">
                  <a:srgbClr val="9999FF"/>
                </a:outerShdw>
              </a:effectLst>
              <a:latin typeface="Arial"/>
              <a:cs typeface="Arial"/>
            </a:endParaRPr>
          </a:p>
        </p:txBody>
      </p:sp>
      <p:sp>
        <p:nvSpPr>
          <p:cNvPr id="19470" name="Text Box 14"/>
          <p:cNvSpPr txBox="1">
            <a:spLocks noChangeArrowheads="1"/>
          </p:cNvSpPr>
          <p:nvPr/>
        </p:nvSpPr>
        <p:spPr bwMode="auto">
          <a:xfrm>
            <a:off x="228600" y="2743200"/>
            <a:ext cx="8915400" cy="457200"/>
          </a:xfrm>
          <a:prstGeom prst="rect">
            <a:avLst/>
          </a:prstGeom>
          <a:noFill/>
          <a:ln w="9525">
            <a:noFill/>
            <a:miter lim="800000"/>
            <a:headEnd/>
            <a:tailEnd/>
          </a:ln>
        </p:spPr>
        <p:txBody>
          <a:bodyPr>
            <a:spAutoFit/>
          </a:bodyPr>
          <a:lstStyle/>
          <a:p>
            <a:pPr eaLnBrk="1" hangingPunct="1">
              <a:spcBef>
                <a:spcPct val="50000"/>
              </a:spcBef>
            </a:pPr>
            <a:r>
              <a:rPr lang="en-US" sz="2400" b="1" i="1">
                <a:cs typeface="Arial" charset="0"/>
              </a:rPr>
              <a:t>Khí hậu Tây Nguyên có 2 mùa rõ rệt: mùa khô và mùa mưa</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blinds(horizontal)">
                                      <p:cBhvr>
                                        <p:cTn id="7" dur="500"/>
                                        <p:tgtEl>
                                          <p:spTgt spid="194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9470"/>
                                        </p:tgtEl>
                                        <p:attrNameLst>
                                          <p:attrName>style.visibility</p:attrName>
                                        </p:attrNameLst>
                                      </p:cBhvr>
                                      <p:to>
                                        <p:strVal val="visible"/>
                                      </p:to>
                                    </p:set>
                                    <p:animEffect transition="in" filter="diamond(in)">
                                      <p:cBhvr>
                                        <p:cTn id="12" dur="2000"/>
                                        <p:tgtEl>
                                          <p:spTgt spid="194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464"/>
                                        </p:tgtEl>
                                        <p:attrNameLst>
                                          <p:attrName>style.visibility</p:attrName>
                                        </p:attrNameLst>
                                      </p:cBhvr>
                                      <p:to>
                                        <p:strVal val="visible"/>
                                      </p:to>
                                    </p:set>
                                    <p:animEffect transition="in" filter="wipe(left)">
                                      <p:cBhvr>
                                        <p:cTn id="17" dur="1000"/>
                                        <p:tgtEl>
                                          <p:spTgt spid="1946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465"/>
                                        </p:tgtEl>
                                        <p:attrNameLst>
                                          <p:attrName>style.visibility</p:attrName>
                                        </p:attrNameLst>
                                      </p:cBhvr>
                                      <p:to>
                                        <p:strVal val="visible"/>
                                      </p:to>
                                    </p:set>
                                    <p:animEffect transition="in" filter="wipe(left)">
                                      <p:cBhvr>
                                        <p:cTn id="22" dur="1000"/>
                                        <p:tgtEl>
                                          <p:spTgt spid="19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animBg="1"/>
      <p:bldP spid="19464" grpId="0"/>
      <p:bldP spid="19465" grpId="0"/>
      <p:bldP spid="1947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5" name="Text Box 3"/>
          <p:cNvSpPr txBox="1">
            <a:spLocks noChangeArrowheads="1"/>
          </p:cNvSpPr>
          <p:nvPr/>
        </p:nvSpPr>
        <p:spPr bwMode="auto">
          <a:xfrm>
            <a:off x="3124200" y="3876675"/>
            <a:ext cx="5562600" cy="1616075"/>
          </a:xfrm>
          <a:prstGeom prst="rect">
            <a:avLst/>
          </a:prstGeom>
          <a:noFill/>
          <a:ln w="9525">
            <a:noFill/>
            <a:miter lim="800000"/>
            <a:headEnd/>
            <a:tailEnd/>
          </a:ln>
        </p:spPr>
        <p:txBody>
          <a:bodyPr>
            <a:spAutoFit/>
          </a:bodyPr>
          <a:lstStyle/>
          <a:p>
            <a:pPr eaLnBrk="1" hangingPunct="1">
              <a:spcBef>
                <a:spcPct val="50000"/>
              </a:spcBef>
            </a:pPr>
            <a:r>
              <a:rPr lang="en-US" sz="2000" b="1">
                <a:solidFill>
                  <a:srgbClr val="CC3300"/>
                </a:solidFill>
                <a:cs typeface="Arial" charset="0"/>
              </a:rPr>
              <a:t>2. Cao nguyên thấp nhất trong các cao nguyên ở Tây Nguyên.</a:t>
            </a:r>
          </a:p>
          <a:p>
            <a:pPr eaLnBrk="1" hangingPunct="1">
              <a:spcBef>
                <a:spcPct val="50000"/>
              </a:spcBef>
            </a:pPr>
            <a:endParaRPr lang="en-US" sz="2000" b="1">
              <a:solidFill>
                <a:srgbClr val="CC3300"/>
              </a:solidFill>
              <a:cs typeface="Arial" charset="0"/>
            </a:endParaRPr>
          </a:p>
          <a:p>
            <a:pPr eaLnBrk="1" hangingPunct="1">
              <a:spcBef>
                <a:spcPct val="50000"/>
              </a:spcBef>
            </a:pPr>
            <a:endParaRPr lang="en-US" sz="2000" b="1">
              <a:solidFill>
                <a:srgbClr val="CC3300"/>
              </a:solidFill>
              <a:cs typeface="Arial" charset="0"/>
            </a:endParaRPr>
          </a:p>
        </p:txBody>
      </p:sp>
      <p:sp>
        <p:nvSpPr>
          <p:cNvPr id="192516" name="Text Box 4"/>
          <p:cNvSpPr txBox="1">
            <a:spLocks noChangeArrowheads="1"/>
          </p:cNvSpPr>
          <p:nvPr/>
        </p:nvSpPr>
        <p:spPr bwMode="auto">
          <a:xfrm>
            <a:off x="2895600" y="2263775"/>
            <a:ext cx="5715000" cy="2530475"/>
          </a:xfrm>
          <a:prstGeom prst="rect">
            <a:avLst/>
          </a:prstGeom>
          <a:noFill/>
          <a:ln w="9525">
            <a:noFill/>
            <a:miter lim="800000"/>
            <a:headEnd/>
            <a:tailEnd/>
          </a:ln>
        </p:spPr>
        <p:txBody>
          <a:bodyPr>
            <a:spAutoFit/>
          </a:bodyPr>
          <a:lstStyle/>
          <a:p>
            <a:pPr marL="342900" indent="-342900" eaLnBrk="1" hangingPunct="1">
              <a:spcBef>
                <a:spcPct val="50000"/>
              </a:spcBef>
            </a:pPr>
            <a:r>
              <a:rPr lang="en-US" sz="2000" b="1">
                <a:solidFill>
                  <a:srgbClr val="CC3300"/>
                </a:solidFill>
                <a:cs typeface="Arial" charset="0"/>
              </a:rPr>
              <a:t>1.Vùng đất cao, rộng lớn bao gồm các cao nguyên xếp tầng khác nhau.</a:t>
            </a:r>
          </a:p>
          <a:p>
            <a:pPr marL="342900" indent="-342900" eaLnBrk="1" hangingPunct="1">
              <a:spcBef>
                <a:spcPct val="50000"/>
              </a:spcBef>
              <a:buFontTx/>
              <a:buChar char="•"/>
            </a:pPr>
            <a:endParaRPr lang="en-US" sz="2000" b="1">
              <a:solidFill>
                <a:srgbClr val="CC3300"/>
              </a:solidFill>
              <a:cs typeface="Arial" charset="0"/>
            </a:endParaRPr>
          </a:p>
          <a:p>
            <a:pPr marL="342900" indent="-342900" eaLnBrk="1" hangingPunct="1">
              <a:spcBef>
                <a:spcPct val="50000"/>
              </a:spcBef>
              <a:buFontTx/>
              <a:buChar char="•"/>
            </a:pPr>
            <a:endParaRPr lang="en-US" sz="2000" b="1">
              <a:solidFill>
                <a:srgbClr val="CC3300"/>
              </a:solidFill>
              <a:cs typeface="Arial" charset="0"/>
            </a:endParaRPr>
          </a:p>
          <a:p>
            <a:pPr marL="342900" indent="-342900" eaLnBrk="1" hangingPunct="1">
              <a:spcBef>
                <a:spcPct val="50000"/>
              </a:spcBef>
              <a:buFontTx/>
              <a:buChar char="•"/>
            </a:pPr>
            <a:endParaRPr lang="en-US" sz="2000" b="1">
              <a:solidFill>
                <a:srgbClr val="CC3300"/>
              </a:solidFill>
              <a:cs typeface="Arial" charset="0"/>
            </a:endParaRPr>
          </a:p>
          <a:p>
            <a:pPr marL="342900" indent="-342900" eaLnBrk="1" hangingPunct="1">
              <a:spcBef>
                <a:spcPct val="50000"/>
              </a:spcBef>
              <a:buFontTx/>
              <a:buChar char="•"/>
            </a:pPr>
            <a:endParaRPr lang="en-US" sz="2000" b="1">
              <a:solidFill>
                <a:srgbClr val="CC3300"/>
              </a:solidFill>
              <a:cs typeface="Arial" charset="0"/>
            </a:endParaRPr>
          </a:p>
        </p:txBody>
      </p:sp>
      <p:pic>
        <p:nvPicPr>
          <p:cNvPr id="56324" name="Picture 6" descr="animation"/>
          <p:cNvPicPr>
            <a:picLocks noChangeAspect="1" noChangeArrowheads="1" noCrop="1"/>
          </p:cNvPicPr>
          <p:nvPr/>
        </p:nvPicPr>
        <p:blipFill>
          <a:blip r:embed="rId2"/>
          <a:srcRect/>
          <a:stretch>
            <a:fillRect/>
          </a:stretch>
        </p:blipFill>
        <p:spPr bwMode="auto">
          <a:xfrm>
            <a:off x="609600" y="3886200"/>
            <a:ext cx="1447800" cy="1447800"/>
          </a:xfrm>
          <a:prstGeom prst="rect">
            <a:avLst/>
          </a:prstGeom>
          <a:noFill/>
          <a:ln w="9525">
            <a:noFill/>
            <a:miter lim="800000"/>
            <a:headEnd/>
            <a:tailEnd/>
          </a:ln>
        </p:spPr>
      </p:pic>
      <p:sp>
        <p:nvSpPr>
          <p:cNvPr id="192519" name="Rectangle 7"/>
          <p:cNvSpPr>
            <a:spLocks noChangeArrowheads="1"/>
          </p:cNvSpPr>
          <p:nvPr/>
        </p:nvSpPr>
        <p:spPr bwMode="auto">
          <a:xfrm>
            <a:off x="4264025" y="3195638"/>
            <a:ext cx="2381250" cy="588962"/>
          </a:xfrm>
          <a:prstGeom prst="rect">
            <a:avLst/>
          </a:prstGeom>
          <a:solidFill>
            <a:schemeClr val="accent1"/>
          </a:solidFill>
          <a:ln w="9525" algn="ctr">
            <a:solidFill>
              <a:schemeClr val="tx1"/>
            </a:solidFill>
            <a:miter lim="800000"/>
            <a:headEnd/>
            <a:tailEnd/>
          </a:ln>
        </p:spPr>
        <p:txBody>
          <a:bodyPr wrap="none" anchor="ctr">
            <a:spAutoFit/>
          </a:bodyPr>
          <a:lstStyle/>
          <a:p>
            <a:pPr algn="ctr"/>
            <a:r>
              <a:rPr lang="en-US" sz="3200"/>
              <a:t>Tây Nguyên</a:t>
            </a:r>
          </a:p>
        </p:txBody>
      </p:sp>
      <p:sp>
        <p:nvSpPr>
          <p:cNvPr id="192520" name="Rectangle 8"/>
          <p:cNvSpPr>
            <a:spLocks noChangeArrowheads="1"/>
          </p:cNvSpPr>
          <p:nvPr/>
        </p:nvSpPr>
        <p:spPr bwMode="auto">
          <a:xfrm>
            <a:off x="4224338" y="4783138"/>
            <a:ext cx="2514600" cy="588962"/>
          </a:xfrm>
          <a:prstGeom prst="rect">
            <a:avLst/>
          </a:prstGeom>
          <a:solidFill>
            <a:schemeClr val="accent1"/>
          </a:solidFill>
          <a:ln w="9525" algn="ctr">
            <a:solidFill>
              <a:schemeClr val="tx1"/>
            </a:solidFill>
            <a:miter lim="800000"/>
            <a:headEnd/>
            <a:tailEnd/>
          </a:ln>
        </p:spPr>
        <p:txBody>
          <a:bodyPr anchor="ctr">
            <a:spAutoFit/>
          </a:bodyPr>
          <a:lstStyle/>
          <a:p>
            <a:pPr algn="ctr"/>
            <a:r>
              <a:rPr lang="en-US" sz="3200"/>
              <a:t>Đăk  Lăk</a:t>
            </a:r>
          </a:p>
        </p:txBody>
      </p:sp>
      <p:sp>
        <p:nvSpPr>
          <p:cNvPr id="56327" name="WordArt 11"/>
          <p:cNvSpPr>
            <a:spLocks noChangeArrowheads="1" noChangeShapeType="1" noTextEdit="1"/>
          </p:cNvSpPr>
          <p:nvPr/>
        </p:nvSpPr>
        <p:spPr bwMode="auto">
          <a:xfrm>
            <a:off x="304800" y="2286000"/>
            <a:ext cx="2209800" cy="1600200"/>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107763" dir="2700000" algn="ctr" rotWithShape="0">
                    <a:srgbClr val="9999FF">
                      <a:alpha val="50000"/>
                    </a:srgbClr>
                  </a:outerShdw>
                </a:effectLst>
                <a:latin typeface="Arial"/>
                <a:cs typeface="Arial"/>
              </a:rPr>
              <a:t>Đoán tên gọi</a:t>
            </a:r>
          </a:p>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107763" dir="2700000" algn="ctr" rotWithShape="0">
                    <a:srgbClr val="9999FF">
                      <a:alpha val="50000"/>
                    </a:srgbClr>
                  </a:outerShdw>
                </a:effectLst>
                <a:latin typeface="Arial"/>
                <a:cs typeface="Arial"/>
              </a:rPr>
              <a:t>theo gợi ý</a:t>
            </a:r>
          </a:p>
        </p:txBody>
      </p:sp>
      <p:sp>
        <p:nvSpPr>
          <p:cNvPr id="56328" name="WordArt 12"/>
          <p:cNvSpPr>
            <a:spLocks noChangeArrowheads="1" noChangeShapeType="1" noTextEdit="1"/>
          </p:cNvSpPr>
          <p:nvPr/>
        </p:nvSpPr>
        <p:spPr bwMode="auto">
          <a:xfrm>
            <a:off x="4114800" y="838200"/>
            <a:ext cx="3276600" cy="5715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FFFF00"/>
                </a:solidFill>
                <a:effectLst>
                  <a:outerShdw dist="35921" dir="2700000" algn="ctr" rotWithShape="0">
                    <a:srgbClr val="990000"/>
                  </a:outerShdw>
                </a:effectLst>
                <a:latin typeface="Arial"/>
                <a:cs typeface="Arial"/>
              </a:rPr>
              <a:t>Bài 5: Tây Nguyên</a:t>
            </a:r>
          </a:p>
        </p:txBody>
      </p:sp>
      <p:sp>
        <p:nvSpPr>
          <p:cNvPr id="56329" name="Rectangle 13"/>
          <p:cNvSpPr>
            <a:spLocks noChangeArrowheads="1"/>
          </p:cNvSpPr>
          <p:nvPr/>
        </p:nvSpPr>
        <p:spPr bwMode="auto">
          <a:xfrm>
            <a:off x="1066800" y="762000"/>
            <a:ext cx="3429000" cy="762000"/>
          </a:xfrm>
          <a:prstGeom prst="rect">
            <a:avLst/>
          </a:prstGeom>
          <a:noFill/>
          <a:ln w="9525" algn="ctr">
            <a:noFill/>
            <a:miter lim="800000"/>
            <a:headEnd/>
            <a:tailEnd/>
          </a:ln>
        </p:spPr>
        <p:txBody>
          <a:bodyPr anchor="ctr">
            <a:spAutoFit/>
          </a:bodyPr>
          <a:lstStyle/>
          <a:p>
            <a:pPr algn="ctr"/>
            <a:r>
              <a:rPr lang="en-US" sz="4400" u="sng">
                <a:solidFill>
                  <a:srgbClr val="FF0066"/>
                </a:solidFill>
              </a:rPr>
              <a:t>ĐỊA LÍ</a:t>
            </a:r>
            <a:r>
              <a:rPr lang="en-US" sz="4400">
                <a:solidFill>
                  <a:srgbClr val="FF0066"/>
                </a:solidFill>
              </a:rPr>
              <a:t>:</a:t>
            </a:r>
          </a:p>
        </p:txBody>
      </p:sp>
      <p:sp>
        <p:nvSpPr>
          <p:cNvPr id="56330" name="WordArt 14"/>
          <p:cNvSpPr>
            <a:spLocks noChangeArrowheads="1" noChangeShapeType="1" noTextEdit="1"/>
          </p:cNvSpPr>
          <p:nvPr/>
        </p:nvSpPr>
        <p:spPr bwMode="auto">
          <a:xfrm>
            <a:off x="1524000" y="152400"/>
            <a:ext cx="6038850" cy="504825"/>
          </a:xfrm>
          <a:prstGeom prst="rect">
            <a:avLst/>
          </a:prstGeom>
        </p:spPr>
        <p:txBody>
          <a:bodyPr wrap="none" fromWordArt="1">
            <a:prstTxWarp prst="textPlain">
              <a:avLst>
                <a:gd name="adj" fmla="val 50000"/>
              </a:avLst>
            </a:prstTxWarp>
          </a:bodyPr>
          <a:lstStyle/>
          <a:p>
            <a:pPr algn="ctr"/>
            <a:endParaRPr lang="en-US" sz="3600" kern="10">
              <a:ln w="12700">
                <a:solidFill>
                  <a:srgbClr val="3333CC"/>
                </a:solidFill>
                <a:round/>
                <a:headEnd/>
                <a:tailEnd/>
              </a:ln>
              <a:solidFill>
                <a:srgbClr val="FF0066">
                  <a:alpha val="50195"/>
                </a:srgbClr>
              </a:solidFill>
              <a:effectLst>
                <a:outerShdw dist="45791" dir="2021404" algn="ctr" rotWithShape="0">
                  <a:srgbClr val="9999FF"/>
                </a:outerShdw>
              </a:effectLst>
              <a:latin typeface="Arial"/>
              <a:cs typeface="Aria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92516">
                                            <p:txEl>
                                              <p:pRg st="0" end="0"/>
                                            </p:txEl>
                                          </p:spTgt>
                                        </p:tgtEl>
                                        <p:attrNameLst>
                                          <p:attrName>style.visibility</p:attrName>
                                        </p:attrNameLst>
                                      </p:cBhvr>
                                      <p:to>
                                        <p:strVal val="visible"/>
                                      </p:to>
                                    </p:set>
                                    <p:animEffect transition="in" filter="diamond(in)">
                                      <p:cBhvr>
                                        <p:cTn id="7" dur="2000"/>
                                        <p:tgtEl>
                                          <p:spTgt spid="19251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2519"/>
                                        </p:tgtEl>
                                        <p:attrNameLst>
                                          <p:attrName>style.visibility</p:attrName>
                                        </p:attrNameLst>
                                      </p:cBhvr>
                                      <p:to>
                                        <p:strVal val="visible"/>
                                      </p:to>
                                    </p:set>
                                    <p:anim calcmode="lin" valueType="num">
                                      <p:cBhvr additive="base">
                                        <p:cTn id="12" dur="500" fill="hold"/>
                                        <p:tgtEl>
                                          <p:spTgt spid="192519"/>
                                        </p:tgtEl>
                                        <p:attrNameLst>
                                          <p:attrName>ppt_x</p:attrName>
                                        </p:attrNameLst>
                                      </p:cBhvr>
                                      <p:tavLst>
                                        <p:tav tm="0">
                                          <p:val>
                                            <p:strVal val="#ppt_x"/>
                                          </p:val>
                                        </p:tav>
                                        <p:tav tm="100000">
                                          <p:val>
                                            <p:strVal val="#ppt_x"/>
                                          </p:val>
                                        </p:tav>
                                      </p:tavLst>
                                    </p:anim>
                                    <p:anim calcmode="lin" valueType="num">
                                      <p:cBhvr additive="base">
                                        <p:cTn id="13" dur="500" fill="hold"/>
                                        <p:tgtEl>
                                          <p:spTgt spid="19251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nodeType="clickEffect">
                                  <p:stCondLst>
                                    <p:cond delay="0"/>
                                  </p:stCondLst>
                                  <p:childTnLst>
                                    <p:set>
                                      <p:cBhvr>
                                        <p:cTn id="17" dur="1" fill="hold">
                                          <p:stCondLst>
                                            <p:cond delay="0"/>
                                          </p:stCondLst>
                                        </p:cTn>
                                        <p:tgtEl>
                                          <p:spTgt spid="192515">
                                            <p:txEl>
                                              <p:pRg st="0" end="0"/>
                                            </p:txEl>
                                          </p:spTgt>
                                        </p:tgtEl>
                                        <p:attrNameLst>
                                          <p:attrName>style.visibility</p:attrName>
                                        </p:attrNameLst>
                                      </p:cBhvr>
                                      <p:to>
                                        <p:strVal val="visible"/>
                                      </p:to>
                                    </p:set>
                                    <p:animEffect transition="in" filter="diamond(in)">
                                      <p:cBhvr>
                                        <p:cTn id="18" dur="2000"/>
                                        <p:tgtEl>
                                          <p:spTgt spid="192515">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2520"/>
                                        </p:tgtEl>
                                        <p:attrNameLst>
                                          <p:attrName>style.visibility</p:attrName>
                                        </p:attrNameLst>
                                      </p:cBhvr>
                                      <p:to>
                                        <p:strVal val="visible"/>
                                      </p:to>
                                    </p:set>
                                    <p:anim calcmode="lin" valueType="num">
                                      <p:cBhvr additive="base">
                                        <p:cTn id="23" dur="500" fill="hold"/>
                                        <p:tgtEl>
                                          <p:spTgt spid="192520"/>
                                        </p:tgtEl>
                                        <p:attrNameLst>
                                          <p:attrName>ppt_x</p:attrName>
                                        </p:attrNameLst>
                                      </p:cBhvr>
                                      <p:tavLst>
                                        <p:tav tm="0">
                                          <p:val>
                                            <p:strVal val="#ppt_x"/>
                                          </p:val>
                                        </p:tav>
                                        <p:tav tm="100000">
                                          <p:val>
                                            <p:strVal val="#ppt_x"/>
                                          </p:val>
                                        </p:tav>
                                      </p:tavLst>
                                    </p:anim>
                                    <p:anim calcmode="lin" valueType="num">
                                      <p:cBhvr additive="base">
                                        <p:cTn id="24" dur="500" fill="hold"/>
                                        <p:tgtEl>
                                          <p:spTgt spid="1925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9" grpId="0" animBg="1"/>
      <p:bldP spid="1925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8" name="Text Box 48"/>
          <p:cNvSpPr txBox="1">
            <a:spLocks noChangeArrowheads="1"/>
          </p:cNvSpPr>
          <p:nvPr/>
        </p:nvSpPr>
        <p:spPr bwMode="auto">
          <a:xfrm>
            <a:off x="3276600" y="1584325"/>
            <a:ext cx="5334000" cy="4054475"/>
          </a:xfrm>
          <a:prstGeom prst="rect">
            <a:avLst/>
          </a:prstGeom>
          <a:noFill/>
          <a:ln w="9525">
            <a:noFill/>
            <a:miter lim="800000"/>
            <a:headEnd/>
            <a:tailEnd/>
          </a:ln>
        </p:spPr>
        <p:txBody>
          <a:bodyPr>
            <a:spAutoFit/>
          </a:bodyPr>
          <a:lstStyle/>
          <a:p>
            <a:pPr eaLnBrk="1" hangingPunct="1">
              <a:spcBef>
                <a:spcPct val="50000"/>
              </a:spcBef>
            </a:pPr>
            <a:r>
              <a:rPr lang="en-US" sz="2000" b="1">
                <a:solidFill>
                  <a:srgbClr val="CC3300"/>
                </a:solidFill>
                <a:cs typeface="Arial" charset="0"/>
              </a:rPr>
              <a:t>  </a:t>
            </a:r>
          </a:p>
          <a:p>
            <a:pPr eaLnBrk="1" hangingPunct="1">
              <a:spcBef>
                <a:spcPct val="50000"/>
              </a:spcBef>
            </a:pPr>
            <a:r>
              <a:rPr lang="en-US" sz="2000" b="1">
                <a:solidFill>
                  <a:srgbClr val="CC3300"/>
                </a:solidFill>
                <a:cs typeface="Arial" charset="0"/>
              </a:rPr>
              <a:t> 3. Trước đây, toàn vùng được phủ rừng        rậm nhiệt đới là cao nguyên:</a:t>
            </a:r>
          </a:p>
          <a:p>
            <a:pPr eaLnBrk="1" hangingPunct="1">
              <a:spcBef>
                <a:spcPct val="50000"/>
              </a:spcBef>
            </a:pPr>
            <a:endParaRPr lang="en-US" sz="2000" b="1">
              <a:solidFill>
                <a:srgbClr val="CC3300"/>
              </a:solidFill>
              <a:cs typeface="Arial" charset="0"/>
            </a:endParaRPr>
          </a:p>
          <a:p>
            <a:pPr eaLnBrk="1" hangingPunct="1">
              <a:spcBef>
                <a:spcPct val="50000"/>
              </a:spcBef>
            </a:pPr>
            <a:endParaRPr lang="en-US" sz="2000" b="1">
              <a:solidFill>
                <a:srgbClr val="CC3300"/>
              </a:solidFill>
              <a:cs typeface="Arial" charset="0"/>
            </a:endParaRPr>
          </a:p>
          <a:p>
            <a:pPr eaLnBrk="1" hangingPunct="1">
              <a:spcBef>
                <a:spcPct val="50000"/>
              </a:spcBef>
            </a:pPr>
            <a:endParaRPr lang="en-US" sz="2000" b="1">
              <a:solidFill>
                <a:srgbClr val="CC3300"/>
              </a:solidFill>
              <a:cs typeface="Arial" charset="0"/>
            </a:endParaRPr>
          </a:p>
          <a:p>
            <a:pPr eaLnBrk="1" hangingPunct="1">
              <a:spcBef>
                <a:spcPct val="50000"/>
              </a:spcBef>
            </a:pPr>
            <a:r>
              <a:rPr lang="en-US" sz="2000" b="1">
                <a:solidFill>
                  <a:srgbClr val="CC3300"/>
                </a:solidFill>
                <a:cs typeface="Arial" charset="0"/>
              </a:rPr>
              <a:t> 4. Là cao nguyên cao nhất, có địa hình phức tạp, có thung lũng hẹp và sâu, có nhiều thác ghềnh</a:t>
            </a:r>
          </a:p>
          <a:p>
            <a:pPr eaLnBrk="1" hangingPunct="1">
              <a:spcBef>
                <a:spcPct val="50000"/>
              </a:spcBef>
            </a:pPr>
            <a:endParaRPr lang="en-US" sz="2000" b="1">
              <a:solidFill>
                <a:srgbClr val="CC3300"/>
              </a:solidFill>
              <a:cs typeface="Arial" charset="0"/>
            </a:endParaRPr>
          </a:p>
        </p:txBody>
      </p:sp>
      <p:pic>
        <p:nvPicPr>
          <p:cNvPr id="57347" name="Picture 268" descr="animation"/>
          <p:cNvPicPr>
            <a:picLocks noChangeAspect="1" noChangeArrowheads="1" noCrop="1"/>
          </p:cNvPicPr>
          <p:nvPr/>
        </p:nvPicPr>
        <p:blipFill>
          <a:blip r:embed="rId2"/>
          <a:srcRect/>
          <a:stretch>
            <a:fillRect/>
          </a:stretch>
        </p:blipFill>
        <p:spPr bwMode="auto">
          <a:xfrm>
            <a:off x="838200" y="3946525"/>
            <a:ext cx="1447800" cy="1447800"/>
          </a:xfrm>
          <a:prstGeom prst="rect">
            <a:avLst/>
          </a:prstGeom>
          <a:noFill/>
          <a:ln w="9525">
            <a:noFill/>
            <a:miter lim="800000"/>
            <a:headEnd/>
            <a:tailEnd/>
          </a:ln>
        </p:spPr>
      </p:pic>
      <p:sp>
        <p:nvSpPr>
          <p:cNvPr id="20757" name="Rectangle 277"/>
          <p:cNvSpPr>
            <a:spLocks noChangeArrowheads="1"/>
          </p:cNvSpPr>
          <p:nvPr/>
        </p:nvSpPr>
        <p:spPr bwMode="auto">
          <a:xfrm>
            <a:off x="4419600" y="3184525"/>
            <a:ext cx="1839913" cy="588963"/>
          </a:xfrm>
          <a:prstGeom prst="rect">
            <a:avLst/>
          </a:prstGeom>
          <a:solidFill>
            <a:schemeClr val="accent1"/>
          </a:solidFill>
          <a:ln w="9525" algn="ctr">
            <a:solidFill>
              <a:schemeClr val="tx1"/>
            </a:solidFill>
            <a:miter lim="800000"/>
            <a:headEnd/>
            <a:tailEnd/>
          </a:ln>
        </p:spPr>
        <p:txBody>
          <a:bodyPr anchor="ctr">
            <a:spAutoFit/>
          </a:bodyPr>
          <a:lstStyle/>
          <a:p>
            <a:pPr algn="ctr"/>
            <a:r>
              <a:rPr lang="en-US" sz="3200"/>
              <a:t>Kon Tum</a:t>
            </a:r>
          </a:p>
        </p:txBody>
      </p:sp>
      <p:sp>
        <p:nvSpPr>
          <p:cNvPr id="20758" name="Rectangle 278"/>
          <p:cNvSpPr>
            <a:spLocks noChangeArrowheads="1"/>
          </p:cNvSpPr>
          <p:nvPr/>
        </p:nvSpPr>
        <p:spPr bwMode="auto">
          <a:xfrm>
            <a:off x="4391025" y="5262563"/>
            <a:ext cx="1908175" cy="588962"/>
          </a:xfrm>
          <a:prstGeom prst="rect">
            <a:avLst/>
          </a:prstGeom>
          <a:solidFill>
            <a:schemeClr val="accent1"/>
          </a:solidFill>
          <a:ln w="9525" algn="ctr">
            <a:solidFill>
              <a:schemeClr val="tx1"/>
            </a:solidFill>
            <a:miter lim="800000"/>
            <a:headEnd/>
            <a:tailEnd/>
          </a:ln>
        </p:spPr>
        <p:txBody>
          <a:bodyPr wrap="none" anchor="ctr">
            <a:spAutoFit/>
          </a:bodyPr>
          <a:lstStyle/>
          <a:p>
            <a:pPr algn="ctr"/>
            <a:r>
              <a:rPr lang="en-US" sz="3200"/>
              <a:t>Lâm Viên</a:t>
            </a:r>
          </a:p>
        </p:txBody>
      </p:sp>
      <p:sp>
        <p:nvSpPr>
          <p:cNvPr id="57350" name="WordArt 280"/>
          <p:cNvSpPr>
            <a:spLocks noChangeArrowheads="1" noChangeShapeType="1" noTextEdit="1"/>
          </p:cNvSpPr>
          <p:nvPr/>
        </p:nvSpPr>
        <p:spPr bwMode="auto">
          <a:xfrm>
            <a:off x="381000" y="2193925"/>
            <a:ext cx="2209800" cy="1600200"/>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107763" dir="2700000" algn="ctr" rotWithShape="0">
                    <a:srgbClr val="9999FF">
                      <a:alpha val="50000"/>
                    </a:srgbClr>
                  </a:outerShdw>
                </a:effectLst>
                <a:latin typeface="Arial"/>
                <a:cs typeface="Arial"/>
              </a:rPr>
              <a:t>Đoán tên gọi</a:t>
            </a:r>
          </a:p>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107763" dir="2700000" algn="ctr" rotWithShape="0">
                    <a:srgbClr val="9999FF">
                      <a:alpha val="50000"/>
                    </a:srgbClr>
                  </a:outerShdw>
                </a:effectLst>
                <a:latin typeface="Arial"/>
                <a:cs typeface="Arial"/>
              </a:rPr>
              <a:t>theo gợi ý</a:t>
            </a:r>
          </a:p>
        </p:txBody>
      </p:sp>
      <p:sp>
        <p:nvSpPr>
          <p:cNvPr id="57351" name="WordArt 282"/>
          <p:cNvSpPr>
            <a:spLocks noChangeArrowheads="1" noChangeShapeType="1" noTextEdit="1"/>
          </p:cNvSpPr>
          <p:nvPr/>
        </p:nvSpPr>
        <p:spPr bwMode="auto">
          <a:xfrm>
            <a:off x="4114800" y="806450"/>
            <a:ext cx="3276600" cy="5715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FFFF00"/>
                </a:solidFill>
                <a:effectLst>
                  <a:outerShdw dist="35921" dir="2700000" algn="ctr" rotWithShape="0">
                    <a:srgbClr val="990000"/>
                  </a:outerShdw>
                </a:effectLst>
                <a:latin typeface="Arial"/>
                <a:cs typeface="Arial"/>
              </a:rPr>
              <a:t>Bài 5: Tây Nguyên</a:t>
            </a:r>
          </a:p>
        </p:txBody>
      </p:sp>
      <p:sp>
        <p:nvSpPr>
          <p:cNvPr id="57352" name="Rectangle 283"/>
          <p:cNvSpPr>
            <a:spLocks noChangeArrowheads="1"/>
          </p:cNvSpPr>
          <p:nvPr/>
        </p:nvSpPr>
        <p:spPr bwMode="auto">
          <a:xfrm>
            <a:off x="1066800" y="730250"/>
            <a:ext cx="3429000" cy="762000"/>
          </a:xfrm>
          <a:prstGeom prst="rect">
            <a:avLst/>
          </a:prstGeom>
          <a:noFill/>
          <a:ln w="9525" algn="ctr">
            <a:noFill/>
            <a:miter lim="800000"/>
            <a:headEnd/>
            <a:tailEnd/>
          </a:ln>
        </p:spPr>
        <p:txBody>
          <a:bodyPr anchor="ctr">
            <a:spAutoFit/>
          </a:bodyPr>
          <a:lstStyle/>
          <a:p>
            <a:pPr algn="ctr"/>
            <a:r>
              <a:rPr lang="en-US" sz="4400" u="sng">
                <a:solidFill>
                  <a:srgbClr val="FF0066"/>
                </a:solidFill>
              </a:rPr>
              <a:t>ĐỊA LÍ</a:t>
            </a:r>
            <a:r>
              <a:rPr lang="en-US" sz="4400">
                <a:solidFill>
                  <a:srgbClr val="FF0066"/>
                </a:solidFill>
              </a:rPr>
              <a:t>:</a:t>
            </a:r>
          </a:p>
        </p:txBody>
      </p:sp>
      <p:sp>
        <p:nvSpPr>
          <p:cNvPr id="57353" name="WordArt 284"/>
          <p:cNvSpPr>
            <a:spLocks noChangeArrowheads="1" noChangeShapeType="1" noTextEdit="1"/>
          </p:cNvSpPr>
          <p:nvPr/>
        </p:nvSpPr>
        <p:spPr bwMode="auto">
          <a:xfrm>
            <a:off x="1524000" y="152400"/>
            <a:ext cx="6038850" cy="504825"/>
          </a:xfrm>
          <a:prstGeom prst="rect">
            <a:avLst/>
          </a:prstGeom>
        </p:spPr>
        <p:txBody>
          <a:bodyPr wrap="none" fromWordArt="1">
            <a:prstTxWarp prst="textPlain">
              <a:avLst>
                <a:gd name="adj" fmla="val 50000"/>
              </a:avLst>
            </a:prstTxWarp>
          </a:bodyPr>
          <a:lstStyle/>
          <a:p>
            <a:pPr algn="ctr"/>
            <a:endParaRPr lang="en-US" sz="3600" kern="10">
              <a:ln w="12700">
                <a:solidFill>
                  <a:srgbClr val="3333CC"/>
                </a:solidFill>
                <a:round/>
                <a:headEnd/>
                <a:tailEnd/>
              </a:ln>
              <a:solidFill>
                <a:srgbClr val="FF0066">
                  <a:alpha val="50195"/>
                </a:srgbClr>
              </a:solidFill>
              <a:effectLst>
                <a:outerShdw dist="45791" dir="2021404" algn="ctr" rotWithShape="0">
                  <a:srgbClr val="9999FF"/>
                </a:outerShdw>
              </a:effectLst>
              <a:latin typeface="Arial"/>
              <a:cs typeface="Aria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0528">
                                            <p:txEl>
                                              <p:pRg st="0" end="0"/>
                                            </p:txEl>
                                          </p:spTgt>
                                        </p:tgtEl>
                                        <p:attrNameLst>
                                          <p:attrName>style.visibility</p:attrName>
                                        </p:attrNameLst>
                                      </p:cBhvr>
                                      <p:to>
                                        <p:strVal val="visible"/>
                                      </p:to>
                                    </p:set>
                                    <p:animEffect transition="in" filter="diamond(in)">
                                      <p:cBhvr>
                                        <p:cTn id="7" dur="2000"/>
                                        <p:tgtEl>
                                          <p:spTgt spid="2052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0528">
                                            <p:txEl>
                                              <p:pRg st="1" end="1"/>
                                            </p:txEl>
                                          </p:spTgt>
                                        </p:tgtEl>
                                        <p:attrNameLst>
                                          <p:attrName>style.visibility</p:attrName>
                                        </p:attrNameLst>
                                      </p:cBhvr>
                                      <p:to>
                                        <p:strVal val="visible"/>
                                      </p:to>
                                    </p:set>
                                    <p:animEffect transition="in" filter="diamond(in)">
                                      <p:cBhvr>
                                        <p:cTn id="12" dur="2000"/>
                                        <p:tgtEl>
                                          <p:spTgt spid="2052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757"/>
                                        </p:tgtEl>
                                        <p:attrNameLst>
                                          <p:attrName>style.visibility</p:attrName>
                                        </p:attrNameLst>
                                      </p:cBhvr>
                                      <p:to>
                                        <p:strVal val="visible"/>
                                      </p:to>
                                    </p:set>
                                    <p:anim calcmode="lin" valueType="num">
                                      <p:cBhvr additive="base">
                                        <p:cTn id="17" dur="500" fill="hold"/>
                                        <p:tgtEl>
                                          <p:spTgt spid="20757"/>
                                        </p:tgtEl>
                                        <p:attrNameLst>
                                          <p:attrName>ppt_x</p:attrName>
                                        </p:attrNameLst>
                                      </p:cBhvr>
                                      <p:tavLst>
                                        <p:tav tm="0">
                                          <p:val>
                                            <p:strVal val="#ppt_x"/>
                                          </p:val>
                                        </p:tav>
                                        <p:tav tm="100000">
                                          <p:val>
                                            <p:strVal val="#ppt_x"/>
                                          </p:val>
                                        </p:tav>
                                      </p:tavLst>
                                    </p:anim>
                                    <p:anim calcmode="lin" valueType="num">
                                      <p:cBhvr additive="base">
                                        <p:cTn id="18" dur="500" fill="hold"/>
                                        <p:tgtEl>
                                          <p:spTgt spid="20757"/>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nodeType="clickEffect">
                                  <p:stCondLst>
                                    <p:cond delay="0"/>
                                  </p:stCondLst>
                                  <p:childTnLst>
                                    <p:set>
                                      <p:cBhvr>
                                        <p:cTn id="22" dur="1" fill="hold">
                                          <p:stCondLst>
                                            <p:cond delay="0"/>
                                          </p:stCondLst>
                                        </p:cTn>
                                        <p:tgtEl>
                                          <p:spTgt spid="20528">
                                            <p:txEl>
                                              <p:pRg st="5" end="5"/>
                                            </p:txEl>
                                          </p:spTgt>
                                        </p:tgtEl>
                                        <p:attrNameLst>
                                          <p:attrName>style.visibility</p:attrName>
                                        </p:attrNameLst>
                                      </p:cBhvr>
                                      <p:to>
                                        <p:strVal val="visible"/>
                                      </p:to>
                                    </p:set>
                                    <p:animEffect transition="in" filter="diamond(in)">
                                      <p:cBhvr>
                                        <p:cTn id="23" dur="2000"/>
                                        <p:tgtEl>
                                          <p:spTgt spid="20528">
                                            <p:txEl>
                                              <p:pRg st="5" end="5"/>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0758"/>
                                        </p:tgtEl>
                                        <p:attrNameLst>
                                          <p:attrName>style.visibility</p:attrName>
                                        </p:attrNameLst>
                                      </p:cBhvr>
                                      <p:to>
                                        <p:strVal val="visible"/>
                                      </p:to>
                                    </p:set>
                                    <p:anim calcmode="lin" valueType="num">
                                      <p:cBhvr additive="base">
                                        <p:cTn id="28" dur="500" fill="hold"/>
                                        <p:tgtEl>
                                          <p:spTgt spid="20758"/>
                                        </p:tgtEl>
                                        <p:attrNameLst>
                                          <p:attrName>ppt_x</p:attrName>
                                        </p:attrNameLst>
                                      </p:cBhvr>
                                      <p:tavLst>
                                        <p:tav tm="0">
                                          <p:val>
                                            <p:strVal val="#ppt_x"/>
                                          </p:val>
                                        </p:tav>
                                        <p:tav tm="100000">
                                          <p:val>
                                            <p:strVal val="#ppt_x"/>
                                          </p:val>
                                        </p:tav>
                                      </p:tavLst>
                                    </p:anim>
                                    <p:anim calcmode="lin" valueType="num">
                                      <p:cBhvr additive="base">
                                        <p:cTn id="29" dur="500" fill="hold"/>
                                        <p:tgtEl>
                                          <p:spTgt spid="207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57" grpId="0" animBg="1"/>
      <p:bldP spid="207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p:cNvSpPr txBox="1">
            <a:spLocks noChangeArrowheads="1"/>
          </p:cNvSpPr>
          <p:nvPr/>
        </p:nvSpPr>
        <p:spPr bwMode="auto">
          <a:xfrm>
            <a:off x="609600" y="685800"/>
            <a:ext cx="8305800" cy="954088"/>
          </a:xfrm>
          <a:prstGeom prst="rect">
            <a:avLst/>
          </a:prstGeom>
          <a:noFill/>
          <a:ln w="9525">
            <a:noFill/>
            <a:miter lim="800000"/>
            <a:headEnd/>
            <a:tailEnd/>
          </a:ln>
        </p:spPr>
        <p:txBody>
          <a:bodyPr>
            <a:spAutoFit/>
          </a:bodyPr>
          <a:lstStyle/>
          <a:p>
            <a:pPr marL="365125" indent="-182563" eaLnBrk="1" hangingPunct="1">
              <a:spcBef>
                <a:spcPct val="50000"/>
              </a:spcBef>
            </a:pPr>
            <a:r>
              <a:rPr lang="en-US" sz="2800" b="1">
                <a:solidFill>
                  <a:srgbClr val="A50021"/>
                </a:solidFill>
                <a:cs typeface="Arial" charset="0"/>
              </a:rPr>
              <a:t>? Trung du Bắc Bộ thích hợp cho việc trồng những cây gì?      </a:t>
            </a:r>
          </a:p>
        </p:txBody>
      </p:sp>
      <p:pic>
        <p:nvPicPr>
          <p:cNvPr id="28676" name="Picture 4" descr="Doiche(ThaiNguyen)"/>
          <p:cNvPicPr>
            <a:picLocks noChangeAspect="1" noChangeArrowheads="1"/>
          </p:cNvPicPr>
          <p:nvPr/>
        </p:nvPicPr>
        <p:blipFill>
          <a:blip r:embed="rId2"/>
          <a:srcRect/>
          <a:stretch>
            <a:fillRect/>
          </a:stretch>
        </p:blipFill>
        <p:spPr bwMode="auto">
          <a:xfrm>
            <a:off x="300038" y="2436813"/>
            <a:ext cx="4027487" cy="3521075"/>
          </a:xfrm>
          <a:prstGeom prst="rect">
            <a:avLst/>
          </a:prstGeom>
          <a:noFill/>
          <a:ln w="38100">
            <a:solidFill>
              <a:srgbClr val="666699"/>
            </a:solidFill>
            <a:miter lim="800000"/>
            <a:headEnd/>
            <a:tailEnd/>
          </a:ln>
        </p:spPr>
      </p:pic>
      <p:pic>
        <p:nvPicPr>
          <p:cNvPr id="28677" name="Picture 5" descr="Trongvai(BacGiang)"/>
          <p:cNvPicPr>
            <a:picLocks noChangeAspect="1" noChangeArrowheads="1"/>
          </p:cNvPicPr>
          <p:nvPr/>
        </p:nvPicPr>
        <p:blipFill>
          <a:blip r:embed="rId3"/>
          <a:srcRect/>
          <a:stretch>
            <a:fillRect/>
          </a:stretch>
        </p:blipFill>
        <p:spPr bwMode="auto">
          <a:xfrm>
            <a:off x="4872038" y="2436813"/>
            <a:ext cx="3884612" cy="3521075"/>
          </a:xfrm>
          <a:prstGeom prst="rect">
            <a:avLst/>
          </a:prstGeom>
          <a:noFill/>
          <a:ln w="38100">
            <a:solidFill>
              <a:srgbClr val="666699"/>
            </a:solidFill>
            <a:miter lim="800000"/>
            <a:headEnd/>
            <a:tailEnd/>
          </a:ln>
        </p:spPr>
      </p:pic>
      <p:sp>
        <p:nvSpPr>
          <p:cNvPr id="28678" name="Text Box 6"/>
          <p:cNvSpPr txBox="1">
            <a:spLocks noChangeArrowheads="1"/>
          </p:cNvSpPr>
          <p:nvPr/>
        </p:nvSpPr>
        <p:spPr bwMode="auto">
          <a:xfrm>
            <a:off x="671513" y="6126163"/>
            <a:ext cx="3462337" cy="400050"/>
          </a:xfrm>
          <a:prstGeom prst="rect">
            <a:avLst/>
          </a:prstGeom>
          <a:noFill/>
          <a:ln w="9525">
            <a:noFill/>
            <a:miter lim="800000"/>
            <a:headEnd/>
            <a:tailEnd/>
          </a:ln>
        </p:spPr>
        <p:txBody>
          <a:bodyPr>
            <a:spAutoFit/>
          </a:bodyPr>
          <a:lstStyle/>
          <a:p>
            <a:pPr eaLnBrk="1" hangingPunct="1">
              <a:spcBef>
                <a:spcPct val="50000"/>
              </a:spcBef>
            </a:pPr>
            <a:r>
              <a:rPr lang="en-US" sz="2000">
                <a:solidFill>
                  <a:srgbClr val="A50021"/>
                </a:solidFill>
                <a:cs typeface="Arial" charset="0"/>
              </a:rPr>
              <a:t>Đồi chè ở Thái Nguyên</a:t>
            </a:r>
          </a:p>
        </p:txBody>
      </p:sp>
      <p:sp>
        <p:nvSpPr>
          <p:cNvPr id="28679" name="Text Box 7"/>
          <p:cNvSpPr txBox="1">
            <a:spLocks noChangeArrowheads="1"/>
          </p:cNvSpPr>
          <p:nvPr/>
        </p:nvSpPr>
        <p:spPr bwMode="auto">
          <a:xfrm>
            <a:off x="4643438" y="6126163"/>
            <a:ext cx="4729162" cy="400050"/>
          </a:xfrm>
          <a:prstGeom prst="rect">
            <a:avLst/>
          </a:prstGeom>
          <a:noFill/>
          <a:ln w="9525">
            <a:noFill/>
            <a:miter lim="800000"/>
            <a:headEnd/>
            <a:tailEnd/>
          </a:ln>
        </p:spPr>
        <p:txBody>
          <a:bodyPr>
            <a:spAutoFit/>
          </a:bodyPr>
          <a:lstStyle/>
          <a:p>
            <a:pPr eaLnBrk="1" hangingPunct="1">
              <a:spcBef>
                <a:spcPct val="50000"/>
              </a:spcBef>
            </a:pPr>
            <a:r>
              <a:rPr lang="en-US" sz="2000">
                <a:solidFill>
                  <a:srgbClr val="A50021"/>
                </a:solidFill>
                <a:cs typeface="Arial" charset="0"/>
              </a:rPr>
              <a:t>Trang trại trồng vải ở Bắc Giang</a:t>
            </a:r>
          </a:p>
        </p:txBody>
      </p:sp>
      <p:sp>
        <p:nvSpPr>
          <p:cNvPr id="28680" name="Text Box 8"/>
          <p:cNvSpPr txBox="1">
            <a:spLocks noChangeArrowheads="1"/>
          </p:cNvSpPr>
          <p:nvPr/>
        </p:nvSpPr>
        <p:spPr bwMode="auto">
          <a:xfrm>
            <a:off x="466725" y="1828800"/>
            <a:ext cx="8372475" cy="400050"/>
          </a:xfrm>
          <a:prstGeom prst="rect">
            <a:avLst/>
          </a:prstGeom>
          <a:noFill/>
          <a:ln w="9525">
            <a:noFill/>
            <a:miter lim="800000"/>
            <a:headEnd/>
            <a:tailEnd/>
          </a:ln>
        </p:spPr>
        <p:txBody>
          <a:bodyPr>
            <a:spAutoFit/>
          </a:bodyPr>
          <a:lstStyle/>
          <a:p>
            <a:pPr eaLnBrk="1" hangingPunct="1">
              <a:spcBef>
                <a:spcPct val="50000"/>
              </a:spcBef>
            </a:pPr>
            <a:r>
              <a:rPr lang="en-US" sz="2000">
                <a:solidFill>
                  <a:srgbClr val="0000FF"/>
                </a:solidFill>
                <a:cs typeface="Arial" charset="0"/>
              </a:rPr>
              <a:t>Trồng cây ăn quả và cây công nghiệp, đặc biệt là trồng chè.</a:t>
            </a:r>
          </a:p>
        </p:txBody>
      </p:sp>
      <p:sp>
        <p:nvSpPr>
          <p:cNvPr id="39944" name="Rectangle 10"/>
          <p:cNvSpPr>
            <a:spLocks noChangeArrowheads="1"/>
          </p:cNvSpPr>
          <p:nvPr/>
        </p:nvSpPr>
        <p:spPr bwMode="auto">
          <a:xfrm>
            <a:off x="457200" y="76200"/>
            <a:ext cx="8153400" cy="685800"/>
          </a:xfrm>
          <a:prstGeom prst="rect">
            <a:avLst/>
          </a:prstGeom>
          <a:noFill/>
          <a:ln w="9525">
            <a:noFill/>
            <a:miter lim="800000"/>
            <a:headEnd/>
            <a:tailEnd/>
          </a:ln>
        </p:spPr>
        <p:txBody>
          <a:bodyPr anchor="ctr" anchorCtr="1"/>
          <a:lstStyle/>
          <a:p>
            <a:pPr algn="ctr" eaLnBrk="1" hangingPunct="1"/>
            <a:r>
              <a:rPr lang="en-US" sz="3200" b="1">
                <a:solidFill>
                  <a:schemeClr val="tx2"/>
                </a:solidFill>
              </a:rPr>
              <a:t>  </a:t>
            </a:r>
            <a:r>
              <a:rPr lang="en-US" sz="3200" b="1">
                <a:solidFill>
                  <a:srgbClr val="FF0066"/>
                </a:solidFill>
              </a:rPr>
              <a:t>KIỂM TRA BÀI CŨ</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diamond(in)">
                                      <p:cBhvr>
                                        <p:cTn id="7" dur="2000"/>
                                        <p:tgtEl>
                                          <p:spTgt spid="286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680"/>
                                        </p:tgtEl>
                                        <p:attrNameLst>
                                          <p:attrName>style.visibility</p:attrName>
                                        </p:attrNameLst>
                                      </p:cBhvr>
                                      <p:to>
                                        <p:strVal val="visible"/>
                                      </p:to>
                                    </p:set>
                                    <p:animEffect transition="in" filter="wipe(left)">
                                      <p:cBhvr>
                                        <p:cTn id="12" dur="1000"/>
                                        <p:tgtEl>
                                          <p:spTgt spid="28680"/>
                                        </p:tgtEl>
                                      </p:cBhvr>
                                    </p:animEffect>
                                  </p:childTnLst>
                                </p:cTn>
                              </p:par>
                            </p:childTnLst>
                          </p:cTn>
                        </p:par>
                        <p:par>
                          <p:cTn id="13" fill="hold" nodeType="afterGroup">
                            <p:stCondLst>
                              <p:cond delay="1000"/>
                            </p:stCondLst>
                            <p:childTnLst>
                              <p:par>
                                <p:cTn id="14" presetID="12" presetClass="entr" presetSubtype="8" fill="hold" nodeType="afterEffect">
                                  <p:stCondLst>
                                    <p:cond delay="0"/>
                                  </p:stCondLst>
                                  <p:childTnLst>
                                    <p:set>
                                      <p:cBhvr>
                                        <p:cTn id="15" dur="1" fill="hold">
                                          <p:stCondLst>
                                            <p:cond delay="0"/>
                                          </p:stCondLst>
                                        </p:cTn>
                                        <p:tgtEl>
                                          <p:spTgt spid="28676"/>
                                        </p:tgtEl>
                                        <p:attrNameLst>
                                          <p:attrName>style.visibility</p:attrName>
                                        </p:attrNameLst>
                                      </p:cBhvr>
                                      <p:to>
                                        <p:strVal val="visible"/>
                                      </p:to>
                                    </p:set>
                                    <p:animEffect transition="in" filter="slide(fromLeft)">
                                      <p:cBhvr>
                                        <p:cTn id="16" dur="2000"/>
                                        <p:tgtEl>
                                          <p:spTgt spid="28676"/>
                                        </p:tgtEl>
                                      </p:cBhvr>
                                    </p:animEffect>
                                  </p:childTnLst>
                                </p:cTn>
                              </p:par>
                            </p:childTnLst>
                          </p:cTn>
                        </p:par>
                        <p:par>
                          <p:cTn id="17" fill="hold" nodeType="afterGroup">
                            <p:stCondLst>
                              <p:cond delay="3000"/>
                            </p:stCondLst>
                            <p:childTnLst>
                              <p:par>
                                <p:cTn id="18" presetID="22" presetClass="entr" presetSubtype="8" fill="hold" grpId="0" nodeType="afterEffect">
                                  <p:stCondLst>
                                    <p:cond delay="0"/>
                                  </p:stCondLst>
                                  <p:childTnLst>
                                    <p:set>
                                      <p:cBhvr>
                                        <p:cTn id="19" dur="1" fill="hold">
                                          <p:stCondLst>
                                            <p:cond delay="0"/>
                                          </p:stCondLst>
                                        </p:cTn>
                                        <p:tgtEl>
                                          <p:spTgt spid="28678"/>
                                        </p:tgtEl>
                                        <p:attrNameLst>
                                          <p:attrName>style.visibility</p:attrName>
                                        </p:attrNameLst>
                                      </p:cBhvr>
                                      <p:to>
                                        <p:strVal val="visible"/>
                                      </p:to>
                                    </p:set>
                                    <p:animEffect transition="in" filter="wipe(left)">
                                      <p:cBhvr>
                                        <p:cTn id="20" dur="500"/>
                                        <p:tgtEl>
                                          <p:spTgt spid="28678"/>
                                        </p:tgtEl>
                                      </p:cBhvr>
                                    </p:animEffect>
                                  </p:childTnLst>
                                </p:cTn>
                              </p:par>
                            </p:childTnLst>
                          </p:cTn>
                        </p:par>
                        <p:par>
                          <p:cTn id="21" fill="hold" nodeType="afterGroup">
                            <p:stCondLst>
                              <p:cond delay="3500"/>
                            </p:stCondLst>
                            <p:childTnLst>
                              <p:par>
                                <p:cTn id="22" presetID="12" presetClass="entr" presetSubtype="2" fill="hold" nodeType="afterEffect">
                                  <p:stCondLst>
                                    <p:cond delay="0"/>
                                  </p:stCondLst>
                                  <p:childTnLst>
                                    <p:set>
                                      <p:cBhvr>
                                        <p:cTn id="23" dur="1" fill="hold">
                                          <p:stCondLst>
                                            <p:cond delay="0"/>
                                          </p:stCondLst>
                                        </p:cTn>
                                        <p:tgtEl>
                                          <p:spTgt spid="28677"/>
                                        </p:tgtEl>
                                        <p:attrNameLst>
                                          <p:attrName>style.visibility</p:attrName>
                                        </p:attrNameLst>
                                      </p:cBhvr>
                                      <p:to>
                                        <p:strVal val="visible"/>
                                      </p:to>
                                    </p:set>
                                    <p:animEffect transition="in" filter="slide(fromRight)">
                                      <p:cBhvr>
                                        <p:cTn id="24" dur="2000"/>
                                        <p:tgtEl>
                                          <p:spTgt spid="28677"/>
                                        </p:tgtEl>
                                      </p:cBhvr>
                                    </p:animEffect>
                                  </p:childTnLst>
                                </p:cTn>
                              </p:par>
                            </p:childTnLst>
                          </p:cTn>
                        </p:par>
                        <p:par>
                          <p:cTn id="25" fill="hold" nodeType="afterGroup">
                            <p:stCondLst>
                              <p:cond delay="5500"/>
                            </p:stCondLst>
                            <p:childTnLst>
                              <p:par>
                                <p:cTn id="26" presetID="22" presetClass="entr" presetSubtype="8" fill="hold" grpId="0" nodeType="afterEffect">
                                  <p:stCondLst>
                                    <p:cond delay="0"/>
                                  </p:stCondLst>
                                  <p:childTnLst>
                                    <p:set>
                                      <p:cBhvr>
                                        <p:cTn id="27" dur="1" fill="hold">
                                          <p:stCondLst>
                                            <p:cond delay="0"/>
                                          </p:stCondLst>
                                        </p:cTn>
                                        <p:tgtEl>
                                          <p:spTgt spid="28679"/>
                                        </p:tgtEl>
                                        <p:attrNameLst>
                                          <p:attrName>style.visibility</p:attrName>
                                        </p:attrNameLst>
                                      </p:cBhvr>
                                      <p:to>
                                        <p:strVal val="visible"/>
                                      </p:to>
                                    </p:set>
                                    <p:animEffect transition="in" filter="wipe(left)">
                                      <p:cBhvr>
                                        <p:cTn id="28" dur="500"/>
                                        <p:tgtEl>
                                          <p:spTgt spid="28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P spid="28678" grpId="0"/>
      <p:bldP spid="28679" grpId="0"/>
      <p:bldP spid="2868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65088" y="1677988"/>
            <a:ext cx="9078912" cy="579437"/>
          </a:xfrm>
          <a:prstGeom prst="rect">
            <a:avLst/>
          </a:prstGeom>
          <a:gradFill rotWithShape="1">
            <a:gsLst>
              <a:gs pos="0">
                <a:srgbClr val="99CCFF"/>
              </a:gs>
              <a:gs pos="100000">
                <a:srgbClr val="FFFFFF"/>
              </a:gs>
            </a:gsLst>
            <a:lin ang="5400000" scaled="1"/>
          </a:gradFill>
          <a:ln w="9525">
            <a:noFill/>
            <a:miter lim="800000"/>
            <a:headEnd/>
            <a:tailEnd/>
          </a:ln>
        </p:spPr>
        <p:txBody>
          <a:bodyPr>
            <a:spAutoFit/>
          </a:bodyPr>
          <a:lstStyle/>
          <a:p>
            <a:pPr eaLnBrk="1" hangingPunct="1"/>
            <a:r>
              <a:rPr lang="en-US" sz="3200" b="1">
                <a:solidFill>
                  <a:srgbClr val="A50021"/>
                </a:solidFill>
                <a:cs typeface="Arial" charset="0"/>
              </a:rPr>
              <a:t>      </a:t>
            </a:r>
            <a:r>
              <a:rPr lang="en-US" sz="3200" b="1">
                <a:solidFill>
                  <a:srgbClr val="A50021"/>
                </a:solidFill>
                <a:cs typeface="Arial" charset="0"/>
                <a:sym typeface="Wingdings" pitchFamily="2" charset="2"/>
              </a:rPr>
              <a:t>.</a:t>
            </a:r>
            <a:r>
              <a:rPr lang="en-US" sz="3200" b="1">
                <a:solidFill>
                  <a:srgbClr val="A50021"/>
                </a:solidFill>
                <a:cs typeface="Arial" charset="0"/>
              </a:rPr>
              <a:t>Khí hậu Tây nguyên có:</a:t>
            </a:r>
          </a:p>
        </p:txBody>
      </p:sp>
      <p:sp>
        <p:nvSpPr>
          <p:cNvPr id="21509" name="Text Box 5"/>
          <p:cNvSpPr txBox="1">
            <a:spLocks noChangeArrowheads="1"/>
          </p:cNvSpPr>
          <p:nvPr/>
        </p:nvSpPr>
        <p:spPr bwMode="auto">
          <a:xfrm rot="10800000" flipV="1">
            <a:off x="377825" y="2668588"/>
            <a:ext cx="8766175" cy="519112"/>
          </a:xfrm>
          <a:prstGeom prst="rect">
            <a:avLst/>
          </a:prstGeom>
          <a:solidFill>
            <a:srgbClr val="FFFF99"/>
          </a:solidFill>
          <a:ln w="9525">
            <a:noFill/>
            <a:miter lim="800000"/>
            <a:headEnd/>
            <a:tailEnd/>
          </a:ln>
        </p:spPr>
        <p:txBody>
          <a:bodyPr>
            <a:spAutoFit/>
          </a:bodyPr>
          <a:lstStyle/>
          <a:p>
            <a:pPr eaLnBrk="1" hangingPunct="1"/>
            <a:r>
              <a:rPr lang="en-US" sz="2800" b="1">
                <a:solidFill>
                  <a:srgbClr val="0000FF"/>
                </a:solidFill>
                <a:cs typeface="Arial" charset="0"/>
              </a:rPr>
              <a:t>A.   Hai mùa không rõ rệt là mùa mưa và mùa khô.</a:t>
            </a:r>
            <a:r>
              <a:rPr lang="en-US" sz="2800" b="1">
                <a:cs typeface="Arial" charset="0"/>
              </a:rPr>
              <a:t>              </a:t>
            </a:r>
          </a:p>
        </p:txBody>
      </p:sp>
      <p:sp>
        <p:nvSpPr>
          <p:cNvPr id="21510" name="Text Box 6"/>
          <p:cNvSpPr txBox="1">
            <a:spLocks noChangeArrowheads="1"/>
          </p:cNvSpPr>
          <p:nvPr/>
        </p:nvSpPr>
        <p:spPr bwMode="auto">
          <a:xfrm rot="10800000" flipV="1">
            <a:off x="381000" y="3506788"/>
            <a:ext cx="8523288" cy="946150"/>
          </a:xfrm>
          <a:prstGeom prst="rect">
            <a:avLst/>
          </a:prstGeom>
          <a:solidFill>
            <a:srgbClr val="FFFF99"/>
          </a:solidFill>
          <a:ln w="9525">
            <a:noFill/>
            <a:miter lim="800000"/>
            <a:headEnd/>
            <a:tailEnd/>
          </a:ln>
        </p:spPr>
        <p:txBody>
          <a:bodyPr>
            <a:spAutoFit/>
          </a:bodyPr>
          <a:lstStyle/>
          <a:p>
            <a:pPr eaLnBrk="1" hangingPunct="1"/>
            <a:r>
              <a:rPr lang="en-US" sz="2800" b="1">
                <a:solidFill>
                  <a:srgbClr val="0000FF"/>
                </a:solidFill>
                <a:cs typeface="Arial" charset="0"/>
              </a:rPr>
              <a:t>B.   Hai mùa rõ rệt là mùa hạ nóng  bức và mùa đông lạnh.</a:t>
            </a:r>
            <a:r>
              <a:rPr lang="en-US" sz="2800" b="1">
                <a:cs typeface="Arial" charset="0"/>
              </a:rPr>
              <a:t>          </a:t>
            </a:r>
          </a:p>
        </p:txBody>
      </p:sp>
      <p:sp>
        <p:nvSpPr>
          <p:cNvPr id="21511" name="Text Box 7"/>
          <p:cNvSpPr txBox="1">
            <a:spLocks noChangeArrowheads="1"/>
          </p:cNvSpPr>
          <p:nvPr/>
        </p:nvSpPr>
        <p:spPr bwMode="auto">
          <a:xfrm rot="10800000" flipV="1">
            <a:off x="381000" y="4725988"/>
            <a:ext cx="8447088" cy="519112"/>
          </a:xfrm>
          <a:prstGeom prst="rect">
            <a:avLst/>
          </a:prstGeom>
          <a:solidFill>
            <a:srgbClr val="FFFF99"/>
          </a:solidFill>
          <a:ln w="9525">
            <a:noFill/>
            <a:miter lim="800000"/>
            <a:headEnd/>
            <a:tailEnd/>
          </a:ln>
        </p:spPr>
        <p:txBody>
          <a:bodyPr>
            <a:spAutoFit/>
          </a:bodyPr>
          <a:lstStyle/>
          <a:p>
            <a:pPr eaLnBrk="1" hangingPunct="1"/>
            <a:r>
              <a:rPr lang="en-US" sz="2800" b="1">
                <a:solidFill>
                  <a:srgbClr val="0000FF"/>
                </a:solidFill>
                <a:cs typeface="Arial" charset="0"/>
              </a:rPr>
              <a:t>C.   Bốn mùa xuân, hạ, thu, đông.</a:t>
            </a:r>
            <a:r>
              <a:rPr lang="en-US" sz="2800" b="1">
                <a:cs typeface="Arial" charset="0"/>
              </a:rPr>
              <a:t>               </a:t>
            </a:r>
          </a:p>
        </p:txBody>
      </p:sp>
      <p:sp>
        <p:nvSpPr>
          <p:cNvPr id="21513" name="Text Box 9"/>
          <p:cNvSpPr txBox="1">
            <a:spLocks noChangeArrowheads="1"/>
          </p:cNvSpPr>
          <p:nvPr/>
        </p:nvSpPr>
        <p:spPr bwMode="auto">
          <a:xfrm rot="10800000" flipV="1">
            <a:off x="468313" y="5576888"/>
            <a:ext cx="8447087" cy="519112"/>
          </a:xfrm>
          <a:prstGeom prst="rect">
            <a:avLst/>
          </a:prstGeom>
          <a:solidFill>
            <a:srgbClr val="FFFF99"/>
          </a:solidFill>
          <a:ln w="9525">
            <a:noFill/>
            <a:miter lim="800000"/>
            <a:headEnd/>
            <a:tailEnd/>
          </a:ln>
        </p:spPr>
        <p:txBody>
          <a:bodyPr>
            <a:spAutoFit/>
          </a:bodyPr>
          <a:lstStyle/>
          <a:p>
            <a:pPr eaLnBrk="1" hangingPunct="1"/>
            <a:r>
              <a:rPr lang="en-US" sz="2800" b="1">
                <a:solidFill>
                  <a:srgbClr val="0000FF"/>
                </a:solidFill>
                <a:cs typeface="Arial" charset="0"/>
              </a:rPr>
              <a:t>       Hai mùa rõ rệt là mùa mưa và mùa khô.                                    </a:t>
            </a:r>
          </a:p>
        </p:txBody>
      </p:sp>
      <p:sp>
        <p:nvSpPr>
          <p:cNvPr id="21514" name="Oval 10"/>
          <p:cNvSpPr>
            <a:spLocks noChangeArrowheads="1"/>
          </p:cNvSpPr>
          <p:nvPr/>
        </p:nvSpPr>
        <p:spPr bwMode="auto">
          <a:xfrm>
            <a:off x="457200" y="5564188"/>
            <a:ext cx="503238" cy="504825"/>
          </a:xfrm>
          <a:prstGeom prst="ellipse">
            <a:avLst/>
          </a:prstGeom>
          <a:noFill/>
          <a:ln w="38100">
            <a:solidFill>
              <a:srgbClr val="FF0000"/>
            </a:solidFill>
            <a:round/>
            <a:headEnd/>
            <a:tailEnd/>
          </a:ln>
        </p:spPr>
        <p:txBody>
          <a:bodyPr wrap="none" anchor="ctr"/>
          <a:lstStyle/>
          <a:p>
            <a:endParaRPr lang="en-US"/>
          </a:p>
        </p:txBody>
      </p:sp>
      <p:sp>
        <p:nvSpPr>
          <p:cNvPr id="58376" name="Text Box 12"/>
          <p:cNvSpPr txBox="1">
            <a:spLocks noChangeArrowheads="1"/>
          </p:cNvSpPr>
          <p:nvPr/>
        </p:nvSpPr>
        <p:spPr bwMode="auto">
          <a:xfrm>
            <a:off x="1736725" y="1785938"/>
            <a:ext cx="184150" cy="366712"/>
          </a:xfrm>
          <a:prstGeom prst="rect">
            <a:avLst/>
          </a:prstGeom>
          <a:noFill/>
          <a:ln w="9525">
            <a:noFill/>
            <a:miter lim="800000"/>
            <a:headEnd/>
            <a:tailEnd/>
          </a:ln>
        </p:spPr>
        <p:txBody>
          <a:bodyPr wrap="none">
            <a:spAutoFit/>
          </a:bodyPr>
          <a:lstStyle/>
          <a:p>
            <a:endParaRPr lang="en-US"/>
          </a:p>
        </p:txBody>
      </p:sp>
      <p:sp>
        <p:nvSpPr>
          <p:cNvPr id="21520" name="Text Box 16"/>
          <p:cNvSpPr txBox="1">
            <a:spLocks noChangeArrowheads="1"/>
          </p:cNvSpPr>
          <p:nvPr/>
        </p:nvSpPr>
        <p:spPr bwMode="auto">
          <a:xfrm>
            <a:off x="457200" y="5564188"/>
            <a:ext cx="762000" cy="519112"/>
          </a:xfrm>
          <a:prstGeom prst="rect">
            <a:avLst/>
          </a:prstGeom>
          <a:noFill/>
          <a:ln w="9525">
            <a:noFill/>
            <a:miter lim="800000"/>
            <a:headEnd/>
            <a:tailEnd/>
          </a:ln>
        </p:spPr>
        <p:txBody>
          <a:bodyPr>
            <a:spAutoFit/>
          </a:bodyPr>
          <a:lstStyle/>
          <a:p>
            <a:pPr eaLnBrk="1" hangingPunct="1">
              <a:spcBef>
                <a:spcPct val="50000"/>
              </a:spcBef>
            </a:pPr>
            <a:r>
              <a:rPr lang="en-US" sz="2800" b="1">
                <a:solidFill>
                  <a:srgbClr val="0000FF"/>
                </a:solidFill>
              </a:rPr>
              <a:t>D.</a:t>
            </a:r>
          </a:p>
        </p:txBody>
      </p:sp>
      <p:sp>
        <p:nvSpPr>
          <p:cNvPr id="58378" name="WordArt 17"/>
          <p:cNvSpPr>
            <a:spLocks noChangeArrowheads="1" noChangeShapeType="1" noTextEdit="1"/>
          </p:cNvSpPr>
          <p:nvPr/>
        </p:nvSpPr>
        <p:spPr bwMode="auto">
          <a:xfrm>
            <a:off x="4114800" y="747713"/>
            <a:ext cx="3276600" cy="5715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FFFF00"/>
                </a:solidFill>
                <a:effectLst>
                  <a:outerShdw dist="35921" dir="2700000" algn="ctr" rotWithShape="0">
                    <a:srgbClr val="990000"/>
                  </a:outerShdw>
                </a:effectLst>
                <a:latin typeface="Arial"/>
                <a:cs typeface="Arial"/>
              </a:rPr>
              <a:t>Bài 5: Tây Nguyên</a:t>
            </a:r>
          </a:p>
        </p:txBody>
      </p:sp>
      <p:sp>
        <p:nvSpPr>
          <p:cNvPr id="58379" name="Rectangle 18"/>
          <p:cNvSpPr>
            <a:spLocks noChangeArrowheads="1"/>
          </p:cNvSpPr>
          <p:nvPr/>
        </p:nvSpPr>
        <p:spPr bwMode="auto">
          <a:xfrm>
            <a:off x="1066800" y="671513"/>
            <a:ext cx="3429000" cy="762000"/>
          </a:xfrm>
          <a:prstGeom prst="rect">
            <a:avLst/>
          </a:prstGeom>
          <a:noFill/>
          <a:ln w="9525" algn="ctr">
            <a:noFill/>
            <a:miter lim="800000"/>
            <a:headEnd/>
            <a:tailEnd/>
          </a:ln>
        </p:spPr>
        <p:txBody>
          <a:bodyPr anchor="ctr">
            <a:spAutoFit/>
          </a:bodyPr>
          <a:lstStyle/>
          <a:p>
            <a:pPr algn="ctr"/>
            <a:r>
              <a:rPr lang="en-US" sz="4400" u="sng">
                <a:solidFill>
                  <a:srgbClr val="FF0066"/>
                </a:solidFill>
              </a:rPr>
              <a:t>ĐỊA LÍ</a:t>
            </a:r>
            <a:r>
              <a:rPr lang="en-US" sz="4400">
                <a:solidFill>
                  <a:srgbClr val="FF0066"/>
                </a:solidFill>
              </a:rPr>
              <a:t>:</a:t>
            </a:r>
          </a:p>
        </p:txBody>
      </p:sp>
      <p:sp>
        <p:nvSpPr>
          <p:cNvPr id="58380" name="WordArt 19"/>
          <p:cNvSpPr>
            <a:spLocks noChangeArrowheads="1" noChangeShapeType="1" noTextEdit="1"/>
          </p:cNvSpPr>
          <p:nvPr/>
        </p:nvSpPr>
        <p:spPr bwMode="auto">
          <a:xfrm>
            <a:off x="1524000" y="152400"/>
            <a:ext cx="6038850" cy="504825"/>
          </a:xfrm>
          <a:prstGeom prst="rect">
            <a:avLst/>
          </a:prstGeom>
        </p:spPr>
        <p:txBody>
          <a:bodyPr wrap="none" fromWordArt="1">
            <a:prstTxWarp prst="textPlain">
              <a:avLst>
                <a:gd name="adj" fmla="val 50000"/>
              </a:avLst>
            </a:prstTxWarp>
          </a:bodyPr>
          <a:lstStyle/>
          <a:p>
            <a:pPr algn="ctr"/>
            <a:endParaRPr lang="en-US" sz="3600" kern="10">
              <a:ln w="12700">
                <a:solidFill>
                  <a:srgbClr val="3333CC"/>
                </a:solidFill>
                <a:round/>
                <a:headEnd/>
                <a:tailEnd/>
              </a:ln>
              <a:solidFill>
                <a:srgbClr val="FF0066">
                  <a:alpha val="50195"/>
                </a:srgbClr>
              </a:solidFill>
              <a:effectLst>
                <a:outerShdw dist="45791" dir="2021404" algn="ctr" rotWithShape="0">
                  <a:srgbClr val="9999FF"/>
                </a:outerShdw>
              </a:effectLst>
              <a:latin typeface="Arial"/>
              <a:cs typeface="Aria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anim calcmode="lin" valueType="num">
                                      <p:cBhvr additive="base">
                                        <p:cTn id="7" dur="500" fill="hold"/>
                                        <p:tgtEl>
                                          <p:spTgt spid="21509"/>
                                        </p:tgtEl>
                                        <p:attrNameLst>
                                          <p:attrName>ppt_x</p:attrName>
                                        </p:attrNameLst>
                                      </p:cBhvr>
                                      <p:tavLst>
                                        <p:tav tm="0">
                                          <p:val>
                                            <p:strVal val="#ppt_x"/>
                                          </p:val>
                                        </p:tav>
                                        <p:tav tm="100000">
                                          <p:val>
                                            <p:strVal val="#ppt_x"/>
                                          </p:val>
                                        </p:tav>
                                      </p:tavLst>
                                    </p:anim>
                                    <p:anim calcmode="lin" valueType="num">
                                      <p:cBhvr additive="base">
                                        <p:cTn id="8" dur="500" fill="hold"/>
                                        <p:tgtEl>
                                          <p:spTgt spid="2150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510"/>
                                        </p:tgtEl>
                                        <p:attrNameLst>
                                          <p:attrName>style.visibility</p:attrName>
                                        </p:attrNameLst>
                                      </p:cBhvr>
                                      <p:to>
                                        <p:strVal val="visible"/>
                                      </p:to>
                                    </p:set>
                                    <p:anim calcmode="lin" valueType="num">
                                      <p:cBhvr additive="base">
                                        <p:cTn id="11" dur="500" fill="hold"/>
                                        <p:tgtEl>
                                          <p:spTgt spid="21510"/>
                                        </p:tgtEl>
                                        <p:attrNameLst>
                                          <p:attrName>ppt_x</p:attrName>
                                        </p:attrNameLst>
                                      </p:cBhvr>
                                      <p:tavLst>
                                        <p:tav tm="0">
                                          <p:val>
                                            <p:strVal val="#ppt_x"/>
                                          </p:val>
                                        </p:tav>
                                        <p:tav tm="100000">
                                          <p:val>
                                            <p:strVal val="#ppt_x"/>
                                          </p:val>
                                        </p:tav>
                                      </p:tavLst>
                                    </p:anim>
                                    <p:anim calcmode="lin" valueType="num">
                                      <p:cBhvr additive="base">
                                        <p:cTn id="12" dur="500" fill="hold"/>
                                        <p:tgtEl>
                                          <p:spTgt spid="215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511"/>
                                        </p:tgtEl>
                                        <p:attrNameLst>
                                          <p:attrName>style.visibility</p:attrName>
                                        </p:attrNameLst>
                                      </p:cBhvr>
                                      <p:to>
                                        <p:strVal val="visible"/>
                                      </p:to>
                                    </p:set>
                                    <p:anim calcmode="lin" valueType="num">
                                      <p:cBhvr additive="base">
                                        <p:cTn id="15" dur="500" fill="hold"/>
                                        <p:tgtEl>
                                          <p:spTgt spid="21511"/>
                                        </p:tgtEl>
                                        <p:attrNameLst>
                                          <p:attrName>ppt_x</p:attrName>
                                        </p:attrNameLst>
                                      </p:cBhvr>
                                      <p:tavLst>
                                        <p:tav tm="0">
                                          <p:val>
                                            <p:strVal val="#ppt_x"/>
                                          </p:val>
                                        </p:tav>
                                        <p:tav tm="100000">
                                          <p:val>
                                            <p:strVal val="#ppt_x"/>
                                          </p:val>
                                        </p:tav>
                                      </p:tavLst>
                                    </p:anim>
                                    <p:anim calcmode="lin" valueType="num">
                                      <p:cBhvr additive="base">
                                        <p:cTn id="16" dur="500" fill="hold"/>
                                        <p:tgtEl>
                                          <p:spTgt spid="215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520"/>
                                        </p:tgtEl>
                                        <p:attrNameLst>
                                          <p:attrName>style.visibility</p:attrName>
                                        </p:attrNameLst>
                                      </p:cBhvr>
                                      <p:to>
                                        <p:strVal val="visible"/>
                                      </p:to>
                                    </p:set>
                                    <p:anim calcmode="lin" valueType="num">
                                      <p:cBhvr additive="base">
                                        <p:cTn id="19" dur="500" fill="hold"/>
                                        <p:tgtEl>
                                          <p:spTgt spid="21520"/>
                                        </p:tgtEl>
                                        <p:attrNameLst>
                                          <p:attrName>ppt_x</p:attrName>
                                        </p:attrNameLst>
                                      </p:cBhvr>
                                      <p:tavLst>
                                        <p:tav tm="0">
                                          <p:val>
                                            <p:strVal val="#ppt_x"/>
                                          </p:val>
                                        </p:tav>
                                        <p:tav tm="100000">
                                          <p:val>
                                            <p:strVal val="#ppt_x"/>
                                          </p:val>
                                        </p:tav>
                                      </p:tavLst>
                                    </p:anim>
                                    <p:anim calcmode="lin" valueType="num">
                                      <p:cBhvr additive="base">
                                        <p:cTn id="20" dur="500" fill="hold"/>
                                        <p:tgtEl>
                                          <p:spTgt spid="215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513"/>
                                        </p:tgtEl>
                                        <p:attrNameLst>
                                          <p:attrName>style.visibility</p:attrName>
                                        </p:attrNameLst>
                                      </p:cBhvr>
                                      <p:to>
                                        <p:strVal val="visible"/>
                                      </p:to>
                                    </p:set>
                                    <p:anim calcmode="lin" valueType="num">
                                      <p:cBhvr additive="base">
                                        <p:cTn id="23" dur="500" fill="hold"/>
                                        <p:tgtEl>
                                          <p:spTgt spid="21513"/>
                                        </p:tgtEl>
                                        <p:attrNameLst>
                                          <p:attrName>ppt_x</p:attrName>
                                        </p:attrNameLst>
                                      </p:cBhvr>
                                      <p:tavLst>
                                        <p:tav tm="0">
                                          <p:val>
                                            <p:strVal val="#ppt_x"/>
                                          </p:val>
                                        </p:tav>
                                        <p:tav tm="100000">
                                          <p:val>
                                            <p:strVal val="#ppt_x"/>
                                          </p:val>
                                        </p:tav>
                                      </p:tavLst>
                                    </p:anim>
                                    <p:anim calcmode="lin" valueType="num">
                                      <p:cBhvr additive="base">
                                        <p:cTn id="24" dur="500" fill="hold"/>
                                        <p:tgtEl>
                                          <p:spTgt spid="21513"/>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21508"/>
                                        </p:tgtEl>
                                        <p:attrNameLst>
                                          <p:attrName>style.visibility</p:attrName>
                                        </p:attrNameLst>
                                      </p:cBhvr>
                                      <p:to>
                                        <p:strVal val="visible"/>
                                      </p:to>
                                    </p:set>
                                    <p:anim calcmode="lin" valueType="num">
                                      <p:cBhvr additive="base">
                                        <p:cTn id="29" dur="2000" fill="hold"/>
                                        <p:tgtEl>
                                          <p:spTgt spid="21508"/>
                                        </p:tgtEl>
                                        <p:attrNameLst>
                                          <p:attrName>ppt_x</p:attrName>
                                        </p:attrNameLst>
                                      </p:cBhvr>
                                      <p:tavLst>
                                        <p:tav tm="0">
                                          <p:val>
                                            <p:strVal val="0-#ppt_w/2"/>
                                          </p:val>
                                        </p:tav>
                                        <p:tav tm="100000">
                                          <p:val>
                                            <p:strVal val="#ppt_x"/>
                                          </p:val>
                                        </p:tav>
                                      </p:tavLst>
                                    </p:anim>
                                    <p:anim calcmode="lin" valueType="num">
                                      <p:cBhvr additive="base">
                                        <p:cTn id="30" dur="2000" fill="hold"/>
                                        <p:tgtEl>
                                          <p:spTgt spid="21508"/>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21514"/>
                                        </p:tgtEl>
                                        <p:attrNameLst>
                                          <p:attrName>style.visibility</p:attrName>
                                        </p:attrNameLst>
                                      </p:cBhvr>
                                      <p:to>
                                        <p:strVal val="visible"/>
                                      </p:to>
                                    </p:set>
                                    <p:animEffect transition="in" filter="wheel(1)">
                                      <p:cBhvr>
                                        <p:cTn id="35" dur="2000"/>
                                        <p:tgtEl>
                                          <p:spTgt spid="21514"/>
                                        </p:tgtEl>
                                      </p:cBhvr>
                                    </p:animEffect>
                                  </p:childTnLst>
                                </p:cTn>
                              </p:par>
                            </p:childTnLst>
                          </p:cTn>
                        </p:par>
                        <p:par>
                          <p:cTn id="36" fill="hold" nodeType="afterGroup">
                            <p:stCondLst>
                              <p:cond delay="2000"/>
                            </p:stCondLst>
                            <p:childTnLst>
                              <p:par>
                                <p:cTn id="37" presetID="2" presetClass="exit" presetSubtype="4" fill="hold" grpId="1" nodeType="afterEffect">
                                  <p:stCondLst>
                                    <p:cond delay="0"/>
                                  </p:stCondLst>
                                  <p:childTnLst>
                                    <p:anim calcmode="lin" valueType="num">
                                      <p:cBhvr additive="base">
                                        <p:cTn id="38" dur="500"/>
                                        <p:tgtEl>
                                          <p:spTgt spid="21509"/>
                                        </p:tgtEl>
                                        <p:attrNameLst>
                                          <p:attrName>ppt_x</p:attrName>
                                        </p:attrNameLst>
                                      </p:cBhvr>
                                      <p:tavLst>
                                        <p:tav tm="0">
                                          <p:val>
                                            <p:strVal val="ppt_x"/>
                                          </p:val>
                                        </p:tav>
                                        <p:tav tm="100000">
                                          <p:val>
                                            <p:strVal val="ppt_x"/>
                                          </p:val>
                                        </p:tav>
                                      </p:tavLst>
                                    </p:anim>
                                    <p:anim calcmode="lin" valueType="num">
                                      <p:cBhvr additive="base">
                                        <p:cTn id="39" dur="500"/>
                                        <p:tgtEl>
                                          <p:spTgt spid="21509"/>
                                        </p:tgtEl>
                                        <p:attrNameLst>
                                          <p:attrName>ppt_y</p:attrName>
                                        </p:attrNameLst>
                                      </p:cBhvr>
                                      <p:tavLst>
                                        <p:tav tm="0">
                                          <p:val>
                                            <p:strVal val="ppt_y"/>
                                          </p:val>
                                        </p:tav>
                                        <p:tav tm="100000">
                                          <p:val>
                                            <p:strVal val="1+ppt_h/2"/>
                                          </p:val>
                                        </p:tav>
                                      </p:tavLst>
                                    </p:anim>
                                    <p:set>
                                      <p:cBhvr>
                                        <p:cTn id="40" dur="1" fill="hold">
                                          <p:stCondLst>
                                            <p:cond delay="499"/>
                                          </p:stCondLst>
                                        </p:cTn>
                                        <p:tgtEl>
                                          <p:spTgt spid="21509"/>
                                        </p:tgtEl>
                                        <p:attrNameLst>
                                          <p:attrName>style.visibility</p:attrName>
                                        </p:attrNameLst>
                                      </p:cBhvr>
                                      <p:to>
                                        <p:strVal val="hidden"/>
                                      </p:to>
                                    </p:set>
                                  </p:childTnLst>
                                </p:cTn>
                              </p:par>
                            </p:childTnLst>
                          </p:cTn>
                        </p:par>
                        <p:par>
                          <p:cTn id="41" fill="hold" nodeType="afterGroup">
                            <p:stCondLst>
                              <p:cond delay="2500"/>
                            </p:stCondLst>
                            <p:childTnLst>
                              <p:par>
                                <p:cTn id="42" presetID="2" presetClass="exit" presetSubtype="4" fill="hold" grpId="1" nodeType="afterEffect">
                                  <p:stCondLst>
                                    <p:cond delay="0"/>
                                  </p:stCondLst>
                                  <p:childTnLst>
                                    <p:anim calcmode="lin" valueType="num">
                                      <p:cBhvr additive="base">
                                        <p:cTn id="43" dur="500"/>
                                        <p:tgtEl>
                                          <p:spTgt spid="21510"/>
                                        </p:tgtEl>
                                        <p:attrNameLst>
                                          <p:attrName>ppt_x</p:attrName>
                                        </p:attrNameLst>
                                      </p:cBhvr>
                                      <p:tavLst>
                                        <p:tav tm="0">
                                          <p:val>
                                            <p:strVal val="ppt_x"/>
                                          </p:val>
                                        </p:tav>
                                        <p:tav tm="100000">
                                          <p:val>
                                            <p:strVal val="ppt_x"/>
                                          </p:val>
                                        </p:tav>
                                      </p:tavLst>
                                    </p:anim>
                                    <p:anim calcmode="lin" valueType="num">
                                      <p:cBhvr additive="base">
                                        <p:cTn id="44" dur="500"/>
                                        <p:tgtEl>
                                          <p:spTgt spid="21510"/>
                                        </p:tgtEl>
                                        <p:attrNameLst>
                                          <p:attrName>ppt_y</p:attrName>
                                        </p:attrNameLst>
                                      </p:cBhvr>
                                      <p:tavLst>
                                        <p:tav tm="0">
                                          <p:val>
                                            <p:strVal val="ppt_y"/>
                                          </p:val>
                                        </p:tav>
                                        <p:tav tm="100000">
                                          <p:val>
                                            <p:strVal val="1+ppt_h/2"/>
                                          </p:val>
                                        </p:tav>
                                      </p:tavLst>
                                    </p:anim>
                                    <p:set>
                                      <p:cBhvr>
                                        <p:cTn id="45" dur="1" fill="hold">
                                          <p:stCondLst>
                                            <p:cond delay="499"/>
                                          </p:stCondLst>
                                        </p:cTn>
                                        <p:tgtEl>
                                          <p:spTgt spid="21510"/>
                                        </p:tgtEl>
                                        <p:attrNameLst>
                                          <p:attrName>style.visibility</p:attrName>
                                        </p:attrNameLst>
                                      </p:cBhvr>
                                      <p:to>
                                        <p:strVal val="hidden"/>
                                      </p:to>
                                    </p:set>
                                  </p:childTnLst>
                                </p:cTn>
                              </p:par>
                            </p:childTnLst>
                          </p:cTn>
                        </p:par>
                        <p:par>
                          <p:cTn id="46" fill="hold" nodeType="afterGroup">
                            <p:stCondLst>
                              <p:cond delay="3000"/>
                            </p:stCondLst>
                            <p:childTnLst>
                              <p:par>
                                <p:cTn id="47" presetID="2" presetClass="exit" presetSubtype="4" fill="hold" grpId="1" nodeType="afterEffect">
                                  <p:stCondLst>
                                    <p:cond delay="0"/>
                                  </p:stCondLst>
                                  <p:childTnLst>
                                    <p:anim calcmode="lin" valueType="num">
                                      <p:cBhvr additive="base">
                                        <p:cTn id="48" dur="500"/>
                                        <p:tgtEl>
                                          <p:spTgt spid="21511"/>
                                        </p:tgtEl>
                                        <p:attrNameLst>
                                          <p:attrName>ppt_x</p:attrName>
                                        </p:attrNameLst>
                                      </p:cBhvr>
                                      <p:tavLst>
                                        <p:tav tm="0">
                                          <p:val>
                                            <p:strVal val="ppt_x"/>
                                          </p:val>
                                        </p:tav>
                                        <p:tav tm="100000">
                                          <p:val>
                                            <p:strVal val="ppt_x"/>
                                          </p:val>
                                        </p:tav>
                                      </p:tavLst>
                                    </p:anim>
                                    <p:anim calcmode="lin" valueType="num">
                                      <p:cBhvr additive="base">
                                        <p:cTn id="49" dur="500"/>
                                        <p:tgtEl>
                                          <p:spTgt spid="21511"/>
                                        </p:tgtEl>
                                        <p:attrNameLst>
                                          <p:attrName>ppt_y</p:attrName>
                                        </p:attrNameLst>
                                      </p:cBhvr>
                                      <p:tavLst>
                                        <p:tav tm="0">
                                          <p:val>
                                            <p:strVal val="ppt_y"/>
                                          </p:val>
                                        </p:tav>
                                        <p:tav tm="100000">
                                          <p:val>
                                            <p:strVal val="1+ppt_h/2"/>
                                          </p:val>
                                        </p:tav>
                                      </p:tavLst>
                                    </p:anim>
                                    <p:set>
                                      <p:cBhvr>
                                        <p:cTn id="50" dur="1" fill="hold">
                                          <p:stCondLst>
                                            <p:cond delay="499"/>
                                          </p:stCondLst>
                                        </p:cTn>
                                        <p:tgtEl>
                                          <p:spTgt spid="21511"/>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21514"/>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21520"/>
                                        </p:tgtEl>
                                        <p:attrNameLst>
                                          <p:attrName>style.visibility</p:attrName>
                                        </p:attrNameLst>
                                      </p:cBhvr>
                                      <p:to>
                                        <p:strVal val="hidden"/>
                                      </p:to>
                                    </p:set>
                                  </p:childTnLst>
                                </p:cTn>
                              </p:par>
                              <p:par>
                                <p:cTn id="55" presetID="64" presetClass="path" presetSubtype="0" accel="50000" decel="50000" fill="hold" grpId="1" nodeType="withEffect">
                                  <p:stCondLst>
                                    <p:cond delay="0"/>
                                  </p:stCondLst>
                                  <p:childTnLst>
                                    <p:animMotion origin="layout" path="M 0.00365 0.04884 L 0.00365 -0.28403 " pathEditMode="relative" rAng="0" ptsTypes="AA">
                                      <p:cBhvr>
                                        <p:cTn id="56" dur="2000" fill="hold"/>
                                        <p:tgtEl>
                                          <p:spTgt spid="21513"/>
                                        </p:tgtEl>
                                        <p:attrNameLst>
                                          <p:attrName>ppt_x</p:attrName>
                                          <p:attrName>ppt_y</p:attrName>
                                        </p:attrNameLst>
                                      </p:cBhvr>
                                      <p:rCtr x="0" y="-1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nimBg="1"/>
      <p:bldP spid="21509" grpId="0" animBg="1"/>
      <p:bldP spid="21509" grpId="1" animBg="1"/>
      <p:bldP spid="21510" grpId="0" animBg="1"/>
      <p:bldP spid="21510" grpId="1" animBg="1"/>
      <p:bldP spid="21511" grpId="0" animBg="1"/>
      <p:bldP spid="21511" grpId="1" animBg="1"/>
      <p:bldP spid="21513" grpId="0" animBg="1"/>
      <p:bldP spid="21513" grpId="1" animBg="1"/>
      <p:bldP spid="21514" grpId="0" animBg="1"/>
      <p:bldP spid="21514" grpId="1" animBg="1"/>
      <p:bldP spid="21520" grpId="0"/>
      <p:bldP spid="21520"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34925" y="1508125"/>
            <a:ext cx="9078913" cy="701675"/>
          </a:xfrm>
          <a:prstGeom prst="rect">
            <a:avLst/>
          </a:prstGeom>
          <a:gradFill rotWithShape="1">
            <a:gsLst>
              <a:gs pos="0">
                <a:srgbClr val="99CCFF"/>
              </a:gs>
              <a:gs pos="100000">
                <a:srgbClr val="FFFFFF"/>
              </a:gs>
            </a:gsLst>
            <a:lin ang="5400000" scaled="1"/>
          </a:gradFill>
          <a:ln w="9525">
            <a:noFill/>
            <a:miter lim="800000"/>
            <a:headEnd/>
            <a:tailEnd/>
          </a:ln>
        </p:spPr>
        <p:txBody>
          <a:bodyPr>
            <a:spAutoFit/>
          </a:bodyPr>
          <a:lstStyle/>
          <a:p>
            <a:pPr eaLnBrk="1" hangingPunct="1"/>
            <a:r>
              <a:rPr lang="en-US" sz="3200" b="1">
                <a:solidFill>
                  <a:srgbClr val="A50021"/>
                </a:solidFill>
                <a:cs typeface="Arial" charset="0"/>
              </a:rPr>
              <a:t>     </a:t>
            </a:r>
            <a:r>
              <a:rPr lang="en-US" sz="4000" b="1">
                <a:solidFill>
                  <a:srgbClr val="FF0066"/>
                </a:solidFill>
                <a:cs typeface="Arial" charset="0"/>
                <a:sym typeface="Wingdings" pitchFamily="2" charset="2"/>
              </a:rPr>
              <a:t>. </a:t>
            </a:r>
            <a:r>
              <a:rPr lang="en-US" sz="3200" b="1">
                <a:solidFill>
                  <a:srgbClr val="A50021"/>
                </a:solidFill>
                <a:cs typeface="Arial" charset="0"/>
              </a:rPr>
              <a:t>Ở Buôn Ma Thuột :</a:t>
            </a:r>
          </a:p>
        </p:txBody>
      </p:sp>
      <p:sp>
        <p:nvSpPr>
          <p:cNvPr id="22532" name="Text Box 4"/>
          <p:cNvSpPr txBox="1">
            <a:spLocks noChangeArrowheads="1"/>
          </p:cNvSpPr>
          <p:nvPr/>
        </p:nvSpPr>
        <p:spPr bwMode="auto">
          <a:xfrm>
            <a:off x="65088" y="2462213"/>
            <a:ext cx="9078912" cy="579437"/>
          </a:xfrm>
          <a:prstGeom prst="rect">
            <a:avLst/>
          </a:prstGeom>
          <a:gradFill rotWithShape="1">
            <a:gsLst>
              <a:gs pos="0">
                <a:srgbClr val="99CCFF"/>
              </a:gs>
              <a:gs pos="100000">
                <a:srgbClr val="FFFFFF"/>
              </a:gs>
            </a:gsLst>
            <a:lin ang="5400000" scaled="1"/>
          </a:gradFill>
          <a:ln w="9525">
            <a:noFill/>
            <a:miter lim="800000"/>
            <a:headEnd/>
            <a:tailEnd/>
          </a:ln>
        </p:spPr>
        <p:txBody>
          <a:bodyPr>
            <a:spAutoFit/>
          </a:bodyPr>
          <a:lstStyle/>
          <a:p>
            <a:pPr eaLnBrk="1" hangingPunct="1"/>
            <a:r>
              <a:rPr lang="en-US" sz="3200" b="1">
                <a:solidFill>
                  <a:srgbClr val="A50021"/>
                </a:solidFill>
                <a:cs typeface="Arial" charset="0"/>
              </a:rPr>
              <a:t> a) Mùa mưa vào những tháng nào ?</a:t>
            </a:r>
          </a:p>
        </p:txBody>
      </p:sp>
      <p:sp>
        <p:nvSpPr>
          <p:cNvPr id="22533" name="Text Box 5"/>
          <p:cNvSpPr txBox="1">
            <a:spLocks noChangeArrowheads="1"/>
          </p:cNvSpPr>
          <p:nvPr/>
        </p:nvSpPr>
        <p:spPr bwMode="auto">
          <a:xfrm>
            <a:off x="34925" y="4335463"/>
            <a:ext cx="9078913" cy="579437"/>
          </a:xfrm>
          <a:prstGeom prst="rect">
            <a:avLst/>
          </a:prstGeom>
          <a:gradFill rotWithShape="1">
            <a:gsLst>
              <a:gs pos="0">
                <a:srgbClr val="99CCFF"/>
              </a:gs>
              <a:gs pos="100000">
                <a:srgbClr val="FFFFFF"/>
              </a:gs>
            </a:gsLst>
            <a:lin ang="5400000" scaled="1"/>
          </a:gradFill>
          <a:ln w="9525">
            <a:noFill/>
            <a:miter lim="800000"/>
            <a:headEnd/>
            <a:tailEnd/>
          </a:ln>
        </p:spPr>
        <p:txBody>
          <a:bodyPr>
            <a:spAutoFit/>
          </a:bodyPr>
          <a:lstStyle/>
          <a:p>
            <a:pPr eaLnBrk="1" hangingPunct="1"/>
            <a:r>
              <a:rPr lang="en-US" sz="3200" b="1">
                <a:solidFill>
                  <a:srgbClr val="A50021"/>
                </a:solidFill>
                <a:cs typeface="Arial" charset="0"/>
              </a:rPr>
              <a:t> b) Mùa khô vào những tháng nào ?</a:t>
            </a:r>
          </a:p>
        </p:txBody>
      </p:sp>
      <p:sp>
        <p:nvSpPr>
          <p:cNvPr id="22534" name="AutoShape 6"/>
          <p:cNvSpPr>
            <a:spLocks noChangeArrowheads="1"/>
          </p:cNvSpPr>
          <p:nvPr/>
        </p:nvSpPr>
        <p:spPr bwMode="auto">
          <a:xfrm>
            <a:off x="7543800" y="6019800"/>
            <a:ext cx="914400" cy="609600"/>
          </a:xfrm>
          <a:prstGeom prst="star8">
            <a:avLst>
              <a:gd name="adj" fmla="val 38250"/>
            </a:avLst>
          </a:prstGeom>
          <a:solidFill>
            <a:schemeClr val="accent1"/>
          </a:solidFill>
          <a:ln w="9525">
            <a:solidFill>
              <a:schemeClr val="tx1"/>
            </a:solidFill>
            <a:miter lim="800000"/>
            <a:headEnd/>
            <a:tailEnd/>
          </a:ln>
        </p:spPr>
        <p:txBody>
          <a:bodyPr wrap="none" anchor="ctr"/>
          <a:lstStyle/>
          <a:p>
            <a:pPr algn="ctr" eaLnBrk="1" hangingPunct="1"/>
            <a:r>
              <a:rPr lang="en-US" sz="1200" b="1">
                <a:solidFill>
                  <a:srgbClr val="FF3300"/>
                </a:solidFill>
                <a:cs typeface="Arial" charset="0"/>
              </a:rPr>
              <a:t>ĐÁP ÁN</a:t>
            </a:r>
          </a:p>
        </p:txBody>
      </p:sp>
      <p:sp>
        <p:nvSpPr>
          <p:cNvPr id="22535" name="Rectangle 7"/>
          <p:cNvSpPr>
            <a:spLocks noChangeArrowheads="1"/>
          </p:cNvSpPr>
          <p:nvPr/>
        </p:nvSpPr>
        <p:spPr bwMode="auto">
          <a:xfrm>
            <a:off x="1639888" y="5126038"/>
            <a:ext cx="627062" cy="504825"/>
          </a:xfrm>
          <a:prstGeom prst="rect">
            <a:avLst/>
          </a:prstGeom>
          <a:solidFill>
            <a:schemeClr val="accent1"/>
          </a:solidFill>
          <a:ln w="9525">
            <a:solidFill>
              <a:srgbClr val="0000FF"/>
            </a:solidFill>
            <a:miter lim="800000"/>
            <a:headEnd/>
            <a:tailEnd/>
          </a:ln>
        </p:spPr>
        <p:txBody>
          <a:bodyPr wrap="none" anchor="ctr"/>
          <a:lstStyle/>
          <a:p>
            <a:pPr algn="ctr" eaLnBrk="1" hangingPunct="1"/>
            <a:r>
              <a:rPr lang="en-US" sz="2800" b="1">
                <a:solidFill>
                  <a:srgbClr val="0000FF"/>
                </a:solidFill>
                <a:cs typeface="Arial" charset="0"/>
              </a:rPr>
              <a:t>1</a:t>
            </a:r>
          </a:p>
        </p:txBody>
      </p:sp>
      <p:sp>
        <p:nvSpPr>
          <p:cNvPr id="22536" name="Rectangle 8"/>
          <p:cNvSpPr>
            <a:spLocks noChangeArrowheads="1"/>
          </p:cNvSpPr>
          <p:nvPr/>
        </p:nvSpPr>
        <p:spPr bwMode="auto">
          <a:xfrm>
            <a:off x="2236788" y="5126038"/>
            <a:ext cx="627062" cy="504825"/>
          </a:xfrm>
          <a:prstGeom prst="rect">
            <a:avLst/>
          </a:prstGeom>
          <a:solidFill>
            <a:schemeClr val="accent1"/>
          </a:solidFill>
          <a:ln w="9525">
            <a:solidFill>
              <a:srgbClr val="0000FF"/>
            </a:solidFill>
            <a:miter lim="800000"/>
            <a:headEnd/>
            <a:tailEnd/>
          </a:ln>
        </p:spPr>
        <p:txBody>
          <a:bodyPr wrap="none" anchor="ctr"/>
          <a:lstStyle/>
          <a:p>
            <a:pPr algn="ctr" eaLnBrk="1" hangingPunct="1"/>
            <a:r>
              <a:rPr lang="en-US" sz="2800" b="1">
                <a:solidFill>
                  <a:srgbClr val="0000FF"/>
                </a:solidFill>
                <a:cs typeface="Arial" charset="0"/>
              </a:rPr>
              <a:t>2</a:t>
            </a:r>
          </a:p>
        </p:txBody>
      </p:sp>
      <p:sp>
        <p:nvSpPr>
          <p:cNvPr id="22537" name="Rectangle 9"/>
          <p:cNvSpPr>
            <a:spLocks noChangeArrowheads="1"/>
          </p:cNvSpPr>
          <p:nvPr/>
        </p:nvSpPr>
        <p:spPr bwMode="auto">
          <a:xfrm>
            <a:off x="2863850" y="5126038"/>
            <a:ext cx="627063" cy="504825"/>
          </a:xfrm>
          <a:prstGeom prst="rect">
            <a:avLst/>
          </a:prstGeom>
          <a:solidFill>
            <a:schemeClr val="accent1"/>
          </a:solidFill>
          <a:ln w="9525">
            <a:solidFill>
              <a:srgbClr val="0000FF"/>
            </a:solidFill>
            <a:miter lim="800000"/>
            <a:headEnd/>
            <a:tailEnd/>
          </a:ln>
        </p:spPr>
        <p:txBody>
          <a:bodyPr wrap="none" anchor="ctr"/>
          <a:lstStyle/>
          <a:p>
            <a:pPr algn="ctr" eaLnBrk="1" hangingPunct="1"/>
            <a:r>
              <a:rPr lang="en-US" sz="2800" b="1">
                <a:solidFill>
                  <a:srgbClr val="0000FF"/>
                </a:solidFill>
                <a:cs typeface="Arial" charset="0"/>
              </a:rPr>
              <a:t>3</a:t>
            </a:r>
          </a:p>
        </p:txBody>
      </p:sp>
      <p:sp>
        <p:nvSpPr>
          <p:cNvPr id="22538" name="Rectangle 10"/>
          <p:cNvSpPr>
            <a:spLocks noChangeArrowheads="1"/>
          </p:cNvSpPr>
          <p:nvPr/>
        </p:nvSpPr>
        <p:spPr bwMode="auto">
          <a:xfrm>
            <a:off x="3460750" y="5126038"/>
            <a:ext cx="627063" cy="504825"/>
          </a:xfrm>
          <a:prstGeom prst="rect">
            <a:avLst/>
          </a:prstGeom>
          <a:solidFill>
            <a:schemeClr val="accent1"/>
          </a:solidFill>
          <a:ln w="9525">
            <a:solidFill>
              <a:srgbClr val="0000FF"/>
            </a:solidFill>
            <a:miter lim="800000"/>
            <a:headEnd/>
            <a:tailEnd/>
          </a:ln>
        </p:spPr>
        <p:txBody>
          <a:bodyPr wrap="none" anchor="ctr"/>
          <a:lstStyle/>
          <a:p>
            <a:pPr algn="ctr" eaLnBrk="1" hangingPunct="1"/>
            <a:r>
              <a:rPr lang="en-US" sz="2800" b="1">
                <a:solidFill>
                  <a:srgbClr val="0000FF"/>
                </a:solidFill>
                <a:cs typeface="Arial" charset="0"/>
              </a:rPr>
              <a:t>4</a:t>
            </a:r>
          </a:p>
        </p:txBody>
      </p:sp>
      <p:sp>
        <p:nvSpPr>
          <p:cNvPr id="22539" name="Rectangle 11"/>
          <p:cNvSpPr>
            <a:spLocks noChangeArrowheads="1"/>
          </p:cNvSpPr>
          <p:nvPr/>
        </p:nvSpPr>
        <p:spPr bwMode="auto">
          <a:xfrm>
            <a:off x="4087813" y="5126038"/>
            <a:ext cx="627062" cy="504825"/>
          </a:xfrm>
          <a:prstGeom prst="rect">
            <a:avLst/>
          </a:prstGeom>
          <a:solidFill>
            <a:schemeClr val="accent1"/>
          </a:solidFill>
          <a:ln w="9525">
            <a:solidFill>
              <a:srgbClr val="0000FF"/>
            </a:solidFill>
            <a:miter lim="800000"/>
            <a:headEnd/>
            <a:tailEnd/>
          </a:ln>
        </p:spPr>
        <p:txBody>
          <a:bodyPr wrap="none" anchor="ctr"/>
          <a:lstStyle/>
          <a:p>
            <a:pPr algn="ctr" eaLnBrk="1" hangingPunct="1"/>
            <a:r>
              <a:rPr lang="en-US" sz="2800" b="1">
                <a:solidFill>
                  <a:srgbClr val="0000FF"/>
                </a:solidFill>
                <a:cs typeface="Arial" charset="0"/>
              </a:rPr>
              <a:t>5</a:t>
            </a:r>
          </a:p>
        </p:txBody>
      </p:sp>
      <p:sp>
        <p:nvSpPr>
          <p:cNvPr id="22540" name="Rectangle 12"/>
          <p:cNvSpPr>
            <a:spLocks noChangeArrowheads="1"/>
          </p:cNvSpPr>
          <p:nvPr/>
        </p:nvSpPr>
        <p:spPr bwMode="auto">
          <a:xfrm>
            <a:off x="4664075" y="5126038"/>
            <a:ext cx="627063" cy="504825"/>
          </a:xfrm>
          <a:prstGeom prst="rect">
            <a:avLst/>
          </a:prstGeom>
          <a:solidFill>
            <a:schemeClr val="accent1"/>
          </a:solidFill>
          <a:ln w="9525">
            <a:solidFill>
              <a:srgbClr val="0000FF"/>
            </a:solidFill>
            <a:miter lim="800000"/>
            <a:headEnd/>
            <a:tailEnd/>
          </a:ln>
        </p:spPr>
        <p:txBody>
          <a:bodyPr wrap="none" anchor="ctr"/>
          <a:lstStyle/>
          <a:p>
            <a:pPr algn="ctr" eaLnBrk="1" hangingPunct="1"/>
            <a:r>
              <a:rPr lang="en-US" sz="2800" b="1">
                <a:solidFill>
                  <a:srgbClr val="0000FF"/>
                </a:solidFill>
                <a:cs typeface="Arial" charset="0"/>
              </a:rPr>
              <a:t>6</a:t>
            </a:r>
          </a:p>
        </p:txBody>
      </p:sp>
      <p:sp>
        <p:nvSpPr>
          <p:cNvPr id="22541" name="Rectangle 13"/>
          <p:cNvSpPr>
            <a:spLocks noChangeArrowheads="1"/>
          </p:cNvSpPr>
          <p:nvPr/>
        </p:nvSpPr>
        <p:spPr bwMode="auto">
          <a:xfrm>
            <a:off x="5240338" y="5126038"/>
            <a:ext cx="627062" cy="504825"/>
          </a:xfrm>
          <a:prstGeom prst="rect">
            <a:avLst/>
          </a:prstGeom>
          <a:solidFill>
            <a:schemeClr val="accent1"/>
          </a:solidFill>
          <a:ln w="9525">
            <a:solidFill>
              <a:srgbClr val="0000FF"/>
            </a:solidFill>
            <a:miter lim="800000"/>
            <a:headEnd/>
            <a:tailEnd/>
          </a:ln>
        </p:spPr>
        <p:txBody>
          <a:bodyPr wrap="none" anchor="ctr"/>
          <a:lstStyle/>
          <a:p>
            <a:pPr algn="ctr" eaLnBrk="1" hangingPunct="1"/>
            <a:r>
              <a:rPr lang="en-US" sz="2800" b="1">
                <a:solidFill>
                  <a:srgbClr val="0000FF"/>
                </a:solidFill>
                <a:cs typeface="Arial" charset="0"/>
              </a:rPr>
              <a:t>7</a:t>
            </a:r>
          </a:p>
        </p:txBody>
      </p:sp>
      <p:sp>
        <p:nvSpPr>
          <p:cNvPr id="22542" name="Rectangle 14"/>
          <p:cNvSpPr>
            <a:spLocks noChangeArrowheads="1"/>
          </p:cNvSpPr>
          <p:nvPr/>
        </p:nvSpPr>
        <p:spPr bwMode="auto">
          <a:xfrm>
            <a:off x="5837238" y="5126038"/>
            <a:ext cx="627062" cy="504825"/>
          </a:xfrm>
          <a:prstGeom prst="rect">
            <a:avLst/>
          </a:prstGeom>
          <a:solidFill>
            <a:schemeClr val="accent1"/>
          </a:solidFill>
          <a:ln w="9525">
            <a:solidFill>
              <a:srgbClr val="0000FF"/>
            </a:solidFill>
            <a:miter lim="800000"/>
            <a:headEnd/>
            <a:tailEnd/>
          </a:ln>
        </p:spPr>
        <p:txBody>
          <a:bodyPr wrap="none" anchor="ctr"/>
          <a:lstStyle/>
          <a:p>
            <a:pPr algn="ctr" eaLnBrk="1" hangingPunct="1"/>
            <a:r>
              <a:rPr lang="en-US" sz="2800" b="1">
                <a:solidFill>
                  <a:srgbClr val="0000FF"/>
                </a:solidFill>
                <a:cs typeface="Arial" charset="0"/>
              </a:rPr>
              <a:t>8</a:t>
            </a:r>
          </a:p>
        </p:txBody>
      </p:sp>
      <p:sp>
        <p:nvSpPr>
          <p:cNvPr id="22543" name="Rectangle 15"/>
          <p:cNvSpPr>
            <a:spLocks noChangeArrowheads="1"/>
          </p:cNvSpPr>
          <p:nvPr/>
        </p:nvSpPr>
        <p:spPr bwMode="auto">
          <a:xfrm>
            <a:off x="6464300" y="5126038"/>
            <a:ext cx="627063" cy="504825"/>
          </a:xfrm>
          <a:prstGeom prst="rect">
            <a:avLst/>
          </a:prstGeom>
          <a:solidFill>
            <a:schemeClr val="accent1"/>
          </a:solidFill>
          <a:ln w="9525">
            <a:solidFill>
              <a:srgbClr val="0000FF"/>
            </a:solidFill>
            <a:miter lim="800000"/>
            <a:headEnd/>
            <a:tailEnd/>
          </a:ln>
        </p:spPr>
        <p:txBody>
          <a:bodyPr wrap="none" anchor="ctr"/>
          <a:lstStyle/>
          <a:p>
            <a:pPr algn="ctr" eaLnBrk="1" hangingPunct="1"/>
            <a:r>
              <a:rPr lang="en-US" sz="2800" b="1">
                <a:solidFill>
                  <a:srgbClr val="0000FF"/>
                </a:solidFill>
                <a:cs typeface="Arial" charset="0"/>
              </a:rPr>
              <a:t>9</a:t>
            </a:r>
          </a:p>
        </p:txBody>
      </p:sp>
      <p:sp>
        <p:nvSpPr>
          <p:cNvPr id="22544" name="Rectangle 16"/>
          <p:cNvSpPr>
            <a:spLocks noChangeArrowheads="1"/>
          </p:cNvSpPr>
          <p:nvPr/>
        </p:nvSpPr>
        <p:spPr bwMode="auto">
          <a:xfrm>
            <a:off x="7040563" y="5126038"/>
            <a:ext cx="627062" cy="504825"/>
          </a:xfrm>
          <a:prstGeom prst="rect">
            <a:avLst/>
          </a:prstGeom>
          <a:solidFill>
            <a:schemeClr val="accent1"/>
          </a:solidFill>
          <a:ln w="9525">
            <a:solidFill>
              <a:srgbClr val="0000FF"/>
            </a:solidFill>
            <a:miter lim="800000"/>
            <a:headEnd/>
            <a:tailEnd/>
          </a:ln>
        </p:spPr>
        <p:txBody>
          <a:bodyPr wrap="none" anchor="ctr"/>
          <a:lstStyle/>
          <a:p>
            <a:pPr algn="ctr" eaLnBrk="1" hangingPunct="1"/>
            <a:r>
              <a:rPr lang="en-US" sz="2800" b="1">
                <a:solidFill>
                  <a:srgbClr val="0000FF"/>
                </a:solidFill>
                <a:cs typeface="Arial" charset="0"/>
              </a:rPr>
              <a:t>10</a:t>
            </a:r>
          </a:p>
        </p:txBody>
      </p:sp>
      <p:sp>
        <p:nvSpPr>
          <p:cNvPr id="22545" name="Rectangle 17"/>
          <p:cNvSpPr>
            <a:spLocks noChangeArrowheads="1"/>
          </p:cNvSpPr>
          <p:nvPr/>
        </p:nvSpPr>
        <p:spPr bwMode="auto">
          <a:xfrm>
            <a:off x="7616825" y="5126038"/>
            <a:ext cx="627063" cy="504825"/>
          </a:xfrm>
          <a:prstGeom prst="rect">
            <a:avLst/>
          </a:prstGeom>
          <a:solidFill>
            <a:schemeClr val="accent1"/>
          </a:solidFill>
          <a:ln w="9525">
            <a:solidFill>
              <a:srgbClr val="0000FF"/>
            </a:solidFill>
            <a:miter lim="800000"/>
            <a:headEnd/>
            <a:tailEnd/>
          </a:ln>
        </p:spPr>
        <p:txBody>
          <a:bodyPr wrap="none" anchor="ctr"/>
          <a:lstStyle/>
          <a:p>
            <a:pPr algn="ctr" eaLnBrk="1" hangingPunct="1"/>
            <a:r>
              <a:rPr lang="en-US" sz="2800" b="1">
                <a:solidFill>
                  <a:srgbClr val="0000FF"/>
                </a:solidFill>
                <a:cs typeface="Arial" charset="0"/>
              </a:rPr>
              <a:t>11</a:t>
            </a:r>
          </a:p>
        </p:txBody>
      </p:sp>
      <p:sp>
        <p:nvSpPr>
          <p:cNvPr id="22546" name="Rectangle 18"/>
          <p:cNvSpPr>
            <a:spLocks noChangeArrowheads="1"/>
          </p:cNvSpPr>
          <p:nvPr/>
        </p:nvSpPr>
        <p:spPr bwMode="auto">
          <a:xfrm>
            <a:off x="8193088" y="5126038"/>
            <a:ext cx="627062" cy="504825"/>
          </a:xfrm>
          <a:prstGeom prst="rect">
            <a:avLst/>
          </a:prstGeom>
          <a:solidFill>
            <a:schemeClr val="accent1"/>
          </a:solidFill>
          <a:ln w="9525">
            <a:solidFill>
              <a:srgbClr val="0000FF"/>
            </a:solidFill>
            <a:miter lim="800000"/>
            <a:headEnd/>
            <a:tailEnd/>
          </a:ln>
        </p:spPr>
        <p:txBody>
          <a:bodyPr wrap="none" anchor="ctr"/>
          <a:lstStyle/>
          <a:p>
            <a:pPr algn="ctr" eaLnBrk="1" hangingPunct="1"/>
            <a:r>
              <a:rPr lang="en-US" sz="2800" b="1">
                <a:solidFill>
                  <a:srgbClr val="0000FF"/>
                </a:solidFill>
                <a:cs typeface="Arial" charset="0"/>
              </a:rPr>
              <a:t>12</a:t>
            </a:r>
          </a:p>
        </p:txBody>
      </p:sp>
      <p:sp>
        <p:nvSpPr>
          <p:cNvPr id="22547" name="Rectangle 19"/>
          <p:cNvSpPr>
            <a:spLocks noChangeArrowheads="1"/>
          </p:cNvSpPr>
          <p:nvPr/>
        </p:nvSpPr>
        <p:spPr bwMode="auto">
          <a:xfrm>
            <a:off x="328613" y="5126038"/>
            <a:ext cx="1311275" cy="504825"/>
          </a:xfrm>
          <a:prstGeom prst="rect">
            <a:avLst/>
          </a:prstGeom>
          <a:solidFill>
            <a:schemeClr val="accent1"/>
          </a:solidFill>
          <a:ln w="9525">
            <a:solidFill>
              <a:srgbClr val="0000FF"/>
            </a:solidFill>
            <a:miter lim="800000"/>
            <a:headEnd/>
            <a:tailEnd/>
          </a:ln>
        </p:spPr>
        <p:txBody>
          <a:bodyPr wrap="none" anchor="ctr"/>
          <a:lstStyle/>
          <a:p>
            <a:pPr algn="ctr" eaLnBrk="1" hangingPunct="1"/>
            <a:r>
              <a:rPr lang="en-US" sz="2800" b="1">
                <a:solidFill>
                  <a:srgbClr val="0000FF"/>
                </a:solidFill>
                <a:cs typeface="Arial" charset="0"/>
              </a:rPr>
              <a:t>Tháng</a:t>
            </a:r>
          </a:p>
        </p:txBody>
      </p:sp>
      <p:sp>
        <p:nvSpPr>
          <p:cNvPr id="22548" name="Rectangle 20"/>
          <p:cNvSpPr>
            <a:spLocks noChangeArrowheads="1"/>
          </p:cNvSpPr>
          <p:nvPr/>
        </p:nvSpPr>
        <p:spPr bwMode="auto">
          <a:xfrm>
            <a:off x="1635125" y="3327400"/>
            <a:ext cx="627063" cy="504825"/>
          </a:xfrm>
          <a:prstGeom prst="rect">
            <a:avLst/>
          </a:prstGeom>
          <a:solidFill>
            <a:schemeClr val="accent1"/>
          </a:solidFill>
          <a:ln w="9525">
            <a:solidFill>
              <a:srgbClr val="0000FF"/>
            </a:solidFill>
            <a:miter lim="800000"/>
            <a:headEnd/>
            <a:tailEnd/>
          </a:ln>
        </p:spPr>
        <p:txBody>
          <a:bodyPr wrap="none" anchor="ctr"/>
          <a:lstStyle/>
          <a:p>
            <a:pPr algn="ctr" eaLnBrk="1" hangingPunct="1"/>
            <a:r>
              <a:rPr lang="en-US" sz="2800" b="1">
                <a:solidFill>
                  <a:srgbClr val="0000FF"/>
                </a:solidFill>
                <a:cs typeface="Arial" charset="0"/>
              </a:rPr>
              <a:t>1</a:t>
            </a:r>
          </a:p>
        </p:txBody>
      </p:sp>
      <p:sp>
        <p:nvSpPr>
          <p:cNvPr id="22549" name="Rectangle 21"/>
          <p:cNvSpPr>
            <a:spLocks noChangeArrowheads="1"/>
          </p:cNvSpPr>
          <p:nvPr/>
        </p:nvSpPr>
        <p:spPr bwMode="auto">
          <a:xfrm>
            <a:off x="2232025" y="3327400"/>
            <a:ext cx="627063" cy="504825"/>
          </a:xfrm>
          <a:prstGeom prst="rect">
            <a:avLst/>
          </a:prstGeom>
          <a:solidFill>
            <a:schemeClr val="accent1"/>
          </a:solidFill>
          <a:ln w="9525">
            <a:solidFill>
              <a:srgbClr val="0000FF"/>
            </a:solidFill>
            <a:miter lim="800000"/>
            <a:headEnd/>
            <a:tailEnd/>
          </a:ln>
        </p:spPr>
        <p:txBody>
          <a:bodyPr wrap="none" anchor="ctr"/>
          <a:lstStyle/>
          <a:p>
            <a:pPr algn="ctr" eaLnBrk="1" hangingPunct="1"/>
            <a:r>
              <a:rPr lang="en-US" sz="2800" b="1">
                <a:solidFill>
                  <a:srgbClr val="0000FF"/>
                </a:solidFill>
                <a:cs typeface="Arial" charset="0"/>
              </a:rPr>
              <a:t>2</a:t>
            </a:r>
          </a:p>
        </p:txBody>
      </p:sp>
      <p:sp>
        <p:nvSpPr>
          <p:cNvPr id="22550" name="Rectangle 22"/>
          <p:cNvSpPr>
            <a:spLocks noChangeArrowheads="1"/>
          </p:cNvSpPr>
          <p:nvPr/>
        </p:nvSpPr>
        <p:spPr bwMode="auto">
          <a:xfrm>
            <a:off x="2859088" y="3327400"/>
            <a:ext cx="627062" cy="504825"/>
          </a:xfrm>
          <a:prstGeom prst="rect">
            <a:avLst/>
          </a:prstGeom>
          <a:solidFill>
            <a:schemeClr val="accent1"/>
          </a:solidFill>
          <a:ln w="9525">
            <a:solidFill>
              <a:srgbClr val="0000FF"/>
            </a:solidFill>
            <a:miter lim="800000"/>
            <a:headEnd/>
            <a:tailEnd/>
          </a:ln>
        </p:spPr>
        <p:txBody>
          <a:bodyPr wrap="none" anchor="ctr"/>
          <a:lstStyle/>
          <a:p>
            <a:pPr algn="ctr" eaLnBrk="1" hangingPunct="1"/>
            <a:r>
              <a:rPr lang="en-US" sz="2800" b="1">
                <a:solidFill>
                  <a:srgbClr val="0000FF"/>
                </a:solidFill>
                <a:cs typeface="Arial" charset="0"/>
              </a:rPr>
              <a:t>3</a:t>
            </a:r>
          </a:p>
        </p:txBody>
      </p:sp>
      <p:sp>
        <p:nvSpPr>
          <p:cNvPr id="22551" name="Rectangle 23"/>
          <p:cNvSpPr>
            <a:spLocks noChangeArrowheads="1"/>
          </p:cNvSpPr>
          <p:nvPr/>
        </p:nvSpPr>
        <p:spPr bwMode="auto">
          <a:xfrm>
            <a:off x="3455988" y="3327400"/>
            <a:ext cx="627062" cy="504825"/>
          </a:xfrm>
          <a:prstGeom prst="rect">
            <a:avLst/>
          </a:prstGeom>
          <a:solidFill>
            <a:schemeClr val="accent1"/>
          </a:solidFill>
          <a:ln w="9525">
            <a:solidFill>
              <a:srgbClr val="0000FF"/>
            </a:solidFill>
            <a:miter lim="800000"/>
            <a:headEnd/>
            <a:tailEnd/>
          </a:ln>
        </p:spPr>
        <p:txBody>
          <a:bodyPr wrap="none" anchor="ctr"/>
          <a:lstStyle/>
          <a:p>
            <a:pPr algn="ctr" eaLnBrk="1" hangingPunct="1"/>
            <a:r>
              <a:rPr lang="en-US" sz="2800" b="1">
                <a:solidFill>
                  <a:srgbClr val="0000FF"/>
                </a:solidFill>
                <a:cs typeface="Arial" charset="0"/>
              </a:rPr>
              <a:t>4</a:t>
            </a:r>
          </a:p>
        </p:txBody>
      </p:sp>
      <p:sp>
        <p:nvSpPr>
          <p:cNvPr id="22552" name="Rectangle 24"/>
          <p:cNvSpPr>
            <a:spLocks noChangeArrowheads="1"/>
          </p:cNvSpPr>
          <p:nvPr/>
        </p:nvSpPr>
        <p:spPr bwMode="auto">
          <a:xfrm>
            <a:off x="4083050" y="3327400"/>
            <a:ext cx="627063" cy="504825"/>
          </a:xfrm>
          <a:prstGeom prst="rect">
            <a:avLst/>
          </a:prstGeom>
          <a:solidFill>
            <a:schemeClr val="accent1"/>
          </a:solidFill>
          <a:ln w="9525">
            <a:solidFill>
              <a:srgbClr val="0000FF"/>
            </a:solidFill>
            <a:miter lim="800000"/>
            <a:headEnd/>
            <a:tailEnd/>
          </a:ln>
        </p:spPr>
        <p:txBody>
          <a:bodyPr wrap="none" anchor="ctr"/>
          <a:lstStyle/>
          <a:p>
            <a:pPr algn="ctr" eaLnBrk="1" hangingPunct="1"/>
            <a:r>
              <a:rPr lang="en-US" sz="2800" b="1">
                <a:solidFill>
                  <a:srgbClr val="0000FF"/>
                </a:solidFill>
                <a:cs typeface="Arial" charset="0"/>
              </a:rPr>
              <a:t>5</a:t>
            </a:r>
          </a:p>
        </p:txBody>
      </p:sp>
      <p:sp>
        <p:nvSpPr>
          <p:cNvPr id="22553" name="Rectangle 25"/>
          <p:cNvSpPr>
            <a:spLocks noChangeArrowheads="1"/>
          </p:cNvSpPr>
          <p:nvPr/>
        </p:nvSpPr>
        <p:spPr bwMode="auto">
          <a:xfrm>
            <a:off x="4659313" y="3327400"/>
            <a:ext cx="627062" cy="504825"/>
          </a:xfrm>
          <a:prstGeom prst="rect">
            <a:avLst/>
          </a:prstGeom>
          <a:solidFill>
            <a:schemeClr val="accent1"/>
          </a:solidFill>
          <a:ln w="9525">
            <a:solidFill>
              <a:srgbClr val="0000FF"/>
            </a:solidFill>
            <a:miter lim="800000"/>
            <a:headEnd/>
            <a:tailEnd/>
          </a:ln>
        </p:spPr>
        <p:txBody>
          <a:bodyPr wrap="none" anchor="ctr"/>
          <a:lstStyle/>
          <a:p>
            <a:pPr algn="ctr" eaLnBrk="1" hangingPunct="1"/>
            <a:r>
              <a:rPr lang="en-US" sz="2800" b="1">
                <a:solidFill>
                  <a:srgbClr val="0000FF"/>
                </a:solidFill>
                <a:cs typeface="Arial" charset="0"/>
              </a:rPr>
              <a:t>6</a:t>
            </a:r>
          </a:p>
        </p:txBody>
      </p:sp>
      <p:sp>
        <p:nvSpPr>
          <p:cNvPr id="22554" name="Rectangle 26"/>
          <p:cNvSpPr>
            <a:spLocks noChangeArrowheads="1"/>
          </p:cNvSpPr>
          <p:nvPr/>
        </p:nvSpPr>
        <p:spPr bwMode="auto">
          <a:xfrm>
            <a:off x="5235575" y="3327400"/>
            <a:ext cx="627063" cy="504825"/>
          </a:xfrm>
          <a:prstGeom prst="rect">
            <a:avLst/>
          </a:prstGeom>
          <a:solidFill>
            <a:schemeClr val="accent1"/>
          </a:solidFill>
          <a:ln w="9525">
            <a:solidFill>
              <a:srgbClr val="0000FF"/>
            </a:solidFill>
            <a:miter lim="800000"/>
            <a:headEnd/>
            <a:tailEnd/>
          </a:ln>
        </p:spPr>
        <p:txBody>
          <a:bodyPr wrap="none" anchor="ctr"/>
          <a:lstStyle/>
          <a:p>
            <a:pPr algn="ctr" eaLnBrk="1" hangingPunct="1"/>
            <a:r>
              <a:rPr lang="en-US" sz="2800" b="1">
                <a:solidFill>
                  <a:srgbClr val="0000FF"/>
                </a:solidFill>
                <a:cs typeface="Arial" charset="0"/>
              </a:rPr>
              <a:t>7</a:t>
            </a:r>
          </a:p>
        </p:txBody>
      </p:sp>
      <p:sp>
        <p:nvSpPr>
          <p:cNvPr id="22555" name="Rectangle 27"/>
          <p:cNvSpPr>
            <a:spLocks noChangeArrowheads="1"/>
          </p:cNvSpPr>
          <p:nvPr/>
        </p:nvSpPr>
        <p:spPr bwMode="auto">
          <a:xfrm>
            <a:off x="5832475" y="3327400"/>
            <a:ext cx="627063" cy="504825"/>
          </a:xfrm>
          <a:prstGeom prst="rect">
            <a:avLst/>
          </a:prstGeom>
          <a:solidFill>
            <a:schemeClr val="accent1"/>
          </a:solidFill>
          <a:ln w="9525">
            <a:solidFill>
              <a:srgbClr val="0000FF"/>
            </a:solidFill>
            <a:miter lim="800000"/>
            <a:headEnd/>
            <a:tailEnd/>
          </a:ln>
        </p:spPr>
        <p:txBody>
          <a:bodyPr wrap="none" anchor="ctr"/>
          <a:lstStyle/>
          <a:p>
            <a:pPr algn="ctr" eaLnBrk="1" hangingPunct="1"/>
            <a:r>
              <a:rPr lang="en-US" sz="2800" b="1">
                <a:solidFill>
                  <a:srgbClr val="0000FF"/>
                </a:solidFill>
                <a:cs typeface="Arial" charset="0"/>
              </a:rPr>
              <a:t>8</a:t>
            </a:r>
          </a:p>
        </p:txBody>
      </p:sp>
      <p:sp>
        <p:nvSpPr>
          <p:cNvPr id="22556" name="Rectangle 28"/>
          <p:cNvSpPr>
            <a:spLocks noChangeArrowheads="1"/>
          </p:cNvSpPr>
          <p:nvPr/>
        </p:nvSpPr>
        <p:spPr bwMode="auto">
          <a:xfrm>
            <a:off x="6459538" y="3327400"/>
            <a:ext cx="627062" cy="504825"/>
          </a:xfrm>
          <a:prstGeom prst="rect">
            <a:avLst/>
          </a:prstGeom>
          <a:solidFill>
            <a:schemeClr val="accent1"/>
          </a:solidFill>
          <a:ln w="9525">
            <a:solidFill>
              <a:srgbClr val="0000FF"/>
            </a:solidFill>
            <a:miter lim="800000"/>
            <a:headEnd/>
            <a:tailEnd/>
          </a:ln>
        </p:spPr>
        <p:txBody>
          <a:bodyPr wrap="none" anchor="ctr"/>
          <a:lstStyle/>
          <a:p>
            <a:pPr algn="ctr" eaLnBrk="1" hangingPunct="1"/>
            <a:r>
              <a:rPr lang="en-US" sz="2800" b="1">
                <a:solidFill>
                  <a:srgbClr val="0000FF"/>
                </a:solidFill>
                <a:cs typeface="Arial" charset="0"/>
              </a:rPr>
              <a:t>9</a:t>
            </a:r>
          </a:p>
        </p:txBody>
      </p:sp>
      <p:sp>
        <p:nvSpPr>
          <p:cNvPr id="22557" name="Rectangle 29"/>
          <p:cNvSpPr>
            <a:spLocks noChangeArrowheads="1"/>
          </p:cNvSpPr>
          <p:nvPr/>
        </p:nvSpPr>
        <p:spPr bwMode="auto">
          <a:xfrm>
            <a:off x="7035800" y="3327400"/>
            <a:ext cx="627063" cy="504825"/>
          </a:xfrm>
          <a:prstGeom prst="rect">
            <a:avLst/>
          </a:prstGeom>
          <a:solidFill>
            <a:schemeClr val="accent1"/>
          </a:solidFill>
          <a:ln w="9525">
            <a:solidFill>
              <a:srgbClr val="0000FF"/>
            </a:solidFill>
            <a:miter lim="800000"/>
            <a:headEnd/>
            <a:tailEnd/>
          </a:ln>
        </p:spPr>
        <p:txBody>
          <a:bodyPr wrap="none" anchor="ctr"/>
          <a:lstStyle/>
          <a:p>
            <a:pPr algn="ctr" eaLnBrk="1" hangingPunct="1"/>
            <a:r>
              <a:rPr lang="en-US" sz="2800" b="1">
                <a:solidFill>
                  <a:srgbClr val="0000FF"/>
                </a:solidFill>
                <a:cs typeface="Arial" charset="0"/>
              </a:rPr>
              <a:t>10</a:t>
            </a:r>
          </a:p>
        </p:txBody>
      </p:sp>
      <p:sp>
        <p:nvSpPr>
          <p:cNvPr id="22558" name="Rectangle 30"/>
          <p:cNvSpPr>
            <a:spLocks noChangeArrowheads="1"/>
          </p:cNvSpPr>
          <p:nvPr/>
        </p:nvSpPr>
        <p:spPr bwMode="auto">
          <a:xfrm>
            <a:off x="7612063" y="3327400"/>
            <a:ext cx="627062" cy="504825"/>
          </a:xfrm>
          <a:prstGeom prst="rect">
            <a:avLst/>
          </a:prstGeom>
          <a:solidFill>
            <a:schemeClr val="accent1"/>
          </a:solidFill>
          <a:ln w="9525">
            <a:solidFill>
              <a:srgbClr val="0000FF"/>
            </a:solidFill>
            <a:miter lim="800000"/>
            <a:headEnd/>
            <a:tailEnd/>
          </a:ln>
        </p:spPr>
        <p:txBody>
          <a:bodyPr wrap="none" anchor="ctr"/>
          <a:lstStyle/>
          <a:p>
            <a:pPr algn="ctr" eaLnBrk="1" hangingPunct="1"/>
            <a:r>
              <a:rPr lang="en-US" sz="2800" b="1">
                <a:solidFill>
                  <a:srgbClr val="0000FF"/>
                </a:solidFill>
                <a:cs typeface="Arial" charset="0"/>
              </a:rPr>
              <a:t>11</a:t>
            </a:r>
          </a:p>
        </p:txBody>
      </p:sp>
      <p:sp>
        <p:nvSpPr>
          <p:cNvPr id="22559" name="Rectangle 31"/>
          <p:cNvSpPr>
            <a:spLocks noChangeArrowheads="1"/>
          </p:cNvSpPr>
          <p:nvPr/>
        </p:nvSpPr>
        <p:spPr bwMode="auto">
          <a:xfrm>
            <a:off x="8188325" y="3327400"/>
            <a:ext cx="627063" cy="504825"/>
          </a:xfrm>
          <a:prstGeom prst="rect">
            <a:avLst/>
          </a:prstGeom>
          <a:solidFill>
            <a:schemeClr val="accent1"/>
          </a:solidFill>
          <a:ln w="9525">
            <a:solidFill>
              <a:srgbClr val="0000FF"/>
            </a:solidFill>
            <a:miter lim="800000"/>
            <a:headEnd/>
            <a:tailEnd/>
          </a:ln>
        </p:spPr>
        <p:txBody>
          <a:bodyPr wrap="none" anchor="ctr"/>
          <a:lstStyle/>
          <a:p>
            <a:pPr algn="ctr" eaLnBrk="1" hangingPunct="1"/>
            <a:r>
              <a:rPr lang="en-US" sz="2800" b="1">
                <a:solidFill>
                  <a:srgbClr val="0000FF"/>
                </a:solidFill>
                <a:cs typeface="Arial" charset="0"/>
              </a:rPr>
              <a:t>12</a:t>
            </a:r>
          </a:p>
        </p:txBody>
      </p:sp>
      <p:sp>
        <p:nvSpPr>
          <p:cNvPr id="22560" name="Rectangle 32"/>
          <p:cNvSpPr>
            <a:spLocks noChangeArrowheads="1"/>
          </p:cNvSpPr>
          <p:nvPr/>
        </p:nvSpPr>
        <p:spPr bwMode="auto">
          <a:xfrm>
            <a:off x="323850" y="3327400"/>
            <a:ext cx="1311275" cy="504825"/>
          </a:xfrm>
          <a:prstGeom prst="rect">
            <a:avLst/>
          </a:prstGeom>
          <a:solidFill>
            <a:schemeClr val="accent1"/>
          </a:solidFill>
          <a:ln w="9525">
            <a:solidFill>
              <a:srgbClr val="0000FF"/>
            </a:solidFill>
            <a:miter lim="800000"/>
            <a:headEnd/>
            <a:tailEnd/>
          </a:ln>
        </p:spPr>
        <p:txBody>
          <a:bodyPr wrap="none" anchor="ctr"/>
          <a:lstStyle/>
          <a:p>
            <a:pPr algn="ctr" eaLnBrk="1" hangingPunct="1"/>
            <a:r>
              <a:rPr lang="en-US" sz="2800" b="1">
                <a:solidFill>
                  <a:srgbClr val="0000FF"/>
                </a:solidFill>
                <a:cs typeface="Arial" charset="0"/>
              </a:rPr>
              <a:t>Tháng</a:t>
            </a:r>
          </a:p>
        </p:txBody>
      </p:sp>
      <p:sp>
        <p:nvSpPr>
          <p:cNvPr id="59424" name="WordArt 36"/>
          <p:cNvSpPr>
            <a:spLocks noChangeArrowheads="1" noChangeShapeType="1" noTextEdit="1"/>
          </p:cNvSpPr>
          <p:nvPr/>
        </p:nvSpPr>
        <p:spPr bwMode="auto">
          <a:xfrm>
            <a:off x="4114800" y="685800"/>
            <a:ext cx="3276600" cy="5715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FFFF00"/>
                </a:solidFill>
                <a:effectLst>
                  <a:outerShdw dist="35921" dir="2700000" algn="ctr" rotWithShape="0">
                    <a:srgbClr val="990000"/>
                  </a:outerShdw>
                </a:effectLst>
                <a:latin typeface="Arial"/>
                <a:cs typeface="Arial"/>
              </a:rPr>
              <a:t>Bài 5: Tây Nguyên</a:t>
            </a:r>
          </a:p>
        </p:txBody>
      </p:sp>
      <p:sp>
        <p:nvSpPr>
          <p:cNvPr id="59425" name="Rectangle 37"/>
          <p:cNvSpPr>
            <a:spLocks noChangeArrowheads="1"/>
          </p:cNvSpPr>
          <p:nvPr/>
        </p:nvSpPr>
        <p:spPr bwMode="auto">
          <a:xfrm>
            <a:off x="1066800" y="609600"/>
            <a:ext cx="3429000" cy="762000"/>
          </a:xfrm>
          <a:prstGeom prst="rect">
            <a:avLst/>
          </a:prstGeom>
          <a:noFill/>
          <a:ln w="9525" algn="ctr">
            <a:noFill/>
            <a:miter lim="800000"/>
            <a:headEnd/>
            <a:tailEnd/>
          </a:ln>
        </p:spPr>
        <p:txBody>
          <a:bodyPr anchor="ctr">
            <a:spAutoFit/>
          </a:bodyPr>
          <a:lstStyle/>
          <a:p>
            <a:pPr algn="ctr"/>
            <a:r>
              <a:rPr lang="en-US" sz="4400" u="sng">
                <a:solidFill>
                  <a:srgbClr val="FF0066"/>
                </a:solidFill>
              </a:rPr>
              <a:t>ĐỊA LÍ</a:t>
            </a:r>
            <a:r>
              <a:rPr lang="en-US" sz="4400">
                <a:solidFill>
                  <a:srgbClr val="FF0066"/>
                </a:solidFill>
              </a:rPr>
              <a:t>:</a:t>
            </a:r>
          </a:p>
        </p:txBody>
      </p:sp>
      <p:sp>
        <p:nvSpPr>
          <p:cNvPr id="59426" name="WordArt 38"/>
          <p:cNvSpPr>
            <a:spLocks noChangeArrowheads="1" noChangeShapeType="1" noTextEdit="1"/>
          </p:cNvSpPr>
          <p:nvPr/>
        </p:nvSpPr>
        <p:spPr bwMode="auto">
          <a:xfrm>
            <a:off x="1524000" y="152400"/>
            <a:ext cx="6038850" cy="504825"/>
          </a:xfrm>
          <a:prstGeom prst="rect">
            <a:avLst/>
          </a:prstGeom>
        </p:spPr>
        <p:txBody>
          <a:bodyPr wrap="none" fromWordArt="1">
            <a:prstTxWarp prst="textPlain">
              <a:avLst>
                <a:gd name="adj" fmla="val 50000"/>
              </a:avLst>
            </a:prstTxWarp>
          </a:bodyPr>
          <a:lstStyle/>
          <a:p>
            <a:pPr algn="ctr"/>
            <a:endParaRPr lang="en-US" sz="3600" kern="10">
              <a:ln w="12700">
                <a:solidFill>
                  <a:srgbClr val="3333CC"/>
                </a:solidFill>
                <a:round/>
                <a:headEnd/>
                <a:tailEnd/>
              </a:ln>
              <a:solidFill>
                <a:srgbClr val="FF0066">
                  <a:alpha val="50195"/>
                </a:srgbClr>
              </a:solidFill>
              <a:effectLst>
                <a:outerShdw dist="45791" dir="2021404" algn="ctr" rotWithShape="0">
                  <a:srgbClr val="9999FF"/>
                </a:outerShdw>
              </a:effectLst>
              <a:latin typeface="Arial"/>
              <a:cs typeface="Aria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additive="base">
                                        <p:cTn id="7" dur="1000" fill="hold"/>
                                        <p:tgtEl>
                                          <p:spTgt spid="22531"/>
                                        </p:tgtEl>
                                        <p:attrNameLst>
                                          <p:attrName>ppt_x</p:attrName>
                                        </p:attrNameLst>
                                      </p:cBhvr>
                                      <p:tavLst>
                                        <p:tav tm="0">
                                          <p:val>
                                            <p:strVal val="1+#ppt_w/2"/>
                                          </p:val>
                                        </p:tav>
                                        <p:tav tm="100000">
                                          <p:val>
                                            <p:strVal val="#ppt_x"/>
                                          </p:val>
                                        </p:tav>
                                      </p:tavLst>
                                    </p:anim>
                                    <p:anim calcmode="lin" valueType="num">
                                      <p:cBhvr additive="base">
                                        <p:cTn id="8" dur="1000" fill="hold"/>
                                        <p:tgtEl>
                                          <p:spTgt spid="2253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22532"/>
                                        </p:tgtEl>
                                        <p:attrNameLst>
                                          <p:attrName>style.visibility</p:attrName>
                                        </p:attrNameLst>
                                      </p:cBhvr>
                                      <p:to>
                                        <p:strVal val="visible"/>
                                      </p:to>
                                    </p:set>
                                    <p:anim calcmode="lin" valueType="num">
                                      <p:cBhvr additive="base">
                                        <p:cTn id="12" dur="1000" fill="hold"/>
                                        <p:tgtEl>
                                          <p:spTgt spid="22532"/>
                                        </p:tgtEl>
                                        <p:attrNameLst>
                                          <p:attrName>ppt_x</p:attrName>
                                        </p:attrNameLst>
                                      </p:cBhvr>
                                      <p:tavLst>
                                        <p:tav tm="0">
                                          <p:val>
                                            <p:strVal val="1+#ppt_w/2"/>
                                          </p:val>
                                        </p:tav>
                                        <p:tav tm="100000">
                                          <p:val>
                                            <p:strVal val="#ppt_x"/>
                                          </p:val>
                                        </p:tav>
                                      </p:tavLst>
                                    </p:anim>
                                    <p:anim calcmode="lin" valueType="num">
                                      <p:cBhvr additive="base">
                                        <p:cTn id="13" dur="1000" fill="hold"/>
                                        <p:tgtEl>
                                          <p:spTgt spid="2253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2" fill="hold" grpId="0" nodeType="afterEffect">
                                  <p:stCondLst>
                                    <p:cond delay="0"/>
                                  </p:stCondLst>
                                  <p:childTnLst>
                                    <p:set>
                                      <p:cBhvr>
                                        <p:cTn id="16" dur="1" fill="hold">
                                          <p:stCondLst>
                                            <p:cond delay="0"/>
                                          </p:stCondLst>
                                        </p:cTn>
                                        <p:tgtEl>
                                          <p:spTgt spid="22533"/>
                                        </p:tgtEl>
                                        <p:attrNameLst>
                                          <p:attrName>style.visibility</p:attrName>
                                        </p:attrNameLst>
                                      </p:cBhvr>
                                      <p:to>
                                        <p:strVal val="visible"/>
                                      </p:to>
                                    </p:set>
                                    <p:anim calcmode="lin" valueType="num">
                                      <p:cBhvr additive="base">
                                        <p:cTn id="17" dur="1000" fill="hold"/>
                                        <p:tgtEl>
                                          <p:spTgt spid="22533"/>
                                        </p:tgtEl>
                                        <p:attrNameLst>
                                          <p:attrName>ppt_x</p:attrName>
                                        </p:attrNameLst>
                                      </p:cBhvr>
                                      <p:tavLst>
                                        <p:tav tm="0">
                                          <p:val>
                                            <p:strVal val="1+#ppt_w/2"/>
                                          </p:val>
                                        </p:tav>
                                        <p:tav tm="100000">
                                          <p:val>
                                            <p:strVal val="#ppt_x"/>
                                          </p:val>
                                        </p:tav>
                                      </p:tavLst>
                                    </p:anim>
                                    <p:anim calcmode="lin" valueType="num">
                                      <p:cBhvr additive="base">
                                        <p:cTn id="18" dur="1000" fill="hold"/>
                                        <p:tgtEl>
                                          <p:spTgt spid="22533"/>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3000"/>
                            </p:stCondLst>
                            <p:childTnLst>
                              <p:par>
                                <p:cTn id="20" presetID="2" presetClass="entr" presetSubtype="2" fill="hold" grpId="0" nodeType="afterEffect">
                                  <p:stCondLst>
                                    <p:cond delay="0"/>
                                  </p:stCondLst>
                                  <p:childTnLst>
                                    <p:set>
                                      <p:cBhvr>
                                        <p:cTn id="21" dur="1" fill="hold">
                                          <p:stCondLst>
                                            <p:cond delay="0"/>
                                          </p:stCondLst>
                                        </p:cTn>
                                        <p:tgtEl>
                                          <p:spTgt spid="22560"/>
                                        </p:tgtEl>
                                        <p:attrNameLst>
                                          <p:attrName>style.visibility</p:attrName>
                                        </p:attrNameLst>
                                      </p:cBhvr>
                                      <p:to>
                                        <p:strVal val="visible"/>
                                      </p:to>
                                    </p:set>
                                    <p:anim calcmode="lin" valueType="num">
                                      <p:cBhvr additive="base">
                                        <p:cTn id="22" dur="1000" fill="hold"/>
                                        <p:tgtEl>
                                          <p:spTgt spid="22560"/>
                                        </p:tgtEl>
                                        <p:attrNameLst>
                                          <p:attrName>ppt_x</p:attrName>
                                        </p:attrNameLst>
                                      </p:cBhvr>
                                      <p:tavLst>
                                        <p:tav tm="0">
                                          <p:val>
                                            <p:strVal val="1+#ppt_w/2"/>
                                          </p:val>
                                        </p:tav>
                                        <p:tav tm="100000">
                                          <p:val>
                                            <p:strVal val="#ppt_x"/>
                                          </p:val>
                                        </p:tav>
                                      </p:tavLst>
                                    </p:anim>
                                    <p:anim calcmode="lin" valueType="num">
                                      <p:cBhvr additive="base">
                                        <p:cTn id="23" dur="1000" fill="hold"/>
                                        <p:tgtEl>
                                          <p:spTgt spid="22560"/>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22548"/>
                                        </p:tgtEl>
                                        <p:attrNameLst>
                                          <p:attrName>style.visibility</p:attrName>
                                        </p:attrNameLst>
                                      </p:cBhvr>
                                      <p:to>
                                        <p:strVal val="visible"/>
                                      </p:to>
                                    </p:set>
                                    <p:anim calcmode="lin" valueType="num">
                                      <p:cBhvr additive="base">
                                        <p:cTn id="26" dur="1000" fill="hold"/>
                                        <p:tgtEl>
                                          <p:spTgt spid="22548"/>
                                        </p:tgtEl>
                                        <p:attrNameLst>
                                          <p:attrName>ppt_x</p:attrName>
                                        </p:attrNameLst>
                                      </p:cBhvr>
                                      <p:tavLst>
                                        <p:tav tm="0">
                                          <p:val>
                                            <p:strVal val="1+#ppt_w/2"/>
                                          </p:val>
                                        </p:tav>
                                        <p:tav tm="100000">
                                          <p:val>
                                            <p:strVal val="#ppt_x"/>
                                          </p:val>
                                        </p:tav>
                                      </p:tavLst>
                                    </p:anim>
                                    <p:anim calcmode="lin" valueType="num">
                                      <p:cBhvr additive="base">
                                        <p:cTn id="27" dur="1000" fill="hold"/>
                                        <p:tgtEl>
                                          <p:spTgt spid="22548"/>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22549"/>
                                        </p:tgtEl>
                                        <p:attrNameLst>
                                          <p:attrName>style.visibility</p:attrName>
                                        </p:attrNameLst>
                                      </p:cBhvr>
                                      <p:to>
                                        <p:strVal val="visible"/>
                                      </p:to>
                                    </p:set>
                                    <p:anim calcmode="lin" valueType="num">
                                      <p:cBhvr additive="base">
                                        <p:cTn id="30" dur="1000" fill="hold"/>
                                        <p:tgtEl>
                                          <p:spTgt spid="22549"/>
                                        </p:tgtEl>
                                        <p:attrNameLst>
                                          <p:attrName>ppt_x</p:attrName>
                                        </p:attrNameLst>
                                      </p:cBhvr>
                                      <p:tavLst>
                                        <p:tav tm="0">
                                          <p:val>
                                            <p:strVal val="1+#ppt_w/2"/>
                                          </p:val>
                                        </p:tav>
                                        <p:tav tm="100000">
                                          <p:val>
                                            <p:strVal val="#ppt_x"/>
                                          </p:val>
                                        </p:tav>
                                      </p:tavLst>
                                    </p:anim>
                                    <p:anim calcmode="lin" valueType="num">
                                      <p:cBhvr additive="base">
                                        <p:cTn id="31" dur="1000" fill="hold"/>
                                        <p:tgtEl>
                                          <p:spTgt spid="22549"/>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22550"/>
                                        </p:tgtEl>
                                        <p:attrNameLst>
                                          <p:attrName>style.visibility</p:attrName>
                                        </p:attrNameLst>
                                      </p:cBhvr>
                                      <p:to>
                                        <p:strVal val="visible"/>
                                      </p:to>
                                    </p:set>
                                    <p:anim calcmode="lin" valueType="num">
                                      <p:cBhvr additive="base">
                                        <p:cTn id="34" dur="1000" fill="hold"/>
                                        <p:tgtEl>
                                          <p:spTgt spid="22550"/>
                                        </p:tgtEl>
                                        <p:attrNameLst>
                                          <p:attrName>ppt_x</p:attrName>
                                        </p:attrNameLst>
                                      </p:cBhvr>
                                      <p:tavLst>
                                        <p:tav tm="0">
                                          <p:val>
                                            <p:strVal val="1+#ppt_w/2"/>
                                          </p:val>
                                        </p:tav>
                                        <p:tav tm="100000">
                                          <p:val>
                                            <p:strVal val="#ppt_x"/>
                                          </p:val>
                                        </p:tav>
                                      </p:tavLst>
                                    </p:anim>
                                    <p:anim calcmode="lin" valueType="num">
                                      <p:cBhvr additive="base">
                                        <p:cTn id="35" dur="1000" fill="hold"/>
                                        <p:tgtEl>
                                          <p:spTgt spid="22550"/>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22551"/>
                                        </p:tgtEl>
                                        <p:attrNameLst>
                                          <p:attrName>style.visibility</p:attrName>
                                        </p:attrNameLst>
                                      </p:cBhvr>
                                      <p:to>
                                        <p:strVal val="visible"/>
                                      </p:to>
                                    </p:set>
                                    <p:anim calcmode="lin" valueType="num">
                                      <p:cBhvr additive="base">
                                        <p:cTn id="38" dur="1000" fill="hold"/>
                                        <p:tgtEl>
                                          <p:spTgt spid="22551"/>
                                        </p:tgtEl>
                                        <p:attrNameLst>
                                          <p:attrName>ppt_x</p:attrName>
                                        </p:attrNameLst>
                                      </p:cBhvr>
                                      <p:tavLst>
                                        <p:tav tm="0">
                                          <p:val>
                                            <p:strVal val="1+#ppt_w/2"/>
                                          </p:val>
                                        </p:tav>
                                        <p:tav tm="100000">
                                          <p:val>
                                            <p:strVal val="#ppt_x"/>
                                          </p:val>
                                        </p:tav>
                                      </p:tavLst>
                                    </p:anim>
                                    <p:anim calcmode="lin" valueType="num">
                                      <p:cBhvr additive="base">
                                        <p:cTn id="39" dur="1000" fill="hold"/>
                                        <p:tgtEl>
                                          <p:spTgt spid="22551"/>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22552"/>
                                        </p:tgtEl>
                                        <p:attrNameLst>
                                          <p:attrName>style.visibility</p:attrName>
                                        </p:attrNameLst>
                                      </p:cBhvr>
                                      <p:to>
                                        <p:strVal val="visible"/>
                                      </p:to>
                                    </p:set>
                                    <p:anim calcmode="lin" valueType="num">
                                      <p:cBhvr additive="base">
                                        <p:cTn id="42" dur="1000" fill="hold"/>
                                        <p:tgtEl>
                                          <p:spTgt spid="22552"/>
                                        </p:tgtEl>
                                        <p:attrNameLst>
                                          <p:attrName>ppt_x</p:attrName>
                                        </p:attrNameLst>
                                      </p:cBhvr>
                                      <p:tavLst>
                                        <p:tav tm="0">
                                          <p:val>
                                            <p:strVal val="1+#ppt_w/2"/>
                                          </p:val>
                                        </p:tav>
                                        <p:tav tm="100000">
                                          <p:val>
                                            <p:strVal val="#ppt_x"/>
                                          </p:val>
                                        </p:tav>
                                      </p:tavLst>
                                    </p:anim>
                                    <p:anim calcmode="lin" valueType="num">
                                      <p:cBhvr additive="base">
                                        <p:cTn id="43" dur="1000" fill="hold"/>
                                        <p:tgtEl>
                                          <p:spTgt spid="22552"/>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2553"/>
                                        </p:tgtEl>
                                        <p:attrNameLst>
                                          <p:attrName>style.visibility</p:attrName>
                                        </p:attrNameLst>
                                      </p:cBhvr>
                                      <p:to>
                                        <p:strVal val="visible"/>
                                      </p:to>
                                    </p:set>
                                    <p:anim calcmode="lin" valueType="num">
                                      <p:cBhvr additive="base">
                                        <p:cTn id="46" dur="1000" fill="hold"/>
                                        <p:tgtEl>
                                          <p:spTgt spid="22553"/>
                                        </p:tgtEl>
                                        <p:attrNameLst>
                                          <p:attrName>ppt_x</p:attrName>
                                        </p:attrNameLst>
                                      </p:cBhvr>
                                      <p:tavLst>
                                        <p:tav tm="0">
                                          <p:val>
                                            <p:strVal val="1+#ppt_w/2"/>
                                          </p:val>
                                        </p:tav>
                                        <p:tav tm="100000">
                                          <p:val>
                                            <p:strVal val="#ppt_x"/>
                                          </p:val>
                                        </p:tav>
                                      </p:tavLst>
                                    </p:anim>
                                    <p:anim calcmode="lin" valueType="num">
                                      <p:cBhvr additive="base">
                                        <p:cTn id="47" dur="1000" fill="hold"/>
                                        <p:tgtEl>
                                          <p:spTgt spid="22553"/>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22554"/>
                                        </p:tgtEl>
                                        <p:attrNameLst>
                                          <p:attrName>style.visibility</p:attrName>
                                        </p:attrNameLst>
                                      </p:cBhvr>
                                      <p:to>
                                        <p:strVal val="visible"/>
                                      </p:to>
                                    </p:set>
                                    <p:anim calcmode="lin" valueType="num">
                                      <p:cBhvr additive="base">
                                        <p:cTn id="50" dur="1000" fill="hold"/>
                                        <p:tgtEl>
                                          <p:spTgt spid="22554"/>
                                        </p:tgtEl>
                                        <p:attrNameLst>
                                          <p:attrName>ppt_x</p:attrName>
                                        </p:attrNameLst>
                                      </p:cBhvr>
                                      <p:tavLst>
                                        <p:tav tm="0">
                                          <p:val>
                                            <p:strVal val="1+#ppt_w/2"/>
                                          </p:val>
                                        </p:tav>
                                        <p:tav tm="100000">
                                          <p:val>
                                            <p:strVal val="#ppt_x"/>
                                          </p:val>
                                        </p:tav>
                                      </p:tavLst>
                                    </p:anim>
                                    <p:anim calcmode="lin" valueType="num">
                                      <p:cBhvr additive="base">
                                        <p:cTn id="51" dur="1000" fill="hold"/>
                                        <p:tgtEl>
                                          <p:spTgt spid="22554"/>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22555"/>
                                        </p:tgtEl>
                                        <p:attrNameLst>
                                          <p:attrName>style.visibility</p:attrName>
                                        </p:attrNameLst>
                                      </p:cBhvr>
                                      <p:to>
                                        <p:strVal val="visible"/>
                                      </p:to>
                                    </p:set>
                                    <p:anim calcmode="lin" valueType="num">
                                      <p:cBhvr additive="base">
                                        <p:cTn id="54" dur="1000" fill="hold"/>
                                        <p:tgtEl>
                                          <p:spTgt spid="22555"/>
                                        </p:tgtEl>
                                        <p:attrNameLst>
                                          <p:attrName>ppt_x</p:attrName>
                                        </p:attrNameLst>
                                      </p:cBhvr>
                                      <p:tavLst>
                                        <p:tav tm="0">
                                          <p:val>
                                            <p:strVal val="1+#ppt_w/2"/>
                                          </p:val>
                                        </p:tav>
                                        <p:tav tm="100000">
                                          <p:val>
                                            <p:strVal val="#ppt_x"/>
                                          </p:val>
                                        </p:tav>
                                      </p:tavLst>
                                    </p:anim>
                                    <p:anim calcmode="lin" valueType="num">
                                      <p:cBhvr additive="base">
                                        <p:cTn id="55" dur="1000" fill="hold"/>
                                        <p:tgtEl>
                                          <p:spTgt spid="22555"/>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22556"/>
                                        </p:tgtEl>
                                        <p:attrNameLst>
                                          <p:attrName>style.visibility</p:attrName>
                                        </p:attrNameLst>
                                      </p:cBhvr>
                                      <p:to>
                                        <p:strVal val="visible"/>
                                      </p:to>
                                    </p:set>
                                    <p:anim calcmode="lin" valueType="num">
                                      <p:cBhvr additive="base">
                                        <p:cTn id="58" dur="1000" fill="hold"/>
                                        <p:tgtEl>
                                          <p:spTgt spid="22556"/>
                                        </p:tgtEl>
                                        <p:attrNameLst>
                                          <p:attrName>ppt_x</p:attrName>
                                        </p:attrNameLst>
                                      </p:cBhvr>
                                      <p:tavLst>
                                        <p:tav tm="0">
                                          <p:val>
                                            <p:strVal val="1+#ppt_w/2"/>
                                          </p:val>
                                        </p:tav>
                                        <p:tav tm="100000">
                                          <p:val>
                                            <p:strVal val="#ppt_x"/>
                                          </p:val>
                                        </p:tav>
                                      </p:tavLst>
                                    </p:anim>
                                    <p:anim calcmode="lin" valueType="num">
                                      <p:cBhvr additive="base">
                                        <p:cTn id="59" dur="1000" fill="hold"/>
                                        <p:tgtEl>
                                          <p:spTgt spid="22556"/>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22557"/>
                                        </p:tgtEl>
                                        <p:attrNameLst>
                                          <p:attrName>style.visibility</p:attrName>
                                        </p:attrNameLst>
                                      </p:cBhvr>
                                      <p:to>
                                        <p:strVal val="visible"/>
                                      </p:to>
                                    </p:set>
                                    <p:anim calcmode="lin" valueType="num">
                                      <p:cBhvr additive="base">
                                        <p:cTn id="62" dur="1000" fill="hold"/>
                                        <p:tgtEl>
                                          <p:spTgt spid="22557"/>
                                        </p:tgtEl>
                                        <p:attrNameLst>
                                          <p:attrName>ppt_x</p:attrName>
                                        </p:attrNameLst>
                                      </p:cBhvr>
                                      <p:tavLst>
                                        <p:tav tm="0">
                                          <p:val>
                                            <p:strVal val="1+#ppt_w/2"/>
                                          </p:val>
                                        </p:tav>
                                        <p:tav tm="100000">
                                          <p:val>
                                            <p:strVal val="#ppt_x"/>
                                          </p:val>
                                        </p:tav>
                                      </p:tavLst>
                                    </p:anim>
                                    <p:anim calcmode="lin" valueType="num">
                                      <p:cBhvr additive="base">
                                        <p:cTn id="63" dur="1000" fill="hold"/>
                                        <p:tgtEl>
                                          <p:spTgt spid="22557"/>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22558"/>
                                        </p:tgtEl>
                                        <p:attrNameLst>
                                          <p:attrName>style.visibility</p:attrName>
                                        </p:attrNameLst>
                                      </p:cBhvr>
                                      <p:to>
                                        <p:strVal val="visible"/>
                                      </p:to>
                                    </p:set>
                                    <p:anim calcmode="lin" valueType="num">
                                      <p:cBhvr additive="base">
                                        <p:cTn id="66" dur="1000" fill="hold"/>
                                        <p:tgtEl>
                                          <p:spTgt spid="22558"/>
                                        </p:tgtEl>
                                        <p:attrNameLst>
                                          <p:attrName>ppt_x</p:attrName>
                                        </p:attrNameLst>
                                      </p:cBhvr>
                                      <p:tavLst>
                                        <p:tav tm="0">
                                          <p:val>
                                            <p:strVal val="1+#ppt_w/2"/>
                                          </p:val>
                                        </p:tav>
                                        <p:tav tm="100000">
                                          <p:val>
                                            <p:strVal val="#ppt_x"/>
                                          </p:val>
                                        </p:tav>
                                      </p:tavLst>
                                    </p:anim>
                                    <p:anim calcmode="lin" valueType="num">
                                      <p:cBhvr additive="base">
                                        <p:cTn id="67" dur="1000" fill="hold"/>
                                        <p:tgtEl>
                                          <p:spTgt spid="22558"/>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22559"/>
                                        </p:tgtEl>
                                        <p:attrNameLst>
                                          <p:attrName>style.visibility</p:attrName>
                                        </p:attrNameLst>
                                      </p:cBhvr>
                                      <p:to>
                                        <p:strVal val="visible"/>
                                      </p:to>
                                    </p:set>
                                    <p:anim calcmode="lin" valueType="num">
                                      <p:cBhvr additive="base">
                                        <p:cTn id="70" dur="1000" fill="hold"/>
                                        <p:tgtEl>
                                          <p:spTgt spid="22559"/>
                                        </p:tgtEl>
                                        <p:attrNameLst>
                                          <p:attrName>ppt_x</p:attrName>
                                        </p:attrNameLst>
                                      </p:cBhvr>
                                      <p:tavLst>
                                        <p:tav tm="0">
                                          <p:val>
                                            <p:strVal val="1+#ppt_w/2"/>
                                          </p:val>
                                        </p:tav>
                                        <p:tav tm="100000">
                                          <p:val>
                                            <p:strVal val="#ppt_x"/>
                                          </p:val>
                                        </p:tav>
                                      </p:tavLst>
                                    </p:anim>
                                    <p:anim calcmode="lin" valueType="num">
                                      <p:cBhvr additive="base">
                                        <p:cTn id="71" dur="1000" fill="hold"/>
                                        <p:tgtEl>
                                          <p:spTgt spid="22559"/>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0"/>
                                  </p:stCondLst>
                                  <p:childTnLst>
                                    <p:set>
                                      <p:cBhvr>
                                        <p:cTn id="73" dur="1" fill="hold">
                                          <p:stCondLst>
                                            <p:cond delay="0"/>
                                          </p:stCondLst>
                                        </p:cTn>
                                        <p:tgtEl>
                                          <p:spTgt spid="22547"/>
                                        </p:tgtEl>
                                        <p:attrNameLst>
                                          <p:attrName>style.visibility</p:attrName>
                                        </p:attrNameLst>
                                      </p:cBhvr>
                                      <p:to>
                                        <p:strVal val="visible"/>
                                      </p:to>
                                    </p:set>
                                    <p:anim calcmode="lin" valueType="num">
                                      <p:cBhvr additive="base">
                                        <p:cTn id="74" dur="1000" fill="hold"/>
                                        <p:tgtEl>
                                          <p:spTgt spid="22547"/>
                                        </p:tgtEl>
                                        <p:attrNameLst>
                                          <p:attrName>ppt_x</p:attrName>
                                        </p:attrNameLst>
                                      </p:cBhvr>
                                      <p:tavLst>
                                        <p:tav tm="0">
                                          <p:val>
                                            <p:strVal val="1+#ppt_w/2"/>
                                          </p:val>
                                        </p:tav>
                                        <p:tav tm="100000">
                                          <p:val>
                                            <p:strVal val="#ppt_x"/>
                                          </p:val>
                                        </p:tav>
                                      </p:tavLst>
                                    </p:anim>
                                    <p:anim calcmode="lin" valueType="num">
                                      <p:cBhvr additive="base">
                                        <p:cTn id="75" dur="1000" fill="hold"/>
                                        <p:tgtEl>
                                          <p:spTgt spid="22547"/>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0"/>
                                  </p:stCondLst>
                                  <p:childTnLst>
                                    <p:set>
                                      <p:cBhvr>
                                        <p:cTn id="77" dur="1" fill="hold">
                                          <p:stCondLst>
                                            <p:cond delay="0"/>
                                          </p:stCondLst>
                                        </p:cTn>
                                        <p:tgtEl>
                                          <p:spTgt spid="22535"/>
                                        </p:tgtEl>
                                        <p:attrNameLst>
                                          <p:attrName>style.visibility</p:attrName>
                                        </p:attrNameLst>
                                      </p:cBhvr>
                                      <p:to>
                                        <p:strVal val="visible"/>
                                      </p:to>
                                    </p:set>
                                    <p:anim calcmode="lin" valueType="num">
                                      <p:cBhvr additive="base">
                                        <p:cTn id="78" dur="1000" fill="hold"/>
                                        <p:tgtEl>
                                          <p:spTgt spid="22535"/>
                                        </p:tgtEl>
                                        <p:attrNameLst>
                                          <p:attrName>ppt_x</p:attrName>
                                        </p:attrNameLst>
                                      </p:cBhvr>
                                      <p:tavLst>
                                        <p:tav tm="0">
                                          <p:val>
                                            <p:strVal val="1+#ppt_w/2"/>
                                          </p:val>
                                        </p:tav>
                                        <p:tav tm="100000">
                                          <p:val>
                                            <p:strVal val="#ppt_x"/>
                                          </p:val>
                                        </p:tav>
                                      </p:tavLst>
                                    </p:anim>
                                    <p:anim calcmode="lin" valueType="num">
                                      <p:cBhvr additive="base">
                                        <p:cTn id="79" dur="1000" fill="hold"/>
                                        <p:tgtEl>
                                          <p:spTgt spid="22535"/>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0"/>
                                  </p:stCondLst>
                                  <p:childTnLst>
                                    <p:set>
                                      <p:cBhvr>
                                        <p:cTn id="81" dur="1" fill="hold">
                                          <p:stCondLst>
                                            <p:cond delay="0"/>
                                          </p:stCondLst>
                                        </p:cTn>
                                        <p:tgtEl>
                                          <p:spTgt spid="22536"/>
                                        </p:tgtEl>
                                        <p:attrNameLst>
                                          <p:attrName>style.visibility</p:attrName>
                                        </p:attrNameLst>
                                      </p:cBhvr>
                                      <p:to>
                                        <p:strVal val="visible"/>
                                      </p:to>
                                    </p:set>
                                    <p:anim calcmode="lin" valueType="num">
                                      <p:cBhvr additive="base">
                                        <p:cTn id="82" dur="1000" fill="hold"/>
                                        <p:tgtEl>
                                          <p:spTgt spid="22536"/>
                                        </p:tgtEl>
                                        <p:attrNameLst>
                                          <p:attrName>ppt_x</p:attrName>
                                        </p:attrNameLst>
                                      </p:cBhvr>
                                      <p:tavLst>
                                        <p:tav tm="0">
                                          <p:val>
                                            <p:strVal val="1+#ppt_w/2"/>
                                          </p:val>
                                        </p:tav>
                                        <p:tav tm="100000">
                                          <p:val>
                                            <p:strVal val="#ppt_x"/>
                                          </p:val>
                                        </p:tav>
                                      </p:tavLst>
                                    </p:anim>
                                    <p:anim calcmode="lin" valueType="num">
                                      <p:cBhvr additive="base">
                                        <p:cTn id="83" dur="1000" fill="hold"/>
                                        <p:tgtEl>
                                          <p:spTgt spid="22536"/>
                                        </p:tgtEl>
                                        <p:attrNameLst>
                                          <p:attrName>ppt_y</p:attrName>
                                        </p:attrNameLst>
                                      </p:cBhvr>
                                      <p:tavLst>
                                        <p:tav tm="0">
                                          <p:val>
                                            <p:strVal val="#ppt_y"/>
                                          </p:val>
                                        </p:tav>
                                        <p:tav tm="100000">
                                          <p:val>
                                            <p:strVal val="#ppt_y"/>
                                          </p:val>
                                        </p:tav>
                                      </p:tavLst>
                                    </p:anim>
                                  </p:childTnLst>
                                </p:cTn>
                              </p:par>
                              <p:par>
                                <p:cTn id="84" presetID="2" presetClass="entr" presetSubtype="2" fill="hold" grpId="0" nodeType="withEffect">
                                  <p:stCondLst>
                                    <p:cond delay="0"/>
                                  </p:stCondLst>
                                  <p:childTnLst>
                                    <p:set>
                                      <p:cBhvr>
                                        <p:cTn id="85" dur="1" fill="hold">
                                          <p:stCondLst>
                                            <p:cond delay="0"/>
                                          </p:stCondLst>
                                        </p:cTn>
                                        <p:tgtEl>
                                          <p:spTgt spid="22537"/>
                                        </p:tgtEl>
                                        <p:attrNameLst>
                                          <p:attrName>style.visibility</p:attrName>
                                        </p:attrNameLst>
                                      </p:cBhvr>
                                      <p:to>
                                        <p:strVal val="visible"/>
                                      </p:to>
                                    </p:set>
                                    <p:anim calcmode="lin" valueType="num">
                                      <p:cBhvr additive="base">
                                        <p:cTn id="86" dur="1000" fill="hold"/>
                                        <p:tgtEl>
                                          <p:spTgt spid="22537"/>
                                        </p:tgtEl>
                                        <p:attrNameLst>
                                          <p:attrName>ppt_x</p:attrName>
                                        </p:attrNameLst>
                                      </p:cBhvr>
                                      <p:tavLst>
                                        <p:tav tm="0">
                                          <p:val>
                                            <p:strVal val="1+#ppt_w/2"/>
                                          </p:val>
                                        </p:tav>
                                        <p:tav tm="100000">
                                          <p:val>
                                            <p:strVal val="#ppt_x"/>
                                          </p:val>
                                        </p:tav>
                                      </p:tavLst>
                                    </p:anim>
                                    <p:anim calcmode="lin" valueType="num">
                                      <p:cBhvr additive="base">
                                        <p:cTn id="87" dur="1000" fill="hold"/>
                                        <p:tgtEl>
                                          <p:spTgt spid="22537"/>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2538"/>
                                        </p:tgtEl>
                                        <p:attrNameLst>
                                          <p:attrName>style.visibility</p:attrName>
                                        </p:attrNameLst>
                                      </p:cBhvr>
                                      <p:to>
                                        <p:strVal val="visible"/>
                                      </p:to>
                                    </p:set>
                                    <p:anim calcmode="lin" valueType="num">
                                      <p:cBhvr additive="base">
                                        <p:cTn id="90" dur="1000" fill="hold"/>
                                        <p:tgtEl>
                                          <p:spTgt spid="22538"/>
                                        </p:tgtEl>
                                        <p:attrNameLst>
                                          <p:attrName>ppt_x</p:attrName>
                                        </p:attrNameLst>
                                      </p:cBhvr>
                                      <p:tavLst>
                                        <p:tav tm="0">
                                          <p:val>
                                            <p:strVal val="1+#ppt_w/2"/>
                                          </p:val>
                                        </p:tav>
                                        <p:tav tm="100000">
                                          <p:val>
                                            <p:strVal val="#ppt_x"/>
                                          </p:val>
                                        </p:tav>
                                      </p:tavLst>
                                    </p:anim>
                                    <p:anim calcmode="lin" valueType="num">
                                      <p:cBhvr additive="base">
                                        <p:cTn id="91" dur="1000" fill="hold"/>
                                        <p:tgtEl>
                                          <p:spTgt spid="22538"/>
                                        </p:tgtEl>
                                        <p:attrNameLst>
                                          <p:attrName>ppt_y</p:attrName>
                                        </p:attrNameLst>
                                      </p:cBhvr>
                                      <p:tavLst>
                                        <p:tav tm="0">
                                          <p:val>
                                            <p:strVal val="#ppt_y"/>
                                          </p:val>
                                        </p:tav>
                                        <p:tav tm="100000">
                                          <p:val>
                                            <p:strVal val="#ppt_y"/>
                                          </p:val>
                                        </p:tav>
                                      </p:tavLst>
                                    </p:anim>
                                  </p:childTnLst>
                                </p:cTn>
                              </p:par>
                              <p:par>
                                <p:cTn id="92" presetID="2" presetClass="entr" presetSubtype="2" fill="hold" grpId="0" nodeType="withEffect">
                                  <p:stCondLst>
                                    <p:cond delay="0"/>
                                  </p:stCondLst>
                                  <p:childTnLst>
                                    <p:set>
                                      <p:cBhvr>
                                        <p:cTn id="93" dur="1" fill="hold">
                                          <p:stCondLst>
                                            <p:cond delay="0"/>
                                          </p:stCondLst>
                                        </p:cTn>
                                        <p:tgtEl>
                                          <p:spTgt spid="22539"/>
                                        </p:tgtEl>
                                        <p:attrNameLst>
                                          <p:attrName>style.visibility</p:attrName>
                                        </p:attrNameLst>
                                      </p:cBhvr>
                                      <p:to>
                                        <p:strVal val="visible"/>
                                      </p:to>
                                    </p:set>
                                    <p:anim calcmode="lin" valueType="num">
                                      <p:cBhvr additive="base">
                                        <p:cTn id="94" dur="1000" fill="hold"/>
                                        <p:tgtEl>
                                          <p:spTgt spid="22539"/>
                                        </p:tgtEl>
                                        <p:attrNameLst>
                                          <p:attrName>ppt_x</p:attrName>
                                        </p:attrNameLst>
                                      </p:cBhvr>
                                      <p:tavLst>
                                        <p:tav tm="0">
                                          <p:val>
                                            <p:strVal val="1+#ppt_w/2"/>
                                          </p:val>
                                        </p:tav>
                                        <p:tav tm="100000">
                                          <p:val>
                                            <p:strVal val="#ppt_x"/>
                                          </p:val>
                                        </p:tav>
                                      </p:tavLst>
                                    </p:anim>
                                    <p:anim calcmode="lin" valueType="num">
                                      <p:cBhvr additive="base">
                                        <p:cTn id="95" dur="1000" fill="hold"/>
                                        <p:tgtEl>
                                          <p:spTgt spid="22539"/>
                                        </p:tgtEl>
                                        <p:attrNameLst>
                                          <p:attrName>ppt_y</p:attrName>
                                        </p:attrNameLst>
                                      </p:cBhvr>
                                      <p:tavLst>
                                        <p:tav tm="0">
                                          <p:val>
                                            <p:strVal val="#ppt_y"/>
                                          </p:val>
                                        </p:tav>
                                        <p:tav tm="100000">
                                          <p:val>
                                            <p:strVal val="#ppt_y"/>
                                          </p:val>
                                        </p:tav>
                                      </p:tavLst>
                                    </p:anim>
                                  </p:childTnLst>
                                </p:cTn>
                              </p:par>
                              <p:par>
                                <p:cTn id="96" presetID="2" presetClass="entr" presetSubtype="2" fill="hold" grpId="0" nodeType="withEffect">
                                  <p:stCondLst>
                                    <p:cond delay="0"/>
                                  </p:stCondLst>
                                  <p:childTnLst>
                                    <p:set>
                                      <p:cBhvr>
                                        <p:cTn id="97" dur="1" fill="hold">
                                          <p:stCondLst>
                                            <p:cond delay="0"/>
                                          </p:stCondLst>
                                        </p:cTn>
                                        <p:tgtEl>
                                          <p:spTgt spid="22540"/>
                                        </p:tgtEl>
                                        <p:attrNameLst>
                                          <p:attrName>style.visibility</p:attrName>
                                        </p:attrNameLst>
                                      </p:cBhvr>
                                      <p:to>
                                        <p:strVal val="visible"/>
                                      </p:to>
                                    </p:set>
                                    <p:anim calcmode="lin" valueType="num">
                                      <p:cBhvr additive="base">
                                        <p:cTn id="98" dur="1000" fill="hold"/>
                                        <p:tgtEl>
                                          <p:spTgt spid="22540"/>
                                        </p:tgtEl>
                                        <p:attrNameLst>
                                          <p:attrName>ppt_x</p:attrName>
                                        </p:attrNameLst>
                                      </p:cBhvr>
                                      <p:tavLst>
                                        <p:tav tm="0">
                                          <p:val>
                                            <p:strVal val="1+#ppt_w/2"/>
                                          </p:val>
                                        </p:tav>
                                        <p:tav tm="100000">
                                          <p:val>
                                            <p:strVal val="#ppt_x"/>
                                          </p:val>
                                        </p:tav>
                                      </p:tavLst>
                                    </p:anim>
                                    <p:anim calcmode="lin" valueType="num">
                                      <p:cBhvr additive="base">
                                        <p:cTn id="99" dur="1000" fill="hold"/>
                                        <p:tgtEl>
                                          <p:spTgt spid="22540"/>
                                        </p:tgtEl>
                                        <p:attrNameLst>
                                          <p:attrName>ppt_y</p:attrName>
                                        </p:attrNameLst>
                                      </p:cBhvr>
                                      <p:tavLst>
                                        <p:tav tm="0">
                                          <p:val>
                                            <p:strVal val="#ppt_y"/>
                                          </p:val>
                                        </p:tav>
                                        <p:tav tm="100000">
                                          <p:val>
                                            <p:strVal val="#ppt_y"/>
                                          </p:val>
                                        </p:tav>
                                      </p:tavLst>
                                    </p:anim>
                                  </p:childTnLst>
                                </p:cTn>
                              </p:par>
                              <p:par>
                                <p:cTn id="100" presetID="2" presetClass="entr" presetSubtype="2" fill="hold" grpId="0" nodeType="withEffect">
                                  <p:stCondLst>
                                    <p:cond delay="0"/>
                                  </p:stCondLst>
                                  <p:childTnLst>
                                    <p:set>
                                      <p:cBhvr>
                                        <p:cTn id="101" dur="1" fill="hold">
                                          <p:stCondLst>
                                            <p:cond delay="0"/>
                                          </p:stCondLst>
                                        </p:cTn>
                                        <p:tgtEl>
                                          <p:spTgt spid="22541"/>
                                        </p:tgtEl>
                                        <p:attrNameLst>
                                          <p:attrName>style.visibility</p:attrName>
                                        </p:attrNameLst>
                                      </p:cBhvr>
                                      <p:to>
                                        <p:strVal val="visible"/>
                                      </p:to>
                                    </p:set>
                                    <p:anim calcmode="lin" valueType="num">
                                      <p:cBhvr additive="base">
                                        <p:cTn id="102" dur="1000" fill="hold"/>
                                        <p:tgtEl>
                                          <p:spTgt spid="22541"/>
                                        </p:tgtEl>
                                        <p:attrNameLst>
                                          <p:attrName>ppt_x</p:attrName>
                                        </p:attrNameLst>
                                      </p:cBhvr>
                                      <p:tavLst>
                                        <p:tav tm="0">
                                          <p:val>
                                            <p:strVal val="1+#ppt_w/2"/>
                                          </p:val>
                                        </p:tav>
                                        <p:tav tm="100000">
                                          <p:val>
                                            <p:strVal val="#ppt_x"/>
                                          </p:val>
                                        </p:tav>
                                      </p:tavLst>
                                    </p:anim>
                                    <p:anim calcmode="lin" valueType="num">
                                      <p:cBhvr additive="base">
                                        <p:cTn id="103" dur="1000" fill="hold"/>
                                        <p:tgtEl>
                                          <p:spTgt spid="22541"/>
                                        </p:tgtEl>
                                        <p:attrNameLst>
                                          <p:attrName>ppt_y</p:attrName>
                                        </p:attrNameLst>
                                      </p:cBhvr>
                                      <p:tavLst>
                                        <p:tav tm="0">
                                          <p:val>
                                            <p:strVal val="#ppt_y"/>
                                          </p:val>
                                        </p:tav>
                                        <p:tav tm="100000">
                                          <p:val>
                                            <p:strVal val="#ppt_y"/>
                                          </p:val>
                                        </p:tav>
                                      </p:tavLst>
                                    </p:anim>
                                  </p:childTnLst>
                                </p:cTn>
                              </p:par>
                              <p:par>
                                <p:cTn id="104" presetID="2" presetClass="entr" presetSubtype="2" fill="hold" grpId="0" nodeType="withEffect">
                                  <p:stCondLst>
                                    <p:cond delay="0"/>
                                  </p:stCondLst>
                                  <p:childTnLst>
                                    <p:set>
                                      <p:cBhvr>
                                        <p:cTn id="105" dur="1" fill="hold">
                                          <p:stCondLst>
                                            <p:cond delay="0"/>
                                          </p:stCondLst>
                                        </p:cTn>
                                        <p:tgtEl>
                                          <p:spTgt spid="22542"/>
                                        </p:tgtEl>
                                        <p:attrNameLst>
                                          <p:attrName>style.visibility</p:attrName>
                                        </p:attrNameLst>
                                      </p:cBhvr>
                                      <p:to>
                                        <p:strVal val="visible"/>
                                      </p:to>
                                    </p:set>
                                    <p:anim calcmode="lin" valueType="num">
                                      <p:cBhvr additive="base">
                                        <p:cTn id="106" dur="1000" fill="hold"/>
                                        <p:tgtEl>
                                          <p:spTgt spid="22542"/>
                                        </p:tgtEl>
                                        <p:attrNameLst>
                                          <p:attrName>ppt_x</p:attrName>
                                        </p:attrNameLst>
                                      </p:cBhvr>
                                      <p:tavLst>
                                        <p:tav tm="0">
                                          <p:val>
                                            <p:strVal val="1+#ppt_w/2"/>
                                          </p:val>
                                        </p:tav>
                                        <p:tav tm="100000">
                                          <p:val>
                                            <p:strVal val="#ppt_x"/>
                                          </p:val>
                                        </p:tav>
                                      </p:tavLst>
                                    </p:anim>
                                    <p:anim calcmode="lin" valueType="num">
                                      <p:cBhvr additive="base">
                                        <p:cTn id="107" dur="1000" fill="hold"/>
                                        <p:tgtEl>
                                          <p:spTgt spid="22542"/>
                                        </p:tgtEl>
                                        <p:attrNameLst>
                                          <p:attrName>ppt_y</p:attrName>
                                        </p:attrNameLst>
                                      </p:cBhvr>
                                      <p:tavLst>
                                        <p:tav tm="0">
                                          <p:val>
                                            <p:strVal val="#ppt_y"/>
                                          </p:val>
                                        </p:tav>
                                        <p:tav tm="100000">
                                          <p:val>
                                            <p:strVal val="#ppt_y"/>
                                          </p:val>
                                        </p:tav>
                                      </p:tavLst>
                                    </p:anim>
                                  </p:childTnLst>
                                </p:cTn>
                              </p:par>
                              <p:par>
                                <p:cTn id="108" presetID="2" presetClass="entr" presetSubtype="2" fill="hold" grpId="0" nodeType="withEffect">
                                  <p:stCondLst>
                                    <p:cond delay="0"/>
                                  </p:stCondLst>
                                  <p:childTnLst>
                                    <p:set>
                                      <p:cBhvr>
                                        <p:cTn id="109" dur="1" fill="hold">
                                          <p:stCondLst>
                                            <p:cond delay="0"/>
                                          </p:stCondLst>
                                        </p:cTn>
                                        <p:tgtEl>
                                          <p:spTgt spid="22543"/>
                                        </p:tgtEl>
                                        <p:attrNameLst>
                                          <p:attrName>style.visibility</p:attrName>
                                        </p:attrNameLst>
                                      </p:cBhvr>
                                      <p:to>
                                        <p:strVal val="visible"/>
                                      </p:to>
                                    </p:set>
                                    <p:anim calcmode="lin" valueType="num">
                                      <p:cBhvr additive="base">
                                        <p:cTn id="110" dur="1000" fill="hold"/>
                                        <p:tgtEl>
                                          <p:spTgt spid="22543"/>
                                        </p:tgtEl>
                                        <p:attrNameLst>
                                          <p:attrName>ppt_x</p:attrName>
                                        </p:attrNameLst>
                                      </p:cBhvr>
                                      <p:tavLst>
                                        <p:tav tm="0">
                                          <p:val>
                                            <p:strVal val="1+#ppt_w/2"/>
                                          </p:val>
                                        </p:tav>
                                        <p:tav tm="100000">
                                          <p:val>
                                            <p:strVal val="#ppt_x"/>
                                          </p:val>
                                        </p:tav>
                                      </p:tavLst>
                                    </p:anim>
                                    <p:anim calcmode="lin" valueType="num">
                                      <p:cBhvr additive="base">
                                        <p:cTn id="111" dur="1000" fill="hold"/>
                                        <p:tgtEl>
                                          <p:spTgt spid="22543"/>
                                        </p:tgtEl>
                                        <p:attrNameLst>
                                          <p:attrName>ppt_y</p:attrName>
                                        </p:attrNameLst>
                                      </p:cBhvr>
                                      <p:tavLst>
                                        <p:tav tm="0">
                                          <p:val>
                                            <p:strVal val="#ppt_y"/>
                                          </p:val>
                                        </p:tav>
                                        <p:tav tm="100000">
                                          <p:val>
                                            <p:strVal val="#ppt_y"/>
                                          </p:val>
                                        </p:tav>
                                      </p:tavLst>
                                    </p:anim>
                                  </p:childTnLst>
                                </p:cTn>
                              </p:par>
                              <p:par>
                                <p:cTn id="112" presetID="2" presetClass="entr" presetSubtype="2" fill="hold" grpId="0" nodeType="withEffect">
                                  <p:stCondLst>
                                    <p:cond delay="0"/>
                                  </p:stCondLst>
                                  <p:childTnLst>
                                    <p:set>
                                      <p:cBhvr>
                                        <p:cTn id="113" dur="1" fill="hold">
                                          <p:stCondLst>
                                            <p:cond delay="0"/>
                                          </p:stCondLst>
                                        </p:cTn>
                                        <p:tgtEl>
                                          <p:spTgt spid="22544"/>
                                        </p:tgtEl>
                                        <p:attrNameLst>
                                          <p:attrName>style.visibility</p:attrName>
                                        </p:attrNameLst>
                                      </p:cBhvr>
                                      <p:to>
                                        <p:strVal val="visible"/>
                                      </p:to>
                                    </p:set>
                                    <p:anim calcmode="lin" valueType="num">
                                      <p:cBhvr additive="base">
                                        <p:cTn id="114" dur="1000" fill="hold"/>
                                        <p:tgtEl>
                                          <p:spTgt spid="22544"/>
                                        </p:tgtEl>
                                        <p:attrNameLst>
                                          <p:attrName>ppt_x</p:attrName>
                                        </p:attrNameLst>
                                      </p:cBhvr>
                                      <p:tavLst>
                                        <p:tav tm="0">
                                          <p:val>
                                            <p:strVal val="1+#ppt_w/2"/>
                                          </p:val>
                                        </p:tav>
                                        <p:tav tm="100000">
                                          <p:val>
                                            <p:strVal val="#ppt_x"/>
                                          </p:val>
                                        </p:tav>
                                      </p:tavLst>
                                    </p:anim>
                                    <p:anim calcmode="lin" valueType="num">
                                      <p:cBhvr additive="base">
                                        <p:cTn id="115" dur="1000" fill="hold"/>
                                        <p:tgtEl>
                                          <p:spTgt spid="22544"/>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22545"/>
                                        </p:tgtEl>
                                        <p:attrNameLst>
                                          <p:attrName>style.visibility</p:attrName>
                                        </p:attrNameLst>
                                      </p:cBhvr>
                                      <p:to>
                                        <p:strVal val="visible"/>
                                      </p:to>
                                    </p:set>
                                    <p:anim calcmode="lin" valueType="num">
                                      <p:cBhvr additive="base">
                                        <p:cTn id="118" dur="1000" fill="hold"/>
                                        <p:tgtEl>
                                          <p:spTgt spid="22545"/>
                                        </p:tgtEl>
                                        <p:attrNameLst>
                                          <p:attrName>ppt_x</p:attrName>
                                        </p:attrNameLst>
                                      </p:cBhvr>
                                      <p:tavLst>
                                        <p:tav tm="0">
                                          <p:val>
                                            <p:strVal val="1+#ppt_w/2"/>
                                          </p:val>
                                        </p:tav>
                                        <p:tav tm="100000">
                                          <p:val>
                                            <p:strVal val="#ppt_x"/>
                                          </p:val>
                                        </p:tav>
                                      </p:tavLst>
                                    </p:anim>
                                    <p:anim calcmode="lin" valueType="num">
                                      <p:cBhvr additive="base">
                                        <p:cTn id="119" dur="1000" fill="hold"/>
                                        <p:tgtEl>
                                          <p:spTgt spid="22545"/>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22546"/>
                                        </p:tgtEl>
                                        <p:attrNameLst>
                                          <p:attrName>style.visibility</p:attrName>
                                        </p:attrNameLst>
                                      </p:cBhvr>
                                      <p:to>
                                        <p:strVal val="visible"/>
                                      </p:to>
                                    </p:set>
                                    <p:anim calcmode="lin" valueType="num">
                                      <p:cBhvr additive="base">
                                        <p:cTn id="122" dur="1000" fill="hold"/>
                                        <p:tgtEl>
                                          <p:spTgt spid="22546"/>
                                        </p:tgtEl>
                                        <p:attrNameLst>
                                          <p:attrName>ppt_x</p:attrName>
                                        </p:attrNameLst>
                                      </p:cBhvr>
                                      <p:tavLst>
                                        <p:tav tm="0">
                                          <p:val>
                                            <p:strVal val="1+#ppt_w/2"/>
                                          </p:val>
                                        </p:tav>
                                        <p:tav tm="100000">
                                          <p:val>
                                            <p:strVal val="#ppt_x"/>
                                          </p:val>
                                        </p:tav>
                                      </p:tavLst>
                                    </p:anim>
                                    <p:anim calcmode="lin" valueType="num">
                                      <p:cBhvr additive="base">
                                        <p:cTn id="123" dur="1000" fill="hold"/>
                                        <p:tgtEl>
                                          <p:spTgt spid="22546"/>
                                        </p:tgtEl>
                                        <p:attrNameLst>
                                          <p:attrName>ppt_y</p:attrName>
                                        </p:attrNameLst>
                                      </p:cBhvr>
                                      <p:tavLst>
                                        <p:tav tm="0">
                                          <p:val>
                                            <p:strVal val="#ppt_y"/>
                                          </p:val>
                                        </p:tav>
                                        <p:tav tm="100000">
                                          <p:val>
                                            <p:strVal val="#ppt_y"/>
                                          </p:val>
                                        </p:tav>
                                      </p:tavLst>
                                    </p:anim>
                                  </p:childTnLst>
                                </p:cTn>
                              </p:par>
                            </p:childTnLst>
                          </p:cTn>
                        </p:par>
                        <p:par>
                          <p:cTn id="124" fill="hold" nodeType="afterGroup">
                            <p:stCondLst>
                              <p:cond delay="4000"/>
                            </p:stCondLst>
                            <p:childTnLst>
                              <p:par>
                                <p:cTn id="125" presetID="8" presetClass="entr" presetSubtype="16" fill="hold" nodeType="afterEffect">
                                  <p:stCondLst>
                                    <p:cond delay="0"/>
                                  </p:stCondLst>
                                  <p:childTnLst>
                                    <p:set>
                                      <p:cBhvr>
                                        <p:cTn id="126" dur="1" fill="hold">
                                          <p:stCondLst>
                                            <p:cond delay="0"/>
                                          </p:stCondLst>
                                        </p:cTn>
                                        <p:tgtEl>
                                          <p:spTgt spid="22534"/>
                                        </p:tgtEl>
                                        <p:attrNameLst>
                                          <p:attrName>style.visibility</p:attrName>
                                        </p:attrNameLst>
                                      </p:cBhvr>
                                      <p:to>
                                        <p:strVal val="visible"/>
                                      </p:to>
                                    </p:set>
                                    <p:animEffect transition="in" filter="diamond(in)">
                                      <p:cBhvr>
                                        <p:cTn id="127" dur="2000"/>
                                        <p:tgtEl>
                                          <p:spTgt spid="2253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8" restart="whenNotActive" fill="hold" evtFilter="cancelBubble" nodeType="interactiveSeq">
                <p:stCondLst>
                  <p:cond evt="onClick" delay="0">
                    <p:tgtEl>
                      <p:spTgt spid="22534"/>
                    </p:tgtEl>
                  </p:cond>
                </p:stCondLst>
                <p:endSync evt="end" delay="0">
                  <p:rtn val="all"/>
                </p:endSync>
                <p:childTnLst>
                  <p:par>
                    <p:cTn id="129" fill="hold" nodeType="clickPar">
                      <p:stCondLst>
                        <p:cond delay="0"/>
                      </p:stCondLst>
                      <p:childTnLst>
                        <p:par>
                          <p:cTn id="130" fill="hold" nodeType="withGroup">
                            <p:stCondLst>
                              <p:cond delay="0"/>
                            </p:stCondLst>
                            <p:childTnLst>
                              <p:par>
                                <p:cTn id="131" presetID="3" presetClass="emph" presetSubtype="2" fill="hold" grpId="1" nodeType="clickEffect">
                                  <p:stCondLst>
                                    <p:cond delay="0"/>
                                  </p:stCondLst>
                                  <p:childTnLst>
                                    <p:animClr clrSpc="rgb" dir="cw">
                                      <p:cBhvr override="childStyle">
                                        <p:cTn id="132" dur="2000" fill="hold"/>
                                        <p:tgtEl>
                                          <p:spTgt spid="22552">
                                            <p:txEl>
                                              <p:charRg st="4294967295" end="4294967295"/>
                                            </p:txEl>
                                          </p:spTgt>
                                        </p:tgtEl>
                                        <p:attrNameLst>
                                          <p:attrName>style.color</p:attrName>
                                        </p:attrNameLst>
                                      </p:cBhvr>
                                      <p:to>
                                        <a:srgbClr val="FF3300"/>
                                      </p:to>
                                    </p:animClr>
                                  </p:childTnLst>
                                </p:cTn>
                              </p:par>
                              <p:par>
                                <p:cTn id="133" presetID="3" presetClass="emph" presetSubtype="2" fill="hold" grpId="1" nodeType="withEffect">
                                  <p:stCondLst>
                                    <p:cond delay="0"/>
                                  </p:stCondLst>
                                  <p:childTnLst>
                                    <p:animClr clrSpc="rgb" dir="cw">
                                      <p:cBhvr override="childStyle">
                                        <p:cTn id="134" dur="2000" fill="hold"/>
                                        <p:tgtEl>
                                          <p:spTgt spid="22553">
                                            <p:txEl>
                                              <p:charRg st="4294967295" end="4294967295"/>
                                            </p:txEl>
                                          </p:spTgt>
                                        </p:tgtEl>
                                        <p:attrNameLst>
                                          <p:attrName>style.color</p:attrName>
                                        </p:attrNameLst>
                                      </p:cBhvr>
                                      <p:to>
                                        <a:srgbClr val="FF3300"/>
                                      </p:to>
                                    </p:animClr>
                                  </p:childTnLst>
                                </p:cTn>
                              </p:par>
                              <p:par>
                                <p:cTn id="135" presetID="3" presetClass="emph" presetSubtype="2" fill="hold" grpId="1" nodeType="withEffect">
                                  <p:stCondLst>
                                    <p:cond delay="0"/>
                                  </p:stCondLst>
                                  <p:childTnLst>
                                    <p:animClr clrSpc="rgb" dir="cw">
                                      <p:cBhvr override="childStyle">
                                        <p:cTn id="136" dur="2000" fill="hold"/>
                                        <p:tgtEl>
                                          <p:spTgt spid="22554">
                                            <p:txEl>
                                              <p:charRg st="4294967295" end="4294967295"/>
                                            </p:txEl>
                                          </p:spTgt>
                                        </p:tgtEl>
                                        <p:attrNameLst>
                                          <p:attrName>style.color</p:attrName>
                                        </p:attrNameLst>
                                      </p:cBhvr>
                                      <p:to>
                                        <a:srgbClr val="FF3300"/>
                                      </p:to>
                                    </p:animClr>
                                  </p:childTnLst>
                                </p:cTn>
                              </p:par>
                              <p:par>
                                <p:cTn id="137" presetID="3" presetClass="emph" presetSubtype="2" fill="hold" grpId="1" nodeType="withEffect">
                                  <p:stCondLst>
                                    <p:cond delay="0"/>
                                  </p:stCondLst>
                                  <p:childTnLst>
                                    <p:animClr clrSpc="rgb" dir="cw">
                                      <p:cBhvr override="childStyle">
                                        <p:cTn id="138" dur="2000" fill="hold"/>
                                        <p:tgtEl>
                                          <p:spTgt spid="22555">
                                            <p:txEl>
                                              <p:charRg st="4294967295" end="4294967295"/>
                                            </p:txEl>
                                          </p:spTgt>
                                        </p:tgtEl>
                                        <p:attrNameLst>
                                          <p:attrName>style.color</p:attrName>
                                        </p:attrNameLst>
                                      </p:cBhvr>
                                      <p:to>
                                        <a:srgbClr val="FF3300"/>
                                      </p:to>
                                    </p:animClr>
                                  </p:childTnLst>
                                </p:cTn>
                              </p:par>
                              <p:par>
                                <p:cTn id="139" presetID="3" presetClass="emph" presetSubtype="2" fill="hold" grpId="1" nodeType="withEffect">
                                  <p:stCondLst>
                                    <p:cond delay="0"/>
                                  </p:stCondLst>
                                  <p:childTnLst>
                                    <p:animClr clrSpc="rgb" dir="cw">
                                      <p:cBhvr override="childStyle">
                                        <p:cTn id="140" dur="2000" fill="hold"/>
                                        <p:tgtEl>
                                          <p:spTgt spid="22556">
                                            <p:txEl>
                                              <p:charRg st="4294967295" end="4294967295"/>
                                            </p:txEl>
                                          </p:spTgt>
                                        </p:tgtEl>
                                        <p:attrNameLst>
                                          <p:attrName>style.color</p:attrName>
                                        </p:attrNameLst>
                                      </p:cBhvr>
                                      <p:to>
                                        <a:srgbClr val="FF3300"/>
                                      </p:to>
                                    </p:animClr>
                                  </p:childTnLst>
                                </p:cTn>
                              </p:par>
                              <p:par>
                                <p:cTn id="141" presetID="3" presetClass="emph" presetSubtype="2" fill="hold" grpId="1" nodeType="withEffect">
                                  <p:stCondLst>
                                    <p:cond delay="0"/>
                                  </p:stCondLst>
                                  <p:childTnLst>
                                    <p:animClr clrSpc="rgb" dir="cw">
                                      <p:cBhvr override="childStyle">
                                        <p:cTn id="142" dur="2000" fill="hold"/>
                                        <p:tgtEl>
                                          <p:spTgt spid="22557">
                                            <p:txEl>
                                              <p:charRg st="4294967295" end="4294967295"/>
                                            </p:txEl>
                                          </p:spTgt>
                                        </p:tgtEl>
                                        <p:attrNameLst>
                                          <p:attrName>style.color</p:attrName>
                                        </p:attrNameLst>
                                      </p:cBhvr>
                                      <p:to>
                                        <a:srgbClr val="FF3300"/>
                                      </p:to>
                                    </p:animClr>
                                  </p:childTnLst>
                                </p:cTn>
                              </p:par>
                              <p:par>
                                <p:cTn id="143" presetID="3" presetClass="emph" presetSubtype="2" fill="hold" grpId="1" nodeType="withEffect">
                                  <p:stCondLst>
                                    <p:cond delay="0"/>
                                  </p:stCondLst>
                                  <p:childTnLst>
                                    <p:animClr clrSpc="rgb" dir="cw">
                                      <p:cBhvr override="childStyle">
                                        <p:cTn id="144" dur="2000" fill="hold"/>
                                        <p:tgtEl>
                                          <p:spTgt spid="22548">
                                            <p:txEl>
                                              <p:charRg st="4294967295" end="4294967295"/>
                                            </p:txEl>
                                          </p:spTgt>
                                        </p:tgtEl>
                                        <p:attrNameLst>
                                          <p:attrName>style.color</p:attrName>
                                        </p:attrNameLst>
                                      </p:cBhvr>
                                      <p:to>
                                        <a:schemeClr val="accent1"/>
                                      </p:to>
                                    </p:animClr>
                                  </p:childTnLst>
                                </p:cTn>
                              </p:par>
                              <p:par>
                                <p:cTn id="145" presetID="3" presetClass="emph" presetSubtype="2" fill="hold" grpId="1" nodeType="withEffect">
                                  <p:stCondLst>
                                    <p:cond delay="0"/>
                                  </p:stCondLst>
                                  <p:childTnLst>
                                    <p:animClr clrSpc="rgb" dir="cw">
                                      <p:cBhvr override="childStyle">
                                        <p:cTn id="146" dur="2000" fill="hold"/>
                                        <p:tgtEl>
                                          <p:spTgt spid="22549">
                                            <p:txEl>
                                              <p:charRg st="4294967295" end="4294967295"/>
                                            </p:txEl>
                                          </p:spTgt>
                                        </p:tgtEl>
                                        <p:attrNameLst>
                                          <p:attrName>style.color</p:attrName>
                                        </p:attrNameLst>
                                      </p:cBhvr>
                                      <p:to>
                                        <a:schemeClr val="accent1"/>
                                      </p:to>
                                    </p:animClr>
                                  </p:childTnLst>
                                </p:cTn>
                              </p:par>
                              <p:par>
                                <p:cTn id="147" presetID="3" presetClass="emph" presetSubtype="2" fill="hold" grpId="1" nodeType="withEffect">
                                  <p:stCondLst>
                                    <p:cond delay="0"/>
                                  </p:stCondLst>
                                  <p:childTnLst>
                                    <p:animClr clrSpc="rgb" dir="cw">
                                      <p:cBhvr override="childStyle">
                                        <p:cTn id="148" dur="2000" fill="hold"/>
                                        <p:tgtEl>
                                          <p:spTgt spid="22550">
                                            <p:txEl>
                                              <p:charRg st="4294967295" end="4294967295"/>
                                            </p:txEl>
                                          </p:spTgt>
                                        </p:tgtEl>
                                        <p:attrNameLst>
                                          <p:attrName>style.color</p:attrName>
                                        </p:attrNameLst>
                                      </p:cBhvr>
                                      <p:to>
                                        <a:schemeClr val="accent1"/>
                                      </p:to>
                                    </p:animClr>
                                  </p:childTnLst>
                                </p:cTn>
                              </p:par>
                              <p:par>
                                <p:cTn id="149" presetID="3" presetClass="emph" presetSubtype="2" fill="hold" grpId="1" nodeType="withEffect">
                                  <p:stCondLst>
                                    <p:cond delay="0"/>
                                  </p:stCondLst>
                                  <p:childTnLst>
                                    <p:animClr clrSpc="rgb" dir="cw">
                                      <p:cBhvr override="childStyle">
                                        <p:cTn id="150" dur="2000" fill="hold"/>
                                        <p:tgtEl>
                                          <p:spTgt spid="22551">
                                            <p:txEl>
                                              <p:charRg st="4294967295" end="4294967295"/>
                                            </p:txEl>
                                          </p:spTgt>
                                        </p:tgtEl>
                                        <p:attrNameLst>
                                          <p:attrName>style.color</p:attrName>
                                        </p:attrNameLst>
                                      </p:cBhvr>
                                      <p:to>
                                        <a:schemeClr val="accent1"/>
                                      </p:to>
                                    </p:animClr>
                                  </p:childTnLst>
                                </p:cTn>
                              </p:par>
                              <p:par>
                                <p:cTn id="151" presetID="3" presetClass="emph" presetSubtype="2" fill="hold" grpId="1" nodeType="withEffect">
                                  <p:stCondLst>
                                    <p:cond delay="0"/>
                                  </p:stCondLst>
                                  <p:childTnLst>
                                    <p:animClr clrSpc="rgb" dir="cw">
                                      <p:cBhvr override="childStyle">
                                        <p:cTn id="152" dur="2000" fill="hold"/>
                                        <p:tgtEl>
                                          <p:spTgt spid="22558">
                                            <p:txEl>
                                              <p:charRg st="4294967295" end="4294967295"/>
                                            </p:txEl>
                                          </p:spTgt>
                                        </p:tgtEl>
                                        <p:attrNameLst>
                                          <p:attrName>style.color</p:attrName>
                                        </p:attrNameLst>
                                      </p:cBhvr>
                                      <p:to>
                                        <a:schemeClr val="accent1"/>
                                      </p:to>
                                    </p:animClr>
                                  </p:childTnLst>
                                </p:cTn>
                              </p:par>
                              <p:par>
                                <p:cTn id="153" presetID="3" presetClass="emph" presetSubtype="2" fill="hold" grpId="1" nodeType="withEffect">
                                  <p:stCondLst>
                                    <p:cond delay="0"/>
                                  </p:stCondLst>
                                  <p:childTnLst>
                                    <p:animClr clrSpc="rgb" dir="cw">
                                      <p:cBhvr override="childStyle">
                                        <p:cTn id="154" dur="2000" fill="hold"/>
                                        <p:tgtEl>
                                          <p:spTgt spid="22559">
                                            <p:txEl>
                                              <p:charRg st="4294967295" end="4294967295"/>
                                            </p:txEl>
                                          </p:spTgt>
                                        </p:tgtEl>
                                        <p:attrNameLst>
                                          <p:attrName>style.color</p:attrName>
                                        </p:attrNameLst>
                                      </p:cBhvr>
                                      <p:to>
                                        <a:schemeClr val="accent1"/>
                                      </p:to>
                                    </p:animClr>
                                  </p:childTnLst>
                                </p:cTn>
                              </p:par>
                            </p:childTnLst>
                          </p:cTn>
                        </p:par>
                      </p:childTnLst>
                    </p:cTn>
                  </p:par>
                  <p:par>
                    <p:cTn id="155" fill="hold" nodeType="clickPar">
                      <p:stCondLst>
                        <p:cond delay="indefinite"/>
                      </p:stCondLst>
                      <p:childTnLst>
                        <p:par>
                          <p:cTn id="156" fill="hold" nodeType="withGroup">
                            <p:stCondLst>
                              <p:cond delay="0"/>
                            </p:stCondLst>
                            <p:childTnLst>
                              <p:par>
                                <p:cTn id="157" presetID="3" presetClass="emph" presetSubtype="2" fill="hold" grpId="1" nodeType="clickEffect">
                                  <p:stCondLst>
                                    <p:cond delay="0"/>
                                  </p:stCondLst>
                                  <p:childTnLst>
                                    <p:animClr clrSpc="rgb" dir="cw">
                                      <p:cBhvr override="childStyle">
                                        <p:cTn id="158" dur="2000" fill="hold"/>
                                        <p:tgtEl>
                                          <p:spTgt spid="22535">
                                            <p:txEl>
                                              <p:charRg st="4294967295" end="4294967295"/>
                                            </p:txEl>
                                          </p:spTgt>
                                        </p:tgtEl>
                                        <p:attrNameLst>
                                          <p:attrName>style.color</p:attrName>
                                        </p:attrNameLst>
                                      </p:cBhvr>
                                      <p:to>
                                        <a:srgbClr val="FF9900"/>
                                      </p:to>
                                    </p:animClr>
                                  </p:childTnLst>
                                </p:cTn>
                              </p:par>
                              <p:par>
                                <p:cTn id="159" presetID="3" presetClass="emph" presetSubtype="2" fill="hold" grpId="1" nodeType="withEffect">
                                  <p:stCondLst>
                                    <p:cond delay="0"/>
                                  </p:stCondLst>
                                  <p:childTnLst>
                                    <p:animClr clrSpc="rgb" dir="cw">
                                      <p:cBhvr override="childStyle">
                                        <p:cTn id="160" dur="2000" fill="hold"/>
                                        <p:tgtEl>
                                          <p:spTgt spid="22536">
                                            <p:txEl>
                                              <p:charRg st="4294967295" end="4294967295"/>
                                            </p:txEl>
                                          </p:spTgt>
                                        </p:tgtEl>
                                        <p:attrNameLst>
                                          <p:attrName>style.color</p:attrName>
                                        </p:attrNameLst>
                                      </p:cBhvr>
                                      <p:to>
                                        <a:srgbClr val="FF9900"/>
                                      </p:to>
                                    </p:animClr>
                                  </p:childTnLst>
                                </p:cTn>
                              </p:par>
                              <p:par>
                                <p:cTn id="161" presetID="3" presetClass="emph" presetSubtype="2" fill="hold" grpId="1" nodeType="withEffect">
                                  <p:stCondLst>
                                    <p:cond delay="0"/>
                                  </p:stCondLst>
                                  <p:childTnLst>
                                    <p:animClr clrSpc="rgb" dir="cw">
                                      <p:cBhvr override="childStyle">
                                        <p:cTn id="162" dur="2000" fill="hold"/>
                                        <p:tgtEl>
                                          <p:spTgt spid="22537">
                                            <p:txEl>
                                              <p:charRg st="4294967295" end="4294967295"/>
                                            </p:txEl>
                                          </p:spTgt>
                                        </p:tgtEl>
                                        <p:attrNameLst>
                                          <p:attrName>style.color</p:attrName>
                                        </p:attrNameLst>
                                      </p:cBhvr>
                                      <p:to>
                                        <a:srgbClr val="FF9900"/>
                                      </p:to>
                                    </p:animClr>
                                  </p:childTnLst>
                                </p:cTn>
                              </p:par>
                              <p:par>
                                <p:cTn id="163" presetID="3" presetClass="emph" presetSubtype="2" fill="hold" grpId="1" nodeType="withEffect">
                                  <p:stCondLst>
                                    <p:cond delay="0"/>
                                  </p:stCondLst>
                                  <p:childTnLst>
                                    <p:animClr clrSpc="rgb" dir="cw">
                                      <p:cBhvr override="childStyle">
                                        <p:cTn id="164" dur="2000" fill="hold"/>
                                        <p:tgtEl>
                                          <p:spTgt spid="22538">
                                            <p:txEl>
                                              <p:charRg st="4294967295" end="4294967295"/>
                                            </p:txEl>
                                          </p:spTgt>
                                        </p:tgtEl>
                                        <p:attrNameLst>
                                          <p:attrName>style.color</p:attrName>
                                        </p:attrNameLst>
                                      </p:cBhvr>
                                      <p:to>
                                        <a:srgbClr val="FF9900"/>
                                      </p:to>
                                    </p:animClr>
                                  </p:childTnLst>
                                </p:cTn>
                              </p:par>
                              <p:par>
                                <p:cTn id="165" presetID="3" presetClass="emph" presetSubtype="2" fill="hold" grpId="1" nodeType="withEffect">
                                  <p:stCondLst>
                                    <p:cond delay="0"/>
                                  </p:stCondLst>
                                  <p:childTnLst>
                                    <p:animClr clrSpc="rgb" dir="cw">
                                      <p:cBhvr override="childStyle">
                                        <p:cTn id="166" dur="2000" fill="hold"/>
                                        <p:tgtEl>
                                          <p:spTgt spid="22545">
                                            <p:txEl>
                                              <p:charRg st="4294967295" end="4294967295"/>
                                            </p:txEl>
                                          </p:spTgt>
                                        </p:tgtEl>
                                        <p:attrNameLst>
                                          <p:attrName>style.color</p:attrName>
                                        </p:attrNameLst>
                                      </p:cBhvr>
                                      <p:to>
                                        <a:srgbClr val="FF9900"/>
                                      </p:to>
                                    </p:animClr>
                                  </p:childTnLst>
                                </p:cTn>
                              </p:par>
                              <p:par>
                                <p:cTn id="167" presetID="3" presetClass="emph" presetSubtype="2" fill="hold" grpId="1" nodeType="withEffect">
                                  <p:stCondLst>
                                    <p:cond delay="0"/>
                                  </p:stCondLst>
                                  <p:childTnLst>
                                    <p:animClr clrSpc="rgb" dir="cw">
                                      <p:cBhvr override="childStyle">
                                        <p:cTn id="168" dur="2000" fill="hold"/>
                                        <p:tgtEl>
                                          <p:spTgt spid="22546">
                                            <p:txEl>
                                              <p:charRg st="4294967295" end="4294967295"/>
                                            </p:txEl>
                                          </p:spTgt>
                                        </p:tgtEl>
                                        <p:attrNameLst>
                                          <p:attrName>style.color</p:attrName>
                                        </p:attrNameLst>
                                      </p:cBhvr>
                                      <p:to>
                                        <a:srgbClr val="FF9900"/>
                                      </p:to>
                                    </p:animClr>
                                  </p:childTnLst>
                                </p:cTn>
                              </p:par>
                              <p:par>
                                <p:cTn id="169" presetID="3" presetClass="emph" presetSubtype="2" fill="hold" grpId="1" nodeType="withEffect">
                                  <p:stCondLst>
                                    <p:cond delay="0"/>
                                  </p:stCondLst>
                                  <p:childTnLst>
                                    <p:animClr clrSpc="rgb" dir="cw">
                                      <p:cBhvr override="childStyle">
                                        <p:cTn id="170" dur="2000" fill="hold"/>
                                        <p:tgtEl>
                                          <p:spTgt spid="22539">
                                            <p:txEl>
                                              <p:charRg st="4294967295" end="4294967295"/>
                                            </p:txEl>
                                          </p:spTgt>
                                        </p:tgtEl>
                                        <p:attrNameLst>
                                          <p:attrName>style.color</p:attrName>
                                        </p:attrNameLst>
                                      </p:cBhvr>
                                      <p:to>
                                        <a:schemeClr val="accent1"/>
                                      </p:to>
                                    </p:animClr>
                                  </p:childTnLst>
                                </p:cTn>
                              </p:par>
                              <p:par>
                                <p:cTn id="171" presetID="3" presetClass="emph" presetSubtype="2" fill="hold" grpId="1" nodeType="withEffect">
                                  <p:stCondLst>
                                    <p:cond delay="0"/>
                                  </p:stCondLst>
                                  <p:childTnLst>
                                    <p:animClr clrSpc="rgb" dir="cw">
                                      <p:cBhvr override="childStyle">
                                        <p:cTn id="172" dur="2000" fill="hold"/>
                                        <p:tgtEl>
                                          <p:spTgt spid="22540">
                                            <p:txEl>
                                              <p:charRg st="4294967295" end="4294967295"/>
                                            </p:txEl>
                                          </p:spTgt>
                                        </p:tgtEl>
                                        <p:attrNameLst>
                                          <p:attrName>style.color</p:attrName>
                                        </p:attrNameLst>
                                      </p:cBhvr>
                                      <p:to>
                                        <a:schemeClr val="accent1"/>
                                      </p:to>
                                    </p:animClr>
                                  </p:childTnLst>
                                </p:cTn>
                              </p:par>
                              <p:par>
                                <p:cTn id="173" presetID="3" presetClass="emph" presetSubtype="2" fill="hold" grpId="1" nodeType="withEffect">
                                  <p:stCondLst>
                                    <p:cond delay="0"/>
                                  </p:stCondLst>
                                  <p:childTnLst>
                                    <p:animClr clrSpc="rgb" dir="cw">
                                      <p:cBhvr override="childStyle">
                                        <p:cTn id="174" dur="2000" fill="hold"/>
                                        <p:tgtEl>
                                          <p:spTgt spid="22541">
                                            <p:txEl>
                                              <p:charRg st="4294967295" end="4294967295"/>
                                            </p:txEl>
                                          </p:spTgt>
                                        </p:tgtEl>
                                        <p:attrNameLst>
                                          <p:attrName>style.color</p:attrName>
                                        </p:attrNameLst>
                                      </p:cBhvr>
                                      <p:to>
                                        <a:schemeClr val="accent1"/>
                                      </p:to>
                                    </p:animClr>
                                  </p:childTnLst>
                                </p:cTn>
                              </p:par>
                              <p:par>
                                <p:cTn id="175" presetID="3" presetClass="emph" presetSubtype="2" fill="hold" grpId="1" nodeType="withEffect">
                                  <p:stCondLst>
                                    <p:cond delay="0"/>
                                  </p:stCondLst>
                                  <p:childTnLst>
                                    <p:animClr clrSpc="rgb" dir="cw">
                                      <p:cBhvr override="childStyle">
                                        <p:cTn id="176" dur="2000" fill="hold"/>
                                        <p:tgtEl>
                                          <p:spTgt spid="22542">
                                            <p:txEl>
                                              <p:charRg st="4294967295" end="4294967295"/>
                                            </p:txEl>
                                          </p:spTgt>
                                        </p:tgtEl>
                                        <p:attrNameLst>
                                          <p:attrName>style.color</p:attrName>
                                        </p:attrNameLst>
                                      </p:cBhvr>
                                      <p:to>
                                        <a:schemeClr val="accent1"/>
                                      </p:to>
                                    </p:animClr>
                                  </p:childTnLst>
                                </p:cTn>
                              </p:par>
                              <p:par>
                                <p:cTn id="177" presetID="3" presetClass="emph" presetSubtype="2" fill="hold" grpId="1" nodeType="withEffect">
                                  <p:stCondLst>
                                    <p:cond delay="0"/>
                                  </p:stCondLst>
                                  <p:childTnLst>
                                    <p:animClr clrSpc="rgb" dir="cw">
                                      <p:cBhvr override="childStyle">
                                        <p:cTn id="178" dur="2000" fill="hold"/>
                                        <p:tgtEl>
                                          <p:spTgt spid="22543">
                                            <p:txEl>
                                              <p:charRg st="4294967295" end="4294967295"/>
                                            </p:txEl>
                                          </p:spTgt>
                                        </p:tgtEl>
                                        <p:attrNameLst>
                                          <p:attrName>style.color</p:attrName>
                                        </p:attrNameLst>
                                      </p:cBhvr>
                                      <p:to>
                                        <a:schemeClr val="accent1"/>
                                      </p:to>
                                    </p:animClr>
                                  </p:childTnLst>
                                </p:cTn>
                              </p:par>
                              <p:par>
                                <p:cTn id="179" presetID="3" presetClass="emph" presetSubtype="2" fill="hold" grpId="1" nodeType="withEffect">
                                  <p:stCondLst>
                                    <p:cond delay="0"/>
                                  </p:stCondLst>
                                  <p:childTnLst>
                                    <p:animClr clrSpc="rgb" dir="cw">
                                      <p:cBhvr override="childStyle">
                                        <p:cTn id="180" dur="2000" fill="hold"/>
                                        <p:tgtEl>
                                          <p:spTgt spid="22544">
                                            <p:txEl>
                                              <p:charRg st="4294967295" end="4294967295"/>
                                            </p:txEl>
                                          </p:spTgt>
                                        </p:tgtEl>
                                        <p:attrNameLst>
                                          <p:attrName>style.color</p:attrName>
                                        </p:attrNameLst>
                                      </p:cBhvr>
                                      <p:to>
                                        <a:schemeClr val="accent1"/>
                                      </p:to>
                                    </p:animClr>
                                  </p:childTnLst>
                                </p:cTn>
                              </p:par>
                            </p:childTnLst>
                          </p:cTn>
                        </p:par>
                      </p:childTnLst>
                    </p:cTn>
                  </p:par>
                </p:childTnLst>
              </p:cTn>
              <p:nextCondLst>
                <p:cond evt="onClick" delay="0">
                  <p:tgtEl>
                    <p:spTgt spid="22534"/>
                  </p:tgtEl>
                </p:cond>
              </p:nextCondLst>
            </p:seq>
          </p:childTnLst>
        </p:cTn>
      </p:par>
    </p:tnLst>
    <p:bldLst>
      <p:bldP spid="22531" grpId="0" animBg="1"/>
      <p:bldP spid="22532" grpId="0" animBg="1"/>
      <p:bldP spid="22533" grpId="0" animBg="1"/>
      <p:bldP spid="22535" grpId="0" animBg="1"/>
      <p:bldP spid="22535" grpId="1"/>
      <p:bldP spid="22536" grpId="0" animBg="1"/>
      <p:bldP spid="22536" grpId="1"/>
      <p:bldP spid="22537" grpId="0" animBg="1"/>
      <p:bldP spid="22537" grpId="1"/>
      <p:bldP spid="22538" grpId="0" animBg="1"/>
      <p:bldP spid="22538" grpId="1"/>
      <p:bldP spid="22539" grpId="0" animBg="1"/>
      <p:bldP spid="22539" grpId="1"/>
      <p:bldP spid="22540" grpId="0" animBg="1"/>
      <p:bldP spid="22540" grpId="1"/>
      <p:bldP spid="22541" grpId="0" animBg="1"/>
      <p:bldP spid="22541" grpId="1"/>
      <p:bldP spid="22542" grpId="0" animBg="1"/>
      <p:bldP spid="22542" grpId="1"/>
      <p:bldP spid="22543" grpId="0" animBg="1"/>
      <p:bldP spid="22543" grpId="1"/>
      <p:bldP spid="22544" grpId="0" animBg="1"/>
      <p:bldP spid="22544" grpId="1"/>
      <p:bldP spid="22545" grpId="0" animBg="1"/>
      <p:bldP spid="22545" grpId="1"/>
      <p:bldP spid="22546" grpId="0" animBg="1"/>
      <p:bldP spid="22546" grpId="1"/>
      <p:bldP spid="22547" grpId="0" animBg="1"/>
      <p:bldP spid="22548" grpId="0" animBg="1"/>
      <p:bldP spid="22548" grpId="1"/>
      <p:bldP spid="22549" grpId="0" animBg="1"/>
      <p:bldP spid="22549" grpId="1"/>
      <p:bldP spid="22550" grpId="0" animBg="1"/>
      <p:bldP spid="22550" grpId="1"/>
      <p:bldP spid="22551" grpId="0" animBg="1"/>
      <p:bldP spid="22551" grpId="1"/>
      <p:bldP spid="22552" grpId="0" animBg="1"/>
      <p:bldP spid="22552" grpId="1"/>
      <p:bldP spid="22553" grpId="0" animBg="1"/>
      <p:bldP spid="22553" grpId="1"/>
      <p:bldP spid="22554" grpId="0" animBg="1"/>
      <p:bldP spid="22554" grpId="1"/>
      <p:bldP spid="22555" grpId="0" animBg="1"/>
      <p:bldP spid="22555" grpId="1"/>
      <p:bldP spid="22556" grpId="0" animBg="1"/>
      <p:bldP spid="22556" grpId="1"/>
      <p:bldP spid="22557" grpId="0" animBg="1"/>
      <p:bldP spid="22557" grpId="1"/>
      <p:bldP spid="22558" grpId="0" animBg="1"/>
      <p:bldP spid="22558" grpId="1"/>
      <p:bldP spid="22559" grpId="0" animBg="1"/>
      <p:bldP spid="22559" grpId="1"/>
      <p:bldP spid="2256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80" name="Rectangle 4"/>
          <p:cNvSpPr>
            <a:spLocks noGrp="1" noChangeArrowheads="1"/>
          </p:cNvSpPr>
          <p:nvPr>
            <p:ph type="title"/>
          </p:nvPr>
        </p:nvSpPr>
        <p:spPr>
          <a:xfrm>
            <a:off x="457200" y="2971800"/>
            <a:ext cx="8458200" cy="1112838"/>
          </a:xfrm>
        </p:spPr>
        <p:txBody>
          <a:bodyPr/>
          <a:lstStyle/>
          <a:p>
            <a:pPr eaLnBrk="1" hangingPunct="1"/>
            <a:r>
              <a:rPr lang="en-US" sz="2400" smtClean="0">
                <a:latin typeface="Arial" charset="0"/>
              </a:rPr>
              <a:t>Tây nguyên gồm các cao nguyên xếp tầng cao thấp khác nhau nh</a:t>
            </a:r>
            <a:r>
              <a:rPr lang="vi-VN" sz="2400" smtClean="0">
                <a:latin typeface="Arial" charset="0"/>
              </a:rPr>
              <a:t>ư</a:t>
            </a:r>
            <a:r>
              <a:rPr lang="en-US" sz="2400" smtClean="0">
                <a:latin typeface="Arial" charset="0"/>
              </a:rPr>
              <a:t> cao nguyên Kon tum, Đắk lắk, Lâm viên, Di linh,...ở </a:t>
            </a:r>
            <a:r>
              <a:rPr lang="vi-VN" sz="2400" smtClean="0">
                <a:latin typeface="Arial" charset="0"/>
              </a:rPr>
              <a:t>đ</a:t>
            </a:r>
            <a:r>
              <a:rPr lang="en-US" sz="2400" smtClean="0">
                <a:latin typeface="Arial" charset="0"/>
              </a:rPr>
              <a:t>ây khí hậu có hai mùa rõ rệt: mùa m</a:t>
            </a:r>
            <a:r>
              <a:rPr lang="vi-VN" sz="2400" smtClean="0">
                <a:latin typeface="Arial" charset="0"/>
              </a:rPr>
              <a:t>ư</a:t>
            </a:r>
            <a:r>
              <a:rPr lang="en-US" sz="2400" smtClean="0">
                <a:latin typeface="Arial" charset="0"/>
              </a:rPr>
              <a:t>a và mùa khô.</a:t>
            </a:r>
          </a:p>
        </p:txBody>
      </p:sp>
      <p:sp>
        <p:nvSpPr>
          <p:cNvPr id="203781" name="Rectangle 5"/>
          <p:cNvSpPr>
            <a:spLocks noChangeArrowheads="1"/>
          </p:cNvSpPr>
          <p:nvPr/>
        </p:nvSpPr>
        <p:spPr bwMode="auto">
          <a:xfrm>
            <a:off x="609600" y="1066800"/>
            <a:ext cx="8229600" cy="1112838"/>
          </a:xfrm>
          <a:prstGeom prst="rect">
            <a:avLst/>
          </a:prstGeom>
          <a:noFill/>
          <a:ln w="9525">
            <a:noFill/>
            <a:miter lim="800000"/>
            <a:headEnd/>
            <a:tailEnd/>
          </a:ln>
        </p:spPr>
        <p:txBody>
          <a:bodyPr anchor="ctr"/>
          <a:lstStyle/>
          <a:p>
            <a:pPr algn="ctr" eaLnBrk="1" hangingPunct="1"/>
            <a:r>
              <a:rPr lang="en-US" sz="4400">
                <a:solidFill>
                  <a:srgbClr val="FF0066"/>
                </a:solidFill>
              </a:rPr>
              <a:t>Ghi nhớ</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3781"/>
                                        </p:tgtEl>
                                        <p:attrNameLst>
                                          <p:attrName>style.visibility</p:attrName>
                                        </p:attrNameLst>
                                      </p:cBhvr>
                                      <p:to>
                                        <p:strVal val="visible"/>
                                      </p:to>
                                    </p:set>
                                    <p:animEffect transition="in" filter="box(in)">
                                      <p:cBhvr>
                                        <p:cTn id="7" dur="500"/>
                                        <p:tgtEl>
                                          <p:spTgt spid="2037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03780"/>
                                        </p:tgtEl>
                                        <p:attrNameLst>
                                          <p:attrName>style.visibility</p:attrName>
                                        </p:attrNameLst>
                                      </p:cBhvr>
                                      <p:to>
                                        <p:strVal val="visible"/>
                                      </p:to>
                                    </p:set>
                                    <p:anim calcmode="discrete" valueType="clr">
                                      <p:cBhvr override="childStyle">
                                        <p:cTn id="12" dur="80"/>
                                        <p:tgtEl>
                                          <p:spTgt spid="20378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03780"/>
                                        </p:tgtEl>
                                        <p:attrNameLst>
                                          <p:attrName>fillcolor</p:attrName>
                                        </p:attrNameLst>
                                      </p:cBhvr>
                                      <p:tavLst>
                                        <p:tav tm="0">
                                          <p:val>
                                            <p:clrVal>
                                              <a:schemeClr val="accent2"/>
                                            </p:clrVal>
                                          </p:val>
                                        </p:tav>
                                        <p:tav tm="50000">
                                          <p:val>
                                            <p:clrVal>
                                              <a:schemeClr val="hlink"/>
                                            </p:clrVal>
                                          </p:val>
                                        </p:tav>
                                      </p:tavLst>
                                    </p:anim>
                                    <p:set>
                                      <p:cBhvr>
                                        <p:cTn id="14" dur="80"/>
                                        <p:tgtEl>
                                          <p:spTgt spid="20378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0" grpId="0"/>
      <p:bldP spid="20378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3"/>
          <p:cNvSpPr txBox="1">
            <a:spLocks noChangeArrowheads="1"/>
          </p:cNvSpPr>
          <p:nvPr/>
        </p:nvSpPr>
        <p:spPr bwMode="auto">
          <a:xfrm>
            <a:off x="1497013" y="4410075"/>
            <a:ext cx="7812087" cy="641350"/>
          </a:xfrm>
          <a:prstGeom prst="rect">
            <a:avLst/>
          </a:prstGeom>
          <a:noFill/>
          <a:ln w="9525">
            <a:noFill/>
            <a:miter lim="800000"/>
            <a:headEnd/>
            <a:tailEnd/>
          </a:ln>
        </p:spPr>
        <p:txBody>
          <a:bodyPr>
            <a:spAutoFit/>
          </a:bodyPr>
          <a:lstStyle/>
          <a:p>
            <a:pPr eaLnBrk="1" hangingPunct="1">
              <a:spcBef>
                <a:spcPct val="50000"/>
              </a:spcBef>
            </a:pPr>
            <a:r>
              <a:rPr lang="en-US" sz="3600" b="1">
                <a:solidFill>
                  <a:srgbClr val="996633"/>
                </a:solidFill>
                <a:cs typeface="Arial" charset="0"/>
              </a:rPr>
              <a:t>   </a:t>
            </a:r>
            <a:endParaRPr lang="en-US" sz="3600" b="1">
              <a:solidFill>
                <a:srgbClr val="FFFF00"/>
              </a:solidFill>
              <a:cs typeface="Arial" charset="0"/>
            </a:endParaRPr>
          </a:p>
        </p:txBody>
      </p:sp>
      <p:sp>
        <p:nvSpPr>
          <p:cNvPr id="61443" name="Text Box 4"/>
          <p:cNvSpPr txBox="1">
            <a:spLocks noChangeArrowheads="1"/>
          </p:cNvSpPr>
          <p:nvPr/>
        </p:nvSpPr>
        <p:spPr bwMode="auto">
          <a:xfrm>
            <a:off x="1423988" y="3775075"/>
            <a:ext cx="6626225" cy="641350"/>
          </a:xfrm>
          <a:prstGeom prst="rect">
            <a:avLst/>
          </a:prstGeom>
          <a:noFill/>
          <a:ln w="9525">
            <a:noFill/>
            <a:miter lim="800000"/>
            <a:headEnd/>
            <a:tailEnd/>
          </a:ln>
        </p:spPr>
        <p:txBody>
          <a:bodyPr>
            <a:spAutoFit/>
          </a:bodyPr>
          <a:lstStyle/>
          <a:p>
            <a:pPr eaLnBrk="1" hangingPunct="1">
              <a:spcBef>
                <a:spcPct val="50000"/>
              </a:spcBef>
            </a:pPr>
            <a:r>
              <a:rPr lang="en-US" sz="3600" b="1">
                <a:solidFill>
                  <a:srgbClr val="996633"/>
                </a:solidFill>
                <a:cs typeface="Arial" charset="0"/>
              </a:rPr>
              <a:t>    </a:t>
            </a:r>
            <a:endParaRPr lang="en-US" sz="3600" b="1">
              <a:solidFill>
                <a:srgbClr val="0066FF"/>
              </a:solidFill>
              <a:cs typeface="Arial" charset="0"/>
            </a:endParaRPr>
          </a:p>
        </p:txBody>
      </p:sp>
      <p:sp>
        <p:nvSpPr>
          <p:cNvPr id="23563" name="Text Box 11"/>
          <p:cNvSpPr txBox="1">
            <a:spLocks noChangeArrowheads="1"/>
          </p:cNvSpPr>
          <p:nvPr/>
        </p:nvSpPr>
        <p:spPr bwMode="auto">
          <a:xfrm>
            <a:off x="165100" y="2657475"/>
            <a:ext cx="8686800" cy="519113"/>
          </a:xfrm>
          <a:prstGeom prst="rect">
            <a:avLst/>
          </a:prstGeom>
          <a:noFill/>
          <a:ln w="9525">
            <a:noFill/>
            <a:miter lim="800000"/>
            <a:headEnd/>
            <a:tailEnd/>
          </a:ln>
        </p:spPr>
        <p:txBody>
          <a:bodyPr>
            <a:spAutoFit/>
          </a:bodyPr>
          <a:lstStyle/>
          <a:p>
            <a:pPr eaLnBrk="1" hangingPunct="1">
              <a:spcBef>
                <a:spcPct val="50000"/>
              </a:spcBef>
            </a:pPr>
            <a:r>
              <a:rPr lang="en-US" sz="2800" b="1">
                <a:sym typeface="Wingdings" pitchFamily="2" charset="2"/>
              </a:rPr>
              <a:t>- Học bài trả lời câu hỏi 1 và 2 trang 84 sgk.</a:t>
            </a:r>
          </a:p>
        </p:txBody>
      </p:sp>
      <p:sp>
        <p:nvSpPr>
          <p:cNvPr id="23564" name="Text Box 12"/>
          <p:cNvSpPr txBox="1">
            <a:spLocks noChangeArrowheads="1"/>
          </p:cNvSpPr>
          <p:nvPr/>
        </p:nvSpPr>
        <p:spPr bwMode="auto">
          <a:xfrm>
            <a:off x="762000" y="1295400"/>
            <a:ext cx="7812088" cy="1189038"/>
          </a:xfrm>
          <a:prstGeom prst="rect">
            <a:avLst/>
          </a:prstGeom>
          <a:noFill/>
          <a:ln w="9525">
            <a:noFill/>
            <a:miter lim="800000"/>
            <a:headEnd/>
            <a:tailEnd/>
          </a:ln>
        </p:spPr>
        <p:txBody>
          <a:bodyPr>
            <a:spAutoFit/>
          </a:bodyPr>
          <a:lstStyle/>
          <a:p>
            <a:pPr eaLnBrk="1" hangingPunct="1">
              <a:spcBef>
                <a:spcPct val="50000"/>
              </a:spcBef>
            </a:pPr>
            <a:r>
              <a:rPr lang="en-US" sz="7200" b="1">
                <a:solidFill>
                  <a:srgbClr val="FFFFCC"/>
                </a:solidFill>
                <a:cs typeface="Arial" charset="0"/>
              </a:rPr>
              <a:t> </a:t>
            </a:r>
            <a:r>
              <a:rPr lang="en-US" sz="4400">
                <a:solidFill>
                  <a:srgbClr val="FF0066"/>
                </a:solidFill>
                <a:sym typeface="Wingdings" pitchFamily="2" charset="2"/>
              </a:rPr>
              <a:t></a:t>
            </a:r>
            <a:r>
              <a:rPr lang="en-US" sz="3600" b="1">
                <a:solidFill>
                  <a:srgbClr val="996633"/>
                </a:solidFill>
                <a:cs typeface="Arial" charset="0"/>
              </a:rPr>
              <a:t> </a:t>
            </a:r>
            <a:r>
              <a:rPr lang="en-US" sz="4000" b="1">
                <a:solidFill>
                  <a:srgbClr val="FFFF00"/>
                </a:solidFill>
                <a:cs typeface="Arial" charset="0"/>
                <a:sym typeface="Wingdings" pitchFamily="2" charset="2"/>
              </a:rPr>
              <a:t>Về nhà</a:t>
            </a:r>
          </a:p>
        </p:txBody>
      </p:sp>
      <p:sp>
        <p:nvSpPr>
          <p:cNvPr id="23565" name="Text Box 13"/>
          <p:cNvSpPr txBox="1">
            <a:spLocks noChangeArrowheads="1"/>
          </p:cNvSpPr>
          <p:nvPr/>
        </p:nvSpPr>
        <p:spPr bwMode="auto">
          <a:xfrm>
            <a:off x="165100" y="3495675"/>
            <a:ext cx="9144000" cy="519113"/>
          </a:xfrm>
          <a:prstGeom prst="rect">
            <a:avLst/>
          </a:prstGeom>
          <a:noFill/>
          <a:ln w="9525">
            <a:noFill/>
            <a:miter lim="800000"/>
            <a:headEnd/>
            <a:tailEnd/>
          </a:ln>
        </p:spPr>
        <p:txBody>
          <a:bodyPr>
            <a:spAutoFit/>
          </a:bodyPr>
          <a:lstStyle/>
          <a:p>
            <a:pPr eaLnBrk="1" hangingPunct="1">
              <a:spcBef>
                <a:spcPct val="50000"/>
              </a:spcBef>
            </a:pPr>
            <a:r>
              <a:rPr lang="en-US" sz="2800" b="1">
                <a:sym typeface="Wingdings" pitchFamily="2" charset="2"/>
              </a:rPr>
              <a:t>- Làm bài tập 1, 2, 3, 4, 5 trang 12, 13, 14 vở bài tập.</a:t>
            </a:r>
          </a:p>
        </p:txBody>
      </p:sp>
      <p:sp>
        <p:nvSpPr>
          <p:cNvPr id="23566" name="Text Box 14"/>
          <p:cNvSpPr txBox="1">
            <a:spLocks noChangeArrowheads="1"/>
          </p:cNvSpPr>
          <p:nvPr/>
        </p:nvSpPr>
        <p:spPr bwMode="auto">
          <a:xfrm>
            <a:off x="165100" y="4333875"/>
            <a:ext cx="8458200" cy="885825"/>
          </a:xfrm>
          <a:prstGeom prst="rect">
            <a:avLst/>
          </a:prstGeom>
          <a:noFill/>
          <a:ln w="9525">
            <a:noFill/>
            <a:miter lim="800000"/>
            <a:headEnd/>
            <a:tailEnd/>
          </a:ln>
        </p:spPr>
        <p:txBody>
          <a:bodyPr>
            <a:spAutoFit/>
          </a:bodyPr>
          <a:lstStyle/>
          <a:p>
            <a:pPr eaLnBrk="1" hangingPunct="1">
              <a:spcBef>
                <a:spcPct val="50000"/>
              </a:spcBef>
            </a:pPr>
            <a:r>
              <a:rPr lang="en-US" sz="2800" b="1">
                <a:sym typeface="Wingdings" pitchFamily="2" charset="2"/>
              </a:rPr>
              <a:t>- Đọc trước bài 6: </a:t>
            </a:r>
            <a:r>
              <a:rPr lang="en-US" sz="2800" b="1"/>
              <a:t>Một số dân tộc ở Tây Nguyên.</a:t>
            </a:r>
          </a:p>
          <a:p>
            <a:pPr eaLnBrk="1" hangingPunct="1">
              <a:spcBef>
                <a:spcPct val="50000"/>
              </a:spcBef>
            </a:pPr>
            <a:endParaRPr lang="en-US" sz="1600" b="1">
              <a:sym typeface="Wingdings" pitchFamily="2" charset="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564"/>
                                        </p:tgtEl>
                                        <p:attrNameLst>
                                          <p:attrName>style.visibility</p:attrName>
                                        </p:attrNameLst>
                                      </p:cBhvr>
                                      <p:to>
                                        <p:strVal val="visible"/>
                                      </p:to>
                                    </p:set>
                                    <p:animEffect transition="in" filter="box(in)">
                                      <p:cBhvr>
                                        <p:cTn id="7" dur="500"/>
                                        <p:tgtEl>
                                          <p:spTgt spid="235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3563"/>
                                        </p:tgtEl>
                                        <p:attrNameLst>
                                          <p:attrName>style.visibility</p:attrName>
                                        </p:attrNameLst>
                                      </p:cBhvr>
                                      <p:to>
                                        <p:strVal val="visible"/>
                                      </p:to>
                                    </p:set>
                                    <p:animEffect transition="in" filter="diamond(in)">
                                      <p:cBhvr>
                                        <p:cTn id="12" dur="2000"/>
                                        <p:tgtEl>
                                          <p:spTgt spid="2356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3565"/>
                                        </p:tgtEl>
                                        <p:attrNameLst>
                                          <p:attrName>style.visibility</p:attrName>
                                        </p:attrNameLst>
                                      </p:cBhvr>
                                      <p:to>
                                        <p:strVal val="visible"/>
                                      </p:to>
                                    </p:set>
                                    <p:anim calcmode="lin" valueType="num">
                                      <p:cBhvr additive="base">
                                        <p:cTn id="17" dur="500" fill="hold"/>
                                        <p:tgtEl>
                                          <p:spTgt spid="23565"/>
                                        </p:tgtEl>
                                        <p:attrNameLst>
                                          <p:attrName>ppt_x</p:attrName>
                                        </p:attrNameLst>
                                      </p:cBhvr>
                                      <p:tavLst>
                                        <p:tav tm="0">
                                          <p:val>
                                            <p:strVal val="#ppt_x"/>
                                          </p:val>
                                        </p:tav>
                                        <p:tav tm="100000">
                                          <p:val>
                                            <p:strVal val="#ppt_x"/>
                                          </p:val>
                                        </p:tav>
                                      </p:tavLst>
                                    </p:anim>
                                    <p:anim calcmode="lin" valueType="num">
                                      <p:cBhvr additive="base">
                                        <p:cTn id="18" dur="500" fill="hold"/>
                                        <p:tgtEl>
                                          <p:spTgt spid="23565"/>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23566"/>
                                        </p:tgtEl>
                                        <p:attrNameLst>
                                          <p:attrName>style.visibility</p:attrName>
                                        </p:attrNameLst>
                                      </p:cBhvr>
                                      <p:to>
                                        <p:strVal val="visible"/>
                                      </p:to>
                                    </p:set>
                                    <p:animEffect transition="in" filter="slide(fromBottom)">
                                      <p:cBhvr>
                                        <p:cTn id="23" dur="500"/>
                                        <p:tgtEl>
                                          <p:spTgt spid="23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3" grpId="0"/>
      <p:bldP spid="23564" grpId="0"/>
      <p:bldP spid="23565" grpId="0"/>
      <p:bldP spid="2356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ChangeArrowheads="1"/>
          </p:cNvSpPr>
          <p:nvPr/>
        </p:nvSpPr>
        <p:spPr bwMode="auto">
          <a:xfrm>
            <a:off x="273050" y="1204913"/>
            <a:ext cx="8642350" cy="5500687"/>
          </a:xfrm>
          <a:prstGeom prst="roundRect">
            <a:avLst>
              <a:gd name="adj" fmla="val 16667"/>
            </a:avLst>
          </a:prstGeom>
          <a:solidFill>
            <a:srgbClr val="F9F9F9"/>
          </a:solidFill>
          <a:ln w="9525">
            <a:solidFill>
              <a:schemeClr val="tx1"/>
            </a:solidFill>
            <a:round/>
            <a:headEnd/>
            <a:tailEnd/>
          </a:ln>
        </p:spPr>
        <p:txBody>
          <a:bodyPr wrap="none" anchor="ctr"/>
          <a:lstStyle/>
          <a:p>
            <a:endParaRPr lang="en-US" sz="1600"/>
          </a:p>
        </p:txBody>
      </p:sp>
      <p:cxnSp>
        <p:nvCxnSpPr>
          <p:cNvPr id="40963" name="AutoShape 4"/>
          <p:cNvCxnSpPr>
            <a:cxnSpLocks noChangeShapeType="1"/>
          </p:cNvCxnSpPr>
          <p:nvPr/>
        </p:nvCxnSpPr>
        <p:spPr bwMode="auto">
          <a:xfrm>
            <a:off x="0" y="4054475"/>
            <a:ext cx="0" cy="0"/>
          </a:xfrm>
          <a:prstGeom prst="straightConnector1">
            <a:avLst/>
          </a:prstGeom>
          <a:noFill/>
          <a:ln w="9525">
            <a:solidFill>
              <a:schemeClr val="tx1"/>
            </a:solidFill>
            <a:round/>
            <a:headEnd/>
            <a:tailEnd/>
          </a:ln>
        </p:spPr>
      </p:cxnSp>
      <p:pic>
        <p:nvPicPr>
          <p:cNvPr id="29701" name="Picture 5"/>
          <p:cNvPicPr>
            <a:picLocks noChangeAspect="1" noChangeArrowheads="1"/>
          </p:cNvPicPr>
          <p:nvPr/>
        </p:nvPicPr>
        <p:blipFill>
          <a:blip r:embed="rId2">
            <a:lum bright="12000" contrast="-18000"/>
          </a:blip>
          <a:srcRect/>
          <a:stretch>
            <a:fillRect/>
          </a:stretch>
        </p:blipFill>
        <p:spPr bwMode="auto">
          <a:xfrm>
            <a:off x="647700" y="1493838"/>
            <a:ext cx="3390900" cy="2163762"/>
          </a:xfrm>
          <a:prstGeom prst="rect">
            <a:avLst/>
          </a:prstGeom>
          <a:noFill/>
          <a:ln w="9525">
            <a:noFill/>
            <a:miter lim="800000"/>
            <a:headEnd/>
            <a:tailEnd/>
          </a:ln>
        </p:spPr>
      </p:pic>
      <p:pic>
        <p:nvPicPr>
          <p:cNvPr id="29702" name="Picture 6"/>
          <p:cNvPicPr>
            <a:picLocks noChangeAspect="1" noChangeArrowheads="1"/>
          </p:cNvPicPr>
          <p:nvPr/>
        </p:nvPicPr>
        <p:blipFill>
          <a:blip r:embed="rId3">
            <a:lum bright="-6000" contrast="12000"/>
          </a:blip>
          <a:srcRect/>
          <a:stretch>
            <a:fillRect/>
          </a:stretch>
        </p:blipFill>
        <p:spPr bwMode="auto">
          <a:xfrm>
            <a:off x="5724525" y="2176463"/>
            <a:ext cx="3057525" cy="1476375"/>
          </a:xfrm>
          <a:prstGeom prst="rect">
            <a:avLst/>
          </a:prstGeom>
          <a:noFill/>
          <a:ln w="9525">
            <a:noFill/>
            <a:miter lim="800000"/>
            <a:headEnd/>
            <a:tailEnd/>
          </a:ln>
        </p:spPr>
      </p:pic>
      <p:pic>
        <p:nvPicPr>
          <p:cNvPr id="29703" name="Picture 7"/>
          <p:cNvPicPr>
            <a:picLocks noChangeAspect="1" noChangeArrowheads="1"/>
          </p:cNvPicPr>
          <p:nvPr/>
        </p:nvPicPr>
        <p:blipFill>
          <a:blip r:embed="rId4"/>
          <a:srcRect/>
          <a:stretch>
            <a:fillRect/>
          </a:stretch>
        </p:blipFill>
        <p:spPr bwMode="auto">
          <a:xfrm>
            <a:off x="1187450" y="4252913"/>
            <a:ext cx="2667000" cy="2076450"/>
          </a:xfrm>
          <a:prstGeom prst="rect">
            <a:avLst/>
          </a:prstGeom>
          <a:noFill/>
          <a:ln w="9525">
            <a:noFill/>
            <a:miter lim="800000"/>
            <a:headEnd/>
            <a:tailEnd/>
          </a:ln>
        </p:spPr>
      </p:pic>
      <p:pic>
        <p:nvPicPr>
          <p:cNvPr id="29704" name="Picture 8"/>
          <p:cNvPicPr>
            <a:picLocks noChangeAspect="1" noChangeArrowheads="1"/>
          </p:cNvPicPr>
          <p:nvPr/>
        </p:nvPicPr>
        <p:blipFill>
          <a:blip r:embed="rId5"/>
          <a:srcRect/>
          <a:stretch>
            <a:fillRect/>
          </a:stretch>
        </p:blipFill>
        <p:spPr bwMode="auto">
          <a:xfrm>
            <a:off x="5795963" y="4157663"/>
            <a:ext cx="2609850" cy="2171700"/>
          </a:xfrm>
          <a:prstGeom prst="rect">
            <a:avLst/>
          </a:prstGeom>
          <a:noFill/>
          <a:ln w="9525">
            <a:noFill/>
            <a:miter lim="800000"/>
            <a:headEnd/>
            <a:tailEnd/>
          </a:ln>
        </p:spPr>
      </p:pic>
      <p:sp>
        <p:nvSpPr>
          <p:cNvPr id="29705" name="Text Box 9"/>
          <p:cNvSpPr txBox="1">
            <a:spLocks noChangeArrowheads="1"/>
          </p:cNvSpPr>
          <p:nvPr/>
        </p:nvSpPr>
        <p:spPr bwMode="auto">
          <a:xfrm>
            <a:off x="990600" y="685800"/>
            <a:ext cx="7662863" cy="523875"/>
          </a:xfrm>
          <a:prstGeom prst="rect">
            <a:avLst/>
          </a:prstGeom>
          <a:noFill/>
          <a:ln w="9525">
            <a:noFill/>
            <a:miter lim="800000"/>
            <a:headEnd/>
            <a:tailEnd/>
          </a:ln>
        </p:spPr>
        <p:txBody>
          <a:bodyPr>
            <a:spAutoFit/>
          </a:bodyPr>
          <a:lstStyle/>
          <a:p>
            <a:pPr eaLnBrk="1" hangingPunct="1">
              <a:spcBef>
                <a:spcPct val="50000"/>
              </a:spcBef>
            </a:pPr>
            <a:r>
              <a:rPr lang="en-US" sz="2800" b="1">
                <a:solidFill>
                  <a:srgbClr val="A50021"/>
                </a:solidFill>
                <a:cs typeface="Arial" charset="0"/>
              </a:rPr>
              <a:t>? Hãy nêu quy trình chế biến chè.</a:t>
            </a:r>
          </a:p>
        </p:txBody>
      </p:sp>
      <p:sp>
        <p:nvSpPr>
          <p:cNvPr id="29706" name="Text Box 10"/>
          <p:cNvSpPr txBox="1">
            <a:spLocks noChangeArrowheads="1"/>
          </p:cNvSpPr>
          <p:nvPr/>
        </p:nvSpPr>
        <p:spPr bwMode="auto">
          <a:xfrm>
            <a:off x="1547813" y="3509963"/>
            <a:ext cx="1727200" cy="400050"/>
          </a:xfrm>
          <a:prstGeom prst="rect">
            <a:avLst/>
          </a:prstGeom>
          <a:noFill/>
          <a:ln w="9525">
            <a:noFill/>
            <a:miter lim="800000"/>
            <a:headEnd/>
            <a:tailEnd/>
          </a:ln>
        </p:spPr>
        <p:txBody>
          <a:bodyPr>
            <a:spAutoFit/>
          </a:bodyPr>
          <a:lstStyle/>
          <a:p>
            <a:pPr eaLnBrk="1" hangingPunct="1">
              <a:spcBef>
                <a:spcPct val="50000"/>
              </a:spcBef>
            </a:pPr>
            <a:r>
              <a:rPr lang="en-US" sz="2000">
                <a:solidFill>
                  <a:srgbClr val="FF3300"/>
                </a:solidFill>
                <a:cs typeface="Arial" charset="0"/>
              </a:rPr>
              <a:t>1.</a:t>
            </a:r>
            <a:r>
              <a:rPr lang="en-US" sz="2000">
                <a:solidFill>
                  <a:srgbClr val="0000FF"/>
                </a:solidFill>
                <a:cs typeface="Arial" charset="0"/>
              </a:rPr>
              <a:t> </a:t>
            </a:r>
            <a:r>
              <a:rPr lang="en-US" sz="2000">
                <a:solidFill>
                  <a:srgbClr val="FF0066"/>
                </a:solidFill>
                <a:cs typeface="Arial" charset="0"/>
              </a:rPr>
              <a:t>Hái chè</a:t>
            </a:r>
          </a:p>
        </p:txBody>
      </p:sp>
      <p:sp>
        <p:nvSpPr>
          <p:cNvPr id="29707" name="Text Box 11"/>
          <p:cNvSpPr txBox="1">
            <a:spLocks noChangeArrowheads="1"/>
          </p:cNvSpPr>
          <p:nvPr/>
        </p:nvSpPr>
        <p:spPr bwMode="auto">
          <a:xfrm>
            <a:off x="5940425" y="3581400"/>
            <a:ext cx="2520950" cy="400050"/>
          </a:xfrm>
          <a:prstGeom prst="rect">
            <a:avLst/>
          </a:prstGeom>
          <a:noFill/>
          <a:ln w="9525">
            <a:noFill/>
            <a:miter lim="800000"/>
            <a:headEnd/>
            <a:tailEnd/>
          </a:ln>
        </p:spPr>
        <p:txBody>
          <a:bodyPr>
            <a:spAutoFit/>
          </a:bodyPr>
          <a:lstStyle/>
          <a:p>
            <a:pPr eaLnBrk="1" hangingPunct="1">
              <a:spcBef>
                <a:spcPct val="50000"/>
              </a:spcBef>
            </a:pPr>
            <a:r>
              <a:rPr lang="en-US" sz="2000">
                <a:solidFill>
                  <a:srgbClr val="FF3300"/>
                </a:solidFill>
                <a:cs typeface="Arial" charset="0"/>
              </a:rPr>
              <a:t>2.</a:t>
            </a:r>
            <a:r>
              <a:rPr lang="en-US" sz="2000">
                <a:solidFill>
                  <a:srgbClr val="0000FF"/>
                </a:solidFill>
                <a:cs typeface="Arial" charset="0"/>
              </a:rPr>
              <a:t> </a:t>
            </a:r>
            <a:r>
              <a:rPr lang="en-US" sz="2000">
                <a:solidFill>
                  <a:srgbClr val="FF0066"/>
                </a:solidFill>
                <a:cs typeface="Arial" charset="0"/>
              </a:rPr>
              <a:t>Phân loại chè</a:t>
            </a:r>
          </a:p>
        </p:txBody>
      </p:sp>
      <p:sp>
        <p:nvSpPr>
          <p:cNvPr id="29708" name="Text Box 12"/>
          <p:cNvSpPr txBox="1">
            <a:spLocks noChangeArrowheads="1"/>
          </p:cNvSpPr>
          <p:nvPr/>
        </p:nvSpPr>
        <p:spPr bwMode="auto">
          <a:xfrm>
            <a:off x="6096000" y="6324600"/>
            <a:ext cx="2374900" cy="400050"/>
          </a:xfrm>
          <a:prstGeom prst="rect">
            <a:avLst/>
          </a:prstGeom>
          <a:noFill/>
          <a:ln w="9525">
            <a:noFill/>
            <a:miter lim="800000"/>
            <a:headEnd/>
            <a:tailEnd/>
          </a:ln>
        </p:spPr>
        <p:txBody>
          <a:bodyPr>
            <a:spAutoFit/>
          </a:bodyPr>
          <a:lstStyle/>
          <a:p>
            <a:pPr eaLnBrk="1" hangingPunct="1">
              <a:spcBef>
                <a:spcPct val="50000"/>
              </a:spcBef>
            </a:pPr>
            <a:r>
              <a:rPr lang="en-US" sz="2000">
                <a:solidFill>
                  <a:srgbClr val="FF3300"/>
                </a:solidFill>
                <a:cs typeface="Arial" charset="0"/>
              </a:rPr>
              <a:t>3.</a:t>
            </a:r>
            <a:r>
              <a:rPr lang="en-US" sz="2000">
                <a:solidFill>
                  <a:srgbClr val="0000FF"/>
                </a:solidFill>
                <a:cs typeface="Arial" charset="0"/>
              </a:rPr>
              <a:t> </a:t>
            </a:r>
            <a:r>
              <a:rPr lang="en-US" sz="2000">
                <a:solidFill>
                  <a:srgbClr val="FF0066"/>
                </a:solidFill>
                <a:cs typeface="Arial" charset="0"/>
              </a:rPr>
              <a:t>Vò, sấy khô</a:t>
            </a:r>
          </a:p>
        </p:txBody>
      </p:sp>
      <p:sp>
        <p:nvSpPr>
          <p:cNvPr id="29709" name="Text Box 13"/>
          <p:cNvSpPr txBox="1">
            <a:spLocks noChangeArrowheads="1"/>
          </p:cNvSpPr>
          <p:nvPr/>
        </p:nvSpPr>
        <p:spPr bwMode="auto">
          <a:xfrm>
            <a:off x="914400" y="6172200"/>
            <a:ext cx="3384550" cy="400050"/>
          </a:xfrm>
          <a:prstGeom prst="rect">
            <a:avLst/>
          </a:prstGeom>
          <a:noFill/>
          <a:ln w="9525">
            <a:noFill/>
            <a:miter lim="800000"/>
            <a:headEnd/>
            <a:tailEnd/>
          </a:ln>
        </p:spPr>
        <p:txBody>
          <a:bodyPr>
            <a:spAutoFit/>
          </a:bodyPr>
          <a:lstStyle/>
          <a:p>
            <a:pPr eaLnBrk="1" hangingPunct="1">
              <a:spcBef>
                <a:spcPct val="50000"/>
              </a:spcBef>
            </a:pPr>
            <a:r>
              <a:rPr lang="en-US" sz="2000">
                <a:solidFill>
                  <a:srgbClr val="FF0066"/>
                </a:solidFill>
                <a:cs typeface="Arial" charset="0"/>
              </a:rPr>
              <a:t>4. Các sản phẩm chè</a:t>
            </a:r>
          </a:p>
        </p:txBody>
      </p:sp>
      <p:sp>
        <p:nvSpPr>
          <p:cNvPr id="29711" name="Arc 15"/>
          <p:cNvSpPr>
            <a:spLocks/>
          </p:cNvSpPr>
          <p:nvPr/>
        </p:nvSpPr>
        <p:spPr bwMode="auto">
          <a:xfrm rot="-449960">
            <a:off x="4191000" y="2438400"/>
            <a:ext cx="1365250" cy="574675"/>
          </a:xfrm>
          <a:custGeom>
            <a:avLst/>
            <a:gdLst>
              <a:gd name="T0" fmla="*/ 840714401 w 16968"/>
              <a:gd name="T1" fmla="*/ 0 h 21540"/>
              <a:gd name="T2" fmla="*/ 2147483647 w 16968"/>
              <a:gd name="T3" fmla="*/ 155226227 h 21540"/>
              <a:gd name="T4" fmla="*/ 0 w 16968"/>
              <a:gd name="T5" fmla="*/ 409049183 h 21540"/>
              <a:gd name="T6" fmla="*/ 0 60000 65536"/>
              <a:gd name="T7" fmla="*/ 0 60000 65536"/>
              <a:gd name="T8" fmla="*/ 0 60000 65536"/>
              <a:gd name="T9" fmla="*/ 0 w 16968"/>
              <a:gd name="T10" fmla="*/ 0 h 21540"/>
              <a:gd name="T11" fmla="*/ 16968 w 16968"/>
              <a:gd name="T12" fmla="*/ 21540 h 21540"/>
            </a:gdLst>
            <a:ahLst/>
            <a:cxnLst>
              <a:cxn ang="T6">
                <a:pos x="T0" y="T1"/>
              </a:cxn>
              <a:cxn ang="T7">
                <a:pos x="T2" y="T3"/>
              </a:cxn>
              <a:cxn ang="T8">
                <a:pos x="T4" y="T5"/>
              </a:cxn>
            </a:cxnLst>
            <a:rect l="T9" t="T10" r="T11" b="T12"/>
            <a:pathLst>
              <a:path w="16968" h="21540" fill="none" extrusionOk="0">
                <a:moveTo>
                  <a:pt x="1613" y="0"/>
                </a:moveTo>
                <a:cubicBezTo>
                  <a:pt x="7651" y="452"/>
                  <a:pt x="13221" y="3418"/>
                  <a:pt x="16967" y="8174"/>
                </a:cubicBezTo>
              </a:path>
              <a:path w="16968" h="21540" stroke="0" extrusionOk="0">
                <a:moveTo>
                  <a:pt x="1613" y="0"/>
                </a:moveTo>
                <a:cubicBezTo>
                  <a:pt x="7651" y="452"/>
                  <a:pt x="13221" y="3418"/>
                  <a:pt x="16967" y="8174"/>
                </a:cubicBezTo>
                <a:lnTo>
                  <a:pt x="0" y="21540"/>
                </a:lnTo>
                <a:lnTo>
                  <a:pt x="1613" y="0"/>
                </a:lnTo>
                <a:close/>
              </a:path>
            </a:pathLst>
          </a:custGeom>
          <a:noFill/>
          <a:ln w="50800">
            <a:solidFill>
              <a:srgbClr val="FF0000"/>
            </a:solidFill>
            <a:round/>
            <a:headEnd/>
            <a:tailEnd type="triangle" w="med" len="med"/>
          </a:ln>
        </p:spPr>
        <p:txBody>
          <a:bodyPr wrap="none" anchor="ctr"/>
          <a:lstStyle/>
          <a:p>
            <a:endParaRPr lang="en-US"/>
          </a:p>
        </p:txBody>
      </p:sp>
      <p:sp>
        <p:nvSpPr>
          <p:cNvPr id="29712" name="Arc 16"/>
          <p:cNvSpPr>
            <a:spLocks/>
          </p:cNvSpPr>
          <p:nvPr/>
        </p:nvSpPr>
        <p:spPr bwMode="auto">
          <a:xfrm rot="3611353">
            <a:off x="7166769" y="4053681"/>
            <a:ext cx="509588" cy="574675"/>
          </a:xfrm>
          <a:custGeom>
            <a:avLst/>
            <a:gdLst>
              <a:gd name="T0" fmla="*/ 43718764 w 16968"/>
              <a:gd name="T1" fmla="*/ 0 h 21540"/>
              <a:gd name="T2" fmla="*/ 459617202 w 16968"/>
              <a:gd name="T3" fmla="*/ 155226227 h 21540"/>
              <a:gd name="T4" fmla="*/ 0 w 16968"/>
              <a:gd name="T5" fmla="*/ 409049183 h 21540"/>
              <a:gd name="T6" fmla="*/ 0 60000 65536"/>
              <a:gd name="T7" fmla="*/ 0 60000 65536"/>
              <a:gd name="T8" fmla="*/ 0 60000 65536"/>
              <a:gd name="T9" fmla="*/ 0 w 16968"/>
              <a:gd name="T10" fmla="*/ 0 h 21540"/>
              <a:gd name="T11" fmla="*/ 16968 w 16968"/>
              <a:gd name="T12" fmla="*/ 21540 h 21540"/>
            </a:gdLst>
            <a:ahLst/>
            <a:cxnLst>
              <a:cxn ang="T6">
                <a:pos x="T0" y="T1"/>
              </a:cxn>
              <a:cxn ang="T7">
                <a:pos x="T2" y="T3"/>
              </a:cxn>
              <a:cxn ang="T8">
                <a:pos x="T4" y="T5"/>
              </a:cxn>
            </a:cxnLst>
            <a:rect l="T9" t="T10" r="T11" b="T12"/>
            <a:pathLst>
              <a:path w="16968" h="21540" fill="none" extrusionOk="0">
                <a:moveTo>
                  <a:pt x="1613" y="0"/>
                </a:moveTo>
                <a:cubicBezTo>
                  <a:pt x="7651" y="452"/>
                  <a:pt x="13221" y="3418"/>
                  <a:pt x="16967" y="8174"/>
                </a:cubicBezTo>
              </a:path>
              <a:path w="16968" h="21540" stroke="0" extrusionOk="0">
                <a:moveTo>
                  <a:pt x="1613" y="0"/>
                </a:moveTo>
                <a:cubicBezTo>
                  <a:pt x="7651" y="452"/>
                  <a:pt x="13221" y="3418"/>
                  <a:pt x="16967" y="8174"/>
                </a:cubicBezTo>
                <a:lnTo>
                  <a:pt x="0" y="21540"/>
                </a:lnTo>
                <a:lnTo>
                  <a:pt x="1613" y="0"/>
                </a:lnTo>
                <a:close/>
              </a:path>
            </a:pathLst>
          </a:custGeom>
          <a:noFill/>
          <a:ln w="50800">
            <a:solidFill>
              <a:srgbClr val="FF0000"/>
            </a:solidFill>
            <a:round/>
            <a:headEnd/>
            <a:tailEnd type="triangle" w="med" len="med"/>
          </a:ln>
        </p:spPr>
        <p:txBody>
          <a:bodyPr wrap="none" anchor="ctr"/>
          <a:lstStyle/>
          <a:p>
            <a:endParaRPr lang="en-US"/>
          </a:p>
        </p:txBody>
      </p:sp>
      <p:sp>
        <p:nvSpPr>
          <p:cNvPr id="29713" name="Arc 17"/>
          <p:cNvSpPr>
            <a:spLocks/>
          </p:cNvSpPr>
          <p:nvPr/>
        </p:nvSpPr>
        <p:spPr bwMode="auto">
          <a:xfrm rot="10140217">
            <a:off x="3833813" y="5310188"/>
            <a:ext cx="2106612" cy="827087"/>
          </a:xfrm>
          <a:custGeom>
            <a:avLst/>
            <a:gdLst>
              <a:gd name="T0" fmla="*/ 0 w 22160"/>
              <a:gd name="T1" fmla="*/ 21501888 h 21600"/>
              <a:gd name="T2" fmla="*/ 2147483647 w 22160"/>
              <a:gd name="T3" fmla="*/ 551656958 h 21600"/>
              <a:gd name="T4" fmla="*/ 2147483647 w 22160"/>
              <a:gd name="T5" fmla="*/ 1212679631 h 21600"/>
              <a:gd name="T6" fmla="*/ 0 60000 65536"/>
              <a:gd name="T7" fmla="*/ 0 60000 65536"/>
              <a:gd name="T8" fmla="*/ 0 60000 65536"/>
              <a:gd name="T9" fmla="*/ 0 w 22160"/>
              <a:gd name="T10" fmla="*/ 0 h 21600"/>
              <a:gd name="T11" fmla="*/ 22160 w 22160"/>
              <a:gd name="T12" fmla="*/ 21600 h 21600"/>
            </a:gdLst>
            <a:ahLst/>
            <a:cxnLst>
              <a:cxn ang="T6">
                <a:pos x="T0" y="T1"/>
              </a:cxn>
              <a:cxn ang="T7">
                <a:pos x="T2" y="T3"/>
              </a:cxn>
              <a:cxn ang="T8">
                <a:pos x="T4" y="T5"/>
              </a:cxn>
            </a:cxnLst>
            <a:rect l="T9" t="T10" r="T11" b="T12"/>
            <a:pathLst>
              <a:path w="22160" h="21600" fill="none" extrusionOk="0">
                <a:moveTo>
                  <a:pt x="0" y="383"/>
                </a:moveTo>
                <a:cubicBezTo>
                  <a:pt x="1335" y="128"/>
                  <a:pt x="2691" y="-1"/>
                  <a:pt x="4051" y="0"/>
                </a:cubicBezTo>
                <a:cubicBezTo>
                  <a:pt x="11361" y="0"/>
                  <a:pt x="18175" y="3697"/>
                  <a:pt x="22159" y="9826"/>
                </a:cubicBezTo>
              </a:path>
              <a:path w="22160" h="21600" stroke="0" extrusionOk="0">
                <a:moveTo>
                  <a:pt x="0" y="383"/>
                </a:moveTo>
                <a:cubicBezTo>
                  <a:pt x="1335" y="128"/>
                  <a:pt x="2691" y="-1"/>
                  <a:pt x="4051" y="0"/>
                </a:cubicBezTo>
                <a:cubicBezTo>
                  <a:pt x="11361" y="0"/>
                  <a:pt x="18175" y="3697"/>
                  <a:pt x="22159" y="9826"/>
                </a:cubicBezTo>
                <a:lnTo>
                  <a:pt x="4051" y="21600"/>
                </a:lnTo>
                <a:lnTo>
                  <a:pt x="0" y="383"/>
                </a:lnTo>
                <a:close/>
              </a:path>
            </a:pathLst>
          </a:custGeom>
          <a:noFill/>
          <a:ln w="50800">
            <a:solidFill>
              <a:srgbClr val="FF0000"/>
            </a:solidFill>
            <a:round/>
            <a:headEnd/>
            <a:tailEnd type="triangle" w="med" len="med"/>
          </a:ln>
        </p:spPr>
        <p:txBody>
          <a:bodyPr wrap="none" anchor="ctr"/>
          <a:lstStyle/>
          <a:p>
            <a:endParaRPr lang="en-US"/>
          </a:p>
        </p:txBody>
      </p:sp>
      <p:sp>
        <p:nvSpPr>
          <p:cNvPr id="40976" name="Rectangle 19"/>
          <p:cNvSpPr>
            <a:spLocks noChangeArrowheads="1"/>
          </p:cNvSpPr>
          <p:nvPr/>
        </p:nvSpPr>
        <p:spPr bwMode="auto">
          <a:xfrm>
            <a:off x="533400" y="76200"/>
            <a:ext cx="8229600" cy="609600"/>
          </a:xfrm>
          <a:prstGeom prst="rect">
            <a:avLst/>
          </a:prstGeom>
          <a:noFill/>
          <a:ln w="9525">
            <a:noFill/>
            <a:miter lim="800000"/>
            <a:headEnd/>
            <a:tailEnd/>
          </a:ln>
        </p:spPr>
        <p:txBody>
          <a:bodyPr anchor="ctr" anchorCtr="1"/>
          <a:lstStyle/>
          <a:p>
            <a:pPr algn="ctr" eaLnBrk="1" hangingPunct="1"/>
            <a:r>
              <a:rPr lang="en-US" sz="3200" b="1">
                <a:solidFill>
                  <a:schemeClr val="tx2"/>
                </a:solidFill>
              </a:rPr>
              <a:t>  </a:t>
            </a:r>
            <a:r>
              <a:rPr lang="en-US" sz="3200" b="1">
                <a:solidFill>
                  <a:srgbClr val="FF0066"/>
                </a:solidFill>
              </a:rPr>
              <a:t>KIỂM TRA BÀI CŨ</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9705"/>
                                        </p:tgtEl>
                                        <p:attrNameLst>
                                          <p:attrName>style.visibility</p:attrName>
                                        </p:attrNameLst>
                                      </p:cBhvr>
                                      <p:to>
                                        <p:strVal val="visible"/>
                                      </p:to>
                                    </p:set>
                                    <p:animEffect transition="in" filter="diamond(in)">
                                      <p:cBhvr>
                                        <p:cTn id="7" dur="2000"/>
                                        <p:tgtEl>
                                          <p:spTgt spid="297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9698"/>
                                        </p:tgtEl>
                                        <p:attrNameLst>
                                          <p:attrName>style.visibility</p:attrName>
                                        </p:attrNameLst>
                                      </p:cBhvr>
                                      <p:to>
                                        <p:strVal val="visible"/>
                                      </p:to>
                                    </p:set>
                                    <p:animEffect transition="in" filter="box(in)">
                                      <p:cBhvr>
                                        <p:cTn id="12" dur="500"/>
                                        <p:tgtEl>
                                          <p:spTgt spid="296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29701"/>
                                        </p:tgtEl>
                                        <p:attrNameLst>
                                          <p:attrName>style.visibility</p:attrName>
                                        </p:attrNameLst>
                                      </p:cBhvr>
                                      <p:to>
                                        <p:strVal val="visible"/>
                                      </p:to>
                                    </p:set>
                                    <p:anim calcmode="lin" valueType="num">
                                      <p:cBhvr>
                                        <p:cTn id="17" dur="2000" fill="hold"/>
                                        <p:tgtEl>
                                          <p:spTgt spid="29701"/>
                                        </p:tgtEl>
                                        <p:attrNameLst>
                                          <p:attrName>ppt_w</p:attrName>
                                        </p:attrNameLst>
                                      </p:cBhvr>
                                      <p:tavLst>
                                        <p:tav tm="0">
                                          <p:val>
                                            <p:fltVal val="0"/>
                                          </p:val>
                                        </p:tav>
                                        <p:tav tm="100000">
                                          <p:val>
                                            <p:strVal val="#ppt_w"/>
                                          </p:val>
                                        </p:tav>
                                      </p:tavLst>
                                    </p:anim>
                                    <p:anim calcmode="lin" valueType="num">
                                      <p:cBhvr>
                                        <p:cTn id="18" dur="2000" fill="hold"/>
                                        <p:tgtEl>
                                          <p:spTgt spid="29701"/>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29706"/>
                                        </p:tgtEl>
                                        <p:attrNameLst>
                                          <p:attrName>style.visibility</p:attrName>
                                        </p:attrNameLst>
                                      </p:cBhvr>
                                      <p:to>
                                        <p:strVal val="visible"/>
                                      </p:to>
                                    </p:set>
                                    <p:anim calcmode="lin" valueType="num">
                                      <p:cBhvr>
                                        <p:cTn id="23" dur="500" decel="50000" fill="hold">
                                          <p:stCondLst>
                                            <p:cond delay="0"/>
                                          </p:stCondLst>
                                        </p:cTn>
                                        <p:tgtEl>
                                          <p:spTgt spid="29706"/>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29706"/>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29706"/>
                                        </p:tgtEl>
                                        <p:attrNameLst>
                                          <p:attrName>ppt_w</p:attrName>
                                        </p:attrNameLst>
                                      </p:cBhvr>
                                      <p:tavLst>
                                        <p:tav tm="0">
                                          <p:val>
                                            <p:strVal val="#ppt_w*.05"/>
                                          </p:val>
                                        </p:tav>
                                        <p:tav tm="100000">
                                          <p:val>
                                            <p:strVal val="#ppt_w"/>
                                          </p:val>
                                        </p:tav>
                                      </p:tavLst>
                                    </p:anim>
                                    <p:anim calcmode="lin" valueType="num">
                                      <p:cBhvr>
                                        <p:cTn id="26" dur="1000" fill="hold"/>
                                        <p:tgtEl>
                                          <p:spTgt spid="29706"/>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29706"/>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29706"/>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29706"/>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29706"/>
                                        </p:tgtEl>
                                      </p:cBhvr>
                                    </p:animEffect>
                                  </p:childTnLst>
                                </p:cTn>
                              </p:par>
                            </p:childTnLst>
                          </p:cTn>
                        </p:par>
                        <p:par>
                          <p:cTn id="31" fill="hold" nodeType="afterGroup">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29711"/>
                                        </p:tgtEl>
                                        <p:attrNameLst>
                                          <p:attrName>style.visibility</p:attrName>
                                        </p:attrNameLst>
                                      </p:cBhvr>
                                      <p:to>
                                        <p:strVal val="visible"/>
                                      </p:to>
                                    </p:set>
                                    <p:animEffect transition="in" filter="wipe(left)">
                                      <p:cBhvr>
                                        <p:cTn id="34" dur="2000"/>
                                        <p:tgtEl>
                                          <p:spTgt spid="29711"/>
                                        </p:tgtEl>
                                      </p:cBhvr>
                                    </p:animEffect>
                                  </p:childTnLst>
                                </p:cTn>
                              </p:par>
                            </p:childTnLst>
                          </p:cTn>
                        </p:par>
                        <p:par>
                          <p:cTn id="35" fill="hold" nodeType="afterGroup">
                            <p:stCondLst>
                              <p:cond delay="3000"/>
                            </p:stCondLst>
                            <p:childTnLst>
                              <p:par>
                                <p:cTn id="36" presetID="23" presetClass="entr" presetSubtype="16" fill="hold" nodeType="afterEffect">
                                  <p:stCondLst>
                                    <p:cond delay="0"/>
                                  </p:stCondLst>
                                  <p:childTnLst>
                                    <p:set>
                                      <p:cBhvr>
                                        <p:cTn id="37" dur="1" fill="hold">
                                          <p:stCondLst>
                                            <p:cond delay="0"/>
                                          </p:stCondLst>
                                        </p:cTn>
                                        <p:tgtEl>
                                          <p:spTgt spid="29702"/>
                                        </p:tgtEl>
                                        <p:attrNameLst>
                                          <p:attrName>style.visibility</p:attrName>
                                        </p:attrNameLst>
                                      </p:cBhvr>
                                      <p:to>
                                        <p:strVal val="visible"/>
                                      </p:to>
                                    </p:set>
                                    <p:anim calcmode="lin" valueType="num">
                                      <p:cBhvr>
                                        <p:cTn id="38" dur="2000" fill="hold"/>
                                        <p:tgtEl>
                                          <p:spTgt spid="29702"/>
                                        </p:tgtEl>
                                        <p:attrNameLst>
                                          <p:attrName>ppt_w</p:attrName>
                                        </p:attrNameLst>
                                      </p:cBhvr>
                                      <p:tavLst>
                                        <p:tav tm="0">
                                          <p:val>
                                            <p:fltVal val="0"/>
                                          </p:val>
                                        </p:tav>
                                        <p:tav tm="100000">
                                          <p:val>
                                            <p:strVal val="#ppt_w"/>
                                          </p:val>
                                        </p:tav>
                                      </p:tavLst>
                                    </p:anim>
                                    <p:anim calcmode="lin" valueType="num">
                                      <p:cBhvr>
                                        <p:cTn id="39" dur="2000" fill="hold"/>
                                        <p:tgtEl>
                                          <p:spTgt spid="29702"/>
                                        </p:tgtEl>
                                        <p:attrNameLst>
                                          <p:attrName>ppt_h</p:attrName>
                                        </p:attrNameLst>
                                      </p:cBhvr>
                                      <p:tavLst>
                                        <p:tav tm="0">
                                          <p:val>
                                            <p:fltVal val="0"/>
                                          </p:val>
                                        </p:tav>
                                        <p:tav tm="100000">
                                          <p:val>
                                            <p:strVal val="#ppt_h"/>
                                          </p:val>
                                        </p:tav>
                                      </p:tavLst>
                                    </p:anim>
                                  </p:childTnLst>
                                </p:cTn>
                              </p:par>
                              <p:par>
                                <p:cTn id="40" presetID="30" presetClass="entr" presetSubtype="0" fill="hold" grpId="0" nodeType="withEffect">
                                  <p:stCondLst>
                                    <p:cond delay="0"/>
                                  </p:stCondLst>
                                  <p:childTnLst>
                                    <p:set>
                                      <p:cBhvr>
                                        <p:cTn id="41" dur="1" fill="hold">
                                          <p:stCondLst>
                                            <p:cond delay="0"/>
                                          </p:stCondLst>
                                        </p:cTn>
                                        <p:tgtEl>
                                          <p:spTgt spid="29707"/>
                                        </p:tgtEl>
                                        <p:attrNameLst>
                                          <p:attrName>style.visibility</p:attrName>
                                        </p:attrNameLst>
                                      </p:cBhvr>
                                      <p:to>
                                        <p:strVal val="visible"/>
                                      </p:to>
                                    </p:set>
                                    <p:animEffect transition="in" filter="fade">
                                      <p:cBhvr>
                                        <p:cTn id="42" dur="800" decel="100000"/>
                                        <p:tgtEl>
                                          <p:spTgt spid="29707"/>
                                        </p:tgtEl>
                                      </p:cBhvr>
                                    </p:animEffect>
                                    <p:anim calcmode="lin" valueType="num">
                                      <p:cBhvr>
                                        <p:cTn id="43" dur="800" decel="100000" fill="hold"/>
                                        <p:tgtEl>
                                          <p:spTgt spid="29707"/>
                                        </p:tgtEl>
                                        <p:attrNameLst>
                                          <p:attrName>style.rotation</p:attrName>
                                        </p:attrNameLst>
                                      </p:cBhvr>
                                      <p:tavLst>
                                        <p:tav tm="0">
                                          <p:val>
                                            <p:fltVal val="-90"/>
                                          </p:val>
                                        </p:tav>
                                        <p:tav tm="100000">
                                          <p:val>
                                            <p:fltVal val="0"/>
                                          </p:val>
                                        </p:tav>
                                      </p:tavLst>
                                    </p:anim>
                                    <p:anim calcmode="lin" valueType="num">
                                      <p:cBhvr>
                                        <p:cTn id="44" dur="800" decel="100000" fill="hold"/>
                                        <p:tgtEl>
                                          <p:spTgt spid="29707"/>
                                        </p:tgtEl>
                                        <p:attrNameLst>
                                          <p:attrName>ppt_x</p:attrName>
                                        </p:attrNameLst>
                                      </p:cBhvr>
                                      <p:tavLst>
                                        <p:tav tm="0">
                                          <p:val>
                                            <p:strVal val="#ppt_x+0.4"/>
                                          </p:val>
                                        </p:tav>
                                        <p:tav tm="100000">
                                          <p:val>
                                            <p:strVal val="#ppt_x-0.05"/>
                                          </p:val>
                                        </p:tav>
                                      </p:tavLst>
                                    </p:anim>
                                    <p:anim calcmode="lin" valueType="num">
                                      <p:cBhvr>
                                        <p:cTn id="45" dur="800" decel="100000" fill="hold"/>
                                        <p:tgtEl>
                                          <p:spTgt spid="29707"/>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29707"/>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29707"/>
                                        </p:tgtEl>
                                        <p:attrNameLst>
                                          <p:attrName>ppt_y</p:attrName>
                                        </p:attrNameLst>
                                      </p:cBhvr>
                                      <p:tavLst>
                                        <p:tav tm="0">
                                          <p:val>
                                            <p:strVal val="#ppt_y+0.1"/>
                                          </p:val>
                                        </p:tav>
                                        <p:tav tm="100000">
                                          <p:val>
                                            <p:strVal val="#ppt_y"/>
                                          </p:val>
                                        </p:tav>
                                      </p:tavLst>
                                    </p:anim>
                                  </p:childTnLst>
                                </p:cTn>
                              </p:par>
                            </p:childTnLst>
                          </p:cTn>
                        </p:par>
                        <p:par>
                          <p:cTn id="48" fill="hold" nodeType="afterGroup">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29712"/>
                                        </p:tgtEl>
                                        <p:attrNameLst>
                                          <p:attrName>style.visibility</p:attrName>
                                        </p:attrNameLst>
                                      </p:cBhvr>
                                      <p:to>
                                        <p:strVal val="visible"/>
                                      </p:to>
                                    </p:set>
                                    <p:animEffect transition="in" filter="wipe(up)">
                                      <p:cBhvr>
                                        <p:cTn id="51" dur="2000"/>
                                        <p:tgtEl>
                                          <p:spTgt spid="29712"/>
                                        </p:tgtEl>
                                      </p:cBhvr>
                                    </p:animEffect>
                                  </p:childTnLst>
                                </p:cTn>
                              </p:par>
                            </p:childTnLst>
                          </p:cTn>
                        </p:par>
                        <p:par>
                          <p:cTn id="52" fill="hold" nodeType="afterGroup">
                            <p:stCondLst>
                              <p:cond delay="7000"/>
                            </p:stCondLst>
                            <p:childTnLst>
                              <p:par>
                                <p:cTn id="53" presetID="23" presetClass="entr" presetSubtype="16" fill="hold" nodeType="afterEffect">
                                  <p:stCondLst>
                                    <p:cond delay="0"/>
                                  </p:stCondLst>
                                  <p:childTnLst>
                                    <p:set>
                                      <p:cBhvr>
                                        <p:cTn id="54" dur="1" fill="hold">
                                          <p:stCondLst>
                                            <p:cond delay="0"/>
                                          </p:stCondLst>
                                        </p:cTn>
                                        <p:tgtEl>
                                          <p:spTgt spid="29704"/>
                                        </p:tgtEl>
                                        <p:attrNameLst>
                                          <p:attrName>style.visibility</p:attrName>
                                        </p:attrNameLst>
                                      </p:cBhvr>
                                      <p:to>
                                        <p:strVal val="visible"/>
                                      </p:to>
                                    </p:set>
                                    <p:anim calcmode="lin" valueType="num">
                                      <p:cBhvr>
                                        <p:cTn id="55" dur="2000" fill="hold"/>
                                        <p:tgtEl>
                                          <p:spTgt spid="29704"/>
                                        </p:tgtEl>
                                        <p:attrNameLst>
                                          <p:attrName>ppt_w</p:attrName>
                                        </p:attrNameLst>
                                      </p:cBhvr>
                                      <p:tavLst>
                                        <p:tav tm="0">
                                          <p:val>
                                            <p:fltVal val="0"/>
                                          </p:val>
                                        </p:tav>
                                        <p:tav tm="100000">
                                          <p:val>
                                            <p:strVal val="#ppt_w"/>
                                          </p:val>
                                        </p:tav>
                                      </p:tavLst>
                                    </p:anim>
                                    <p:anim calcmode="lin" valueType="num">
                                      <p:cBhvr>
                                        <p:cTn id="56" dur="2000" fill="hold"/>
                                        <p:tgtEl>
                                          <p:spTgt spid="29704"/>
                                        </p:tgtEl>
                                        <p:attrNameLst>
                                          <p:attrName>ppt_h</p:attrName>
                                        </p:attrNameLst>
                                      </p:cBhvr>
                                      <p:tavLst>
                                        <p:tav tm="0">
                                          <p:val>
                                            <p:fltVal val="0"/>
                                          </p:val>
                                        </p:tav>
                                        <p:tav tm="100000">
                                          <p:val>
                                            <p:strVal val="#ppt_h"/>
                                          </p:val>
                                        </p:tav>
                                      </p:tavLst>
                                    </p:anim>
                                  </p:childTnLst>
                                </p:cTn>
                              </p:par>
                              <p:par>
                                <p:cTn id="57" presetID="25" presetClass="entr" presetSubtype="0" fill="hold" grpId="0" nodeType="withEffect">
                                  <p:stCondLst>
                                    <p:cond delay="0"/>
                                  </p:stCondLst>
                                  <p:childTnLst>
                                    <p:set>
                                      <p:cBhvr>
                                        <p:cTn id="58" dur="1" fill="hold">
                                          <p:stCondLst>
                                            <p:cond delay="0"/>
                                          </p:stCondLst>
                                        </p:cTn>
                                        <p:tgtEl>
                                          <p:spTgt spid="29708"/>
                                        </p:tgtEl>
                                        <p:attrNameLst>
                                          <p:attrName>style.visibility</p:attrName>
                                        </p:attrNameLst>
                                      </p:cBhvr>
                                      <p:to>
                                        <p:strVal val="visible"/>
                                      </p:to>
                                    </p:set>
                                    <p:anim calcmode="lin" valueType="num">
                                      <p:cBhvr>
                                        <p:cTn id="59" dur="500" decel="50000" fill="hold">
                                          <p:stCondLst>
                                            <p:cond delay="0"/>
                                          </p:stCondLst>
                                        </p:cTn>
                                        <p:tgtEl>
                                          <p:spTgt spid="29708"/>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29708"/>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29708"/>
                                        </p:tgtEl>
                                        <p:attrNameLst>
                                          <p:attrName>ppt_w</p:attrName>
                                        </p:attrNameLst>
                                      </p:cBhvr>
                                      <p:tavLst>
                                        <p:tav tm="0">
                                          <p:val>
                                            <p:strVal val="#ppt_w*.05"/>
                                          </p:val>
                                        </p:tav>
                                        <p:tav tm="100000">
                                          <p:val>
                                            <p:strVal val="#ppt_w"/>
                                          </p:val>
                                        </p:tav>
                                      </p:tavLst>
                                    </p:anim>
                                    <p:anim calcmode="lin" valueType="num">
                                      <p:cBhvr>
                                        <p:cTn id="62" dur="1000" fill="hold"/>
                                        <p:tgtEl>
                                          <p:spTgt spid="29708"/>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29708"/>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29708"/>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29708"/>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29708"/>
                                        </p:tgtEl>
                                      </p:cBhvr>
                                    </p:animEffect>
                                  </p:childTnLst>
                                </p:cTn>
                              </p:par>
                            </p:childTnLst>
                          </p:cTn>
                        </p:par>
                        <p:par>
                          <p:cTn id="67" fill="hold" nodeType="afterGroup">
                            <p:stCondLst>
                              <p:cond delay="9000"/>
                            </p:stCondLst>
                            <p:childTnLst>
                              <p:par>
                                <p:cTn id="68" presetID="22" presetClass="entr" presetSubtype="2" fill="hold" grpId="0" nodeType="afterEffect">
                                  <p:stCondLst>
                                    <p:cond delay="0"/>
                                  </p:stCondLst>
                                  <p:childTnLst>
                                    <p:set>
                                      <p:cBhvr>
                                        <p:cTn id="69" dur="1" fill="hold">
                                          <p:stCondLst>
                                            <p:cond delay="0"/>
                                          </p:stCondLst>
                                        </p:cTn>
                                        <p:tgtEl>
                                          <p:spTgt spid="29713"/>
                                        </p:tgtEl>
                                        <p:attrNameLst>
                                          <p:attrName>style.visibility</p:attrName>
                                        </p:attrNameLst>
                                      </p:cBhvr>
                                      <p:to>
                                        <p:strVal val="visible"/>
                                      </p:to>
                                    </p:set>
                                    <p:animEffect transition="in" filter="wipe(right)">
                                      <p:cBhvr>
                                        <p:cTn id="70" dur="2000"/>
                                        <p:tgtEl>
                                          <p:spTgt spid="29713"/>
                                        </p:tgtEl>
                                      </p:cBhvr>
                                    </p:animEffect>
                                  </p:childTnLst>
                                </p:cTn>
                              </p:par>
                            </p:childTnLst>
                          </p:cTn>
                        </p:par>
                        <p:par>
                          <p:cTn id="71" fill="hold" nodeType="afterGroup">
                            <p:stCondLst>
                              <p:cond delay="11000"/>
                            </p:stCondLst>
                            <p:childTnLst>
                              <p:par>
                                <p:cTn id="72" presetID="23" presetClass="entr" presetSubtype="16" fill="hold" nodeType="afterEffect">
                                  <p:stCondLst>
                                    <p:cond delay="0"/>
                                  </p:stCondLst>
                                  <p:childTnLst>
                                    <p:set>
                                      <p:cBhvr>
                                        <p:cTn id="73" dur="1" fill="hold">
                                          <p:stCondLst>
                                            <p:cond delay="0"/>
                                          </p:stCondLst>
                                        </p:cTn>
                                        <p:tgtEl>
                                          <p:spTgt spid="29703"/>
                                        </p:tgtEl>
                                        <p:attrNameLst>
                                          <p:attrName>style.visibility</p:attrName>
                                        </p:attrNameLst>
                                      </p:cBhvr>
                                      <p:to>
                                        <p:strVal val="visible"/>
                                      </p:to>
                                    </p:set>
                                    <p:anim calcmode="lin" valueType="num">
                                      <p:cBhvr>
                                        <p:cTn id="74" dur="2000" fill="hold"/>
                                        <p:tgtEl>
                                          <p:spTgt spid="29703"/>
                                        </p:tgtEl>
                                        <p:attrNameLst>
                                          <p:attrName>ppt_w</p:attrName>
                                        </p:attrNameLst>
                                      </p:cBhvr>
                                      <p:tavLst>
                                        <p:tav tm="0">
                                          <p:val>
                                            <p:fltVal val="0"/>
                                          </p:val>
                                        </p:tav>
                                        <p:tav tm="100000">
                                          <p:val>
                                            <p:strVal val="#ppt_w"/>
                                          </p:val>
                                        </p:tav>
                                      </p:tavLst>
                                    </p:anim>
                                    <p:anim calcmode="lin" valueType="num">
                                      <p:cBhvr>
                                        <p:cTn id="75" dur="2000" fill="hold"/>
                                        <p:tgtEl>
                                          <p:spTgt spid="29703"/>
                                        </p:tgtEl>
                                        <p:attrNameLst>
                                          <p:attrName>ppt_h</p:attrName>
                                        </p:attrNameLst>
                                      </p:cBhvr>
                                      <p:tavLst>
                                        <p:tav tm="0">
                                          <p:val>
                                            <p:fltVal val="0"/>
                                          </p:val>
                                        </p:tav>
                                        <p:tav tm="100000">
                                          <p:val>
                                            <p:strVal val="#ppt_h"/>
                                          </p:val>
                                        </p:tav>
                                      </p:tavLst>
                                    </p:anim>
                                  </p:childTnLst>
                                </p:cTn>
                              </p:par>
                              <p:par>
                                <p:cTn id="76" presetID="30" presetClass="entr" presetSubtype="0" fill="hold" grpId="0" nodeType="withEffect">
                                  <p:stCondLst>
                                    <p:cond delay="0"/>
                                  </p:stCondLst>
                                  <p:childTnLst>
                                    <p:set>
                                      <p:cBhvr>
                                        <p:cTn id="77" dur="1" fill="hold">
                                          <p:stCondLst>
                                            <p:cond delay="0"/>
                                          </p:stCondLst>
                                        </p:cTn>
                                        <p:tgtEl>
                                          <p:spTgt spid="29709"/>
                                        </p:tgtEl>
                                        <p:attrNameLst>
                                          <p:attrName>style.visibility</p:attrName>
                                        </p:attrNameLst>
                                      </p:cBhvr>
                                      <p:to>
                                        <p:strVal val="visible"/>
                                      </p:to>
                                    </p:set>
                                    <p:animEffect transition="in" filter="fade">
                                      <p:cBhvr>
                                        <p:cTn id="78" dur="800" decel="100000"/>
                                        <p:tgtEl>
                                          <p:spTgt spid="29709"/>
                                        </p:tgtEl>
                                      </p:cBhvr>
                                    </p:animEffect>
                                    <p:anim calcmode="lin" valueType="num">
                                      <p:cBhvr>
                                        <p:cTn id="79" dur="800" decel="100000" fill="hold"/>
                                        <p:tgtEl>
                                          <p:spTgt spid="29709"/>
                                        </p:tgtEl>
                                        <p:attrNameLst>
                                          <p:attrName>style.rotation</p:attrName>
                                        </p:attrNameLst>
                                      </p:cBhvr>
                                      <p:tavLst>
                                        <p:tav tm="0">
                                          <p:val>
                                            <p:fltVal val="-90"/>
                                          </p:val>
                                        </p:tav>
                                        <p:tav tm="100000">
                                          <p:val>
                                            <p:fltVal val="0"/>
                                          </p:val>
                                        </p:tav>
                                      </p:tavLst>
                                    </p:anim>
                                    <p:anim calcmode="lin" valueType="num">
                                      <p:cBhvr>
                                        <p:cTn id="80" dur="800" decel="100000" fill="hold"/>
                                        <p:tgtEl>
                                          <p:spTgt spid="29709"/>
                                        </p:tgtEl>
                                        <p:attrNameLst>
                                          <p:attrName>ppt_x</p:attrName>
                                        </p:attrNameLst>
                                      </p:cBhvr>
                                      <p:tavLst>
                                        <p:tav tm="0">
                                          <p:val>
                                            <p:strVal val="#ppt_x+0.4"/>
                                          </p:val>
                                        </p:tav>
                                        <p:tav tm="100000">
                                          <p:val>
                                            <p:strVal val="#ppt_x-0.05"/>
                                          </p:val>
                                        </p:tav>
                                      </p:tavLst>
                                    </p:anim>
                                    <p:anim calcmode="lin" valueType="num">
                                      <p:cBhvr>
                                        <p:cTn id="81" dur="800" decel="100000" fill="hold"/>
                                        <p:tgtEl>
                                          <p:spTgt spid="29709"/>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29709"/>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2970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p:bldP spid="29705" grpId="0"/>
      <p:bldP spid="29706" grpId="0"/>
      <p:bldP spid="29707" grpId="0"/>
      <p:bldP spid="29708" grpId="0"/>
      <p:bldP spid="29709" grpId="0"/>
      <p:bldP spid="29711" grpId="0" animBg="1"/>
      <p:bldP spid="29712" grpId="0" animBg="1"/>
      <p:bldP spid="297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WordArt 6" descr="082"/>
          <p:cNvSpPr>
            <a:spLocks noChangeArrowheads="1" noChangeShapeType="1" noTextEdit="1"/>
          </p:cNvSpPr>
          <p:nvPr/>
        </p:nvSpPr>
        <p:spPr bwMode="auto">
          <a:xfrm>
            <a:off x="1371600" y="2743200"/>
            <a:ext cx="6553200" cy="17526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6600" kern="10">
                <a:ln w="9525">
                  <a:round/>
                  <a:headEnd/>
                  <a:tailEnd/>
                </a:ln>
                <a:blipFill dpi="0" rotWithShape="0">
                  <a:blip r:embed="rId2">
                    <a:lum bright="18000" contrast="36000"/>
                  </a:blip>
                  <a:srcRect/>
                  <a:stretch>
                    <a:fillRect/>
                  </a:stretch>
                </a:blipFill>
                <a:latin typeface="Arial"/>
                <a:cs typeface="Arial"/>
              </a:rPr>
              <a:t>TÂY NGUYÊN</a:t>
            </a:r>
          </a:p>
        </p:txBody>
      </p:sp>
      <p:sp>
        <p:nvSpPr>
          <p:cNvPr id="4103" name="Rectangle 7"/>
          <p:cNvSpPr>
            <a:spLocks noChangeArrowheads="1"/>
          </p:cNvSpPr>
          <p:nvPr/>
        </p:nvSpPr>
        <p:spPr bwMode="auto">
          <a:xfrm>
            <a:off x="2895600" y="1789113"/>
            <a:ext cx="3429000" cy="914400"/>
          </a:xfrm>
          <a:prstGeom prst="rect">
            <a:avLst/>
          </a:prstGeom>
          <a:noFill/>
          <a:ln w="9525" algn="ctr">
            <a:noFill/>
            <a:miter lim="800000"/>
            <a:headEnd/>
            <a:tailEnd/>
          </a:ln>
        </p:spPr>
        <p:txBody>
          <a:bodyPr anchor="ctr">
            <a:spAutoFit/>
          </a:bodyPr>
          <a:lstStyle/>
          <a:p>
            <a:pPr algn="ctr"/>
            <a:r>
              <a:rPr lang="en-US" sz="5400">
                <a:solidFill>
                  <a:srgbClr val="FF0066"/>
                </a:solidFill>
              </a:rPr>
              <a:t>Bài mới</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diamond(in)">
                                      <p:cBhvr>
                                        <p:cTn id="7" dur="2000"/>
                                        <p:tgtEl>
                                          <p:spTgt spid="4103"/>
                                        </p:tgtEl>
                                      </p:cBhvr>
                                    </p:animEffect>
                                  </p:childTnLst>
                                </p:cTn>
                              </p:par>
                            </p:childTnLst>
                          </p:cTn>
                        </p:par>
                        <p:par>
                          <p:cTn id="8" fill="hold" nodeType="afterGroup">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4102"/>
                                        </p:tgtEl>
                                        <p:attrNameLst>
                                          <p:attrName>style.visibility</p:attrName>
                                        </p:attrNameLst>
                                      </p:cBhvr>
                                      <p:to>
                                        <p:strVal val="visible"/>
                                      </p:to>
                                    </p:set>
                                    <p:anim calcmode="lin" valueType="num">
                                      <p:cBhvr additive="base">
                                        <p:cTn id="11" dur="500" fill="hold"/>
                                        <p:tgtEl>
                                          <p:spTgt spid="4102"/>
                                        </p:tgtEl>
                                        <p:attrNameLst>
                                          <p:attrName>ppt_x</p:attrName>
                                        </p:attrNameLst>
                                      </p:cBhvr>
                                      <p:tavLst>
                                        <p:tav tm="0">
                                          <p:val>
                                            <p:strVal val="#ppt_x"/>
                                          </p:val>
                                        </p:tav>
                                        <p:tav tm="100000">
                                          <p:val>
                                            <p:strVal val="#ppt_x"/>
                                          </p:val>
                                        </p:tav>
                                      </p:tavLst>
                                    </p:anim>
                                    <p:anim calcmode="lin" valueType="num">
                                      <p:cBhvr additive="base">
                                        <p:cTn id="12"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914400" y="2743200"/>
            <a:ext cx="7620000" cy="1200150"/>
          </a:xfrm>
          <a:prstGeom prst="rect">
            <a:avLst/>
          </a:prstGeom>
          <a:noFill/>
          <a:ln w="9525">
            <a:noFill/>
            <a:miter lim="800000"/>
            <a:headEnd/>
            <a:tailEnd/>
          </a:ln>
        </p:spPr>
        <p:txBody>
          <a:bodyPr>
            <a:spAutoFit/>
          </a:bodyPr>
          <a:lstStyle/>
          <a:p>
            <a:pPr eaLnBrk="1" hangingPunct="1">
              <a:spcBef>
                <a:spcPct val="50000"/>
              </a:spcBef>
            </a:pPr>
            <a:r>
              <a:rPr lang="en-US" b="1">
                <a:ea typeface="Arial Unicode MS" pitchFamily="34" charset="-128"/>
                <a:cs typeface="Arial Unicode MS" pitchFamily="34" charset="-128"/>
              </a:rPr>
              <a:t> </a:t>
            </a:r>
            <a:r>
              <a:rPr lang="en-US" sz="3600" b="1" u="sng">
                <a:ea typeface="Arial Unicode MS" pitchFamily="34" charset="-128"/>
                <a:cs typeface="Arial Unicode MS" pitchFamily="34" charset="-128"/>
              </a:rPr>
              <a:t>1</a:t>
            </a:r>
            <a:r>
              <a:rPr lang="en-US" b="1" u="sng">
                <a:ea typeface="Arial Unicode MS" pitchFamily="34" charset="-128"/>
                <a:cs typeface="Arial Unicode MS" pitchFamily="34" charset="-128"/>
              </a:rPr>
              <a:t>. </a:t>
            </a:r>
            <a:r>
              <a:rPr lang="en-US" sz="3600" b="1" u="sng">
                <a:ea typeface="Arial Unicode MS" pitchFamily="34" charset="-128"/>
                <a:cs typeface="Arial Unicode MS" pitchFamily="34" charset="-128"/>
              </a:rPr>
              <a:t>Tây Nguyên xứ sở của các cao nguyên xếp tầng.</a:t>
            </a:r>
          </a:p>
        </p:txBody>
      </p:sp>
      <p:sp>
        <p:nvSpPr>
          <p:cNvPr id="43011" name="WordArt 12"/>
          <p:cNvSpPr>
            <a:spLocks noChangeArrowheads="1" noChangeShapeType="1" noTextEdit="1"/>
          </p:cNvSpPr>
          <p:nvPr/>
        </p:nvSpPr>
        <p:spPr bwMode="auto">
          <a:xfrm>
            <a:off x="4114800" y="746125"/>
            <a:ext cx="3276600" cy="571500"/>
          </a:xfrm>
          <a:prstGeom prst="rect">
            <a:avLst/>
          </a:prstGeom>
        </p:spPr>
        <p:txBody>
          <a:bodyPr wrap="none" fromWordArt="1">
            <a:prstTxWarp prst="textPlain">
              <a:avLst>
                <a:gd name="adj" fmla="val 50000"/>
              </a:avLst>
            </a:prstTxWarp>
          </a:bodyPr>
          <a:lstStyle/>
          <a:p>
            <a:pPr algn="ctr"/>
            <a:r>
              <a:rPr lang="en-US" sz="3200" kern="10">
                <a:ln w="9525">
                  <a:noFill/>
                  <a:round/>
                  <a:headEnd/>
                  <a:tailEnd/>
                </a:ln>
                <a:solidFill>
                  <a:srgbClr val="FFFF00"/>
                </a:solidFill>
                <a:effectLst>
                  <a:outerShdw dist="35921" dir="2700000" algn="ctr" rotWithShape="0">
                    <a:srgbClr val="990000"/>
                  </a:outerShdw>
                </a:effectLst>
                <a:latin typeface="Arial"/>
                <a:cs typeface="Arial"/>
              </a:rPr>
              <a:t>Bài 5: Tây Nguyên</a:t>
            </a:r>
          </a:p>
        </p:txBody>
      </p:sp>
      <p:sp>
        <p:nvSpPr>
          <p:cNvPr id="43012" name="Rectangle 13"/>
          <p:cNvSpPr>
            <a:spLocks noChangeArrowheads="1"/>
          </p:cNvSpPr>
          <p:nvPr/>
        </p:nvSpPr>
        <p:spPr bwMode="auto">
          <a:xfrm>
            <a:off x="1066800" y="696913"/>
            <a:ext cx="3429000" cy="708025"/>
          </a:xfrm>
          <a:prstGeom prst="rect">
            <a:avLst/>
          </a:prstGeom>
          <a:noFill/>
          <a:ln w="9525" algn="ctr">
            <a:noFill/>
            <a:miter lim="800000"/>
            <a:headEnd/>
            <a:tailEnd/>
          </a:ln>
        </p:spPr>
        <p:txBody>
          <a:bodyPr anchor="ctr">
            <a:spAutoFit/>
          </a:bodyPr>
          <a:lstStyle/>
          <a:p>
            <a:pPr algn="ctr"/>
            <a:r>
              <a:rPr lang="en-US" sz="4000" u="sng">
                <a:solidFill>
                  <a:srgbClr val="FF0066"/>
                </a:solidFill>
              </a:rPr>
              <a:t>ĐỊA LÍ</a:t>
            </a:r>
            <a:r>
              <a:rPr lang="en-US" sz="4000">
                <a:solidFill>
                  <a:srgbClr val="FF0066"/>
                </a:solidFill>
              </a:rPr>
              <a:t>:</a:t>
            </a:r>
          </a:p>
        </p:txBody>
      </p:sp>
      <p:sp>
        <p:nvSpPr>
          <p:cNvPr id="43013" name="WordArt 14"/>
          <p:cNvSpPr>
            <a:spLocks noChangeArrowheads="1" noChangeShapeType="1" noTextEdit="1"/>
          </p:cNvSpPr>
          <p:nvPr/>
        </p:nvSpPr>
        <p:spPr bwMode="auto">
          <a:xfrm>
            <a:off x="1524000" y="152400"/>
            <a:ext cx="6038850" cy="504825"/>
          </a:xfrm>
          <a:prstGeom prst="rect">
            <a:avLst/>
          </a:prstGeom>
        </p:spPr>
        <p:txBody>
          <a:bodyPr wrap="none" fromWordArt="1">
            <a:prstTxWarp prst="textPlain">
              <a:avLst>
                <a:gd name="adj" fmla="val 50000"/>
              </a:avLst>
            </a:prstTxWarp>
          </a:bodyPr>
          <a:lstStyle/>
          <a:p>
            <a:pPr algn="ctr"/>
            <a:endParaRPr lang="en-US" sz="3200" kern="10">
              <a:ln w="12700">
                <a:solidFill>
                  <a:srgbClr val="3333CC"/>
                </a:solidFill>
                <a:round/>
                <a:headEnd/>
                <a:tailEnd/>
              </a:ln>
              <a:solidFill>
                <a:srgbClr val="FF0066">
                  <a:alpha val="50195"/>
                </a:srgbClr>
              </a:solidFill>
              <a:effectLst>
                <a:outerShdw dist="45791" dir="2021404" algn="ctr" rotWithShape="0">
                  <a:srgbClr val="9999FF"/>
                </a:outerShdw>
              </a:effectLst>
              <a:latin typeface="Arial"/>
              <a:cs typeface="Aria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strips(downLeft)">
                                      <p:cBhvr>
                                        <p:cTn id="7"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descr="Ban do dia hinh 2"/>
          <p:cNvPicPr>
            <a:picLocks noChangeAspect="1" noChangeArrowheads="1"/>
          </p:cNvPicPr>
          <p:nvPr/>
        </p:nvPicPr>
        <p:blipFill>
          <a:blip r:embed="rId2"/>
          <a:srcRect/>
          <a:stretch>
            <a:fillRect/>
          </a:stretch>
        </p:blipFill>
        <p:spPr bwMode="auto">
          <a:xfrm>
            <a:off x="609600" y="1447800"/>
            <a:ext cx="4281488" cy="5410200"/>
          </a:xfrm>
          <a:prstGeom prst="rect">
            <a:avLst/>
          </a:prstGeom>
          <a:noFill/>
          <a:ln w="25400">
            <a:solidFill>
              <a:srgbClr val="00A1DA"/>
            </a:solidFill>
            <a:miter lim="800000"/>
            <a:headEnd/>
            <a:tailEnd/>
          </a:ln>
        </p:spPr>
      </p:pic>
      <p:sp>
        <p:nvSpPr>
          <p:cNvPr id="6148" name="Text Box 4"/>
          <p:cNvSpPr txBox="1">
            <a:spLocks noChangeArrowheads="1"/>
          </p:cNvSpPr>
          <p:nvPr/>
        </p:nvSpPr>
        <p:spPr bwMode="auto">
          <a:xfrm>
            <a:off x="5562600" y="2343150"/>
            <a:ext cx="3429000" cy="2492375"/>
          </a:xfrm>
          <a:prstGeom prst="rect">
            <a:avLst/>
          </a:prstGeom>
          <a:noFill/>
          <a:ln w="9525">
            <a:noFill/>
            <a:miter lim="800000"/>
            <a:headEnd/>
            <a:tailEnd/>
          </a:ln>
        </p:spPr>
        <p:txBody>
          <a:bodyPr>
            <a:spAutoFit/>
          </a:bodyPr>
          <a:lstStyle/>
          <a:p>
            <a:pPr algn="just" eaLnBrk="1" hangingPunct="1">
              <a:spcBef>
                <a:spcPct val="50000"/>
              </a:spcBef>
            </a:pPr>
            <a:r>
              <a:rPr lang="en-US" sz="2400">
                <a:solidFill>
                  <a:srgbClr val="FFFF00"/>
                </a:solidFill>
                <a:ea typeface="Arial Unicode MS" pitchFamily="34" charset="-128"/>
                <a:cs typeface="Arial Unicode MS" pitchFamily="34" charset="-128"/>
              </a:rPr>
              <a:t>Tây Nguyên là vùng đất như thế nào?</a:t>
            </a:r>
          </a:p>
          <a:p>
            <a:pPr algn="just" eaLnBrk="1" hangingPunct="1">
              <a:spcBef>
                <a:spcPct val="50000"/>
              </a:spcBef>
            </a:pPr>
            <a:r>
              <a:rPr lang="en-US" sz="2400">
                <a:solidFill>
                  <a:srgbClr val="FFFFFF"/>
                </a:solidFill>
                <a:ea typeface="Arial Unicode MS" pitchFamily="34" charset="-128"/>
                <a:cs typeface="Arial Unicode MS" pitchFamily="34" charset="-128"/>
              </a:rPr>
              <a:t>Tây nguyên là vùng đất cao, rộng l</a:t>
            </a:r>
            <a:r>
              <a:rPr lang="en-US" sz="2000">
                <a:solidFill>
                  <a:srgbClr val="FFFFFF"/>
                </a:solidFill>
                <a:ea typeface="Arial Unicode MS" pitchFamily="34" charset="-128"/>
                <a:cs typeface="Arial Unicode MS" pitchFamily="34" charset="-128"/>
              </a:rPr>
              <a:t>ớ</a:t>
            </a:r>
            <a:r>
              <a:rPr lang="en-US" sz="2400">
                <a:solidFill>
                  <a:srgbClr val="FFFFFF"/>
                </a:solidFill>
                <a:ea typeface="Arial Unicode MS" pitchFamily="34" charset="-128"/>
                <a:cs typeface="Arial Unicode MS" pitchFamily="34" charset="-128"/>
              </a:rPr>
              <a:t>n, g</a:t>
            </a:r>
            <a:r>
              <a:rPr lang="en-US" sz="2000">
                <a:solidFill>
                  <a:srgbClr val="FFFFFF"/>
                </a:solidFill>
                <a:ea typeface="Arial Unicode MS" pitchFamily="34" charset="-128"/>
                <a:cs typeface="Arial Unicode MS" pitchFamily="34" charset="-128"/>
              </a:rPr>
              <a:t>ồ</a:t>
            </a:r>
            <a:r>
              <a:rPr lang="en-US" sz="2400">
                <a:solidFill>
                  <a:srgbClr val="FFFFFF"/>
                </a:solidFill>
                <a:ea typeface="Arial Unicode MS" pitchFamily="34" charset="-128"/>
                <a:cs typeface="Arial Unicode MS" pitchFamily="34" charset="-128"/>
              </a:rPr>
              <a:t>m các cao nguyên xếp tầng cao thấp khác nhau. </a:t>
            </a:r>
          </a:p>
        </p:txBody>
      </p:sp>
      <p:sp>
        <p:nvSpPr>
          <p:cNvPr id="6149" name="Text Box 5"/>
          <p:cNvSpPr txBox="1">
            <a:spLocks noChangeArrowheads="1"/>
          </p:cNvSpPr>
          <p:nvPr/>
        </p:nvSpPr>
        <p:spPr bwMode="auto">
          <a:xfrm rot="-5400000">
            <a:off x="1691482" y="4641056"/>
            <a:ext cx="2128838" cy="276225"/>
          </a:xfrm>
          <a:prstGeom prst="rect">
            <a:avLst/>
          </a:prstGeom>
          <a:noFill/>
          <a:ln w="9525">
            <a:noFill/>
            <a:miter lim="800000"/>
            <a:headEnd/>
            <a:tailEnd/>
          </a:ln>
        </p:spPr>
        <p:txBody>
          <a:bodyPr>
            <a:spAutoFit/>
          </a:bodyPr>
          <a:lstStyle/>
          <a:p>
            <a:pPr algn="ctr" eaLnBrk="1" hangingPunct="1">
              <a:spcBef>
                <a:spcPct val="50000"/>
              </a:spcBef>
            </a:pPr>
            <a:r>
              <a:rPr lang="en-US" sz="1200" b="1">
                <a:solidFill>
                  <a:srgbClr val="0000FF"/>
                </a:solidFill>
                <a:ea typeface="Arial Unicode MS" pitchFamily="34" charset="-128"/>
                <a:cs typeface="Arial Unicode MS" pitchFamily="34" charset="-128"/>
              </a:rPr>
              <a:t>TÂY NGUYÊN</a:t>
            </a:r>
          </a:p>
        </p:txBody>
      </p:sp>
      <p:sp>
        <p:nvSpPr>
          <p:cNvPr id="44037" name="Text Box 9"/>
          <p:cNvSpPr txBox="1">
            <a:spLocks noChangeArrowheads="1"/>
          </p:cNvSpPr>
          <p:nvPr/>
        </p:nvSpPr>
        <p:spPr bwMode="auto">
          <a:xfrm>
            <a:off x="755650" y="6369050"/>
            <a:ext cx="3740150" cy="400050"/>
          </a:xfrm>
          <a:prstGeom prst="rect">
            <a:avLst/>
          </a:prstGeom>
          <a:noFill/>
          <a:ln w="9525">
            <a:noFill/>
            <a:miter lim="800000"/>
            <a:headEnd/>
            <a:tailEnd/>
          </a:ln>
        </p:spPr>
        <p:txBody>
          <a:bodyPr>
            <a:spAutoFit/>
          </a:bodyPr>
          <a:lstStyle/>
          <a:p>
            <a:pPr eaLnBrk="1" hangingPunct="1">
              <a:spcBef>
                <a:spcPct val="50000"/>
              </a:spcBef>
            </a:pPr>
            <a:r>
              <a:rPr lang="en-US" sz="2000">
                <a:solidFill>
                  <a:srgbClr val="FF0066"/>
                </a:solidFill>
                <a:ea typeface="Arial Unicode MS" pitchFamily="34" charset="-128"/>
                <a:cs typeface="Arial Unicode MS" pitchFamily="34" charset="-128"/>
              </a:rPr>
              <a:t>Bản đồ địa hình Việt Nam</a:t>
            </a:r>
          </a:p>
        </p:txBody>
      </p:sp>
      <p:sp>
        <p:nvSpPr>
          <p:cNvPr id="6154" name="Oval 10"/>
          <p:cNvSpPr>
            <a:spLocks noChangeArrowheads="1"/>
          </p:cNvSpPr>
          <p:nvPr/>
        </p:nvSpPr>
        <p:spPr bwMode="auto">
          <a:xfrm rot="209467">
            <a:off x="2454275" y="4157663"/>
            <a:ext cx="546100" cy="1301750"/>
          </a:xfrm>
          <a:prstGeom prst="ellipse">
            <a:avLst/>
          </a:prstGeom>
          <a:noFill/>
          <a:ln w="38100">
            <a:solidFill>
              <a:srgbClr val="FF3300"/>
            </a:solidFill>
            <a:round/>
            <a:headEnd/>
            <a:tailEnd/>
          </a:ln>
        </p:spPr>
        <p:txBody>
          <a:bodyPr wrap="none" anchor="ctr"/>
          <a:lstStyle/>
          <a:p>
            <a:pPr algn="ctr" eaLnBrk="1" hangingPunct="1"/>
            <a:endParaRPr lang="en-US" sz="1600">
              <a:solidFill>
                <a:srgbClr val="FF3300"/>
              </a:solidFill>
              <a:ea typeface="Arial Unicode MS" pitchFamily="34" charset="-128"/>
              <a:cs typeface="Arial Unicode MS" pitchFamily="34" charset="-128"/>
            </a:endParaRPr>
          </a:p>
        </p:txBody>
      </p:sp>
      <p:sp>
        <p:nvSpPr>
          <p:cNvPr id="44039" name="WordArt 16"/>
          <p:cNvSpPr>
            <a:spLocks noChangeArrowheads="1" noChangeShapeType="1" noTextEdit="1"/>
          </p:cNvSpPr>
          <p:nvPr/>
        </p:nvSpPr>
        <p:spPr bwMode="auto">
          <a:xfrm>
            <a:off x="4114800" y="685800"/>
            <a:ext cx="3276600" cy="571500"/>
          </a:xfrm>
          <a:prstGeom prst="rect">
            <a:avLst/>
          </a:prstGeom>
        </p:spPr>
        <p:txBody>
          <a:bodyPr wrap="none" fromWordArt="1">
            <a:prstTxWarp prst="textPlain">
              <a:avLst>
                <a:gd name="adj" fmla="val 50000"/>
              </a:avLst>
            </a:prstTxWarp>
          </a:bodyPr>
          <a:lstStyle/>
          <a:p>
            <a:pPr algn="ctr"/>
            <a:r>
              <a:rPr lang="en-US" sz="3200" kern="10">
                <a:ln w="9525">
                  <a:noFill/>
                  <a:round/>
                  <a:headEnd/>
                  <a:tailEnd/>
                </a:ln>
                <a:solidFill>
                  <a:srgbClr val="FFFF00"/>
                </a:solidFill>
                <a:effectLst>
                  <a:outerShdw dist="35921" dir="2700000" algn="ctr" rotWithShape="0">
                    <a:srgbClr val="990000"/>
                  </a:outerShdw>
                </a:effectLst>
                <a:latin typeface="Arial"/>
                <a:cs typeface="Arial"/>
              </a:rPr>
              <a:t>Bài 5: Tây Nguyên</a:t>
            </a:r>
          </a:p>
        </p:txBody>
      </p:sp>
      <p:sp>
        <p:nvSpPr>
          <p:cNvPr id="44040" name="Rectangle 17"/>
          <p:cNvSpPr>
            <a:spLocks noChangeArrowheads="1"/>
          </p:cNvSpPr>
          <p:nvPr/>
        </p:nvSpPr>
        <p:spPr bwMode="auto">
          <a:xfrm>
            <a:off x="1066800" y="636588"/>
            <a:ext cx="3429000" cy="708025"/>
          </a:xfrm>
          <a:prstGeom prst="rect">
            <a:avLst/>
          </a:prstGeom>
          <a:noFill/>
          <a:ln w="9525" algn="ctr">
            <a:noFill/>
            <a:miter lim="800000"/>
            <a:headEnd/>
            <a:tailEnd/>
          </a:ln>
        </p:spPr>
        <p:txBody>
          <a:bodyPr anchor="ctr">
            <a:spAutoFit/>
          </a:bodyPr>
          <a:lstStyle/>
          <a:p>
            <a:pPr algn="ctr"/>
            <a:r>
              <a:rPr lang="en-US" sz="4000" u="sng">
                <a:solidFill>
                  <a:srgbClr val="FF0066"/>
                </a:solidFill>
              </a:rPr>
              <a:t>ĐỊA LÍ</a:t>
            </a:r>
            <a:r>
              <a:rPr lang="en-US" sz="4000">
                <a:solidFill>
                  <a:srgbClr val="FF0066"/>
                </a:solidFill>
              </a:rPr>
              <a:t>:</a:t>
            </a:r>
          </a:p>
        </p:txBody>
      </p:sp>
      <p:sp>
        <p:nvSpPr>
          <p:cNvPr id="44041" name="WordArt 18"/>
          <p:cNvSpPr>
            <a:spLocks noChangeArrowheads="1" noChangeShapeType="1" noTextEdit="1"/>
          </p:cNvSpPr>
          <p:nvPr/>
        </p:nvSpPr>
        <p:spPr bwMode="auto">
          <a:xfrm>
            <a:off x="1524000" y="152400"/>
            <a:ext cx="6038850" cy="504825"/>
          </a:xfrm>
          <a:prstGeom prst="rect">
            <a:avLst/>
          </a:prstGeom>
        </p:spPr>
        <p:txBody>
          <a:bodyPr wrap="none" fromWordArt="1">
            <a:prstTxWarp prst="textPlain">
              <a:avLst>
                <a:gd name="adj" fmla="val 50000"/>
              </a:avLst>
            </a:prstTxWarp>
          </a:bodyPr>
          <a:lstStyle/>
          <a:p>
            <a:pPr algn="ctr"/>
            <a:endParaRPr lang="en-US" sz="3200" kern="10">
              <a:ln w="12700">
                <a:solidFill>
                  <a:srgbClr val="3333CC"/>
                </a:solidFill>
                <a:round/>
                <a:headEnd/>
                <a:tailEnd/>
              </a:ln>
              <a:solidFill>
                <a:srgbClr val="FF0066">
                  <a:alpha val="50195"/>
                </a:srgbClr>
              </a:solidFill>
              <a:effectLst>
                <a:outerShdw dist="45791" dir="2021404" algn="ctr" rotWithShape="0">
                  <a:srgbClr val="9999FF"/>
                </a:outerShdw>
              </a:effectLst>
              <a:latin typeface="Arial"/>
              <a:cs typeface="Aria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54"/>
                                        </p:tgtEl>
                                        <p:attrNameLst>
                                          <p:attrName>style.visibility</p:attrName>
                                        </p:attrNameLst>
                                      </p:cBhvr>
                                      <p:to>
                                        <p:strVal val="visible"/>
                                      </p:to>
                                    </p:set>
                                    <p:animEffect transition="in" filter="box(in)">
                                      <p:cBhvr>
                                        <p:cTn id="7" dur="5000"/>
                                        <p:tgtEl>
                                          <p:spTgt spid="6154"/>
                                        </p:tgtEl>
                                      </p:cBhvr>
                                    </p:animEffect>
                                  </p:childTnLst>
                                </p:cTn>
                              </p:par>
                            </p:childTnLst>
                          </p:cTn>
                        </p:par>
                        <p:par>
                          <p:cTn id="8" fill="hold" nodeType="afterGroup">
                            <p:stCondLst>
                              <p:cond delay="5000"/>
                            </p:stCondLst>
                            <p:childTnLst>
                              <p:par>
                                <p:cTn id="9" presetID="4" presetClass="entr" presetSubtype="16"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Effect transition="in" filter="box(in)">
                                      <p:cBhvr>
                                        <p:cTn id="11" dur="500"/>
                                        <p:tgtEl>
                                          <p:spTgt spid="614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nodeType="clickEffect">
                                  <p:stCondLst>
                                    <p:cond delay="0"/>
                                  </p:stCondLst>
                                  <p:childTnLst>
                                    <p:set>
                                      <p:cBhvr>
                                        <p:cTn id="15" dur="1" fill="hold">
                                          <p:stCondLst>
                                            <p:cond delay="0"/>
                                          </p:stCondLst>
                                        </p:cTn>
                                        <p:tgtEl>
                                          <p:spTgt spid="6148">
                                            <p:txEl>
                                              <p:pRg st="0" end="0"/>
                                            </p:txEl>
                                          </p:spTgt>
                                        </p:tgtEl>
                                        <p:attrNameLst>
                                          <p:attrName>style.visibility</p:attrName>
                                        </p:attrNameLst>
                                      </p:cBhvr>
                                      <p:to>
                                        <p:strVal val="visible"/>
                                      </p:to>
                                    </p:set>
                                    <p:animEffect transition="in" filter="checkerboard(across)">
                                      <p:cBhvr>
                                        <p:cTn id="16" dur="500"/>
                                        <p:tgtEl>
                                          <p:spTgt spid="6148">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6148">
                                            <p:txEl>
                                              <p:pRg st="1" end="1"/>
                                            </p:txEl>
                                          </p:spTgt>
                                        </p:tgtEl>
                                        <p:attrNameLst>
                                          <p:attrName>style.visibility</p:attrName>
                                        </p:attrNameLst>
                                      </p:cBhvr>
                                      <p:to>
                                        <p:strVal val="visible"/>
                                      </p:to>
                                    </p:set>
                                    <p:anim calcmode="lin" valueType="num">
                                      <p:cBhvr additive="base">
                                        <p:cTn id="21" dur="500" fill="hold"/>
                                        <p:tgtEl>
                                          <p:spTgt spid="6148">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14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P spid="61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descr="Luocdo(TayNguyen)2"/>
          <p:cNvPicPr preferRelativeResize="0">
            <a:picLocks noChangeAspect="1" noChangeArrowheads="1"/>
          </p:cNvPicPr>
          <p:nvPr/>
        </p:nvPicPr>
        <p:blipFill>
          <a:blip r:embed="rId2"/>
          <a:srcRect/>
          <a:stretch>
            <a:fillRect/>
          </a:stretch>
        </p:blipFill>
        <p:spPr bwMode="auto">
          <a:xfrm>
            <a:off x="757238" y="1371600"/>
            <a:ext cx="4348162" cy="5478463"/>
          </a:xfrm>
          <a:prstGeom prst="rect">
            <a:avLst/>
          </a:prstGeom>
          <a:noFill/>
          <a:ln w="25400">
            <a:solidFill>
              <a:srgbClr val="996633"/>
            </a:solidFill>
            <a:miter lim="800000"/>
            <a:headEnd/>
            <a:tailEnd/>
          </a:ln>
        </p:spPr>
      </p:pic>
      <p:sp>
        <p:nvSpPr>
          <p:cNvPr id="7172" name="Text Box 4"/>
          <p:cNvSpPr txBox="1">
            <a:spLocks noChangeArrowheads="1"/>
          </p:cNvSpPr>
          <p:nvPr/>
        </p:nvSpPr>
        <p:spPr bwMode="auto">
          <a:xfrm>
            <a:off x="1465263" y="4356100"/>
            <a:ext cx="1257300" cy="523875"/>
          </a:xfrm>
          <a:prstGeom prst="rect">
            <a:avLst/>
          </a:prstGeom>
          <a:noFill/>
          <a:ln w="9525">
            <a:noFill/>
            <a:miter lim="800000"/>
            <a:headEnd/>
            <a:tailEnd/>
          </a:ln>
        </p:spPr>
        <p:txBody>
          <a:bodyPr wrap="none">
            <a:spAutoFit/>
          </a:bodyPr>
          <a:lstStyle/>
          <a:p>
            <a:pPr algn="ctr" eaLnBrk="1" hangingPunct="1"/>
            <a:r>
              <a:rPr lang="en-US" sz="1400" b="1">
                <a:solidFill>
                  <a:srgbClr val="0000FF"/>
                </a:solidFill>
                <a:ea typeface="Arial Unicode MS" pitchFamily="34" charset="-128"/>
                <a:cs typeface="Arial Unicode MS" pitchFamily="34" charset="-128"/>
              </a:rPr>
              <a:t>Cao nguyên </a:t>
            </a:r>
          </a:p>
          <a:p>
            <a:pPr algn="ctr" eaLnBrk="1" hangingPunct="1"/>
            <a:r>
              <a:rPr lang="en-US" sz="1400" b="1">
                <a:solidFill>
                  <a:srgbClr val="0000FF"/>
                </a:solidFill>
                <a:ea typeface="Arial Unicode MS" pitchFamily="34" charset="-128"/>
                <a:cs typeface="Arial Unicode MS" pitchFamily="34" charset="-128"/>
              </a:rPr>
              <a:t>ĐẮK LẮK</a:t>
            </a:r>
          </a:p>
        </p:txBody>
      </p:sp>
      <p:sp>
        <p:nvSpPr>
          <p:cNvPr id="7173" name="Text Box 5"/>
          <p:cNvSpPr txBox="1">
            <a:spLocks noChangeArrowheads="1"/>
          </p:cNvSpPr>
          <p:nvPr/>
        </p:nvSpPr>
        <p:spPr bwMode="auto">
          <a:xfrm>
            <a:off x="1524000" y="5224463"/>
            <a:ext cx="1619250" cy="523875"/>
          </a:xfrm>
          <a:prstGeom prst="rect">
            <a:avLst/>
          </a:prstGeom>
          <a:noFill/>
          <a:ln w="9525">
            <a:noFill/>
            <a:miter lim="800000"/>
            <a:headEnd/>
            <a:tailEnd/>
          </a:ln>
        </p:spPr>
        <p:txBody>
          <a:bodyPr>
            <a:spAutoFit/>
          </a:bodyPr>
          <a:lstStyle/>
          <a:p>
            <a:pPr algn="ctr" eaLnBrk="1" hangingPunct="1"/>
            <a:r>
              <a:rPr lang="en-US" sz="1400" b="1">
                <a:solidFill>
                  <a:srgbClr val="0000FF"/>
                </a:solidFill>
                <a:ea typeface="Arial Unicode MS" pitchFamily="34" charset="-128"/>
                <a:cs typeface="Arial Unicode MS" pitchFamily="34" charset="-128"/>
              </a:rPr>
              <a:t>Cao nguyên</a:t>
            </a:r>
          </a:p>
          <a:p>
            <a:pPr algn="ctr" eaLnBrk="1" hangingPunct="1"/>
            <a:r>
              <a:rPr lang="en-US" sz="1400" b="1">
                <a:solidFill>
                  <a:srgbClr val="0000FF"/>
                </a:solidFill>
                <a:ea typeface="Arial Unicode MS" pitchFamily="34" charset="-128"/>
                <a:cs typeface="Arial Unicode MS" pitchFamily="34" charset="-128"/>
              </a:rPr>
              <a:t> LÂM VIÊN</a:t>
            </a:r>
          </a:p>
        </p:txBody>
      </p:sp>
      <p:sp>
        <p:nvSpPr>
          <p:cNvPr id="7174" name="Text Box 6"/>
          <p:cNvSpPr txBox="1">
            <a:spLocks noChangeArrowheads="1"/>
          </p:cNvSpPr>
          <p:nvPr/>
        </p:nvSpPr>
        <p:spPr bwMode="auto">
          <a:xfrm>
            <a:off x="1160463" y="3014663"/>
            <a:ext cx="1257300" cy="523875"/>
          </a:xfrm>
          <a:prstGeom prst="rect">
            <a:avLst/>
          </a:prstGeom>
          <a:noFill/>
          <a:ln w="9525">
            <a:noFill/>
            <a:miter lim="800000"/>
            <a:headEnd/>
            <a:tailEnd/>
          </a:ln>
        </p:spPr>
        <p:txBody>
          <a:bodyPr wrap="none">
            <a:spAutoFit/>
          </a:bodyPr>
          <a:lstStyle/>
          <a:p>
            <a:pPr algn="ctr" eaLnBrk="1" hangingPunct="1"/>
            <a:r>
              <a:rPr lang="en-US" sz="1400" b="1">
                <a:solidFill>
                  <a:srgbClr val="0000FF"/>
                </a:solidFill>
                <a:ea typeface="Arial Unicode MS" pitchFamily="34" charset="-128"/>
                <a:cs typeface="Arial Unicode MS" pitchFamily="34" charset="-128"/>
              </a:rPr>
              <a:t>Cao nguyên </a:t>
            </a:r>
          </a:p>
          <a:p>
            <a:pPr algn="ctr" eaLnBrk="1" hangingPunct="1"/>
            <a:r>
              <a:rPr lang="en-US" sz="1400" b="1">
                <a:solidFill>
                  <a:srgbClr val="0000FF"/>
                </a:solidFill>
                <a:ea typeface="Arial Unicode MS" pitchFamily="34" charset="-128"/>
                <a:cs typeface="Arial Unicode MS" pitchFamily="34" charset="-128"/>
              </a:rPr>
              <a:t>PLÂY KU</a:t>
            </a:r>
          </a:p>
        </p:txBody>
      </p:sp>
      <p:sp>
        <p:nvSpPr>
          <p:cNvPr id="7175" name="Text Box 7"/>
          <p:cNvSpPr txBox="1">
            <a:spLocks noChangeArrowheads="1"/>
          </p:cNvSpPr>
          <p:nvPr/>
        </p:nvSpPr>
        <p:spPr bwMode="auto">
          <a:xfrm>
            <a:off x="5715000" y="2162175"/>
            <a:ext cx="3200400" cy="2554288"/>
          </a:xfrm>
          <a:prstGeom prst="rect">
            <a:avLst/>
          </a:prstGeom>
          <a:noFill/>
          <a:ln w="9525">
            <a:noFill/>
            <a:miter lim="800000"/>
            <a:headEnd/>
            <a:tailEnd/>
          </a:ln>
        </p:spPr>
        <p:txBody>
          <a:bodyPr>
            <a:spAutoFit/>
          </a:bodyPr>
          <a:lstStyle/>
          <a:p>
            <a:pPr eaLnBrk="1" hangingPunct="1"/>
            <a:r>
              <a:rPr lang="en-US" sz="4000" b="1" i="1">
                <a:solidFill>
                  <a:srgbClr val="FF0066"/>
                </a:solidFill>
                <a:ea typeface="Arial Unicode MS" pitchFamily="34" charset="-128"/>
                <a:cs typeface="Arial Unicode MS" pitchFamily="34" charset="-128"/>
                <a:sym typeface="Wingdings" pitchFamily="2" charset="2"/>
              </a:rPr>
              <a:t></a:t>
            </a:r>
            <a:r>
              <a:rPr lang="en-US" sz="2400" b="1" i="1">
                <a:ea typeface="Arial Unicode MS" pitchFamily="34" charset="-128"/>
                <a:cs typeface="Arial Unicode MS" pitchFamily="34" charset="-128"/>
              </a:rPr>
              <a:t>Hãy đọc tên các cao nguyên theo hướng từ Bắc xuống Nam </a:t>
            </a:r>
            <a:br>
              <a:rPr lang="en-US" sz="2400" b="1" i="1">
                <a:ea typeface="Arial Unicode MS" pitchFamily="34" charset="-128"/>
                <a:cs typeface="Arial Unicode MS" pitchFamily="34" charset="-128"/>
              </a:rPr>
            </a:br>
            <a:r>
              <a:rPr lang="en-US" sz="2400" b="1" i="1">
                <a:ea typeface="Arial Unicode MS" pitchFamily="34" charset="-128"/>
                <a:cs typeface="Arial Unicode MS" pitchFamily="34" charset="-128"/>
              </a:rPr>
              <a:t>và chỉ vị trí của chúng trên lược đồ</a:t>
            </a:r>
          </a:p>
        </p:txBody>
      </p:sp>
      <p:sp>
        <p:nvSpPr>
          <p:cNvPr id="7179" name="Oval 11"/>
          <p:cNvSpPr>
            <a:spLocks noChangeArrowheads="1"/>
          </p:cNvSpPr>
          <p:nvPr/>
        </p:nvSpPr>
        <p:spPr bwMode="auto">
          <a:xfrm>
            <a:off x="1062038" y="2286000"/>
            <a:ext cx="1281112" cy="549275"/>
          </a:xfrm>
          <a:prstGeom prst="ellipse">
            <a:avLst/>
          </a:prstGeom>
          <a:noFill/>
          <a:ln w="25400">
            <a:solidFill>
              <a:srgbClr val="FF0000"/>
            </a:solidFill>
            <a:round/>
            <a:headEnd/>
            <a:tailEnd/>
          </a:ln>
        </p:spPr>
        <p:txBody>
          <a:bodyPr wrap="none" anchor="ctr"/>
          <a:lstStyle/>
          <a:p>
            <a:endParaRPr lang="en-US" sz="1600"/>
          </a:p>
        </p:txBody>
      </p:sp>
      <p:sp>
        <p:nvSpPr>
          <p:cNvPr id="7180" name="Text Box 12"/>
          <p:cNvSpPr txBox="1">
            <a:spLocks noChangeArrowheads="1"/>
          </p:cNvSpPr>
          <p:nvPr/>
        </p:nvSpPr>
        <p:spPr bwMode="auto">
          <a:xfrm>
            <a:off x="1044575" y="2286000"/>
            <a:ext cx="1393825" cy="523875"/>
          </a:xfrm>
          <a:prstGeom prst="rect">
            <a:avLst/>
          </a:prstGeom>
          <a:noFill/>
          <a:ln w="9525">
            <a:noFill/>
            <a:miter lim="800000"/>
            <a:headEnd/>
            <a:tailEnd/>
          </a:ln>
        </p:spPr>
        <p:txBody>
          <a:bodyPr>
            <a:spAutoFit/>
          </a:bodyPr>
          <a:lstStyle/>
          <a:p>
            <a:pPr algn="ctr" eaLnBrk="1" hangingPunct="1"/>
            <a:r>
              <a:rPr lang="en-US" sz="1400" b="1">
                <a:solidFill>
                  <a:srgbClr val="0000FF"/>
                </a:solidFill>
                <a:ea typeface="Arial Unicode MS" pitchFamily="34" charset="-128"/>
                <a:cs typeface="Arial Unicode MS" pitchFamily="34" charset="-128"/>
              </a:rPr>
              <a:t>Cao </a:t>
            </a:r>
            <a:r>
              <a:rPr lang="en-US" sz="1400" b="1">
                <a:solidFill>
                  <a:srgbClr val="0000FF"/>
                </a:solidFill>
                <a:latin typeface="Arial Unicode MS" pitchFamily="34" charset="-128"/>
                <a:ea typeface="Arial Unicode MS" pitchFamily="34" charset="-128"/>
                <a:cs typeface="Arial Unicode MS" pitchFamily="34" charset="-128"/>
              </a:rPr>
              <a:t>n</a:t>
            </a:r>
            <a:r>
              <a:rPr lang="en-US" sz="1400" b="1">
                <a:solidFill>
                  <a:srgbClr val="0000FF"/>
                </a:solidFill>
                <a:ea typeface="Arial Unicode MS" pitchFamily="34" charset="-128"/>
                <a:cs typeface="Arial Unicode MS" pitchFamily="34" charset="-128"/>
              </a:rPr>
              <a:t>guyên </a:t>
            </a:r>
          </a:p>
          <a:p>
            <a:pPr algn="ctr" eaLnBrk="1" hangingPunct="1"/>
            <a:r>
              <a:rPr lang="en-US" sz="1400" b="1">
                <a:solidFill>
                  <a:srgbClr val="0000FF"/>
                </a:solidFill>
                <a:ea typeface="Arial Unicode MS" pitchFamily="34" charset="-128"/>
                <a:cs typeface="Arial Unicode MS" pitchFamily="34" charset="-128"/>
              </a:rPr>
              <a:t>KON TUM</a:t>
            </a:r>
          </a:p>
        </p:txBody>
      </p:sp>
      <p:sp>
        <p:nvSpPr>
          <p:cNvPr id="7181" name="Oval 13"/>
          <p:cNvSpPr>
            <a:spLocks noChangeArrowheads="1"/>
          </p:cNvSpPr>
          <p:nvPr/>
        </p:nvSpPr>
        <p:spPr bwMode="auto">
          <a:xfrm>
            <a:off x="1138238" y="2965450"/>
            <a:ext cx="1209675" cy="631825"/>
          </a:xfrm>
          <a:prstGeom prst="ellipse">
            <a:avLst/>
          </a:prstGeom>
          <a:noFill/>
          <a:ln w="25400">
            <a:solidFill>
              <a:srgbClr val="FF0000"/>
            </a:solidFill>
            <a:round/>
            <a:headEnd/>
            <a:tailEnd/>
          </a:ln>
        </p:spPr>
        <p:txBody>
          <a:bodyPr wrap="none" anchor="ctr"/>
          <a:lstStyle/>
          <a:p>
            <a:endParaRPr lang="en-US" sz="1600"/>
          </a:p>
        </p:txBody>
      </p:sp>
      <p:sp>
        <p:nvSpPr>
          <p:cNvPr id="7182" name="Oval 14"/>
          <p:cNvSpPr>
            <a:spLocks noChangeArrowheads="1"/>
          </p:cNvSpPr>
          <p:nvPr/>
        </p:nvSpPr>
        <p:spPr bwMode="auto">
          <a:xfrm>
            <a:off x="1443038" y="4270375"/>
            <a:ext cx="1223962" cy="693738"/>
          </a:xfrm>
          <a:prstGeom prst="ellipse">
            <a:avLst/>
          </a:prstGeom>
          <a:noFill/>
          <a:ln w="25400">
            <a:solidFill>
              <a:srgbClr val="FF0000"/>
            </a:solidFill>
            <a:round/>
            <a:headEnd/>
            <a:tailEnd/>
          </a:ln>
        </p:spPr>
        <p:txBody>
          <a:bodyPr wrap="none" anchor="ctr"/>
          <a:lstStyle/>
          <a:p>
            <a:endParaRPr lang="en-US" sz="1600"/>
          </a:p>
        </p:txBody>
      </p:sp>
      <p:sp>
        <p:nvSpPr>
          <p:cNvPr id="7183" name="Oval 15"/>
          <p:cNvSpPr>
            <a:spLocks noChangeArrowheads="1"/>
          </p:cNvSpPr>
          <p:nvPr/>
        </p:nvSpPr>
        <p:spPr bwMode="auto">
          <a:xfrm>
            <a:off x="1747838" y="5140325"/>
            <a:ext cx="1209675" cy="669925"/>
          </a:xfrm>
          <a:prstGeom prst="ellipse">
            <a:avLst/>
          </a:prstGeom>
          <a:noFill/>
          <a:ln w="25400">
            <a:solidFill>
              <a:srgbClr val="FF0000"/>
            </a:solidFill>
            <a:round/>
            <a:headEnd/>
            <a:tailEnd/>
          </a:ln>
        </p:spPr>
        <p:txBody>
          <a:bodyPr wrap="none" anchor="ctr"/>
          <a:lstStyle/>
          <a:p>
            <a:endParaRPr lang="en-US" sz="1600"/>
          </a:p>
        </p:txBody>
      </p:sp>
      <p:sp>
        <p:nvSpPr>
          <p:cNvPr id="7184" name="Oval 16"/>
          <p:cNvSpPr>
            <a:spLocks noChangeArrowheads="1"/>
          </p:cNvSpPr>
          <p:nvPr/>
        </p:nvSpPr>
        <p:spPr bwMode="auto">
          <a:xfrm>
            <a:off x="1214438" y="5972175"/>
            <a:ext cx="1281112" cy="631825"/>
          </a:xfrm>
          <a:prstGeom prst="ellipse">
            <a:avLst/>
          </a:prstGeom>
          <a:noFill/>
          <a:ln w="25400">
            <a:solidFill>
              <a:srgbClr val="FF0000"/>
            </a:solidFill>
            <a:round/>
            <a:headEnd/>
            <a:tailEnd/>
          </a:ln>
        </p:spPr>
        <p:txBody>
          <a:bodyPr wrap="none" anchor="ctr"/>
          <a:lstStyle/>
          <a:p>
            <a:endParaRPr lang="en-US" sz="1600"/>
          </a:p>
        </p:txBody>
      </p:sp>
      <p:sp>
        <p:nvSpPr>
          <p:cNvPr id="7185" name="Text Box 17"/>
          <p:cNvSpPr txBox="1">
            <a:spLocks noChangeArrowheads="1"/>
          </p:cNvSpPr>
          <p:nvPr/>
        </p:nvSpPr>
        <p:spPr bwMode="auto">
          <a:xfrm>
            <a:off x="1265238" y="6056313"/>
            <a:ext cx="1206500" cy="523875"/>
          </a:xfrm>
          <a:prstGeom prst="rect">
            <a:avLst/>
          </a:prstGeom>
          <a:noFill/>
          <a:ln w="9525">
            <a:noFill/>
            <a:miter lim="800000"/>
            <a:headEnd/>
            <a:tailEnd/>
          </a:ln>
        </p:spPr>
        <p:txBody>
          <a:bodyPr wrap="none">
            <a:spAutoFit/>
          </a:bodyPr>
          <a:lstStyle/>
          <a:p>
            <a:pPr algn="ctr" eaLnBrk="1" hangingPunct="1"/>
            <a:r>
              <a:rPr lang="en-US" sz="1400" b="1">
                <a:solidFill>
                  <a:srgbClr val="0000FF"/>
                </a:solidFill>
                <a:ea typeface="Arial Unicode MS" pitchFamily="34" charset="-128"/>
                <a:cs typeface="Arial Unicode MS" pitchFamily="34" charset="-128"/>
              </a:rPr>
              <a:t>Cao nguyên</a:t>
            </a:r>
          </a:p>
          <a:p>
            <a:pPr algn="ctr" eaLnBrk="1" hangingPunct="1"/>
            <a:r>
              <a:rPr lang="en-US" sz="1400" b="1">
                <a:solidFill>
                  <a:srgbClr val="0000FF"/>
                </a:solidFill>
                <a:ea typeface="Arial Unicode MS" pitchFamily="34" charset="-128"/>
                <a:cs typeface="Arial Unicode MS" pitchFamily="34" charset="-128"/>
              </a:rPr>
              <a:t>DI LINH</a:t>
            </a:r>
          </a:p>
        </p:txBody>
      </p:sp>
      <p:sp>
        <p:nvSpPr>
          <p:cNvPr id="45070" name="WordArt 26"/>
          <p:cNvSpPr>
            <a:spLocks noChangeArrowheads="1" noChangeShapeType="1" noTextEdit="1"/>
          </p:cNvSpPr>
          <p:nvPr/>
        </p:nvSpPr>
        <p:spPr bwMode="auto">
          <a:xfrm>
            <a:off x="4191000" y="685800"/>
            <a:ext cx="3276600" cy="571500"/>
          </a:xfrm>
          <a:prstGeom prst="rect">
            <a:avLst/>
          </a:prstGeom>
        </p:spPr>
        <p:txBody>
          <a:bodyPr wrap="none" fromWordArt="1">
            <a:prstTxWarp prst="textPlain">
              <a:avLst>
                <a:gd name="adj" fmla="val 50000"/>
              </a:avLst>
            </a:prstTxWarp>
          </a:bodyPr>
          <a:lstStyle/>
          <a:p>
            <a:pPr algn="ctr"/>
            <a:r>
              <a:rPr lang="en-US" sz="3200" kern="10">
                <a:ln w="9525">
                  <a:noFill/>
                  <a:round/>
                  <a:headEnd/>
                  <a:tailEnd/>
                </a:ln>
                <a:solidFill>
                  <a:srgbClr val="FFFF00"/>
                </a:solidFill>
                <a:effectLst>
                  <a:outerShdw dist="35921" dir="2700000" algn="ctr" rotWithShape="0">
                    <a:srgbClr val="990000"/>
                  </a:outerShdw>
                </a:effectLst>
                <a:latin typeface="Arial"/>
                <a:cs typeface="Arial"/>
              </a:rPr>
              <a:t>Bài 5: Tây Nguyên</a:t>
            </a:r>
          </a:p>
        </p:txBody>
      </p:sp>
      <p:sp>
        <p:nvSpPr>
          <p:cNvPr id="45071" name="Rectangle 27"/>
          <p:cNvSpPr>
            <a:spLocks noChangeArrowheads="1"/>
          </p:cNvSpPr>
          <p:nvPr/>
        </p:nvSpPr>
        <p:spPr bwMode="auto">
          <a:xfrm>
            <a:off x="1143000" y="636588"/>
            <a:ext cx="3429000" cy="708025"/>
          </a:xfrm>
          <a:prstGeom prst="rect">
            <a:avLst/>
          </a:prstGeom>
          <a:noFill/>
          <a:ln w="9525" algn="ctr">
            <a:noFill/>
            <a:miter lim="800000"/>
            <a:headEnd/>
            <a:tailEnd/>
          </a:ln>
        </p:spPr>
        <p:txBody>
          <a:bodyPr anchor="ctr">
            <a:spAutoFit/>
          </a:bodyPr>
          <a:lstStyle/>
          <a:p>
            <a:pPr algn="ctr"/>
            <a:r>
              <a:rPr lang="en-US" sz="4000" u="sng">
                <a:solidFill>
                  <a:srgbClr val="FF0066"/>
                </a:solidFill>
              </a:rPr>
              <a:t>ĐỊA LÍ</a:t>
            </a:r>
            <a:r>
              <a:rPr lang="en-US" sz="4000">
                <a:solidFill>
                  <a:srgbClr val="FF0066"/>
                </a:solidFill>
              </a:rPr>
              <a:t>:</a:t>
            </a:r>
          </a:p>
        </p:txBody>
      </p:sp>
      <p:sp>
        <p:nvSpPr>
          <p:cNvPr id="45072" name="WordArt 28"/>
          <p:cNvSpPr>
            <a:spLocks noChangeArrowheads="1" noChangeShapeType="1" noTextEdit="1"/>
          </p:cNvSpPr>
          <p:nvPr/>
        </p:nvSpPr>
        <p:spPr bwMode="auto">
          <a:xfrm>
            <a:off x="1524000" y="104775"/>
            <a:ext cx="6038850" cy="504825"/>
          </a:xfrm>
          <a:prstGeom prst="rect">
            <a:avLst/>
          </a:prstGeom>
        </p:spPr>
        <p:txBody>
          <a:bodyPr wrap="none" fromWordArt="1">
            <a:prstTxWarp prst="textPlain">
              <a:avLst>
                <a:gd name="adj" fmla="val 50000"/>
              </a:avLst>
            </a:prstTxWarp>
          </a:bodyPr>
          <a:lstStyle/>
          <a:p>
            <a:pPr algn="ctr"/>
            <a:endParaRPr lang="en-US" sz="3200" kern="10">
              <a:ln w="12700">
                <a:solidFill>
                  <a:srgbClr val="3333CC"/>
                </a:solidFill>
                <a:round/>
                <a:headEnd/>
                <a:tailEnd/>
              </a:ln>
              <a:solidFill>
                <a:srgbClr val="FF0066">
                  <a:alpha val="50195"/>
                </a:srgbClr>
              </a:solidFill>
              <a:effectLst>
                <a:outerShdw dist="45791" dir="2021404" algn="ctr" rotWithShape="0">
                  <a:srgbClr val="9999FF"/>
                </a:outerShdw>
              </a:effectLst>
              <a:latin typeface="Arial"/>
              <a:cs typeface="Aria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7175"/>
                                        </p:tgtEl>
                                        <p:attrNameLst>
                                          <p:attrName>style.visibility</p:attrName>
                                        </p:attrNameLst>
                                      </p:cBhvr>
                                      <p:to>
                                        <p:strVal val="visible"/>
                                      </p:to>
                                    </p:set>
                                    <p:anim calcmode="lin" valueType="num">
                                      <p:cBhvr>
                                        <p:cTn id="7" dur="2000" fill="hold"/>
                                        <p:tgtEl>
                                          <p:spTgt spid="7175"/>
                                        </p:tgtEl>
                                        <p:attrNameLst>
                                          <p:attrName>ppt_w</p:attrName>
                                        </p:attrNameLst>
                                      </p:cBhvr>
                                      <p:tavLst>
                                        <p:tav tm="0">
                                          <p:val>
                                            <p:strVal val="#ppt_w*0.05"/>
                                          </p:val>
                                        </p:tav>
                                        <p:tav tm="100000">
                                          <p:val>
                                            <p:strVal val="#ppt_w"/>
                                          </p:val>
                                        </p:tav>
                                      </p:tavLst>
                                    </p:anim>
                                    <p:anim calcmode="lin" valueType="num">
                                      <p:cBhvr>
                                        <p:cTn id="8" dur="2000" fill="hold"/>
                                        <p:tgtEl>
                                          <p:spTgt spid="7175"/>
                                        </p:tgtEl>
                                        <p:attrNameLst>
                                          <p:attrName>ppt_h</p:attrName>
                                        </p:attrNameLst>
                                      </p:cBhvr>
                                      <p:tavLst>
                                        <p:tav tm="0">
                                          <p:val>
                                            <p:strVal val="#ppt_h"/>
                                          </p:val>
                                        </p:tav>
                                        <p:tav tm="100000">
                                          <p:val>
                                            <p:strVal val="#ppt_h"/>
                                          </p:val>
                                        </p:tav>
                                      </p:tavLst>
                                    </p:anim>
                                    <p:anim calcmode="lin" valueType="num">
                                      <p:cBhvr>
                                        <p:cTn id="9" dur="2000" fill="hold"/>
                                        <p:tgtEl>
                                          <p:spTgt spid="7175"/>
                                        </p:tgtEl>
                                        <p:attrNameLst>
                                          <p:attrName>ppt_x</p:attrName>
                                        </p:attrNameLst>
                                      </p:cBhvr>
                                      <p:tavLst>
                                        <p:tav tm="0">
                                          <p:val>
                                            <p:strVal val="#ppt_x-.2"/>
                                          </p:val>
                                        </p:tav>
                                        <p:tav tm="100000">
                                          <p:val>
                                            <p:strVal val="#ppt_x"/>
                                          </p:val>
                                        </p:tav>
                                      </p:tavLst>
                                    </p:anim>
                                    <p:anim calcmode="lin" valueType="num">
                                      <p:cBhvr>
                                        <p:cTn id="10" dur="2000" fill="hold"/>
                                        <p:tgtEl>
                                          <p:spTgt spid="7175"/>
                                        </p:tgtEl>
                                        <p:attrNameLst>
                                          <p:attrName>ppt_y</p:attrName>
                                        </p:attrNameLst>
                                      </p:cBhvr>
                                      <p:tavLst>
                                        <p:tav tm="0">
                                          <p:val>
                                            <p:strVal val="#ppt_y"/>
                                          </p:val>
                                        </p:tav>
                                        <p:tav tm="100000">
                                          <p:val>
                                            <p:strVal val="#ppt_y"/>
                                          </p:val>
                                        </p:tav>
                                      </p:tavLst>
                                    </p:anim>
                                    <p:animEffect transition="in" filter="fade">
                                      <p:cBhvr>
                                        <p:cTn id="11" dur="2000"/>
                                        <p:tgtEl>
                                          <p:spTgt spid="717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7179"/>
                                        </p:tgtEl>
                                        <p:attrNameLst>
                                          <p:attrName>style.visibility</p:attrName>
                                        </p:attrNameLst>
                                      </p:cBhvr>
                                      <p:to>
                                        <p:strVal val="visible"/>
                                      </p:to>
                                    </p:set>
                                    <p:animEffect transition="in" filter="box(in)">
                                      <p:cBhvr>
                                        <p:cTn id="16" dur="2000"/>
                                        <p:tgtEl>
                                          <p:spTgt spid="7179"/>
                                        </p:tgtEl>
                                      </p:cBhvr>
                                    </p:animEffect>
                                  </p:childTnLst>
                                </p:cTn>
                              </p:par>
                            </p:childTnLst>
                          </p:cTn>
                        </p:par>
                        <p:par>
                          <p:cTn id="17" fill="hold" nodeType="afterGroup">
                            <p:stCondLst>
                              <p:cond delay="2000"/>
                            </p:stCondLst>
                            <p:childTnLst>
                              <p:par>
                                <p:cTn id="18" presetID="23" presetClass="entr" presetSubtype="16" fill="hold" nodeType="afterEffect">
                                  <p:stCondLst>
                                    <p:cond delay="0"/>
                                  </p:stCondLst>
                                  <p:childTnLst>
                                    <p:set>
                                      <p:cBhvr>
                                        <p:cTn id="19" dur="1" fill="hold">
                                          <p:stCondLst>
                                            <p:cond delay="0"/>
                                          </p:stCondLst>
                                        </p:cTn>
                                        <p:tgtEl>
                                          <p:spTgt spid="7180">
                                            <p:txEl>
                                              <p:pRg st="0" end="0"/>
                                            </p:txEl>
                                          </p:spTgt>
                                        </p:tgtEl>
                                        <p:attrNameLst>
                                          <p:attrName>style.visibility</p:attrName>
                                        </p:attrNameLst>
                                      </p:cBhvr>
                                      <p:to>
                                        <p:strVal val="visible"/>
                                      </p:to>
                                    </p:set>
                                    <p:anim calcmode="lin" valueType="num">
                                      <p:cBhvr>
                                        <p:cTn id="20" dur="500" fill="hold"/>
                                        <p:tgtEl>
                                          <p:spTgt spid="7180">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7180">
                                            <p:txEl>
                                              <p:pRg st="0" end="0"/>
                                            </p:txEl>
                                          </p:spTgt>
                                        </p:tgtEl>
                                        <p:attrNameLst>
                                          <p:attrName>ppt_h</p:attrName>
                                        </p:attrNameLst>
                                      </p:cBhvr>
                                      <p:tavLst>
                                        <p:tav tm="0">
                                          <p:val>
                                            <p:fltVal val="0"/>
                                          </p:val>
                                        </p:tav>
                                        <p:tav tm="100000">
                                          <p:val>
                                            <p:strVal val="#ppt_h"/>
                                          </p:val>
                                        </p:tav>
                                      </p:tavLst>
                                    </p:anim>
                                  </p:childTnLst>
                                </p:cTn>
                              </p:par>
                            </p:childTnLst>
                          </p:cTn>
                        </p:par>
                        <p:par>
                          <p:cTn id="22" fill="hold" nodeType="afterGroup">
                            <p:stCondLst>
                              <p:cond delay="2500"/>
                            </p:stCondLst>
                            <p:childTnLst>
                              <p:par>
                                <p:cTn id="23" presetID="23" presetClass="entr" presetSubtype="16" fill="hold" nodeType="afterEffect">
                                  <p:stCondLst>
                                    <p:cond delay="0"/>
                                  </p:stCondLst>
                                  <p:childTnLst>
                                    <p:set>
                                      <p:cBhvr>
                                        <p:cTn id="24" dur="1" fill="hold">
                                          <p:stCondLst>
                                            <p:cond delay="0"/>
                                          </p:stCondLst>
                                        </p:cTn>
                                        <p:tgtEl>
                                          <p:spTgt spid="7180">
                                            <p:txEl>
                                              <p:pRg st="1" end="1"/>
                                            </p:txEl>
                                          </p:spTgt>
                                        </p:tgtEl>
                                        <p:attrNameLst>
                                          <p:attrName>style.visibility</p:attrName>
                                        </p:attrNameLst>
                                      </p:cBhvr>
                                      <p:to>
                                        <p:strVal val="visible"/>
                                      </p:to>
                                    </p:set>
                                    <p:anim calcmode="lin" valueType="num">
                                      <p:cBhvr>
                                        <p:cTn id="25" dur="500" fill="hold"/>
                                        <p:tgtEl>
                                          <p:spTgt spid="7180">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7180">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181"/>
                                        </p:tgtEl>
                                        <p:attrNameLst>
                                          <p:attrName>style.visibility</p:attrName>
                                        </p:attrNameLst>
                                      </p:cBhvr>
                                      <p:to>
                                        <p:strVal val="visible"/>
                                      </p:to>
                                    </p:set>
                                    <p:animEffect transition="in" filter="wipe(down)">
                                      <p:cBhvr>
                                        <p:cTn id="31" dur="2000"/>
                                        <p:tgtEl>
                                          <p:spTgt spid="7181"/>
                                        </p:tgtEl>
                                      </p:cBhvr>
                                    </p:animEffect>
                                  </p:childTnLst>
                                </p:cTn>
                              </p:par>
                            </p:childTnLst>
                          </p:cTn>
                        </p:par>
                        <p:par>
                          <p:cTn id="32" fill="hold" nodeType="afterGroup">
                            <p:stCondLst>
                              <p:cond delay="2000"/>
                            </p:stCondLst>
                            <p:childTnLst>
                              <p:par>
                                <p:cTn id="33" presetID="23" presetClass="entr" presetSubtype="16" fill="hold" nodeType="afterEffect">
                                  <p:stCondLst>
                                    <p:cond delay="0"/>
                                  </p:stCondLst>
                                  <p:childTnLst>
                                    <p:set>
                                      <p:cBhvr>
                                        <p:cTn id="34" dur="1" fill="hold">
                                          <p:stCondLst>
                                            <p:cond delay="0"/>
                                          </p:stCondLst>
                                        </p:cTn>
                                        <p:tgtEl>
                                          <p:spTgt spid="7174">
                                            <p:txEl>
                                              <p:pRg st="0" end="0"/>
                                            </p:txEl>
                                          </p:spTgt>
                                        </p:tgtEl>
                                        <p:attrNameLst>
                                          <p:attrName>style.visibility</p:attrName>
                                        </p:attrNameLst>
                                      </p:cBhvr>
                                      <p:to>
                                        <p:strVal val="visible"/>
                                      </p:to>
                                    </p:set>
                                    <p:anim calcmode="lin" valueType="num">
                                      <p:cBhvr>
                                        <p:cTn id="35" dur="500" fill="hold"/>
                                        <p:tgtEl>
                                          <p:spTgt spid="7174">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7174">
                                            <p:txEl>
                                              <p:pRg st="0" end="0"/>
                                            </p:txEl>
                                          </p:spTgt>
                                        </p:tgtEl>
                                        <p:attrNameLst>
                                          <p:attrName>ppt_h</p:attrName>
                                        </p:attrNameLst>
                                      </p:cBhvr>
                                      <p:tavLst>
                                        <p:tav tm="0">
                                          <p:val>
                                            <p:fltVal val="0"/>
                                          </p:val>
                                        </p:tav>
                                        <p:tav tm="100000">
                                          <p:val>
                                            <p:strVal val="#ppt_h"/>
                                          </p:val>
                                        </p:tav>
                                      </p:tavLst>
                                    </p:anim>
                                  </p:childTnLst>
                                </p:cTn>
                              </p:par>
                            </p:childTnLst>
                          </p:cTn>
                        </p:par>
                        <p:par>
                          <p:cTn id="37" fill="hold" nodeType="afterGroup">
                            <p:stCondLst>
                              <p:cond delay="2500"/>
                            </p:stCondLst>
                            <p:childTnLst>
                              <p:par>
                                <p:cTn id="38" presetID="23" presetClass="entr" presetSubtype="16" fill="hold" nodeType="afterEffect">
                                  <p:stCondLst>
                                    <p:cond delay="0"/>
                                  </p:stCondLst>
                                  <p:childTnLst>
                                    <p:set>
                                      <p:cBhvr>
                                        <p:cTn id="39" dur="1" fill="hold">
                                          <p:stCondLst>
                                            <p:cond delay="0"/>
                                          </p:stCondLst>
                                        </p:cTn>
                                        <p:tgtEl>
                                          <p:spTgt spid="7174">
                                            <p:txEl>
                                              <p:pRg st="1" end="1"/>
                                            </p:txEl>
                                          </p:spTgt>
                                        </p:tgtEl>
                                        <p:attrNameLst>
                                          <p:attrName>style.visibility</p:attrName>
                                        </p:attrNameLst>
                                      </p:cBhvr>
                                      <p:to>
                                        <p:strVal val="visible"/>
                                      </p:to>
                                    </p:set>
                                    <p:anim calcmode="lin" valueType="num">
                                      <p:cBhvr>
                                        <p:cTn id="40" dur="500" fill="hold"/>
                                        <p:tgtEl>
                                          <p:spTgt spid="7174">
                                            <p:txEl>
                                              <p:pRg st="1" end="1"/>
                                            </p:txEl>
                                          </p:spTgt>
                                        </p:tgtEl>
                                        <p:attrNameLst>
                                          <p:attrName>ppt_w</p:attrName>
                                        </p:attrNameLst>
                                      </p:cBhvr>
                                      <p:tavLst>
                                        <p:tav tm="0">
                                          <p:val>
                                            <p:fltVal val="0"/>
                                          </p:val>
                                        </p:tav>
                                        <p:tav tm="100000">
                                          <p:val>
                                            <p:strVal val="#ppt_w"/>
                                          </p:val>
                                        </p:tav>
                                      </p:tavLst>
                                    </p:anim>
                                    <p:anim calcmode="lin" valueType="num">
                                      <p:cBhvr>
                                        <p:cTn id="41" dur="500" fill="hold"/>
                                        <p:tgtEl>
                                          <p:spTgt spid="717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7182"/>
                                        </p:tgtEl>
                                        <p:attrNameLst>
                                          <p:attrName>style.visibility</p:attrName>
                                        </p:attrNameLst>
                                      </p:cBhvr>
                                      <p:to>
                                        <p:strVal val="visible"/>
                                      </p:to>
                                    </p:set>
                                    <p:animEffect transition="in" filter="wipe(down)">
                                      <p:cBhvr>
                                        <p:cTn id="46" dur="2000"/>
                                        <p:tgtEl>
                                          <p:spTgt spid="7182"/>
                                        </p:tgtEl>
                                      </p:cBhvr>
                                    </p:animEffect>
                                  </p:childTnLst>
                                </p:cTn>
                              </p:par>
                            </p:childTnLst>
                          </p:cTn>
                        </p:par>
                        <p:par>
                          <p:cTn id="47" fill="hold" nodeType="afterGroup">
                            <p:stCondLst>
                              <p:cond delay="2000"/>
                            </p:stCondLst>
                            <p:childTnLst>
                              <p:par>
                                <p:cTn id="48" presetID="23" presetClass="entr" presetSubtype="16" fill="hold" nodeType="afterEffect">
                                  <p:stCondLst>
                                    <p:cond delay="0"/>
                                  </p:stCondLst>
                                  <p:childTnLst>
                                    <p:set>
                                      <p:cBhvr>
                                        <p:cTn id="49" dur="1" fill="hold">
                                          <p:stCondLst>
                                            <p:cond delay="0"/>
                                          </p:stCondLst>
                                        </p:cTn>
                                        <p:tgtEl>
                                          <p:spTgt spid="7172">
                                            <p:txEl>
                                              <p:pRg st="0" end="0"/>
                                            </p:txEl>
                                          </p:spTgt>
                                        </p:tgtEl>
                                        <p:attrNameLst>
                                          <p:attrName>style.visibility</p:attrName>
                                        </p:attrNameLst>
                                      </p:cBhvr>
                                      <p:to>
                                        <p:strVal val="visible"/>
                                      </p:to>
                                    </p:set>
                                    <p:anim calcmode="lin" valueType="num">
                                      <p:cBhvr>
                                        <p:cTn id="50" dur="500" fill="hold"/>
                                        <p:tgtEl>
                                          <p:spTgt spid="7172">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7172">
                                            <p:txEl>
                                              <p:pRg st="0" end="0"/>
                                            </p:txEl>
                                          </p:spTgt>
                                        </p:tgtEl>
                                        <p:attrNameLst>
                                          <p:attrName>ppt_h</p:attrName>
                                        </p:attrNameLst>
                                      </p:cBhvr>
                                      <p:tavLst>
                                        <p:tav tm="0">
                                          <p:val>
                                            <p:fltVal val="0"/>
                                          </p:val>
                                        </p:tav>
                                        <p:tav tm="100000">
                                          <p:val>
                                            <p:strVal val="#ppt_h"/>
                                          </p:val>
                                        </p:tav>
                                      </p:tavLst>
                                    </p:anim>
                                  </p:childTnLst>
                                </p:cTn>
                              </p:par>
                            </p:childTnLst>
                          </p:cTn>
                        </p:par>
                        <p:par>
                          <p:cTn id="52" fill="hold" nodeType="afterGroup">
                            <p:stCondLst>
                              <p:cond delay="2500"/>
                            </p:stCondLst>
                            <p:childTnLst>
                              <p:par>
                                <p:cTn id="53" presetID="23" presetClass="entr" presetSubtype="16" fill="hold" nodeType="afterEffect">
                                  <p:stCondLst>
                                    <p:cond delay="0"/>
                                  </p:stCondLst>
                                  <p:childTnLst>
                                    <p:set>
                                      <p:cBhvr>
                                        <p:cTn id="54" dur="1" fill="hold">
                                          <p:stCondLst>
                                            <p:cond delay="0"/>
                                          </p:stCondLst>
                                        </p:cTn>
                                        <p:tgtEl>
                                          <p:spTgt spid="7172">
                                            <p:txEl>
                                              <p:pRg st="1" end="1"/>
                                            </p:txEl>
                                          </p:spTgt>
                                        </p:tgtEl>
                                        <p:attrNameLst>
                                          <p:attrName>style.visibility</p:attrName>
                                        </p:attrNameLst>
                                      </p:cBhvr>
                                      <p:to>
                                        <p:strVal val="visible"/>
                                      </p:to>
                                    </p:set>
                                    <p:anim calcmode="lin" valueType="num">
                                      <p:cBhvr>
                                        <p:cTn id="55" dur="500" fill="hold"/>
                                        <p:tgtEl>
                                          <p:spTgt spid="7172">
                                            <p:txEl>
                                              <p:pRg st="1" end="1"/>
                                            </p:txEl>
                                          </p:spTgt>
                                        </p:tgtEl>
                                        <p:attrNameLst>
                                          <p:attrName>ppt_w</p:attrName>
                                        </p:attrNameLst>
                                      </p:cBhvr>
                                      <p:tavLst>
                                        <p:tav tm="0">
                                          <p:val>
                                            <p:fltVal val="0"/>
                                          </p:val>
                                        </p:tav>
                                        <p:tav tm="100000">
                                          <p:val>
                                            <p:strVal val="#ppt_w"/>
                                          </p:val>
                                        </p:tav>
                                      </p:tavLst>
                                    </p:anim>
                                    <p:anim calcmode="lin" valueType="num">
                                      <p:cBhvr>
                                        <p:cTn id="56" dur="500" fill="hold"/>
                                        <p:tgtEl>
                                          <p:spTgt spid="7172">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7183"/>
                                        </p:tgtEl>
                                        <p:attrNameLst>
                                          <p:attrName>style.visibility</p:attrName>
                                        </p:attrNameLst>
                                      </p:cBhvr>
                                      <p:to>
                                        <p:strVal val="visible"/>
                                      </p:to>
                                    </p:set>
                                    <p:animEffect transition="in" filter="wipe(down)">
                                      <p:cBhvr>
                                        <p:cTn id="61" dur="2000"/>
                                        <p:tgtEl>
                                          <p:spTgt spid="7183"/>
                                        </p:tgtEl>
                                      </p:cBhvr>
                                    </p:animEffect>
                                  </p:childTnLst>
                                </p:cTn>
                              </p:par>
                            </p:childTnLst>
                          </p:cTn>
                        </p:par>
                        <p:par>
                          <p:cTn id="62" fill="hold" nodeType="afterGroup">
                            <p:stCondLst>
                              <p:cond delay="2000"/>
                            </p:stCondLst>
                            <p:childTnLst>
                              <p:par>
                                <p:cTn id="63" presetID="23" presetClass="entr" presetSubtype="16" fill="hold" nodeType="afterEffect">
                                  <p:stCondLst>
                                    <p:cond delay="0"/>
                                  </p:stCondLst>
                                  <p:childTnLst>
                                    <p:set>
                                      <p:cBhvr>
                                        <p:cTn id="64" dur="1" fill="hold">
                                          <p:stCondLst>
                                            <p:cond delay="0"/>
                                          </p:stCondLst>
                                        </p:cTn>
                                        <p:tgtEl>
                                          <p:spTgt spid="7173">
                                            <p:txEl>
                                              <p:pRg st="0" end="0"/>
                                            </p:txEl>
                                          </p:spTgt>
                                        </p:tgtEl>
                                        <p:attrNameLst>
                                          <p:attrName>style.visibility</p:attrName>
                                        </p:attrNameLst>
                                      </p:cBhvr>
                                      <p:to>
                                        <p:strVal val="visible"/>
                                      </p:to>
                                    </p:set>
                                    <p:anim calcmode="lin" valueType="num">
                                      <p:cBhvr>
                                        <p:cTn id="65" dur="500" fill="hold"/>
                                        <p:tgtEl>
                                          <p:spTgt spid="7173">
                                            <p:txEl>
                                              <p:pRg st="0" end="0"/>
                                            </p:txEl>
                                          </p:spTgt>
                                        </p:tgtEl>
                                        <p:attrNameLst>
                                          <p:attrName>ppt_w</p:attrName>
                                        </p:attrNameLst>
                                      </p:cBhvr>
                                      <p:tavLst>
                                        <p:tav tm="0">
                                          <p:val>
                                            <p:fltVal val="0"/>
                                          </p:val>
                                        </p:tav>
                                        <p:tav tm="100000">
                                          <p:val>
                                            <p:strVal val="#ppt_w"/>
                                          </p:val>
                                        </p:tav>
                                      </p:tavLst>
                                    </p:anim>
                                    <p:anim calcmode="lin" valueType="num">
                                      <p:cBhvr>
                                        <p:cTn id="66" dur="500" fill="hold"/>
                                        <p:tgtEl>
                                          <p:spTgt spid="7173">
                                            <p:txEl>
                                              <p:pRg st="0" end="0"/>
                                            </p:txEl>
                                          </p:spTgt>
                                        </p:tgtEl>
                                        <p:attrNameLst>
                                          <p:attrName>ppt_h</p:attrName>
                                        </p:attrNameLst>
                                      </p:cBhvr>
                                      <p:tavLst>
                                        <p:tav tm="0">
                                          <p:val>
                                            <p:fltVal val="0"/>
                                          </p:val>
                                        </p:tav>
                                        <p:tav tm="100000">
                                          <p:val>
                                            <p:strVal val="#ppt_h"/>
                                          </p:val>
                                        </p:tav>
                                      </p:tavLst>
                                    </p:anim>
                                  </p:childTnLst>
                                </p:cTn>
                              </p:par>
                            </p:childTnLst>
                          </p:cTn>
                        </p:par>
                        <p:par>
                          <p:cTn id="67" fill="hold" nodeType="afterGroup">
                            <p:stCondLst>
                              <p:cond delay="2500"/>
                            </p:stCondLst>
                            <p:childTnLst>
                              <p:par>
                                <p:cTn id="68" presetID="23" presetClass="entr" presetSubtype="16" fill="hold" nodeType="afterEffect">
                                  <p:stCondLst>
                                    <p:cond delay="0"/>
                                  </p:stCondLst>
                                  <p:childTnLst>
                                    <p:set>
                                      <p:cBhvr>
                                        <p:cTn id="69" dur="1" fill="hold">
                                          <p:stCondLst>
                                            <p:cond delay="0"/>
                                          </p:stCondLst>
                                        </p:cTn>
                                        <p:tgtEl>
                                          <p:spTgt spid="7173">
                                            <p:txEl>
                                              <p:pRg st="1" end="1"/>
                                            </p:txEl>
                                          </p:spTgt>
                                        </p:tgtEl>
                                        <p:attrNameLst>
                                          <p:attrName>style.visibility</p:attrName>
                                        </p:attrNameLst>
                                      </p:cBhvr>
                                      <p:to>
                                        <p:strVal val="visible"/>
                                      </p:to>
                                    </p:set>
                                    <p:anim calcmode="lin" valueType="num">
                                      <p:cBhvr>
                                        <p:cTn id="70" dur="500" fill="hold"/>
                                        <p:tgtEl>
                                          <p:spTgt spid="7173">
                                            <p:txEl>
                                              <p:pRg st="1" end="1"/>
                                            </p:txEl>
                                          </p:spTgt>
                                        </p:tgtEl>
                                        <p:attrNameLst>
                                          <p:attrName>ppt_w</p:attrName>
                                        </p:attrNameLst>
                                      </p:cBhvr>
                                      <p:tavLst>
                                        <p:tav tm="0">
                                          <p:val>
                                            <p:fltVal val="0"/>
                                          </p:val>
                                        </p:tav>
                                        <p:tav tm="100000">
                                          <p:val>
                                            <p:strVal val="#ppt_w"/>
                                          </p:val>
                                        </p:tav>
                                      </p:tavLst>
                                    </p:anim>
                                    <p:anim calcmode="lin" valueType="num">
                                      <p:cBhvr>
                                        <p:cTn id="71" dur="500" fill="hold"/>
                                        <p:tgtEl>
                                          <p:spTgt spid="717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7184"/>
                                        </p:tgtEl>
                                        <p:attrNameLst>
                                          <p:attrName>style.visibility</p:attrName>
                                        </p:attrNameLst>
                                      </p:cBhvr>
                                      <p:to>
                                        <p:strVal val="visible"/>
                                      </p:to>
                                    </p:set>
                                    <p:animEffect transition="in" filter="wipe(down)">
                                      <p:cBhvr>
                                        <p:cTn id="76" dur="2000"/>
                                        <p:tgtEl>
                                          <p:spTgt spid="7184"/>
                                        </p:tgtEl>
                                      </p:cBhvr>
                                    </p:animEffect>
                                  </p:childTnLst>
                                </p:cTn>
                              </p:par>
                            </p:childTnLst>
                          </p:cTn>
                        </p:par>
                        <p:par>
                          <p:cTn id="77" fill="hold" nodeType="afterGroup">
                            <p:stCondLst>
                              <p:cond delay="2000"/>
                            </p:stCondLst>
                            <p:childTnLst>
                              <p:par>
                                <p:cTn id="78" presetID="23" presetClass="entr" presetSubtype="16" fill="hold" nodeType="afterEffect">
                                  <p:stCondLst>
                                    <p:cond delay="0"/>
                                  </p:stCondLst>
                                  <p:childTnLst>
                                    <p:set>
                                      <p:cBhvr>
                                        <p:cTn id="79" dur="1" fill="hold">
                                          <p:stCondLst>
                                            <p:cond delay="0"/>
                                          </p:stCondLst>
                                        </p:cTn>
                                        <p:tgtEl>
                                          <p:spTgt spid="7185">
                                            <p:txEl>
                                              <p:pRg st="0" end="0"/>
                                            </p:txEl>
                                          </p:spTgt>
                                        </p:tgtEl>
                                        <p:attrNameLst>
                                          <p:attrName>style.visibility</p:attrName>
                                        </p:attrNameLst>
                                      </p:cBhvr>
                                      <p:to>
                                        <p:strVal val="visible"/>
                                      </p:to>
                                    </p:set>
                                    <p:anim calcmode="lin" valueType="num">
                                      <p:cBhvr>
                                        <p:cTn id="80" dur="500" fill="hold"/>
                                        <p:tgtEl>
                                          <p:spTgt spid="7185">
                                            <p:txEl>
                                              <p:pRg st="0" end="0"/>
                                            </p:txEl>
                                          </p:spTgt>
                                        </p:tgtEl>
                                        <p:attrNameLst>
                                          <p:attrName>ppt_w</p:attrName>
                                        </p:attrNameLst>
                                      </p:cBhvr>
                                      <p:tavLst>
                                        <p:tav tm="0">
                                          <p:val>
                                            <p:fltVal val="0"/>
                                          </p:val>
                                        </p:tav>
                                        <p:tav tm="100000">
                                          <p:val>
                                            <p:strVal val="#ppt_w"/>
                                          </p:val>
                                        </p:tav>
                                      </p:tavLst>
                                    </p:anim>
                                    <p:anim calcmode="lin" valueType="num">
                                      <p:cBhvr>
                                        <p:cTn id="81" dur="500" fill="hold"/>
                                        <p:tgtEl>
                                          <p:spTgt spid="7185">
                                            <p:txEl>
                                              <p:pRg st="0" end="0"/>
                                            </p:txEl>
                                          </p:spTgt>
                                        </p:tgtEl>
                                        <p:attrNameLst>
                                          <p:attrName>ppt_h</p:attrName>
                                        </p:attrNameLst>
                                      </p:cBhvr>
                                      <p:tavLst>
                                        <p:tav tm="0">
                                          <p:val>
                                            <p:fltVal val="0"/>
                                          </p:val>
                                        </p:tav>
                                        <p:tav tm="100000">
                                          <p:val>
                                            <p:strVal val="#ppt_h"/>
                                          </p:val>
                                        </p:tav>
                                      </p:tavLst>
                                    </p:anim>
                                  </p:childTnLst>
                                </p:cTn>
                              </p:par>
                            </p:childTnLst>
                          </p:cTn>
                        </p:par>
                        <p:par>
                          <p:cTn id="82" fill="hold" nodeType="afterGroup">
                            <p:stCondLst>
                              <p:cond delay="2500"/>
                            </p:stCondLst>
                            <p:childTnLst>
                              <p:par>
                                <p:cTn id="83" presetID="23" presetClass="entr" presetSubtype="16" fill="hold" nodeType="afterEffect">
                                  <p:stCondLst>
                                    <p:cond delay="0"/>
                                  </p:stCondLst>
                                  <p:childTnLst>
                                    <p:set>
                                      <p:cBhvr>
                                        <p:cTn id="84" dur="1" fill="hold">
                                          <p:stCondLst>
                                            <p:cond delay="0"/>
                                          </p:stCondLst>
                                        </p:cTn>
                                        <p:tgtEl>
                                          <p:spTgt spid="7185">
                                            <p:txEl>
                                              <p:pRg st="1" end="1"/>
                                            </p:txEl>
                                          </p:spTgt>
                                        </p:tgtEl>
                                        <p:attrNameLst>
                                          <p:attrName>style.visibility</p:attrName>
                                        </p:attrNameLst>
                                      </p:cBhvr>
                                      <p:to>
                                        <p:strVal val="visible"/>
                                      </p:to>
                                    </p:set>
                                    <p:anim calcmode="lin" valueType="num">
                                      <p:cBhvr>
                                        <p:cTn id="85" dur="500" fill="hold"/>
                                        <p:tgtEl>
                                          <p:spTgt spid="7185">
                                            <p:txEl>
                                              <p:pRg st="1" end="1"/>
                                            </p:txEl>
                                          </p:spTgt>
                                        </p:tgtEl>
                                        <p:attrNameLst>
                                          <p:attrName>ppt_w</p:attrName>
                                        </p:attrNameLst>
                                      </p:cBhvr>
                                      <p:tavLst>
                                        <p:tav tm="0">
                                          <p:val>
                                            <p:fltVal val="0"/>
                                          </p:val>
                                        </p:tav>
                                        <p:tav tm="100000">
                                          <p:val>
                                            <p:strVal val="#ppt_w"/>
                                          </p:val>
                                        </p:tav>
                                      </p:tavLst>
                                    </p:anim>
                                    <p:anim calcmode="lin" valueType="num">
                                      <p:cBhvr>
                                        <p:cTn id="86" dur="500" fill="hold"/>
                                        <p:tgtEl>
                                          <p:spTgt spid="7185">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p:bldP spid="7179" grpId="0" animBg="1"/>
      <p:bldP spid="7181" grpId="0" animBg="1"/>
      <p:bldP spid="7182" grpId="0" animBg="1"/>
      <p:bldP spid="7183" grpId="0" animBg="1"/>
      <p:bldP spid="718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5" name="Group 3"/>
          <p:cNvGraphicFramePr>
            <a:graphicFrameLocks noGrp="1"/>
          </p:cNvGraphicFramePr>
          <p:nvPr>
            <p:ph/>
          </p:nvPr>
        </p:nvGraphicFramePr>
        <p:xfrm>
          <a:off x="971550" y="2532063"/>
          <a:ext cx="7235825" cy="3778250"/>
        </p:xfrm>
        <a:graphic>
          <a:graphicData uri="http://schemas.openxmlformats.org/drawingml/2006/table">
            <a:tbl>
              <a:tblPr/>
              <a:tblGrid>
                <a:gridCol w="3708400"/>
                <a:gridCol w="3527425"/>
              </a:tblGrid>
              <a:tr h="74136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rgbClr val="CEEEFE"/>
                        </a:solidFill>
                        <a:effectLst/>
                        <a:latin typeface="Arial" charset="0"/>
                      </a:endParaRPr>
                    </a:p>
                  </a:txBody>
                  <a:tcPr horzOverflow="overflow">
                    <a:lnL w="3810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lnTlToBr>
                      <a:noFill/>
                    </a:lnTlToBr>
                    <a:lnBlToTr>
                      <a:noFill/>
                    </a:lnBlToTr>
                    <a:solidFill>
                      <a:srgbClr val="CEEEFE"/>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rgbClr val="CEEEFE"/>
                        </a:solidFill>
                        <a:effectLst/>
                        <a:latin typeface="Arial" charset="0"/>
                      </a:endParaRPr>
                    </a:p>
                  </a:txBody>
                  <a:tcPr horzOverflow="overflow">
                    <a:lnL w="1905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lnTlToBr>
                      <a:noFill/>
                    </a:lnTlToBr>
                    <a:lnBlToTr>
                      <a:noFill/>
                    </a:lnBlToTr>
                    <a:solidFill>
                      <a:srgbClr val="CEEEFE"/>
                    </a:solidFill>
                  </a:tcPr>
                </a:tc>
              </a:tr>
              <a:tr h="815975">
                <a:tc>
                  <a:txBody>
                    <a:bodyPr/>
                    <a:lstStyle/>
                    <a:p>
                      <a:pPr marL="0" marR="0" lvl="0" indent="808038" algn="l" defTabSz="914400" rtl="0" eaLnBrk="1" fontAlgn="base" latinLnBrk="0" hangingPunct="1">
                        <a:lnSpc>
                          <a:spcPct val="100000"/>
                        </a:lnSpc>
                        <a:spcBef>
                          <a:spcPct val="20000"/>
                        </a:spcBef>
                        <a:spcAft>
                          <a:spcPct val="0"/>
                        </a:spcAft>
                        <a:buClr>
                          <a:schemeClr val="tx2"/>
                        </a:buClr>
                        <a:buSzTx/>
                        <a:buFontTx/>
                        <a:buNone/>
                        <a:tabLst/>
                      </a:pPr>
                      <a:endParaRPr kumimoji="0" lang="en-US" sz="400" b="0" i="0" u="none" strike="noStrike" cap="none" normalizeH="0" baseline="0" smtClean="0">
                        <a:ln>
                          <a:noFill/>
                        </a:ln>
                        <a:solidFill>
                          <a:srgbClr val="CEEEFE"/>
                        </a:solidFill>
                        <a:effectLst/>
                        <a:latin typeface="Arial" charset="0"/>
                      </a:endParaRPr>
                    </a:p>
                    <a:p>
                      <a:pPr marL="0" marR="0" lvl="0" indent="808038" algn="l" defTabSz="914400" rtl="0" eaLnBrk="1" fontAlgn="base" latinLnBrk="0" hangingPunct="1">
                        <a:lnSpc>
                          <a:spcPct val="100000"/>
                        </a:lnSpc>
                        <a:spcBef>
                          <a:spcPct val="20000"/>
                        </a:spcBef>
                        <a:spcAft>
                          <a:spcPct val="0"/>
                        </a:spcAft>
                        <a:buClr>
                          <a:schemeClr val="tx2"/>
                        </a:buClr>
                        <a:buSzTx/>
                        <a:buFontTx/>
                        <a:buNone/>
                        <a:tabLst/>
                      </a:pPr>
                      <a:endParaRPr kumimoji="0" lang="en-US" sz="2800" b="1" i="0" u="none" strike="noStrike" cap="none" normalizeH="0" baseline="0" smtClean="0">
                        <a:ln>
                          <a:noFill/>
                        </a:ln>
                        <a:solidFill>
                          <a:srgbClr val="CEEEFE"/>
                        </a:solidFill>
                        <a:effectLst/>
                        <a:latin typeface="Arial" charset="0"/>
                      </a:endParaRPr>
                    </a:p>
                  </a:txBody>
                  <a:tcPr horzOverflow="overflow">
                    <a:lnL w="3810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lnTlToBr>
                      <a:noFill/>
                    </a:lnTlToBr>
                    <a:lnBlToTr>
                      <a:noFill/>
                    </a:lnBlToTr>
                    <a:solidFill>
                      <a:srgbClr val="CEEEFE"/>
                    </a:solidFill>
                  </a:tcPr>
                </a:tc>
                <a:tc>
                  <a:txBody>
                    <a:bodyPr/>
                    <a:lstStyle/>
                    <a:p>
                      <a:pPr marL="0" marR="0" lvl="0" indent="1082675" algn="l" defTabSz="914400" rtl="0" eaLnBrk="1" fontAlgn="base" latinLnBrk="0" hangingPunct="1">
                        <a:lnSpc>
                          <a:spcPct val="100000"/>
                        </a:lnSpc>
                        <a:spcBef>
                          <a:spcPct val="20000"/>
                        </a:spcBef>
                        <a:spcAft>
                          <a:spcPct val="0"/>
                        </a:spcAft>
                        <a:buClr>
                          <a:schemeClr val="tx2"/>
                        </a:buClr>
                        <a:buSzTx/>
                        <a:buFontTx/>
                        <a:buNone/>
                        <a:tabLst/>
                      </a:pPr>
                      <a:endParaRPr kumimoji="0" lang="en-US" sz="400" b="0" i="0" u="none" strike="noStrike" cap="none" normalizeH="0" baseline="0" smtClean="0">
                        <a:ln>
                          <a:noFill/>
                        </a:ln>
                        <a:solidFill>
                          <a:srgbClr val="CEEEFE"/>
                        </a:solidFill>
                        <a:effectLst/>
                        <a:latin typeface="Arial" charset="0"/>
                      </a:endParaRPr>
                    </a:p>
                    <a:p>
                      <a:pPr marL="0" marR="0" lvl="0" indent="1082675" algn="l" defTabSz="914400" rtl="0" eaLnBrk="1" fontAlgn="base" latinLnBrk="0" hangingPunct="1">
                        <a:lnSpc>
                          <a:spcPct val="100000"/>
                        </a:lnSpc>
                        <a:spcBef>
                          <a:spcPct val="20000"/>
                        </a:spcBef>
                        <a:spcAft>
                          <a:spcPct val="0"/>
                        </a:spcAft>
                        <a:buClr>
                          <a:schemeClr val="tx2"/>
                        </a:buClr>
                        <a:buSzTx/>
                        <a:buFontTx/>
                        <a:buNone/>
                        <a:tabLst/>
                      </a:pPr>
                      <a:r>
                        <a:rPr kumimoji="0" lang="en-US" sz="2800" b="0" i="0" u="none" strike="noStrike" cap="none" normalizeH="0" baseline="0" smtClean="0">
                          <a:ln>
                            <a:noFill/>
                          </a:ln>
                          <a:solidFill>
                            <a:srgbClr val="CEEEFE"/>
                          </a:solidFill>
                          <a:effectLst/>
                          <a:latin typeface="Arial" charset="0"/>
                        </a:rPr>
                        <a:t>  </a:t>
                      </a:r>
                      <a:endParaRPr kumimoji="0" lang="en-US" sz="2800" b="1" i="0" u="none" strike="noStrike" cap="none" normalizeH="0" baseline="0" smtClean="0">
                        <a:ln>
                          <a:noFill/>
                        </a:ln>
                        <a:solidFill>
                          <a:srgbClr val="CEEEFE"/>
                        </a:solidFill>
                        <a:effectLst/>
                        <a:latin typeface="Arial" charset="0"/>
                      </a:endParaRPr>
                    </a:p>
                  </a:txBody>
                  <a:tcPr horzOverflow="overflow">
                    <a:lnL w="1905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lnTlToBr>
                      <a:noFill/>
                    </a:lnTlToBr>
                    <a:lnBlToTr>
                      <a:noFill/>
                    </a:lnBlToTr>
                    <a:solidFill>
                      <a:srgbClr val="CEEEFE"/>
                    </a:solidFill>
                  </a:tcPr>
                </a:tc>
              </a:tr>
              <a:tr h="741363">
                <a:tc>
                  <a:txBody>
                    <a:bodyPr/>
                    <a:lstStyle/>
                    <a:p>
                      <a:pPr marL="0" marR="0" lvl="0" indent="808038" algn="l" defTabSz="914400" rtl="0" eaLnBrk="1" fontAlgn="base" latinLnBrk="0" hangingPunct="1">
                        <a:lnSpc>
                          <a:spcPct val="100000"/>
                        </a:lnSpc>
                        <a:spcBef>
                          <a:spcPct val="20000"/>
                        </a:spcBef>
                        <a:spcAft>
                          <a:spcPct val="0"/>
                        </a:spcAft>
                        <a:buClr>
                          <a:schemeClr val="tx2"/>
                        </a:buClr>
                        <a:buSzTx/>
                        <a:buFontTx/>
                        <a:buNone/>
                        <a:tabLst/>
                      </a:pPr>
                      <a:endParaRPr kumimoji="0" lang="en-US" sz="400" b="0" i="0" u="none" strike="noStrike" cap="none" normalizeH="0" baseline="0" smtClean="0">
                        <a:ln>
                          <a:noFill/>
                        </a:ln>
                        <a:solidFill>
                          <a:srgbClr val="CEEEFE"/>
                        </a:solidFill>
                        <a:effectLst/>
                        <a:latin typeface="Arial" charset="0"/>
                      </a:endParaRPr>
                    </a:p>
                    <a:p>
                      <a:pPr marL="0" marR="0" lvl="0" indent="808038" algn="l" defTabSz="914400" rtl="0" eaLnBrk="1" fontAlgn="base" latinLnBrk="0" hangingPunct="1">
                        <a:lnSpc>
                          <a:spcPct val="100000"/>
                        </a:lnSpc>
                        <a:spcBef>
                          <a:spcPct val="20000"/>
                        </a:spcBef>
                        <a:spcAft>
                          <a:spcPct val="0"/>
                        </a:spcAft>
                        <a:buClr>
                          <a:schemeClr val="tx2"/>
                        </a:buClr>
                        <a:buSzTx/>
                        <a:buFontTx/>
                        <a:buNone/>
                        <a:tabLst/>
                      </a:pPr>
                      <a:endParaRPr kumimoji="0" lang="en-US" sz="2800" b="1" i="0" u="none" strike="noStrike" cap="none" normalizeH="0" baseline="0" smtClean="0">
                        <a:ln>
                          <a:noFill/>
                        </a:ln>
                        <a:solidFill>
                          <a:srgbClr val="CEEEFE"/>
                        </a:solidFill>
                        <a:effectLst/>
                        <a:latin typeface="Arial" charset="0"/>
                      </a:endParaRPr>
                    </a:p>
                  </a:txBody>
                  <a:tcPr horzOverflow="overflow">
                    <a:lnL w="3810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lnTlToBr>
                      <a:noFill/>
                    </a:lnTlToBr>
                    <a:lnBlToTr>
                      <a:noFill/>
                    </a:lnBlToTr>
                    <a:solidFill>
                      <a:srgbClr val="CEEEFE"/>
                    </a:solidFill>
                  </a:tcPr>
                </a:tc>
                <a:tc>
                  <a:txBody>
                    <a:bodyPr/>
                    <a:lstStyle/>
                    <a:p>
                      <a:pPr marL="0" marR="0" lvl="0" indent="1082675" algn="l" defTabSz="914400" rtl="0" eaLnBrk="1" fontAlgn="base" latinLnBrk="0" hangingPunct="1">
                        <a:lnSpc>
                          <a:spcPct val="100000"/>
                        </a:lnSpc>
                        <a:spcBef>
                          <a:spcPct val="20000"/>
                        </a:spcBef>
                        <a:spcAft>
                          <a:spcPct val="0"/>
                        </a:spcAft>
                        <a:buClr>
                          <a:schemeClr val="tx2"/>
                        </a:buClr>
                        <a:buSzTx/>
                        <a:buFontTx/>
                        <a:buNone/>
                        <a:tabLst/>
                      </a:pPr>
                      <a:endParaRPr kumimoji="0" lang="en-US" sz="400" b="0" i="0" u="none" strike="noStrike" cap="none" normalizeH="0" baseline="0" smtClean="0">
                        <a:ln>
                          <a:noFill/>
                        </a:ln>
                        <a:solidFill>
                          <a:srgbClr val="CEEEFE"/>
                        </a:solidFill>
                        <a:effectLst/>
                        <a:latin typeface="Arial" charset="0"/>
                      </a:endParaRPr>
                    </a:p>
                    <a:p>
                      <a:pPr marL="0" marR="0" lvl="0" indent="1082675" algn="l" defTabSz="914400" rtl="0" eaLnBrk="1" fontAlgn="base" latinLnBrk="0" hangingPunct="1">
                        <a:lnSpc>
                          <a:spcPct val="100000"/>
                        </a:lnSpc>
                        <a:spcBef>
                          <a:spcPct val="20000"/>
                        </a:spcBef>
                        <a:spcAft>
                          <a:spcPct val="0"/>
                        </a:spcAft>
                        <a:buClr>
                          <a:schemeClr val="tx2"/>
                        </a:buClr>
                        <a:buSzTx/>
                        <a:buFontTx/>
                        <a:buNone/>
                        <a:tabLst/>
                      </a:pPr>
                      <a:r>
                        <a:rPr kumimoji="0" lang="en-US" sz="2800" b="0" i="0" u="none" strike="noStrike" cap="none" normalizeH="0" baseline="0" smtClean="0">
                          <a:ln>
                            <a:noFill/>
                          </a:ln>
                          <a:solidFill>
                            <a:srgbClr val="CEEEFE"/>
                          </a:solidFill>
                          <a:effectLst/>
                          <a:latin typeface="Arial" charset="0"/>
                        </a:rPr>
                        <a:t>  </a:t>
                      </a:r>
                      <a:endParaRPr kumimoji="0" lang="en-US" sz="2800" b="1" i="0" u="none" strike="noStrike" cap="none" normalizeH="0" baseline="0" smtClean="0">
                        <a:ln>
                          <a:noFill/>
                        </a:ln>
                        <a:solidFill>
                          <a:srgbClr val="CEEEFE"/>
                        </a:solidFill>
                        <a:effectLst/>
                        <a:latin typeface="Arial" charset="0"/>
                      </a:endParaRPr>
                    </a:p>
                  </a:txBody>
                  <a:tcPr horzOverflow="overflow">
                    <a:lnL w="1905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lnTlToBr>
                      <a:noFill/>
                    </a:lnTlToBr>
                    <a:lnBlToTr>
                      <a:noFill/>
                    </a:lnBlToTr>
                    <a:solidFill>
                      <a:srgbClr val="CEEEFE"/>
                    </a:solidFill>
                  </a:tcPr>
                </a:tc>
              </a:tr>
              <a:tr h="741363">
                <a:tc>
                  <a:txBody>
                    <a:bodyPr/>
                    <a:lstStyle/>
                    <a:p>
                      <a:pPr marL="0" marR="0" lvl="0" indent="808038" algn="l" defTabSz="914400" rtl="0" eaLnBrk="1" fontAlgn="base" latinLnBrk="0" hangingPunct="1">
                        <a:lnSpc>
                          <a:spcPct val="100000"/>
                        </a:lnSpc>
                        <a:spcBef>
                          <a:spcPct val="20000"/>
                        </a:spcBef>
                        <a:spcAft>
                          <a:spcPct val="0"/>
                        </a:spcAft>
                        <a:buClr>
                          <a:schemeClr val="tx2"/>
                        </a:buClr>
                        <a:buSzTx/>
                        <a:buFontTx/>
                        <a:buNone/>
                        <a:tabLst/>
                      </a:pPr>
                      <a:endParaRPr kumimoji="0" lang="en-US" sz="400" b="0" i="0" u="none" strike="noStrike" cap="none" normalizeH="0" baseline="0" smtClean="0">
                        <a:ln>
                          <a:noFill/>
                        </a:ln>
                        <a:solidFill>
                          <a:srgbClr val="CEEEFE"/>
                        </a:solidFill>
                        <a:effectLst/>
                        <a:latin typeface="Arial" charset="0"/>
                      </a:endParaRPr>
                    </a:p>
                    <a:p>
                      <a:pPr marL="0" marR="0" lvl="0" indent="808038" algn="l" defTabSz="914400" rtl="0" eaLnBrk="1" fontAlgn="base" latinLnBrk="0" hangingPunct="1">
                        <a:lnSpc>
                          <a:spcPct val="100000"/>
                        </a:lnSpc>
                        <a:spcBef>
                          <a:spcPct val="20000"/>
                        </a:spcBef>
                        <a:spcAft>
                          <a:spcPct val="0"/>
                        </a:spcAft>
                        <a:buClr>
                          <a:schemeClr val="tx2"/>
                        </a:buClr>
                        <a:buSzTx/>
                        <a:buFontTx/>
                        <a:buNone/>
                        <a:tabLst/>
                      </a:pPr>
                      <a:endParaRPr kumimoji="0" lang="en-US" sz="2800" b="1" i="0" u="none" strike="noStrike" cap="none" normalizeH="0" baseline="0" smtClean="0">
                        <a:ln>
                          <a:noFill/>
                        </a:ln>
                        <a:solidFill>
                          <a:srgbClr val="CEEEFE"/>
                        </a:solidFill>
                        <a:effectLst/>
                        <a:latin typeface="Arial" charset="0"/>
                      </a:endParaRPr>
                    </a:p>
                  </a:txBody>
                  <a:tcPr horzOverflow="overflow">
                    <a:lnL w="3810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lnTlToBr>
                      <a:noFill/>
                    </a:lnTlToBr>
                    <a:lnBlToTr>
                      <a:noFill/>
                    </a:lnBlToTr>
                    <a:solidFill>
                      <a:srgbClr val="CEEEFE"/>
                    </a:solidFill>
                  </a:tcPr>
                </a:tc>
                <a:tc>
                  <a:txBody>
                    <a:bodyPr/>
                    <a:lstStyle/>
                    <a:p>
                      <a:pPr marL="0" marR="0" lvl="0" indent="1082675" algn="l" defTabSz="914400" rtl="0" eaLnBrk="1" fontAlgn="base" latinLnBrk="0" hangingPunct="1">
                        <a:lnSpc>
                          <a:spcPct val="100000"/>
                        </a:lnSpc>
                        <a:spcBef>
                          <a:spcPct val="20000"/>
                        </a:spcBef>
                        <a:spcAft>
                          <a:spcPct val="0"/>
                        </a:spcAft>
                        <a:buClr>
                          <a:schemeClr val="tx2"/>
                        </a:buClr>
                        <a:buSzTx/>
                        <a:buFontTx/>
                        <a:buNone/>
                        <a:tabLst/>
                      </a:pPr>
                      <a:endParaRPr kumimoji="0" lang="en-US" sz="400" b="0" i="0" u="none" strike="noStrike" cap="none" normalizeH="0" baseline="0" smtClean="0">
                        <a:ln>
                          <a:noFill/>
                        </a:ln>
                        <a:solidFill>
                          <a:srgbClr val="CEEEFE"/>
                        </a:solidFill>
                        <a:effectLst/>
                        <a:latin typeface="Arial" charset="0"/>
                      </a:endParaRPr>
                    </a:p>
                    <a:p>
                      <a:pPr marL="0" marR="0" lvl="0" indent="1082675" algn="l" defTabSz="914400" rtl="0" eaLnBrk="1" fontAlgn="base" latinLnBrk="0" hangingPunct="1">
                        <a:lnSpc>
                          <a:spcPct val="100000"/>
                        </a:lnSpc>
                        <a:spcBef>
                          <a:spcPct val="20000"/>
                        </a:spcBef>
                        <a:spcAft>
                          <a:spcPct val="0"/>
                        </a:spcAft>
                        <a:buClr>
                          <a:schemeClr val="tx2"/>
                        </a:buClr>
                        <a:buSzTx/>
                        <a:buFontTx/>
                        <a:buNone/>
                        <a:tabLst/>
                      </a:pPr>
                      <a:endParaRPr kumimoji="0" lang="en-US" sz="2800" b="1" i="0" u="none" strike="noStrike" cap="none" normalizeH="0" baseline="0" smtClean="0">
                        <a:ln>
                          <a:noFill/>
                        </a:ln>
                        <a:solidFill>
                          <a:srgbClr val="CEEEFE"/>
                        </a:solidFill>
                        <a:effectLst/>
                        <a:latin typeface="Arial" charset="0"/>
                      </a:endParaRPr>
                    </a:p>
                  </a:txBody>
                  <a:tcPr horzOverflow="overflow">
                    <a:lnL w="1905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lnTlToBr>
                      <a:noFill/>
                    </a:lnTlToBr>
                    <a:lnBlToTr>
                      <a:noFill/>
                    </a:lnBlToTr>
                    <a:solidFill>
                      <a:srgbClr val="CEEEFE"/>
                    </a:solidFill>
                  </a:tcPr>
                </a:tc>
              </a:tr>
              <a:tr h="738188">
                <a:tc>
                  <a:txBody>
                    <a:bodyPr/>
                    <a:lstStyle/>
                    <a:p>
                      <a:pPr marL="0" marR="0" lvl="0" indent="808038" algn="l" defTabSz="914400" rtl="0" eaLnBrk="1" fontAlgn="base" latinLnBrk="0" hangingPunct="1">
                        <a:lnSpc>
                          <a:spcPct val="100000"/>
                        </a:lnSpc>
                        <a:spcBef>
                          <a:spcPct val="20000"/>
                        </a:spcBef>
                        <a:spcAft>
                          <a:spcPct val="0"/>
                        </a:spcAft>
                        <a:buClr>
                          <a:schemeClr val="tx2"/>
                        </a:buClr>
                        <a:buSzTx/>
                        <a:buFontTx/>
                        <a:buNone/>
                        <a:tabLst/>
                      </a:pPr>
                      <a:endParaRPr kumimoji="0" lang="en-US" sz="400" b="0" i="0" u="none" strike="noStrike" cap="none" normalizeH="0" baseline="0" smtClean="0">
                        <a:ln>
                          <a:noFill/>
                        </a:ln>
                        <a:solidFill>
                          <a:srgbClr val="CEEEFE"/>
                        </a:solidFill>
                        <a:effectLst/>
                        <a:latin typeface="Arial" charset="0"/>
                      </a:endParaRPr>
                    </a:p>
                    <a:p>
                      <a:pPr marL="0" marR="0" lvl="0" indent="808038" algn="l" defTabSz="914400" rtl="0" eaLnBrk="1" fontAlgn="base" latinLnBrk="0" hangingPunct="1">
                        <a:lnSpc>
                          <a:spcPct val="100000"/>
                        </a:lnSpc>
                        <a:spcBef>
                          <a:spcPct val="20000"/>
                        </a:spcBef>
                        <a:spcAft>
                          <a:spcPct val="0"/>
                        </a:spcAft>
                        <a:buClr>
                          <a:schemeClr val="tx2"/>
                        </a:buClr>
                        <a:buSzTx/>
                        <a:buFontTx/>
                        <a:buNone/>
                        <a:tabLst/>
                      </a:pPr>
                      <a:endParaRPr kumimoji="0" lang="en-US" sz="2800" b="1" i="0" u="none" strike="noStrike" cap="none" normalizeH="0" baseline="0" smtClean="0">
                        <a:ln>
                          <a:noFill/>
                        </a:ln>
                        <a:solidFill>
                          <a:srgbClr val="CEEEFE"/>
                        </a:solidFill>
                        <a:effectLst/>
                        <a:latin typeface="Arial" charset="0"/>
                      </a:endParaRPr>
                    </a:p>
                  </a:txBody>
                  <a:tcPr horzOverflow="overflow">
                    <a:lnL w="3810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rgbClr val="CEEEFE"/>
                    </a:solidFill>
                  </a:tcPr>
                </a:tc>
                <a:tc>
                  <a:txBody>
                    <a:bodyPr/>
                    <a:lstStyle/>
                    <a:p>
                      <a:pPr marL="0" marR="0" lvl="0" indent="1082675" algn="l" defTabSz="914400" rtl="0" eaLnBrk="1" fontAlgn="base" latinLnBrk="0" hangingPunct="1">
                        <a:lnSpc>
                          <a:spcPct val="100000"/>
                        </a:lnSpc>
                        <a:spcBef>
                          <a:spcPct val="20000"/>
                        </a:spcBef>
                        <a:spcAft>
                          <a:spcPct val="0"/>
                        </a:spcAft>
                        <a:buClr>
                          <a:schemeClr val="tx2"/>
                        </a:buClr>
                        <a:buSzTx/>
                        <a:buFontTx/>
                        <a:buNone/>
                        <a:tabLst/>
                      </a:pPr>
                      <a:endParaRPr kumimoji="0" lang="en-US" sz="400" b="0" i="0" u="none" strike="noStrike" cap="none" normalizeH="0" baseline="0" smtClean="0">
                        <a:ln>
                          <a:noFill/>
                        </a:ln>
                        <a:solidFill>
                          <a:srgbClr val="CEEEFE"/>
                        </a:solidFill>
                        <a:effectLst/>
                        <a:latin typeface="Arial" charset="0"/>
                      </a:endParaRPr>
                    </a:p>
                    <a:p>
                      <a:pPr marL="0" marR="0" lvl="0" indent="1082675" algn="l" defTabSz="914400" rtl="0" eaLnBrk="1" fontAlgn="base" latinLnBrk="0" hangingPunct="1">
                        <a:lnSpc>
                          <a:spcPct val="100000"/>
                        </a:lnSpc>
                        <a:spcBef>
                          <a:spcPct val="20000"/>
                        </a:spcBef>
                        <a:spcAft>
                          <a:spcPct val="0"/>
                        </a:spcAft>
                        <a:buClr>
                          <a:schemeClr val="tx2"/>
                        </a:buClr>
                        <a:buSzTx/>
                        <a:buFontTx/>
                        <a:buNone/>
                        <a:tabLst/>
                      </a:pPr>
                      <a:endParaRPr kumimoji="0" lang="en-US" sz="2800" b="1" i="0" u="none" strike="noStrike" cap="none" normalizeH="0" baseline="0" smtClean="0">
                        <a:ln>
                          <a:noFill/>
                        </a:ln>
                        <a:solidFill>
                          <a:srgbClr val="CEEEFE"/>
                        </a:solidFill>
                        <a:effectLst/>
                        <a:latin typeface="Arial" charset="0"/>
                      </a:endParaRPr>
                    </a:p>
                  </a:txBody>
                  <a:tcPr horzOverflow="overflow">
                    <a:lnL w="1905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rgbClr val="CEEEFE"/>
                    </a:solidFill>
                  </a:tcPr>
                </a:tc>
              </a:tr>
            </a:tbl>
          </a:graphicData>
        </a:graphic>
      </p:graphicFrame>
      <p:sp>
        <p:nvSpPr>
          <p:cNvPr id="8215" name="Text Box 23"/>
          <p:cNvSpPr txBox="1">
            <a:spLocks noChangeArrowheads="1"/>
          </p:cNvSpPr>
          <p:nvPr/>
        </p:nvSpPr>
        <p:spPr bwMode="auto">
          <a:xfrm>
            <a:off x="1547813" y="2779713"/>
            <a:ext cx="1944687" cy="461962"/>
          </a:xfrm>
          <a:prstGeom prst="rect">
            <a:avLst/>
          </a:prstGeom>
          <a:noFill/>
          <a:ln w="9525">
            <a:noFill/>
            <a:miter lim="800000"/>
            <a:headEnd/>
            <a:tailEnd/>
          </a:ln>
        </p:spPr>
        <p:txBody>
          <a:bodyPr wrap="none">
            <a:spAutoFit/>
          </a:bodyPr>
          <a:lstStyle/>
          <a:p>
            <a:pPr eaLnBrk="1" hangingPunct="1"/>
            <a:r>
              <a:rPr lang="en-US" sz="2400" b="1">
                <a:solidFill>
                  <a:srgbClr val="FF6600"/>
                </a:solidFill>
                <a:ea typeface="Arial Unicode MS" pitchFamily="34" charset="-128"/>
                <a:cs typeface="Arial Unicode MS" pitchFamily="34" charset="-128"/>
              </a:rPr>
              <a:t>Cao nguyên</a:t>
            </a:r>
          </a:p>
        </p:txBody>
      </p:sp>
      <p:sp>
        <p:nvSpPr>
          <p:cNvPr id="8216" name="Text Box 24"/>
          <p:cNvSpPr txBox="1">
            <a:spLocks noChangeArrowheads="1"/>
          </p:cNvSpPr>
          <p:nvPr/>
        </p:nvSpPr>
        <p:spPr bwMode="auto">
          <a:xfrm>
            <a:off x="4727575" y="2779713"/>
            <a:ext cx="2813050" cy="461962"/>
          </a:xfrm>
          <a:prstGeom prst="rect">
            <a:avLst/>
          </a:prstGeom>
          <a:noFill/>
          <a:ln w="9525">
            <a:noFill/>
            <a:miter lim="800000"/>
            <a:headEnd/>
            <a:tailEnd/>
          </a:ln>
        </p:spPr>
        <p:txBody>
          <a:bodyPr wrap="none">
            <a:spAutoFit/>
          </a:bodyPr>
          <a:lstStyle/>
          <a:p>
            <a:pPr eaLnBrk="1" hangingPunct="1"/>
            <a:r>
              <a:rPr lang="en-US" sz="2400" b="1">
                <a:solidFill>
                  <a:srgbClr val="FF6600"/>
                </a:solidFill>
                <a:ea typeface="Arial Unicode MS" pitchFamily="34" charset="-128"/>
                <a:cs typeface="Arial Unicode MS" pitchFamily="34" charset="-128"/>
              </a:rPr>
              <a:t>Độ cao trung bình</a:t>
            </a:r>
          </a:p>
        </p:txBody>
      </p:sp>
      <p:sp>
        <p:nvSpPr>
          <p:cNvPr id="8217" name="Text Box 25"/>
          <p:cNvSpPr txBox="1">
            <a:spLocks noChangeArrowheads="1"/>
          </p:cNvSpPr>
          <p:nvPr/>
        </p:nvSpPr>
        <p:spPr bwMode="auto">
          <a:xfrm>
            <a:off x="755650" y="6400800"/>
            <a:ext cx="5127625" cy="400050"/>
          </a:xfrm>
          <a:prstGeom prst="rect">
            <a:avLst/>
          </a:prstGeom>
          <a:noFill/>
          <a:ln w="9525">
            <a:noFill/>
            <a:miter lim="800000"/>
            <a:headEnd/>
            <a:tailEnd/>
          </a:ln>
        </p:spPr>
        <p:txBody>
          <a:bodyPr wrap="none">
            <a:spAutoFit/>
          </a:bodyPr>
          <a:lstStyle/>
          <a:p>
            <a:pPr eaLnBrk="1" hangingPunct="1"/>
            <a:r>
              <a:rPr lang="en-US" sz="2000" i="1">
                <a:ea typeface="Arial Unicode MS" pitchFamily="34" charset="-128"/>
                <a:cs typeface="Arial Unicode MS" pitchFamily="34" charset="-128"/>
              </a:rPr>
              <a:t>Bảng số liệu về độ cao của các cao nguyên</a:t>
            </a:r>
          </a:p>
        </p:txBody>
      </p:sp>
      <p:sp>
        <p:nvSpPr>
          <p:cNvPr id="8218" name="Text Box 26"/>
          <p:cNvSpPr txBox="1">
            <a:spLocks noChangeArrowheads="1"/>
          </p:cNvSpPr>
          <p:nvPr/>
        </p:nvSpPr>
        <p:spPr bwMode="auto">
          <a:xfrm>
            <a:off x="1243013" y="1346200"/>
            <a:ext cx="7577137" cy="1016000"/>
          </a:xfrm>
          <a:prstGeom prst="rect">
            <a:avLst/>
          </a:prstGeom>
          <a:noFill/>
          <a:ln w="9525">
            <a:noFill/>
            <a:miter lim="800000"/>
            <a:headEnd/>
            <a:tailEnd/>
          </a:ln>
        </p:spPr>
        <p:txBody>
          <a:bodyPr>
            <a:spAutoFit/>
          </a:bodyPr>
          <a:lstStyle/>
          <a:p>
            <a:pPr eaLnBrk="1" hangingPunct="1"/>
            <a:r>
              <a:rPr lang="en-US" sz="2400" b="1" i="1">
                <a:solidFill>
                  <a:srgbClr val="B55739"/>
                </a:solidFill>
                <a:ea typeface="Arial Unicode MS" pitchFamily="34" charset="-128"/>
                <a:cs typeface="Arial Unicode MS" pitchFamily="34" charset="-128"/>
              </a:rPr>
              <a:t>         </a:t>
            </a:r>
            <a:r>
              <a:rPr lang="en-US" sz="3600" b="1" i="1">
                <a:solidFill>
                  <a:srgbClr val="B55739"/>
                </a:solidFill>
                <a:ea typeface="Arial Unicode MS" pitchFamily="34" charset="-128"/>
                <a:cs typeface="Arial Unicode MS" pitchFamily="34" charset="-128"/>
                <a:sym typeface="Wingdings" pitchFamily="2" charset="2"/>
              </a:rPr>
              <a:t></a:t>
            </a:r>
            <a:r>
              <a:rPr lang="en-US" sz="2400" b="1" i="1">
                <a:solidFill>
                  <a:srgbClr val="FF6600"/>
                </a:solidFill>
                <a:ea typeface="Arial Unicode MS" pitchFamily="34" charset="-128"/>
                <a:cs typeface="Arial Unicode MS" pitchFamily="34" charset="-128"/>
              </a:rPr>
              <a:t>Hãy sắp xếp các cao nguyên theo thứ tự từ thấp đến cao</a:t>
            </a:r>
          </a:p>
        </p:txBody>
      </p:sp>
      <p:sp>
        <p:nvSpPr>
          <p:cNvPr id="8219" name="Text Box 27"/>
          <p:cNvSpPr txBox="1">
            <a:spLocks noChangeArrowheads="1"/>
          </p:cNvSpPr>
          <p:nvPr/>
        </p:nvSpPr>
        <p:spPr bwMode="auto">
          <a:xfrm>
            <a:off x="5849938" y="3441700"/>
            <a:ext cx="1058862" cy="461963"/>
          </a:xfrm>
          <a:prstGeom prst="rect">
            <a:avLst/>
          </a:prstGeom>
          <a:noFill/>
          <a:ln w="9525">
            <a:noFill/>
            <a:miter lim="800000"/>
            <a:headEnd/>
            <a:tailEnd/>
          </a:ln>
        </p:spPr>
        <p:txBody>
          <a:bodyPr wrap="none">
            <a:spAutoFit/>
          </a:bodyPr>
          <a:lstStyle/>
          <a:p>
            <a:pPr eaLnBrk="1" hangingPunct="1"/>
            <a:r>
              <a:rPr lang="en-US" sz="2400" b="1">
                <a:solidFill>
                  <a:srgbClr val="0000FF"/>
                </a:solidFill>
                <a:ea typeface="Arial Unicode MS" pitchFamily="34" charset="-128"/>
                <a:cs typeface="Arial Unicode MS" pitchFamily="34" charset="-128"/>
              </a:rPr>
              <a:t>500 m</a:t>
            </a:r>
          </a:p>
        </p:txBody>
      </p:sp>
      <p:sp>
        <p:nvSpPr>
          <p:cNvPr id="8220" name="Text Box 28"/>
          <p:cNvSpPr txBox="1">
            <a:spLocks noChangeArrowheads="1"/>
          </p:cNvSpPr>
          <p:nvPr/>
        </p:nvSpPr>
        <p:spPr bwMode="auto">
          <a:xfrm>
            <a:off x="1763713" y="5602288"/>
            <a:ext cx="1944687" cy="461962"/>
          </a:xfrm>
          <a:prstGeom prst="rect">
            <a:avLst/>
          </a:prstGeom>
          <a:noFill/>
          <a:ln w="9525">
            <a:noFill/>
            <a:miter lim="800000"/>
            <a:headEnd/>
            <a:tailEnd/>
          </a:ln>
        </p:spPr>
        <p:txBody>
          <a:bodyPr>
            <a:spAutoFit/>
          </a:bodyPr>
          <a:lstStyle/>
          <a:p>
            <a:pPr eaLnBrk="1" hangingPunct="1"/>
            <a:r>
              <a:rPr lang="en-US" sz="2400" b="1">
                <a:solidFill>
                  <a:srgbClr val="0000FF"/>
                </a:solidFill>
                <a:ea typeface="Arial Unicode MS" pitchFamily="34" charset="-128"/>
                <a:cs typeface="Arial Unicode MS" pitchFamily="34" charset="-128"/>
              </a:rPr>
              <a:t>Di Linh    </a:t>
            </a:r>
          </a:p>
        </p:txBody>
      </p:sp>
      <p:sp>
        <p:nvSpPr>
          <p:cNvPr id="8221" name="Text Box 29"/>
          <p:cNvSpPr txBox="1">
            <a:spLocks noChangeArrowheads="1"/>
          </p:cNvSpPr>
          <p:nvPr/>
        </p:nvSpPr>
        <p:spPr bwMode="auto">
          <a:xfrm>
            <a:off x="1763713" y="4883150"/>
            <a:ext cx="1944687" cy="461963"/>
          </a:xfrm>
          <a:prstGeom prst="rect">
            <a:avLst/>
          </a:prstGeom>
          <a:noFill/>
          <a:ln w="9525">
            <a:noFill/>
            <a:miter lim="800000"/>
            <a:headEnd/>
            <a:tailEnd/>
          </a:ln>
        </p:spPr>
        <p:txBody>
          <a:bodyPr>
            <a:spAutoFit/>
          </a:bodyPr>
          <a:lstStyle/>
          <a:p>
            <a:pPr eaLnBrk="1" hangingPunct="1"/>
            <a:r>
              <a:rPr lang="en-US" sz="2400" b="1">
                <a:solidFill>
                  <a:srgbClr val="0000FF"/>
                </a:solidFill>
                <a:ea typeface="Arial Unicode MS" pitchFamily="34" charset="-128"/>
                <a:cs typeface="Arial Unicode MS" pitchFamily="34" charset="-128"/>
              </a:rPr>
              <a:t>Lâm Viên</a:t>
            </a:r>
          </a:p>
        </p:txBody>
      </p:sp>
      <p:sp>
        <p:nvSpPr>
          <p:cNvPr id="8222" name="Text Box 30"/>
          <p:cNvSpPr txBox="1">
            <a:spLocks noChangeArrowheads="1"/>
          </p:cNvSpPr>
          <p:nvPr/>
        </p:nvSpPr>
        <p:spPr bwMode="auto">
          <a:xfrm>
            <a:off x="1763713" y="3441700"/>
            <a:ext cx="1944687" cy="461963"/>
          </a:xfrm>
          <a:prstGeom prst="rect">
            <a:avLst/>
          </a:prstGeom>
          <a:noFill/>
          <a:ln w="9525">
            <a:noFill/>
            <a:miter lim="800000"/>
            <a:headEnd/>
            <a:tailEnd/>
          </a:ln>
        </p:spPr>
        <p:txBody>
          <a:bodyPr>
            <a:spAutoFit/>
          </a:bodyPr>
          <a:lstStyle/>
          <a:p>
            <a:pPr eaLnBrk="1" hangingPunct="1"/>
            <a:r>
              <a:rPr lang="en-US" sz="2400" b="1">
                <a:solidFill>
                  <a:srgbClr val="0000FF"/>
                </a:solidFill>
                <a:ea typeface="Arial Unicode MS" pitchFamily="34" charset="-128"/>
                <a:cs typeface="Arial Unicode MS" pitchFamily="34" charset="-128"/>
              </a:rPr>
              <a:t>Kon Tum</a:t>
            </a:r>
          </a:p>
        </p:txBody>
      </p:sp>
      <p:sp>
        <p:nvSpPr>
          <p:cNvPr id="8223" name="Text Box 31"/>
          <p:cNvSpPr txBox="1">
            <a:spLocks noChangeArrowheads="1"/>
          </p:cNvSpPr>
          <p:nvPr/>
        </p:nvSpPr>
        <p:spPr bwMode="auto">
          <a:xfrm>
            <a:off x="1763713" y="4146550"/>
            <a:ext cx="1944687" cy="461963"/>
          </a:xfrm>
          <a:prstGeom prst="rect">
            <a:avLst/>
          </a:prstGeom>
          <a:noFill/>
          <a:ln w="9525">
            <a:noFill/>
            <a:miter lim="800000"/>
            <a:headEnd/>
            <a:tailEnd/>
          </a:ln>
        </p:spPr>
        <p:txBody>
          <a:bodyPr>
            <a:spAutoFit/>
          </a:bodyPr>
          <a:lstStyle/>
          <a:p>
            <a:pPr eaLnBrk="1" hangingPunct="1"/>
            <a:r>
              <a:rPr lang="en-US" sz="2400" b="1">
                <a:solidFill>
                  <a:srgbClr val="0000FF"/>
                </a:solidFill>
                <a:ea typeface="Arial Unicode MS" pitchFamily="34" charset="-128"/>
                <a:cs typeface="Arial Unicode MS" pitchFamily="34" charset="-128"/>
              </a:rPr>
              <a:t>Đắk Lắk  </a:t>
            </a:r>
          </a:p>
        </p:txBody>
      </p:sp>
      <p:sp>
        <p:nvSpPr>
          <p:cNvPr id="8224" name="Text Box 32"/>
          <p:cNvSpPr txBox="1">
            <a:spLocks noChangeArrowheads="1"/>
          </p:cNvSpPr>
          <p:nvPr/>
        </p:nvSpPr>
        <p:spPr bwMode="auto">
          <a:xfrm>
            <a:off x="5651500" y="5659438"/>
            <a:ext cx="1230313" cy="461962"/>
          </a:xfrm>
          <a:prstGeom prst="rect">
            <a:avLst/>
          </a:prstGeom>
          <a:noFill/>
          <a:ln w="9525">
            <a:noFill/>
            <a:miter lim="800000"/>
            <a:headEnd/>
            <a:tailEnd/>
          </a:ln>
        </p:spPr>
        <p:txBody>
          <a:bodyPr wrap="none">
            <a:spAutoFit/>
          </a:bodyPr>
          <a:lstStyle/>
          <a:p>
            <a:pPr eaLnBrk="1" hangingPunct="1"/>
            <a:r>
              <a:rPr lang="en-US" sz="2400" b="1">
                <a:solidFill>
                  <a:srgbClr val="0000FF"/>
                </a:solidFill>
                <a:ea typeface="Arial Unicode MS" pitchFamily="34" charset="-128"/>
                <a:cs typeface="Arial Unicode MS" pitchFamily="34" charset="-128"/>
              </a:rPr>
              <a:t>1000 m</a:t>
            </a:r>
          </a:p>
        </p:txBody>
      </p:sp>
      <p:sp>
        <p:nvSpPr>
          <p:cNvPr id="8225" name="Text Box 33"/>
          <p:cNvSpPr txBox="1">
            <a:spLocks noChangeArrowheads="1"/>
          </p:cNvSpPr>
          <p:nvPr/>
        </p:nvSpPr>
        <p:spPr bwMode="auto">
          <a:xfrm>
            <a:off x="5651500" y="4938713"/>
            <a:ext cx="1230313" cy="461962"/>
          </a:xfrm>
          <a:prstGeom prst="rect">
            <a:avLst/>
          </a:prstGeom>
          <a:noFill/>
          <a:ln w="9525">
            <a:noFill/>
            <a:miter lim="800000"/>
            <a:headEnd/>
            <a:tailEnd/>
          </a:ln>
        </p:spPr>
        <p:txBody>
          <a:bodyPr wrap="none">
            <a:spAutoFit/>
          </a:bodyPr>
          <a:lstStyle/>
          <a:p>
            <a:pPr eaLnBrk="1" hangingPunct="1"/>
            <a:r>
              <a:rPr lang="en-US" sz="2400" b="1">
                <a:solidFill>
                  <a:srgbClr val="0000FF"/>
                </a:solidFill>
                <a:ea typeface="Arial Unicode MS" pitchFamily="34" charset="-128"/>
                <a:cs typeface="Arial Unicode MS" pitchFamily="34" charset="-128"/>
              </a:rPr>
              <a:t>1500 m</a:t>
            </a:r>
          </a:p>
        </p:txBody>
      </p:sp>
      <p:sp>
        <p:nvSpPr>
          <p:cNvPr id="8226" name="Text Box 34"/>
          <p:cNvSpPr txBox="1">
            <a:spLocks noChangeArrowheads="1"/>
          </p:cNvSpPr>
          <p:nvPr/>
        </p:nvSpPr>
        <p:spPr bwMode="auto">
          <a:xfrm>
            <a:off x="5849938" y="4162425"/>
            <a:ext cx="1058862" cy="461963"/>
          </a:xfrm>
          <a:prstGeom prst="rect">
            <a:avLst/>
          </a:prstGeom>
          <a:noFill/>
          <a:ln w="9525">
            <a:noFill/>
            <a:miter lim="800000"/>
            <a:headEnd/>
            <a:tailEnd/>
          </a:ln>
        </p:spPr>
        <p:txBody>
          <a:bodyPr wrap="none">
            <a:spAutoFit/>
          </a:bodyPr>
          <a:lstStyle/>
          <a:p>
            <a:pPr eaLnBrk="1" hangingPunct="1"/>
            <a:r>
              <a:rPr lang="en-US" sz="2400" b="1">
                <a:solidFill>
                  <a:srgbClr val="0000FF"/>
                </a:solidFill>
                <a:ea typeface="Arial Unicode MS" pitchFamily="34" charset="-128"/>
                <a:cs typeface="Arial Unicode MS" pitchFamily="34" charset="-128"/>
              </a:rPr>
              <a:t>400 m</a:t>
            </a:r>
          </a:p>
        </p:txBody>
      </p:sp>
      <p:sp>
        <p:nvSpPr>
          <p:cNvPr id="46114" name="Oval 56"/>
          <p:cNvSpPr>
            <a:spLocks noChangeArrowheads="1"/>
          </p:cNvSpPr>
          <p:nvPr/>
        </p:nvSpPr>
        <p:spPr bwMode="auto">
          <a:xfrm>
            <a:off x="8305800" y="6772275"/>
            <a:ext cx="260350" cy="476250"/>
          </a:xfrm>
          <a:prstGeom prst="ellipse">
            <a:avLst/>
          </a:prstGeom>
          <a:noFill/>
          <a:ln w="9525" algn="ctr">
            <a:noFill/>
            <a:round/>
            <a:headEnd/>
            <a:tailEnd/>
          </a:ln>
        </p:spPr>
        <p:txBody>
          <a:bodyPr wrap="none" anchor="ctr">
            <a:spAutoFit/>
          </a:bodyPr>
          <a:lstStyle/>
          <a:p>
            <a:endParaRPr lang="en-US" sz="1600"/>
          </a:p>
        </p:txBody>
      </p:sp>
      <p:sp>
        <p:nvSpPr>
          <p:cNvPr id="46115" name="WordArt 73"/>
          <p:cNvSpPr>
            <a:spLocks noChangeArrowheads="1" noChangeShapeType="1" noTextEdit="1"/>
          </p:cNvSpPr>
          <p:nvPr/>
        </p:nvSpPr>
        <p:spPr bwMode="auto">
          <a:xfrm>
            <a:off x="4114800" y="685800"/>
            <a:ext cx="3276600" cy="571500"/>
          </a:xfrm>
          <a:prstGeom prst="rect">
            <a:avLst/>
          </a:prstGeom>
        </p:spPr>
        <p:txBody>
          <a:bodyPr wrap="none" fromWordArt="1">
            <a:prstTxWarp prst="textPlain">
              <a:avLst>
                <a:gd name="adj" fmla="val 50000"/>
              </a:avLst>
            </a:prstTxWarp>
          </a:bodyPr>
          <a:lstStyle/>
          <a:p>
            <a:pPr algn="ctr"/>
            <a:r>
              <a:rPr lang="en-US" sz="3200" kern="10">
                <a:ln w="9525">
                  <a:noFill/>
                  <a:round/>
                  <a:headEnd/>
                  <a:tailEnd/>
                </a:ln>
                <a:solidFill>
                  <a:srgbClr val="FFFF00"/>
                </a:solidFill>
                <a:effectLst>
                  <a:outerShdw dist="35921" dir="2700000" algn="ctr" rotWithShape="0">
                    <a:srgbClr val="990000"/>
                  </a:outerShdw>
                </a:effectLst>
                <a:latin typeface="Arial"/>
                <a:cs typeface="Arial"/>
              </a:rPr>
              <a:t>Bài 5: Tây Nguyên</a:t>
            </a:r>
          </a:p>
        </p:txBody>
      </p:sp>
      <p:sp>
        <p:nvSpPr>
          <p:cNvPr id="46116" name="Rectangle 74"/>
          <p:cNvSpPr>
            <a:spLocks noChangeArrowheads="1"/>
          </p:cNvSpPr>
          <p:nvPr/>
        </p:nvSpPr>
        <p:spPr bwMode="auto">
          <a:xfrm>
            <a:off x="1066800" y="636588"/>
            <a:ext cx="3429000" cy="708025"/>
          </a:xfrm>
          <a:prstGeom prst="rect">
            <a:avLst/>
          </a:prstGeom>
          <a:noFill/>
          <a:ln w="9525" algn="ctr">
            <a:noFill/>
            <a:miter lim="800000"/>
            <a:headEnd/>
            <a:tailEnd/>
          </a:ln>
        </p:spPr>
        <p:txBody>
          <a:bodyPr anchor="ctr">
            <a:spAutoFit/>
          </a:bodyPr>
          <a:lstStyle/>
          <a:p>
            <a:pPr algn="ctr"/>
            <a:r>
              <a:rPr lang="en-US" sz="4000" u="sng">
                <a:solidFill>
                  <a:srgbClr val="FF0066"/>
                </a:solidFill>
              </a:rPr>
              <a:t>ĐỊA LÍ</a:t>
            </a:r>
            <a:r>
              <a:rPr lang="en-US" sz="4000">
                <a:solidFill>
                  <a:srgbClr val="FF0066"/>
                </a:solidFill>
              </a:rPr>
              <a:t>:</a:t>
            </a:r>
          </a:p>
        </p:txBody>
      </p:sp>
      <p:sp>
        <p:nvSpPr>
          <p:cNvPr id="46117" name="WordArt 75"/>
          <p:cNvSpPr>
            <a:spLocks noChangeArrowheads="1" noChangeShapeType="1" noTextEdit="1"/>
          </p:cNvSpPr>
          <p:nvPr/>
        </p:nvSpPr>
        <p:spPr bwMode="auto">
          <a:xfrm>
            <a:off x="1524000" y="76200"/>
            <a:ext cx="6038850" cy="504825"/>
          </a:xfrm>
          <a:prstGeom prst="rect">
            <a:avLst/>
          </a:prstGeom>
        </p:spPr>
        <p:txBody>
          <a:bodyPr wrap="none" fromWordArt="1">
            <a:prstTxWarp prst="textPlain">
              <a:avLst>
                <a:gd name="adj" fmla="val 50000"/>
              </a:avLst>
            </a:prstTxWarp>
          </a:bodyPr>
          <a:lstStyle/>
          <a:p>
            <a:pPr algn="ctr"/>
            <a:endParaRPr lang="en-US" sz="3200" kern="10">
              <a:ln w="12700">
                <a:solidFill>
                  <a:srgbClr val="3333CC"/>
                </a:solidFill>
                <a:round/>
                <a:headEnd/>
                <a:tailEnd/>
              </a:ln>
              <a:solidFill>
                <a:srgbClr val="FF0066">
                  <a:alpha val="50195"/>
                </a:srgbClr>
              </a:solidFill>
              <a:effectLst>
                <a:outerShdw dist="45791" dir="2021404" algn="ctr" rotWithShape="0">
                  <a:srgbClr val="9999FF"/>
                </a:outerShdw>
              </a:effectLst>
              <a:latin typeface="Arial"/>
              <a:cs typeface="Aria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left)">
                                      <p:cBhvr>
                                        <p:cTn id="7" dur="1000"/>
                                        <p:tgtEl>
                                          <p:spTgt spid="8195"/>
                                        </p:tgtEl>
                                      </p:cBhvr>
                                    </p:animEffect>
                                  </p:childTnLst>
                                </p:cTn>
                              </p:par>
                            </p:childTnLst>
                          </p:cTn>
                        </p:par>
                        <p:par>
                          <p:cTn id="8" fill="hold" nodeType="afterGroup">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8215"/>
                                        </p:tgtEl>
                                        <p:attrNameLst>
                                          <p:attrName>style.visibility</p:attrName>
                                        </p:attrNameLst>
                                      </p:cBhvr>
                                      <p:to>
                                        <p:strVal val="visible"/>
                                      </p:to>
                                    </p:set>
                                    <p:anim calcmode="lin" valueType="num">
                                      <p:cBhvr additive="base">
                                        <p:cTn id="11" dur="1000" fill="hold"/>
                                        <p:tgtEl>
                                          <p:spTgt spid="8215"/>
                                        </p:tgtEl>
                                        <p:attrNameLst>
                                          <p:attrName>ppt_x</p:attrName>
                                        </p:attrNameLst>
                                      </p:cBhvr>
                                      <p:tavLst>
                                        <p:tav tm="0">
                                          <p:val>
                                            <p:strVal val="0-#ppt_w/2"/>
                                          </p:val>
                                        </p:tav>
                                        <p:tav tm="100000">
                                          <p:val>
                                            <p:strVal val="#ppt_x"/>
                                          </p:val>
                                        </p:tav>
                                      </p:tavLst>
                                    </p:anim>
                                    <p:anim calcmode="lin" valueType="num">
                                      <p:cBhvr additive="base">
                                        <p:cTn id="12" dur="1000" fill="hold"/>
                                        <p:tgtEl>
                                          <p:spTgt spid="821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22"/>
                                        </p:tgtEl>
                                        <p:attrNameLst>
                                          <p:attrName>style.visibility</p:attrName>
                                        </p:attrNameLst>
                                      </p:cBhvr>
                                      <p:to>
                                        <p:strVal val="visible"/>
                                      </p:to>
                                    </p:set>
                                    <p:anim calcmode="lin" valueType="num">
                                      <p:cBhvr additive="base">
                                        <p:cTn id="15" dur="1000" fill="hold"/>
                                        <p:tgtEl>
                                          <p:spTgt spid="8222"/>
                                        </p:tgtEl>
                                        <p:attrNameLst>
                                          <p:attrName>ppt_x</p:attrName>
                                        </p:attrNameLst>
                                      </p:cBhvr>
                                      <p:tavLst>
                                        <p:tav tm="0">
                                          <p:val>
                                            <p:strVal val="0-#ppt_w/2"/>
                                          </p:val>
                                        </p:tav>
                                        <p:tav tm="100000">
                                          <p:val>
                                            <p:strVal val="#ppt_x"/>
                                          </p:val>
                                        </p:tav>
                                      </p:tavLst>
                                    </p:anim>
                                    <p:anim calcmode="lin" valueType="num">
                                      <p:cBhvr additive="base">
                                        <p:cTn id="16" dur="1000" fill="hold"/>
                                        <p:tgtEl>
                                          <p:spTgt spid="822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8223"/>
                                        </p:tgtEl>
                                        <p:attrNameLst>
                                          <p:attrName>style.visibility</p:attrName>
                                        </p:attrNameLst>
                                      </p:cBhvr>
                                      <p:to>
                                        <p:strVal val="visible"/>
                                      </p:to>
                                    </p:set>
                                    <p:anim calcmode="lin" valueType="num">
                                      <p:cBhvr additive="base">
                                        <p:cTn id="19" dur="1000" fill="hold"/>
                                        <p:tgtEl>
                                          <p:spTgt spid="8223"/>
                                        </p:tgtEl>
                                        <p:attrNameLst>
                                          <p:attrName>ppt_x</p:attrName>
                                        </p:attrNameLst>
                                      </p:cBhvr>
                                      <p:tavLst>
                                        <p:tav tm="0">
                                          <p:val>
                                            <p:strVal val="0-#ppt_w/2"/>
                                          </p:val>
                                        </p:tav>
                                        <p:tav tm="100000">
                                          <p:val>
                                            <p:strVal val="#ppt_x"/>
                                          </p:val>
                                        </p:tav>
                                      </p:tavLst>
                                    </p:anim>
                                    <p:anim calcmode="lin" valueType="num">
                                      <p:cBhvr additive="base">
                                        <p:cTn id="20" dur="1000" fill="hold"/>
                                        <p:tgtEl>
                                          <p:spTgt spid="822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8221"/>
                                        </p:tgtEl>
                                        <p:attrNameLst>
                                          <p:attrName>style.visibility</p:attrName>
                                        </p:attrNameLst>
                                      </p:cBhvr>
                                      <p:to>
                                        <p:strVal val="visible"/>
                                      </p:to>
                                    </p:set>
                                    <p:anim calcmode="lin" valueType="num">
                                      <p:cBhvr additive="base">
                                        <p:cTn id="23" dur="1000" fill="hold"/>
                                        <p:tgtEl>
                                          <p:spTgt spid="8221"/>
                                        </p:tgtEl>
                                        <p:attrNameLst>
                                          <p:attrName>ppt_x</p:attrName>
                                        </p:attrNameLst>
                                      </p:cBhvr>
                                      <p:tavLst>
                                        <p:tav tm="0">
                                          <p:val>
                                            <p:strVal val="0-#ppt_w/2"/>
                                          </p:val>
                                        </p:tav>
                                        <p:tav tm="100000">
                                          <p:val>
                                            <p:strVal val="#ppt_x"/>
                                          </p:val>
                                        </p:tav>
                                      </p:tavLst>
                                    </p:anim>
                                    <p:anim calcmode="lin" valueType="num">
                                      <p:cBhvr additive="base">
                                        <p:cTn id="24" dur="1000" fill="hold"/>
                                        <p:tgtEl>
                                          <p:spTgt spid="8221"/>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8220"/>
                                        </p:tgtEl>
                                        <p:attrNameLst>
                                          <p:attrName>style.visibility</p:attrName>
                                        </p:attrNameLst>
                                      </p:cBhvr>
                                      <p:to>
                                        <p:strVal val="visible"/>
                                      </p:to>
                                    </p:set>
                                    <p:anim calcmode="lin" valueType="num">
                                      <p:cBhvr additive="base">
                                        <p:cTn id="27" dur="1000" fill="hold"/>
                                        <p:tgtEl>
                                          <p:spTgt spid="8220"/>
                                        </p:tgtEl>
                                        <p:attrNameLst>
                                          <p:attrName>ppt_x</p:attrName>
                                        </p:attrNameLst>
                                      </p:cBhvr>
                                      <p:tavLst>
                                        <p:tav tm="0">
                                          <p:val>
                                            <p:strVal val="0-#ppt_w/2"/>
                                          </p:val>
                                        </p:tav>
                                        <p:tav tm="100000">
                                          <p:val>
                                            <p:strVal val="#ppt_x"/>
                                          </p:val>
                                        </p:tav>
                                      </p:tavLst>
                                    </p:anim>
                                    <p:anim calcmode="lin" valueType="num">
                                      <p:cBhvr additive="base">
                                        <p:cTn id="28" dur="1000" fill="hold"/>
                                        <p:tgtEl>
                                          <p:spTgt spid="8220"/>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8216"/>
                                        </p:tgtEl>
                                        <p:attrNameLst>
                                          <p:attrName>style.visibility</p:attrName>
                                        </p:attrNameLst>
                                      </p:cBhvr>
                                      <p:to>
                                        <p:strVal val="visible"/>
                                      </p:to>
                                    </p:set>
                                    <p:anim calcmode="lin" valueType="num">
                                      <p:cBhvr additive="base">
                                        <p:cTn id="31" dur="500" fill="hold"/>
                                        <p:tgtEl>
                                          <p:spTgt spid="8216"/>
                                        </p:tgtEl>
                                        <p:attrNameLst>
                                          <p:attrName>ppt_x</p:attrName>
                                        </p:attrNameLst>
                                      </p:cBhvr>
                                      <p:tavLst>
                                        <p:tav tm="0">
                                          <p:val>
                                            <p:strVal val="1+#ppt_w/2"/>
                                          </p:val>
                                        </p:tav>
                                        <p:tav tm="100000">
                                          <p:val>
                                            <p:strVal val="#ppt_x"/>
                                          </p:val>
                                        </p:tav>
                                      </p:tavLst>
                                    </p:anim>
                                    <p:anim calcmode="lin" valueType="num">
                                      <p:cBhvr additive="base">
                                        <p:cTn id="32" dur="500" fill="hold"/>
                                        <p:tgtEl>
                                          <p:spTgt spid="8216"/>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8219"/>
                                        </p:tgtEl>
                                        <p:attrNameLst>
                                          <p:attrName>style.visibility</p:attrName>
                                        </p:attrNameLst>
                                      </p:cBhvr>
                                      <p:to>
                                        <p:strVal val="visible"/>
                                      </p:to>
                                    </p:set>
                                    <p:anim calcmode="lin" valueType="num">
                                      <p:cBhvr additive="base">
                                        <p:cTn id="35" dur="1000" fill="hold"/>
                                        <p:tgtEl>
                                          <p:spTgt spid="8219"/>
                                        </p:tgtEl>
                                        <p:attrNameLst>
                                          <p:attrName>ppt_x</p:attrName>
                                        </p:attrNameLst>
                                      </p:cBhvr>
                                      <p:tavLst>
                                        <p:tav tm="0">
                                          <p:val>
                                            <p:strVal val="1+#ppt_w/2"/>
                                          </p:val>
                                        </p:tav>
                                        <p:tav tm="100000">
                                          <p:val>
                                            <p:strVal val="#ppt_x"/>
                                          </p:val>
                                        </p:tav>
                                      </p:tavLst>
                                    </p:anim>
                                    <p:anim calcmode="lin" valueType="num">
                                      <p:cBhvr additive="base">
                                        <p:cTn id="36" dur="1000" fill="hold"/>
                                        <p:tgtEl>
                                          <p:spTgt spid="82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8226"/>
                                        </p:tgtEl>
                                        <p:attrNameLst>
                                          <p:attrName>style.visibility</p:attrName>
                                        </p:attrNameLst>
                                      </p:cBhvr>
                                      <p:to>
                                        <p:strVal val="visible"/>
                                      </p:to>
                                    </p:set>
                                    <p:anim calcmode="lin" valueType="num">
                                      <p:cBhvr additive="base">
                                        <p:cTn id="39" dur="1000" fill="hold"/>
                                        <p:tgtEl>
                                          <p:spTgt spid="8226"/>
                                        </p:tgtEl>
                                        <p:attrNameLst>
                                          <p:attrName>ppt_x</p:attrName>
                                        </p:attrNameLst>
                                      </p:cBhvr>
                                      <p:tavLst>
                                        <p:tav tm="0">
                                          <p:val>
                                            <p:strVal val="1+#ppt_w/2"/>
                                          </p:val>
                                        </p:tav>
                                        <p:tav tm="100000">
                                          <p:val>
                                            <p:strVal val="#ppt_x"/>
                                          </p:val>
                                        </p:tav>
                                      </p:tavLst>
                                    </p:anim>
                                    <p:anim calcmode="lin" valueType="num">
                                      <p:cBhvr additive="base">
                                        <p:cTn id="40" dur="1000" fill="hold"/>
                                        <p:tgtEl>
                                          <p:spTgt spid="8226"/>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8225"/>
                                        </p:tgtEl>
                                        <p:attrNameLst>
                                          <p:attrName>style.visibility</p:attrName>
                                        </p:attrNameLst>
                                      </p:cBhvr>
                                      <p:to>
                                        <p:strVal val="visible"/>
                                      </p:to>
                                    </p:set>
                                    <p:anim calcmode="lin" valueType="num">
                                      <p:cBhvr additive="base">
                                        <p:cTn id="43" dur="1000" fill="hold"/>
                                        <p:tgtEl>
                                          <p:spTgt spid="8225"/>
                                        </p:tgtEl>
                                        <p:attrNameLst>
                                          <p:attrName>ppt_x</p:attrName>
                                        </p:attrNameLst>
                                      </p:cBhvr>
                                      <p:tavLst>
                                        <p:tav tm="0">
                                          <p:val>
                                            <p:strVal val="1+#ppt_w/2"/>
                                          </p:val>
                                        </p:tav>
                                        <p:tav tm="100000">
                                          <p:val>
                                            <p:strVal val="#ppt_x"/>
                                          </p:val>
                                        </p:tav>
                                      </p:tavLst>
                                    </p:anim>
                                    <p:anim calcmode="lin" valueType="num">
                                      <p:cBhvr additive="base">
                                        <p:cTn id="44" dur="1000" fill="hold"/>
                                        <p:tgtEl>
                                          <p:spTgt spid="822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8224"/>
                                        </p:tgtEl>
                                        <p:attrNameLst>
                                          <p:attrName>style.visibility</p:attrName>
                                        </p:attrNameLst>
                                      </p:cBhvr>
                                      <p:to>
                                        <p:strVal val="visible"/>
                                      </p:to>
                                    </p:set>
                                    <p:anim calcmode="lin" valueType="num">
                                      <p:cBhvr additive="base">
                                        <p:cTn id="47" dur="1000" fill="hold"/>
                                        <p:tgtEl>
                                          <p:spTgt spid="8224"/>
                                        </p:tgtEl>
                                        <p:attrNameLst>
                                          <p:attrName>ppt_x</p:attrName>
                                        </p:attrNameLst>
                                      </p:cBhvr>
                                      <p:tavLst>
                                        <p:tav tm="0">
                                          <p:val>
                                            <p:strVal val="1+#ppt_w/2"/>
                                          </p:val>
                                        </p:tav>
                                        <p:tav tm="100000">
                                          <p:val>
                                            <p:strVal val="#ppt_x"/>
                                          </p:val>
                                        </p:tav>
                                      </p:tavLst>
                                    </p:anim>
                                    <p:anim calcmode="lin" valueType="num">
                                      <p:cBhvr additive="base">
                                        <p:cTn id="48" dur="1000" fill="hold"/>
                                        <p:tgtEl>
                                          <p:spTgt spid="8224"/>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2000"/>
                            </p:stCondLst>
                            <p:childTnLst>
                              <p:par>
                                <p:cTn id="50" presetID="22" presetClass="entr" presetSubtype="8" fill="hold" grpId="0" nodeType="afterEffect">
                                  <p:stCondLst>
                                    <p:cond delay="0"/>
                                  </p:stCondLst>
                                  <p:childTnLst>
                                    <p:set>
                                      <p:cBhvr>
                                        <p:cTn id="51" dur="1" fill="hold">
                                          <p:stCondLst>
                                            <p:cond delay="0"/>
                                          </p:stCondLst>
                                        </p:cTn>
                                        <p:tgtEl>
                                          <p:spTgt spid="8218"/>
                                        </p:tgtEl>
                                        <p:attrNameLst>
                                          <p:attrName>style.visibility</p:attrName>
                                        </p:attrNameLst>
                                      </p:cBhvr>
                                      <p:to>
                                        <p:strVal val="visible"/>
                                      </p:to>
                                    </p:set>
                                    <p:animEffect transition="in" filter="wipe(left)">
                                      <p:cBhvr>
                                        <p:cTn id="52" dur="500"/>
                                        <p:tgtEl>
                                          <p:spTgt spid="8218"/>
                                        </p:tgtEl>
                                      </p:cBhvr>
                                    </p:animEffect>
                                  </p:childTnLst>
                                </p:cTn>
                              </p:par>
                            </p:childTnLst>
                          </p:cTn>
                        </p:par>
                        <p:par>
                          <p:cTn id="53" fill="hold" nodeType="afterGroup">
                            <p:stCondLst>
                              <p:cond delay="2500"/>
                            </p:stCondLst>
                            <p:childTnLst>
                              <p:par>
                                <p:cTn id="54" presetID="2" presetClass="entr" presetSubtype="4" fill="hold" grpId="0" nodeType="afterEffect">
                                  <p:stCondLst>
                                    <p:cond delay="0"/>
                                  </p:stCondLst>
                                  <p:childTnLst>
                                    <p:set>
                                      <p:cBhvr>
                                        <p:cTn id="55" dur="1" fill="hold">
                                          <p:stCondLst>
                                            <p:cond delay="0"/>
                                          </p:stCondLst>
                                        </p:cTn>
                                        <p:tgtEl>
                                          <p:spTgt spid="8217"/>
                                        </p:tgtEl>
                                        <p:attrNameLst>
                                          <p:attrName>style.visibility</p:attrName>
                                        </p:attrNameLst>
                                      </p:cBhvr>
                                      <p:to>
                                        <p:strVal val="visible"/>
                                      </p:to>
                                    </p:set>
                                    <p:anim calcmode="lin" valueType="num">
                                      <p:cBhvr additive="base">
                                        <p:cTn id="56" dur="2000" fill="hold"/>
                                        <p:tgtEl>
                                          <p:spTgt spid="8217"/>
                                        </p:tgtEl>
                                        <p:attrNameLst>
                                          <p:attrName>ppt_x</p:attrName>
                                        </p:attrNameLst>
                                      </p:cBhvr>
                                      <p:tavLst>
                                        <p:tav tm="0">
                                          <p:val>
                                            <p:strVal val="#ppt_x"/>
                                          </p:val>
                                        </p:tav>
                                        <p:tav tm="100000">
                                          <p:val>
                                            <p:strVal val="#ppt_x"/>
                                          </p:val>
                                        </p:tav>
                                      </p:tavLst>
                                    </p:anim>
                                    <p:anim calcmode="lin" valueType="num">
                                      <p:cBhvr additive="base">
                                        <p:cTn id="57" dur="2000" fill="hold"/>
                                        <p:tgtEl>
                                          <p:spTgt spid="8217"/>
                                        </p:tgtEl>
                                        <p:attrNameLst>
                                          <p:attrName>ppt_y</p:attrName>
                                        </p:attrNameLst>
                                      </p:cBhvr>
                                      <p:tavLst>
                                        <p:tav tm="0">
                                          <p:val>
                                            <p:strVal val="1+#ppt_h/2"/>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xit" presetSubtype="8" fill="hold" nodeType="clickEffect">
                                  <p:stCondLst>
                                    <p:cond delay="0"/>
                                  </p:stCondLst>
                                  <p:childTnLst>
                                    <p:anim calcmode="lin" valueType="num">
                                      <p:cBhvr additive="base">
                                        <p:cTn id="61" dur="1000"/>
                                        <p:tgtEl>
                                          <p:spTgt spid="8222"/>
                                        </p:tgtEl>
                                        <p:attrNameLst>
                                          <p:attrName>ppt_x</p:attrName>
                                        </p:attrNameLst>
                                      </p:cBhvr>
                                      <p:tavLst>
                                        <p:tav tm="0">
                                          <p:val>
                                            <p:strVal val="ppt_x"/>
                                          </p:val>
                                        </p:tav>
                                        <p:tav tm="100000">
                                          <p:val>
                                            <p:strVal val="0-ppt_w/2"/>
                                          </p:val>
                                        </p:tav>
                                      </p:tavLst>
                                    </p:anim>
                                    <p:anim calcmode="lin" valueType="num">
                                      <p:cBhvr additive="base">
                                        <p:cTn id="62" dur="1000"/>
                                        <p:tgtEl>
                                          <p:spTgt spid="8222"/>
                                        </p:tgtEl>
                                        <p:attrNameLst>
                                          <p:attrName>ppt_y</p:attrName>
                                        </p:attrNameLst>
                                      </p:cBhvr>
                                      <p:tavLst>
                                        <p:tav tm="0">
                                          <p:val>
                                            <p:strVal val="ppt_y"/>
                                          </p:val>
                                        </p:tav>
                                        <p:tav tm="100000">
                                          <p:val>
                                            <p:strVal val="ppt_y"/>
                                          </p:val>
                                        </p:tav>
                                      </p:tavLst>
                                    </p:anim>
                                    <p:set>
                                      <p:cBhvr>
                                        <p:cTn id="63" dur="1" fill="hold">
                                          <p:stCondLst>
                                            <p:cond delay="999"/>
                                          </p:stCondLst>
                                        </p:cTn>
                                        <p:tgtEl>
                                          <p:spTgt spid="8222"/>
                                        </p:tgtEl>
                                        <p:attrNameLst>
                                          <p:attrName>style.visibility</p:attrName>
                                        </p:attrNameLst>
                                      </p:cBhvr>
                                      <p:to>
                                        <p:strVal val="hidden"/>
                                      </p:to>
                                    </p:set>
                                  </p:childTnLst>
                                </p:cTn>
                              </p:par>
                              <p:par>
                                <p:cTn id="64" presetID="2" presetClass="exit" presetSubtype="8" fill="hold" nodeType="withEffect">
                                  <p:stCondLst>
                                    <p:cond delay="0"/>
                                  </p:stCondLst>
                                  <p:childTnLst>
                                    <p:anim calcmode="lin" valueType="num">
                                      <p:cBhvr additive="base">
                                        <p:cTn id="65" dur="1000"/>
                                        <p:tgtEl>
                                          <p:spTgt spid="8223"/>
                                        </p:tgtEl>
                                        <p:attrNameLst>
                                          <p:attrName>ppt_x</p:attrName>
                                        </p:attrNameLst>
                                      </p:cBhvr>
                                      <p:tavLst>
                                        <p:tav tm="0">
                                          <p:val>
                                            <p:strVal val="ppt_x"/>
                                          </p:val>
                                        </p:tav>
                                        <p:tav tm="100000">
                                          <p:val>
                                            <p:strVal val="0-ppt_w/2"/>
                                          </p:val>
                                        </p:tav>
                                      </p:tavLst>
                                    </p:anim>
                                    <p:anim calcmode="lin" valueType="num">
                                      <p:cBhvr additive="base">
                                        <p:cTn id="66" dur="1000"/>
                                        <p:tgtEl>
                                          <p:spTgt spid="8223"/>
                                        </p:tgtEl>
                                        <p:attrNameLst>
                                          <p:attrName>ppt_y</p:attrName>
                                        </p:attrNameLst>
                                      </p:cBhvr>
                                      <p:tavLst>
                                        <p:tav tm="0">
                                          <p:val>
                                            <p:strVal val="ppt_y"/>
                                          </p:val>
                                        </p:tav>
                                        <p:tav tm="100000">
                                          <p:val>
                                            <p:strVal val="ppt_y"/>
                                          </p:val>
                                        </p:tav>
                                      </p:tavLst>
                                    </p:anim>
                                    <p:set>
                                      <p:cBhvr>
                                        <p:cTn id="67" dur="1" fill="hold">
                                          <p:stCondLst>
                                            <p:cond delay="999"/>
                                          </p:stCondLst>
                                        </p:cTn>
                                        <p:tgtEl>
                                          <p:spTgt spid="8223"/>
                                        </p:tgtEl>
                                        <p:attrNameLst>
                                          <p:attrName>style.visibility</p:attrName>
                                        </p:attrNameLst>
                                      </p:cBhvr>
                                      <p:to>
                                        <p:strVal val="hidden"/>
                                      </p:to>
                                    </p:set>
                                  </p:childTnLst>
                                </p:cTn>
                              </p:par>
                              <p:par>
                                <p:cTn id="68" presetID="2" presetClass="exit" presetSubtype="8" fill="hold" nodeType="withEffect">
                                  <p:stCondLst>
                                    <p:cond delay="0"/>
                                  </p:stCondLst>
                                  <p:childTnLst>
                                    <p:anim calcmode="lin" valueType="num">
                                      <p:cBhvr additive="base">
                                        <p:cTn id="69" dur="1000"/>
                                        <p:tgtEl>
                                          <p:spTgt spid="8221"/>
                                        </p:tgtEl>
                                        <p:attrNameLst>
                                          <p:attrName>ppt_x</p:attrName>
                                        </p:attrNameLst>
                                      </p:cBhvr>
                                      <p:tavLst>
                                        <p:tav tm="0">
                                          <p:val>
                                            <p:strVal val="ppt_x"/>
                                          </p:val>
                                        </p:tav>
                                        <p:tav tm="100000">
                                          <p:val>
                                            <p:strVal val="0-ppt_w/2"/>
                                          </p:val>
                                        </p:tav>
                                      </p:tavLst>
                                    </p:anim>
                                    <p:anim calcmode="lin" valueType="num">
                                      <p:cBhvr additive="base">
                                        <p:cTn id="70" dur="1000"/>
                                        <p:tgtEl>
                                          <p:spTgt spid="8221"/>
                                        </p:tgtEl>
                                        <p:attrNameLst>
                                          <p:attrName>ppt_y</p:attrName>
                                        </p:attrNameLst>
                                      </p:cBhvr>
                                      <p:tavLst>
                                        <p:tav tm="0">
                                          <p:val>
                                            <p:strVal val="ppt_y"/>
                                          </p:val>
                                        </p:tav>
                                        <p:tav tm="100000">
                                          <p:val>
                                            <p:strVal val="ppt_y"/>
                                          </p:val>
                                        </p:tav>
                                      </p:tavLst>
                                    </p:anim>
                                    <p:set>
                                      <p:cBhvr>
                                        <p:cTn id="71" dur="1" fill="hold">
                                          <p:stCondLst>
                                            <p:cond delay="999"/>
                                          </p:stCondLst>
                                        </p:cTn>
                                        <p:tgtEl>
                                          <p:spTgt spid="8221"/>
                                        </p:tgtEl>
                                        <p:attrNameLst>
                                          <p:attrName>style.visibility</p:attrName>
                                        </p:attrNameLst>
                                      </p:cBhvr>
                                      <p:to>
                                        <p:strVal val="hidden"/>
                                      </p:to>
                                    </p:set>
                                  </p:childTnLst>
                                </p:cTn>
                              </p:par>
                              <p:par>
                                <p:cTn id="72" presetID="2" presetClass="exit" presetSubtype="8" fill="hold" nodeType="withEffect">
                                  <p:stCondLst>
                                    <p:cond delay="0"/>
                                  </p:stCondLst>
                                  <p:childTnLst>
                                    <p:anim calcmode="lin" valueType="num">
                                      <p:cBhvr additive="base">
                                        <p:cTn id="73" dur="1000"/>
                                        <p:tgtEl>
                                          <p:spTgt spid="8220"/>
                                        </p:tgtEl>
                                        <p:attrNameLst>
                                          <p:attrName>ppt_x</p:attrName>
                                        </p:attrNameLst>
                                      </p:cBhvr>
                                      <p:tavLst>
                                        <p:tav tm="0">
                                          <p:val>
                                            <p:strVal val="ppt_x"/>
                                          </p:val>
                                        </p:tav>
                                        <p:tav tm="100000">
                                          <p:val>
                                            <p:strVal val="0-ppt_w/2"/>
                                          </p:val>
                                        </p:tav>
                                      </p:tavLst>
                                    </p:anim>
                                    <p:anim calcmode="lin" valueType="num">
                                      <p:cBhvr additive="base">
                                        <p:cTn id="74" dur="1000"/>
                                        <p:tgtEl>
                                          <p:spTgt spid="8220"/>
                                        </p:tgtEl>
                                        <p:attrNameLst>
                                          <p:attrName>ppt_y</p:attrName>
                                        </p:attrNameLst>
                                      </p:cBhvr>
                                      <p:tavLst>
                                        <p:tav tm="0">
                                          <p:val>
                                            <p:strVal val="ppt_y"/>
                                          </p:val>
                                        </p:tav>
                                        <p:tav tm="100000">
                                          <p:val>
                                            <p:strVal val="ppt_y"/>
                                          </p:val>
                                        </p:tav>
                                      </p:tavLst>
                                    </p:anim>
                                    <p:set>
                                      <p:cBhvr>
                                        <p:cTn id="75" dur="1" fill="hold">
                                          <p:stCondLst>
                                            <p:cond delay="999"/>
                                          </p:stCondLst>
                                        </p:cTn>
                                        <p:tgtEl>
                                          <p:spTgt spid="8220"/>
                                        </p:tgtEl>
                                        <p:attrNameLst>
                                          <p:attrName>style.visibility</p:attrName>
                                        </p:attrNameLst>
                                      </p:cBhvr>
                                      <p:to>
                                        <p:strVal val="hidden"/>
                                      </p:to>
                                    </p:set>
                                  </p:childTnLst>
                                </p:cTn>
                              </p:par>
                              <p:par>
                                <p:cTn id="76" presetID="2" presetClass="exit" presetSubtype="2" fill="hold" nodeType="withEffect">
                                  <p:stCondLst>
                                    <p:cond delay="0"/>
                                  </p:stCondLst>
                                  <p:childTnLst>
                                    <p:anim calcmode="lin" valueType="num">
                                      <p:cBhvr additive="base">
                                        <p:cTn id="77" dur="1000"/>
                                        <p:tgtEl>
                                          <p:spTgt spid="8219"/>
                                        </p:tgtEl>
                                        <p:attrNameLst>
                                          <p:attrName>ppt_x</p:attrName>
                                        </p:attrNameLst>
                                      </p:cBhvr>
                                      <p:tavLst>
                                        <p:tav tm="0">
                                          <p:val>
                                            <p:strVal val="ppt_x"/>
                                          </p:val>
                                        </p:tav>
                                        <p:tav tm="100000">
                                          <p:val>
                                            <p:strVal val="1+ppt_w/2"/>
                                          </p:val>
                                        </p:tav>
                                      </p:tavLst>
                                    </p:anim>
                                    <p:anim calcmode="lin" valueType="num">
                                      <p:cBhvr additive="base">
                                        <p:cTn id="78" dur="1000"/>
                                        <p:tgtEl>
                                          <p:spTgt spid="8219"/>
                                        </p:tgtEl>
                                        <p:attrNameLst>
                                          <p:attrName>ppt_y</p:attrName>
                                        </p:attrNameLst>
                                      </p:cBhvr>
                                      <p:tavLst>
                                        <p:tav tm="0">
                                          <p:val>
                                            <p:strVal val="ppt_y"/>
                                          </p:val>
                                        </p:tav>
                                        <p:tav tm="100000">
                                          <p:val>
                                            <p:strVal val="ppt_y"/>
                                          </p:val>
                                        </p:tav>
                                      </p:tavLst>
                                    </p:anim>
                                    <p:set>
                                      <p:cBhvr>
                                        <p:cTn id="79" dur="1" fill="hold">
                                          <p:stCondLst>
                                            <p:cond delay="999"/>
                                          </p:stCondLst>
                                        </p:cTn>
                                        <p:tgtEl>
                                          <p:spTgt spid="8219"/>
                                        </p:tgtEl>
                                        <p:attrNameLst>
                                          <p:attrName>style.visibility</p:attrName>
                                        </p:attrNameLst>
                                      </p:cBhvr>
                                      <p:to>
                                        <p:strVal val="hidden"/>
                                      </p:to>
                                    </p:set>
                                  </p:childTnLst>
                                </p:cTn>
                              </p:par>
                              <p:par>
                                <p:cTn id="80" presetID="2" presetClass="exit" presetSubtype="2" fill="hold" nodeType="withEffect">
                                  <p:stCondLst>
                                    <p:cond delay="0"/>
                                  </p:stCondLst>
                                  <p:childTnLst>
                                    <p:anim calcmode="lin" valueType="num">
                                      <p:cBhvr additive="base">
                                        <p:cTn id="81" dur="1000"/>
                                        <p:tgtEl>
                                          <p:spTgt spid="8226"/>
                                        </p:tgtEl>
                                        <p:attrNameLst>
                                          <p:attrName>ppt_x</p:attrName>
                                        </p:attrNameLst>
                                      </p:cBhvr>
                                      <p:tavLst>
                                        <p:tav tm="0">
                                          <p:val>
                                            <p:strVal val="ppt_x"/>
                                          </p:val>
                                        </p:tav>
                                        <p:tav tm="100000">
                                          <p:val>
                                            <p:strVal val="1+ppt_w/2"/>
                                          </p:val>
                                        </p:tav>
                                      </p:tavLst>
                                    </p:anim>
                                    <p:anim calcmode="lin" valueType="num">
                                      <p:cBhvr additive="base">
                                        <p:cTn id="82" dur="1000"/>
                                        <p:tgtEl>
                                          <p:spTgt spid="8226"/>
                                        </p:tgtEl>
                                        <p:attrNameLst>
                                          <p:attrName>ppt_y</p:attrName>
                                        </p:attrNameLst>
                                      </p:cBhvr>
                                      <p:tavLst>
                                        <p:tav tm="0">
                                          <p:val>
                                            <p:strVal val="ppt_y"/>
                                          </p:val>
                                        </p:tav>
                                        <p:tav tm="100000">
                                          <p:val>
                                            <p:strVal val="ppt_y"/>
                                          </p:val>
                                        </p:tav>
                                      </p:tavLst>
                                    </p:anim>
                                    <p:set>
                                      <p:cBhvr>
                                        <p:cTn id="83" dur="1" fill="hold">
                                          <p:stCondLst>
                                            <p:cond delay="999"/>
                                          </p:stCondLst>
                                        </p:cTn>
                                        <p:tgtEl>
                                          <p:spTgt spid="8226"/>
                                        </p:tgtEl>
                                        <p:attrNameLst>
                                          <p:attrName>style.visibility</p:attrName>
                                        </p:attrNameLst>
                                      </p:cBhvr>
                                      <p:to>
                                        <p:strVal val="hidden"/>
                                      </p:to>
                                    </p:set>
                                  </p:childTnLst>
                                </p:cTn>
                              </p:par>
                              <p:par>
                                <p:cTn id="84" presetID="2" presetClass="exit" presetSubtype="2" fill="hold" nodeType="withEffect">
                                  <p:stCondLst>
                                    <p:cond delay="0"/>
                                  </p:stCondLst>
                                  <p:childTnLst>
                                    <p:anim calcmode="lin" valueType="num">
                                      <p:cBhvr additive="base">
                                        <p:cTn id="85" dur="1000"/>
                                        <p:tgtEl>
                                          <p:spTgt spid="8225"/>
                                        </p:tgtEl>
                                        <p:attrNameLst>
                                          <p:attrName>ppt_x</p:attrName>
                                        </p:attrNameLst>
                                      </p:cBhvr>
                                      <p:tavLst>
                                        <p:tav tm="0">
                                          <p:val>
                                            <p:strVal val="ppt_x"/>
                                          </p:val>
                                        </p:tav>
                                        <p:tav tm="100000">
                                          <p:val>
                                            <p:strVal val="1+ppt_w/2"/>
                                          </p:val>
                                        </p:tav>
                                      </p:tavLst>
                                    </p:anim>
                                    <p:anim calcmode="lin" valueType="num">
                                      <p:cBhvr additive="base">
                                        <p:cTn id="86" dur="1000"/>
                                        <p:tgtEl>
                                          <p:spTgt spid="8225"/>
                                        </p:tgtEl>
                                        <p:attrNameLst>
                                          <p:attrName>ppt_y</p:attrName>
                                        </p:attrNameLst>
                                      </p:cBhvr>
                                      <p:tavLst>
                                        <p:tav tm="0">
                                          <p:val>
                                            <p:strVal val="ppt_y"/>
                                          </p:val>
                                        </p:tav>
                                        <p:tav tm="100000">
                                          <p:val>
                                            <p:strVal val="ppt_y"/>
                                          </p:val>
                                        </p:tav>
                                      </p:tavLst>
                                    </p:anim>
                                    <p:set>
                                      <p:cBhvr>
                                        <p:cTn id="87" dur="1" fill="hold">
                                          <p:stCondLst>
                                            <p:cond delay="999"/>
                                          </p:stCondLst>
                                        </p:cTn>
                                        <p:tgtEl>
                                          <p:spTgt spid="8225"/>
                                        </p:tgtEl>
                                        <p:attrNameLst>
                                          <p:attrName>style.visibility</p:attrName>
                                        </p:attrNameLst>
                                      </p:cBhvr>
                                      <p:to>
                                        <p:strVal val="hidden"/>
                                      </p:to>
                                    </p:set>
                                  </p:childTnLst>
                                </p:cTn>
                              </p:par>
                              <p:par>
                                <p:cTn id="88" presetID="2" presetClass="exit" presetSubtype="2" fill="hold" nodeType="withEffect">
                                  <p:stCondLst>
                                    <p:cond delay="0"/>
                                  </p:stCondLst>
                                  <p:childTnLst>
                                    <p:anim calcmode="lin" valueType="num">
                                      <p:cBhvr additive="base">
                                        <p:cTn id="89" dur="1000"/>
                                        <p:tgtEl>
                                          <p:spTgt spid="8224"/>
                                        </p:tgtEl>
                                        <p:attrNameLst>
                                          <p:attrName>ppt_x</p:attrName>
                                        </p:attrNameLst>
                                      </p:cBhvr>
                                      <p:tavLst>
                                        <p:tav tm="0">
                                          <p:val>
                                            <p:strVal val="ppt_x"/>
                                          </p:val>
                                        </p:tav>
                                        <p:tav tm="100000">
                                          <p:val>
                                            <p:strVal val="1+ppt_w/2"/>
                                          </p:val>
                                        </p:tav>
                                      </p:tavLst>
                                    </p:anim>
                                    <p:anim calcmode="lin" valueType="num">
                                      <p:cBhvr additive="base">
                                        <p:cTn id="90" dur="1000"/>
                                        <p:tgtEl>
                                          <p:spTgt spid="8224"/>
                                        </p:tgtEl>
                                        <p:attrNameLst>
                                          <p:attrName>ppt_y</p:attrName>
                                        </p:attrNameLst>
                                      </p:cBhvr>
                                      <p:tavLst>
                                        <p:tav tm="0">
                                          <p:val>
                                            <p:strVal val="ppt_y"/>
                                          </p:val>
                                        </p:tav>
                                        <p:tav tm="100000">
                                          <p:val>
                                            <p:strVal val="ppt_y"/>
                                          </p:val>
                                        </p:tav>
                                      </p:tavLst>
                                    </p:anim>
                                    <p:set>
                                      <p:cBhvr>
                                        <p:cTn id="91" dur="1" fill="hold">
                                          <p:stCondLst>
                                            <p:cond delay="999"/>
                                          </p:stCondLst>
                                        </p:cTn>
                                        <p:tgtEl>
                                          <p:spTgt spid="82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5" grpId="0"/>
      <p:bldP spid="8216" grpId="0"/>
      <p:bldP spid="8217" grpId="0"/>
      <p:bldP spid="8218" grpId="0"/>
      <p:bldP spid="8219" grpId="0"/>
      <p:bldP spid="8220" grpId="0"/>
      <p:bldP spid="8221" grpId="0"/>
      <p:bldP spid="8222" grpId="0"/>
      <p:bldP spid="8223" grpId="0"/>
      <p:bldP spid="8224" grpId="0"/>
      <p:bldP spid="8225" grpId="0"/>
      <p:bldP spid="82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490" name="Group 2"/>
          <p:cNvGraphicFramePr>
            <a:graphicFrameLocks noGrp="1"/>
          </p:cNvGraphicFramePr>
          <p:nvPr>
            <p:ph/>
          </p:nvPr>
        </p:nvGraphicFramePr>
        <p:xfrm>
          <a:off x="971550" y="2532063"/>
          <a:ext cx="7235825" cy="3778250"/>
        </p:xfrm>
        <a:graphic>
          <a:graphicData uri="http://schemas.openxmlformats.org/drawingml/2006/table">
            <a:tbl>
              <a:tblPr/>
              <a:tblGrid>
                <a:gridCol w="3708400"/>
                <a:gridCol w="3527425"/>
              </a:tblGrid>
              <a:tr h="74136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rgbClr val="CEEEFE"/>
                        </a:solidFill>
                        <a:effectLst/>
                        <a:latin typeface="Arial" charset="0"/>
                      </a:endParaRPr>
                    </a:p>
                  </a:txBody>
                  <a:tcPr horzOverflow="overflow">
                    <a:lnL w="3810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lnTlToBr>
                      <a:noFill/>
                    </a:lnTlToBr>
                    <a:lnBlToTr>
                      <a:noFill/>
                    </a:lnBlToTr>
                    <a:solidFill>
                      <a:srgbClr val="CEEEFE"/>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rgbClr val="CEEEFE"/>
                        </a:solidFill>
                        <a:effectLst/>
                        <a:latin typeface="Arial" charset="0"/>
                      </a:endParaRPr>
                    </a:p>
                  </a:txBody>
                  <a:tcPr horzOverflow="overflow">
                    <a:lnL w="1905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lnTlToBr>
                      <a:noFill/>
                    </a:lnTlToBr>
                    <a:lnBlToTr>
                      <a:noFill/>
                    </a:lnBlToTr>
                    <a:solidFill>
                      <a:srgbClr val="CEEEFE"/>
                    </a:solidFill>
                  </a:tcPr>
                </a:tc>
              </a:tr>
              <a:tr h="815975">
                <a:tc>
                  <a:txBody>
                    <a:bodyPr/>
                    <a:lstStyle/>
                    <a:p>
                      <a:pPr marL="0" marR="0" lvl="0" indent="808038" algn="l" defTabSz="914400" rtl="0" eaLnBrk="1" fontAlgn="base" latinLnBrk="0" hangingPunct="1">
                        <a:lnSpc>
                          <a:spcPct val="100000"/>
                        </a:lnSpc>
                        <a:spcBef>
                          <a:spcPct val="20000"/>
                        </a:spcBef>
                        <a:spcAft>
                          <a:spcPct val="0"/>
                        </a:spcAft>
                        <a:buClr>
                          <a:schemeClr val="tx2"/>
                        </a:buClr>
                        <a:buSzTx/>
                        <a:buFontTx/>
                        <a:buNone/>
                        <a:tabLst/>
                      </a:pPr>
                      <a:endParaRPr kumimoji="0" lang="en-US" sz="400" b="0" i="0" u="none" strike="noStrike" cap="none" normalizeH="0" baseline="0" smtClean="0">
                        <a:ln>
                          <a:noFill/>
                        </a:ln>
                        <a:solidFill>
                          <a:srgbClr val="CEEEFE"/>
                        </a:solidFill>
                        <a:effectLst/>
                        <a:latin typeface="Arial" charset="0"/>
                      </a:endParaRPr>
                    </a:p>
                    <a:p>
                      <a:pPr marL="0" marR="0" lvl="0" indent="808038" algn="l" defTabSz="914400" rtl="0" eaLnBrk="1" fontAlgn="base" latinLnBrk="0" hangingPunct="1">
                        <a:lnSpc>
                          <a:spcPct val="100000"/>
                        </a:lnSpc>
                        <a:spcBef>
                          <a:spcPct val="20000"/>
                        </a:spcBef>
                        <a:spcAft>
                          <a:spcPct val="0"/>
                        </a:spcAft>
                        <a:buClr>
                          <a:schemeClr val="tx2"/>
                        </a:buClr>
                        <a:buSzTx/>
                        <a:buFontTx/>
                        <a:buNone/>
                        <a:tabLst/>
                      </a:pPr>
                      <a:endParaRPr kumimoji="0" lang="en-US" sz="2800" b="1" i="0" u="none" strike="noStrike" cap="none" normalizeH="0" baseline="0" smtClean="0">
                        <a:ln>
                          <a:noFill/>
                        </a:ln>
                        <a:solidFill>
                          <a:srgbClr val="CEEEFE"/>
                        </a:solidFill>
                        <a:effectLst/>
                        <a:latin typeface="Arial" charset="0"/>
                      </a:endParaRPr>
                    </a:p>
                  </a:txBody>
                  <a:tcPr horzOverflow="overflow">
                    <a:lnL w="3810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lnTlToBr>
                      <a:noFill/>
                    </a:lnTlToBr>
                    <a:lnBlToTr>
                      <a:noFill/>
                    </a:lnBlToTr>
                    <a:solidFill>
                      <a:srgbClr val="CEEEFE"/>
                    </a:solidFill>
                  </a:tcPr>
                </a:tc>
                <a:tc>
                  <a:txBody>
                    <a:bodyPr/>
                    <a:lstStyle/>
                    <a:p>
                      <a:pPr marL="0" marR="0" lvl="0" indent="1082675" algn="l" defTabSz="914400" rtl="0" eaLnBrk="1" fontAlgn="base" latinLnBrk="0" hangingPunct="1">
                        <a:lnSpc>
                          <a:spcPct val="100000"/>
                        </a:lnSpc>
                        <a:spcBef>
                          <a:spcPct val="20000"/>
                        </a:spcBef>
                        <a:spcAft>
                          <a:spcPct val="0"/>
                        </a:spcAft>
                        <a:buClr>
                          <a:schemeClr val="tx2"/>
                        </a:buClr>
                        <a:buSzTx/>
                        <a:buFontTx/>
                        <a:buNone/>
                        <a:tabLst/>
                      </a:pPr>
                      <a:endParaRPr kumimoji="0" lang="en-US" sz="400" b="0" i="0" u="none" strike="noStrike" cap="none" normalizeH="0" baseline="0" smtClean="0">
                        <a:ln>
                          <a:noFill/>
                        </a:ln>
                        <a:solidFill>
                          <a:srgbClr val="CEEEFE"/>
                        </a:solidFill>
                        <a:effectLst/>
                        <a:latin typeface="Arial" charset="0"/>
                      </a:endParaRPr>
                    </a:p>
                    <a:p>
                      <a:pPr marL="0" marR="0" lvl="0" indent="1082675" algn="l" defTabSz="914400" rtl="0" eaLnBrk="1" fontAlgn="base" latinLnBrk="0" hangingPunct="1">
                        <a:lnSpc>
                          <a:spcPct val="100000"/>
                        </a:lnSpc>
                        <a:spcBef>
                          <a:spcPct val="20000"/>
                        </a:spcBef>
                        <a:spcAft>
                          <a:spcPct val="0"/>
                        </a:spcAft>
                        <a:buClr>
                          <a:schemeClr val="tx2"/>
                        </a:buClr>
                        <a:buSzTx/>
                        <a:buFontTx/>
                        <a:buNone/>
                        <a:tabLst/>
                      </a:pPr>
                      <a:r>
                        <a:rPr kumimoji="0" lang="en-US" sz="2800" b="0" i="0" u="none" strike="noStrike" cap="none" normalizeH="0" baseline="0" smtClean="0">
                          <a:ln>
                            <a:noFill/>
                          </a:ln>
                          <a:solidFill>
                            <a:srgbClr val="CEEEFE"/>
                          </a:solidFill>
                          <a:effectLst/>
                          <a:latin typeface="Arial" charset="0"/>
                        </a:rPr>
                        <a:t>  </a:t>
                      </a:r>
                      <a:endParaRPr kumimoji="0" lang="en-US" sz="2800" b="1" i="0" u="none" strike="noStrike" cap="none" normalizeH="0" baseline="0" smtClean="0">
                        <a:ln>
                          <a:noFill/>
                        </a:ln>
                        <a:solidFill>
                          <a:srgbClr val="CEEEFE"/>
                        </a:solidFill>
                        <a:effectLst/>
                        <a:latin typeface="Arial" charset="0"/>
                      </a:endParaRPr>
                    </a:p>
                  </a:txBody>
                  <a:tcPr horzOverflow="overflow">
                    <a:lnL w="1905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lnTlToBr>
                      <a:noFill/>
                    </a:lnTlToBr>
                    <a:lnBlToTr>
                      <a:noFill/>
                    </a:lnBlToTr>
                    <a:solidFill>
                      <a:srgbClr val="CEEEFE"/>
                    </a:solidFill>
                  </a:tcPr>
                </a:tc>
              </a:tr>
              <a:tr h="741363">
                <a:tc>
                  <a:txBody>
                    <a:bodyPr/>
                    <a:lstStyle/>
                    <a:p>
                      <a:pPr marL="0" marR="0" lvl="0" indent="808038" algn="l" defTabSz="914400" rtl="0" eaLnBrk="1" fontAlgn="base" latinLnBrk="0" hangingPunct="1">
                        <a:lnSpc>
                          <a:spcPct val="100000"/>
                        </a:lnSpc>
                        <a:spcBef>
                          <a:spcPct val="20000"/>
                        </a:spcBef>
                        <a:spcAft>
                          <a:spcPct val="0"/>
                        </a:spcAft>
                        <a:buClr>
                          <a:schemeClr val="tx2"/>
                        </a:buClr>
                        <a:buSzTx/>
                        <a:buFontTx/>
                        <a:buNone/>
                        <a:tabLst/>
                      </a:pPr>
                      <a:endParaRPr kumimoji="0" lang="en-US" sz="400" b="0" i="0" u="none" strike="noStrike" cap="none" normalizeH="0" baseline="0" smtClean="0">
                        <a:ln>
                          <a:noFill/>
                        </a:ln>
                        <a:solidFill>
                          <a:srgbClr val="CEEEFE"/>
                        </a:solidFill>
                        <a:effectLst/>
                        <a:latin typeface="Arial" charset="0"/>
                      </a:endParaRPr>
                    </a:p>
                    <a:p>
                      <a:pPr marL="0" marR="0" lvl="0" indent="808038" algn="l" defTabSz="914400" rtl="0" eaLnBrk="1" fontAlgn="base" latinLnBrk="0" hangingPunct="1">
                        <a:lnSpc>
                          <a:spcPct val="100000"/>
                        </a:lnSpc>
                        <a:spcBef>
                          <a:spcPct val="20000"/>
                        </a:spcBef>
                        <a:spcAft>
                          <a:spcPct val="0"/>
                        </a:spcAft>
                        <a:buClr>
                          <a:schemeClr val="tx2"/>
                        </a:buClr>
                        <a:buSzTx/>
                        <a:buFontTx/>
                        <a:buNone/>
                        <a:tabLst/>
                      </a:pPr>
                      <a:endParaRPr kumimoji="0" lang="en-US" sz="2800" b="1" i="0" u="none" strike="noStrike" cap="none" normalizeH="0" baseline="0" smtClean="0">
                        <a:ln>
                          <a:noFill/>
                        </a:ln>
                        <a:solidFill>
                          <a:srgbClr val="CEEEFE"/>
                        </a:solidFill>
                        <a:effectLst/>
                        <a:latin typeface="Arial" charset="0"/>
                      </a:endParaRPr>
                    </a:p>
                  </a:txBody>
                  <a:tcPr horzOverflow="overflow">
                    <a:lnL w="3810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lnTlToBr>
                      <a:noFill/>
                    </a:lnTlToBr>
                    <a:lnBlToTr>
                      <a:noFill/>
                    </a:lnBlToTr>
                    <a:solidFill>
                      <a:srgbClr val="CEEEFE"/>
                    </a:solidFill>
                  </a:tcPr>
                </a:tc>
                <a:tc>
                  <a:txBody>
                    <a:bodyPr/>
                    <a:lstStyle/>
                    <a:p>
                      <a:pPr marL="0" marR="0" lvl="0" indent="1082675" algn="l" defTabSz="914400" rtl="0" eaLnBrk="1" fontAlgn="base" latinLnBrk="0" hangingPunct="1">
                        <a:lnSpc>
                          <a:spcPct val="100000"/>
                        </a:lnSpc>
                        <a:spcBef>
                          <a:spcPct val="20000"/>
                        </a:spcBef>
                        <a:spcAft>
                          <a:spcPct val="0"/>
                        </a:spcAft>
                        <a:buClr>
                          <a:schemeClr val="tx2"/>
                        </a:buClr>
                        <a:buSzTx/>
                        <a:buFontTx/>
                        <a:buNone/>
                        <a:tabLst/>
                      </a:pPr>
                      <a:endParaRPr kumimoji="0" lang="en-US" sz="400" b="0" i="0" u="none" strike="noStrike" cap="none" normalizeH="0" baseline="0" smtClean="0">
                        <a:ln>
                          <a:noFill/>
                        </a:ln>
                        <a:solidFill>
                          <a:srgbClr val="CEEEFE"/>
                        </a:solidFill>
                        <a:effectLst/>
                        <a:latin typeface="Arial" charset="0"/>
                      </a:endParaRPr>
                    </a:p>
                    <a:p>
                      <a:pPr marL="0" marR="0" lvl="0" indent="1082675" algn="l" defTabSz="914400" rtl="0" eaLnBrk="1" fontAlgn="base" latinLnBrk="0" hangingPunct="1">
                        <a:lnSpc>
                          <a:spcPct val="100000"/>
                        </a:lnSpc>
                        <a:spcBef>
                          <a:spcPct val="20000"/>
                        </a:spcBef>
                        <a:spcAft>
                          <a:spcPct val="0"/>
                        </a:spcAft>
                        <a:buClr>
                          <a:schemeClr val="tx2"/>
                        </a:buClr>
                        <a:buSzTx/>
                        <a:buFontTx/>
                        <a:buNone/>
                        <a:tabLst/>
                      </a:pPr>
                      <a:r>
                        <a:rPr kumimoji="0" lang="en-US" sz="2800" b="0" i="0" u="none" strike="noStrike" cap="none" normalizeH="0" baseline="0" smtClean="0">
                          <a:ln>
                            <a:noFill/>
                          </a:ln>
                          <a:solidFill>
                            <a:srgbClr val="CEEEFE"/>
                          </a:solidFill>
                          <a:effectLst/>
                          <a:latin typeface="Arial" charset="0"/>
                        </a:rPr>
                        <a:t>  </a:t>
                      </a:r>
                      <a:endParaRPr kumimoji="0" lang="en-US" sz="2800" b="1" i="0" u="none" strike="noStrike" cap="none" normalizeH="0" baseline="0" smtClean="0">
                        <a:ln>
                          <a:noFill/>
                        </a:ln>
                        <a:solidFill>
                          <a:srgbClr val="CEEEFE"/>
                        </a:solidFill>
                        <a:effectLst/>
                        <a:latin typeface="Arial" charset="0"/>
                      </a:endParaRPr>
                    </a:p>
                  </a:txBody>
                  <a:tcPr horzOverflow="overflow">
                    <a:lnL w="1905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lnTlToBr>
                      <a:noFill/>
                    </a:lnTlToBr>
                    <a:lnBlToTr>
                      <a:noFill/>
                    </a:lnBlToTr>
                    <a:solidFill>
                      <a:srgbClr val="CEEEFE"/>
                    </a:solidFill>
                  </a:tcPr>
                </a:tc>
              </a:tr>
              <a:tr h="741363">
                <a:tc>
                  <a:txBody>
                    <a:bodyPr/>
                    <a:lstStyle/>
                    <a:p>
                      <a:pPr marL="0" marR="0" lvl="0" indent="808038" algn="l" defTabSz="914400" rtl="0" eaLnBrk="1" fontAlgn="base" latinLnBrk="0" hangingPunct="1">
                        <a:lnSpc>
                          <a:spcPct val="100000"/>
                        </a:lnSpc>
                        <a:spcBef>
                          <a:spcPct val="20000"/>
                        </a:spcBef>
                        <a:spcAft>
                          <a:spcPct val="0"/>
                        </a:spcAft>
                        <a:buClr>
                          <a:schemeClr val="tx2"/>
                        </a:buClr>
                        <a:buSzTx/>
                        <a:buFontTx/>
                        <a:buNone/>
                        <a:tabLst/>
                      </a:pPr>
                      <a:endParaRPr kumimoji="0" lang="en-US" sz="400" b="0" i="0" u="none" strike="noStrike" cap="none" normalizeH="0" baseline="0" smtClean="0">
                        <a:ln>
                          <a:noFill/>
                        </a:ln>
                        <a:solidFill>
                          <a:srgbClr val="CEEEFE"/>
                        </a:solidFill>
                        <a:effectLst/>
                        <a:latin typeface="Arial" charset="0"/>
                      </a:endParaRPr>
                    </a:p>
                    <a:p>
                      <a:pPr marL="0" marR="0" lvl="0" indent="808038" algn="l" defTabSz="914400" rtl="0" eaLnBrk="1" fontAlgn="base" latinLnBrk="0" hangingPunct="1">
                        <a:lnSpc>
                          <a:spcPct val="100000"/>
                        </a:lnSpc>
                        <a:spcBef>
                          <a:spcPct val="20000"/>
                        </a:spcBef>
                        <a:spcAft>
                          <a:spcPct val="0"/>
                        </a:spcAft>
                        <a:buClr>
                          <a:schemeClr val="tx2"/>
                        </a:buClr>
                        <a:buSzTx/>
                        <a:buFontTx/>
                        <a:buNone/>
                        <a:tabLst/>
                      </a:pPr>
                      <a:endParaRPr kumimoji="0" lang="en-US" sz="2800" b="1" i="0" u="none" strike="noStrike" cap="none" normalizeH="0" baseline="0" smtClean="0">
                        <a:ln>
                          <a:noFill/>
                        </a:ln>
                        <a:solidFill>
                          <a:srgbClr val="CEEEFE"/>
                        </a:solidFill>
                        <a:effectLst/>
                        <a:latin typeface="Arial" charset="0"/>
                      </a:endParaRPr>
                    </a:p>
                  </a:txBody>
                  <a:tcPr horzOverflow="overflow">
                    <a:lnL w="3810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lnTlToBr>
                      <a:noFill/>
                    </a:lnTlToBr>
                    <a:lnBlToTr>
                      <a:noFill/>
                    </a:lnBlToTr>
                    <a:solidFill>
                      <a:srgbClr val="CEEEFE"/>
                    </a:solidFill>
                  </a:tcPr>
                </a:tc>
                <a:tc>
                  <a:txBody>
                    <a:bodyPr/>
                    <a:lstStyle/>
                    <a:p>
                      <a:pPr marL="0" marR="0" lvl="0" indent="1082675" algn="l" defTabSz="914400" rtl="0" eaLnBrk="1" fontAlgn="base" latinLnBrk="0" hangingPunct="1">
                        <a:lnSpc>
                          <a:spcPct val="100000"/>
                        </a:lnSpc>
                        <a:spcBef>
                          <a:spcPct val="20000"/>
                        </a:spcBef>
                        <a:spcAft>
                          <a:spcPct val="0"/>
                        </a:spcAft>
                        <a:buClr>
                          <a:schemeClr val="tx2"/>
                        </a:buClr>
                        <a:buSzTx/>
                        <a:buFontTx/>
                        <a:buNone/>
                        <a:tabLst/>
                      </a:pPr>
                      <a:endParaRPr kumimoji="0" lang="en-US" sz="400" b="0" i="0" u="none" strike="noStrike" cap="none" normalizeH="0" baseline="0" smtClean="0">
                        <a:ln>
                          <a:noFill/>
                        </a:ln>
                        <a:solidFill>
                          <a:srgbClr val="CEEEFE"/>
                        </a:solidFill>
                        <a:effectLst/>
                        <a:latin typeface="Arial" charset="0"/>
                      </a:endParaRPr>
                    </a:p>
                    <a:p>
                      <a:pPr marL="0" marR="0" lvl="0" indent="1082675" algn="l" defTabSz="914400" rtl="0" eaLnBrk="1" fontAlgn="base" latinLnBrk="0" hangingPunct="1">
                        <a:lnSpc>
                          <a:spcPct val="100000"/>
                        </a:lnSpc>
                        <a:spcBef>
                          <a:spcPct val="20000"/>
                        </a:spcBef>
                        <a:spcAft>
                          <a:spcPct val="0"/>
                        </a:spcAft>
                        <a:buClr>
                          <a:schemeClr val="tx2"/>
                        </a:buClr>
                        <a:buSzTx/>
                        <a:buFontTx/>
                        <a:buNone/>
                        <a:tabLst/>
                      </a:pPr>
                      <a:endParaRPr kumimoji="0" lang="en-US" sz="2800" b="1" i="0" u="none" strike="noStrike" cap="none" normalizeH="0" baseline="0" smtClean="0">
                        <a:ln>
                          <a:noFill/>
                        </a:ln>
                        <a:solidFill>
                          <a:srgbClr val="CEEEFE"/>
                        </a:solidFill>
                        <a:effectLst/>
                        <a:latin typeface="Arial" charset="0"/>
                      </a:endParaRPr>
                    </a:p>
                  </a:txBody>
                  <a:tcPr horzOverflow="overflow">
                    <a:lnL w="1905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lnTlToBr>
                      <a:noFill/>
                    </a:lnTlToBr>
                    <a:lnBlToTr>
                      <a:noFill/>
                    </a:lnBlToTr>
                    <a:solidFill>
                      <a:srgbClr val="CEEEFE"/>
                    </a:solidFill>
                  </a:tcPr>
                </a:tc>
              </a:tr>
              <a:tr h="738188">
                <a:tc>
                  <a:txBody>
                    <a:bodyPr/>
                    <a:lstStyle/>
                    <a:p>
                      <a:pPr marL="0" marR="0" lvl="0" indent="808038" algn="l" defTabSz="914400" rtl="0" eaLnBrk="1" fontAlgn="base" latinLnBrk="0" hangingPunct="1">
                        <a:lnSpc>
                          <a:spcPct val="100000"/>
                        </a:lnSpc>
                        <a:spcBef>
                          <a:spcPct val="20000"/>
                        </a:spcBef>
                        <a:spcAft>
                          <a:spcPct val="0"/>
                        </a:spcAft>
                        <a:buClr>
                          <a:schemeClr val="tx2"/>
                        </a:buClr>
                        <a:buSzTx/>
                        <a:buFontTx/>
                        <a:buNone/>
                        <a:tabLst/>
                      </a:pPr>
                      <a:endParaRPr kumimoji="0" lang="en-US" sz="400" b="0" i="0" u="none" strike="noStrike" cap="none" normalizeH="0" baseline="0" smtClean="0">
                        <a:ln>
                          <a:noFill/>
                        </a:ln>
                        <a:solidFill>
                          <a:srgbClr val="CEEEFE"/>
                        </a:solidFill>
                        <a:effectLst/>
                        <a:latin typeface="Arial" charset="0"/>
                      </a:endParaRPr>
                    </a:p>
                    <a:p>
                      <a:pPr marL="0" marR="0" lvl="0" indent="808038" algn="l" defTabSz="914400" rtl="0" eaLnBrk="1" fontAlgn="base" latinLnBrk="0" hangingPunct="1">
                        <a:lnSpc>
                          <a:spcPct val="100000"/>
                        </a:lnSpc>
                        <a:spcBef>
                          <a:spcPct val="20000"/>
                        </a:spcBef>
                        <a:spcAft>
                          <a:spcPct val="0"/>
                        </a:spcAft>
                        <a:buClr>
                          <a:schemeClr val="tx2"/>
                        </a:buClr>
                        <a:buSzTx/>
                        <a:buFontTx/>
                        <a:buNone/>
                        <a:tabLst/>
                      </a:pPr>
                      <a:endParaRPr kumimoji="0" lang="en-US" sz="2800" b="1" i="0" u="none" strike="noStrike" cap="none" normalizeH="0" baseline="0" smtClean="0">
                        <a:ln>
                          <a:noFill/>
                        </a:ln>
                        <a:solidFill>
                          <a:srgbClr val="CEEEFE"/>
                        </a:solidFill>
                        <a:effectLst/>
                        <a:latin typeface="Arial" charset="0"/>
                      </a:endParaRPr>
                    </a:p>
                  </a:txBody>
                  <a:tcPr horzOverflow="overflow">
                    <a:lnL w="3810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rgbClr val="CEEEFE"/>
                    </a:solidFill>
                  </a:tcPr>
                </a:tc>
                <a:tc>
                  <a:txBody>
                    <a:bodyPr/>
                    <a:lstStyle/>
                    <a:p>
                      <a:pPr marL="0" marR="0" lvl="0" indent="1082675" algn="l" defTabSz="914400" rtl="0" eaLnBrk="1" fontAlgn="base" latinLnBrk="0" hangingPunct="1">
                        <a:lnSpc>
                          <a:spcPct val="100000"/>
                        </a:lnSpc>
                        <a:spcBef>
                          <a:spcPct val="20000"/>
                        </a:spcBef>
                        <a:spcAft>
                          <a:spcPct val="0"/>
                        </a:spcAft>
                        <a:buClr>
                          <a:schemeClr val="tx2"/>
                        </a:buClr>
                        <a:buSzTx/>
                        <a:buFontTx/>
                        <a:buNone/>
                        <a:tabLst/>
                      </a:pPr>
                      <a:endParaRPr kumimoji="0" lang="en-US" sz="400" b="0" i="0" u="none" strike="noStrike" cap="none" normalizeH="0" baseline="0" smtClean="0">
                        <a:ln>
                          <a:noFill/>
                        </a:ln>
                        <a:solidFill>
                          <a:srgbClr val="CEEEFE"/>
                        </a:solidFill>
                        <a:effectLst/>
                        <a:latin typeface="Arial" charset="0"/>
                      </a:endParaRPr>
                    </a:p>
                    <a:p>
                      <a:pPr marL="0" marR="0" lvl="0" indent="1082675" algn="l" defTabSz="914400" rtl="0" eaLnBrk="1" fontAlgn="base" latinLnBrk="0" hangingPunct="1">
                        <a:lnSpc>
                          <a:spcPct val="100000"/>
                        </a:lnSpc>
                        <a:spcBef>
                          <a:spcPct val="20000"/>
                        </a:spcBef>
                        <a:spcAft>
                          <a:spcPct val="0"/>
                        </a:spcAft>
                        <a:buClr>
                          <a:schemeClr val="tx2"/>
                        </a:buClr>
                        <a:buSzTx/>
                        <a:buFontTx/>
                        <a:buNone/>
                        <a:tabLst/>
                      </a:pPr>
                      <a:endParaRPr kumimoji="0" lang="en-US" sz="2800" b="1" i="0" u="none" strike="noStrike" cap="none" normalizeH="0" baseline="0" smtClean="0">
                        <a:ln>
                          <a:noFill/>
                        </a:ln>
                        <a:solidFill>
                          <a:srgbClr val="CEEEFE"/>
                        </a:solidFill>
                        <a:effectLst/>
                        <a:latin typeface="Arial" charset="0"/>
                      </a:endParaRPr>
                    </a:p>
                  </a:txBody>
                  <a:tcPr horzOverflow="overflow">
                    <a:lnL w="1905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rgbClr val="CEEEFE"/>
                    </a:solidFill>
                  </a:tcPr>
                </a:tc>
              </a:tr>
            </a:tbl>
          </a:graphicData>
        </a:graphic>
      </p:graphicFrame>
      <p:sp>
        <p:nvSpPr>
          <p:cNvPr id="47126" name="Text Box 22"/>
          <p:cNvSpPr txBox="1">
            <a:spLocks noChangeArrowheads="1"/>
          </p:cNvSpPr>
          <p:nvPr/>
        </p:nvSpPr>
        <p:spPr bwMode="auto">
          <a:xfrm>
            <a:off x="1547813" y="2779713"/>
            <a:ext cx="2222500" cy="519112"/>
          </a:xfrm>
          <a:prstGeom prst="rect">
            <a:avLst/>
          </a:prstGeom>
          <a:noFill/>
          <a:ln w="9525">
            <a:noFill/>
            <a:miter lim="800000"/>
            <a:headEnd/>
            <a:tailEnd/>
          </a:ln>
        </p:spPr>
        <p:txBody>
          <a:bodyPr wrap="none">
            <a:spAutoFit/>
          </a:bodyPr>
          <a:lstStyle/>
          <a:p>
            <a:pPr eaLnBrk="1" hangingPunct="1"/>
            <a:r>
              <a:rPr lang="en-US" sz="2800" b="1">
                <a:solidFill>
                  <a:srgbClr val="FF6600"/>
                </a:solidFill>
                <a:ea typeface="Arial Unicode MS" pitchFamily="34" charset="-128"/>
                <a:cs typeface="Arial Unicode MS" pitchFamily="34" charset="-128"/>
              </a:rPr>
              <a:t>Cao nguyên</a:t>
            </a:r>
          </a:p>
        </p:txBody>
      </p:sp>
      <p:sp>
        <p:nvSpPr>
          <p:cNvPr id="47127" name="Text Box 23"/>
          <p:cNvSpPr txBox="1">
            <a:spLocks noChangeArrowheads="1"/>
          </p:cNvSpPr>
          <p:nvPr/>
        </p:nvSpPr>
        <p:spPr bwMode="auto">
          <a:xfrm>
            <a:off x="4727575" y="2779713"/>
            <a:ext cx="3228975" cy="519112"/>
          </a:xfrm>
          <a:prstGeom prst="rect">
            <a:avLst/>
          </a:prstGeom>
          <a:noFill/>
          <a:ln w="9525">
            <a:noFill/>
            <a:miter lim="800000"/>
            <a:headEnd/>
            <a:tailEnd/>
          </a:ln>
        </p:spPr>
        <p:txBody>
          <a:bodyPr wrap="none">
            <a:spAutoFit/>
          </a:bodyPr>
          <a:lstStyle/>
          <a:p>
            <a:pPr eaLnBrk="1" hangingPunct="1"/>
            <a:r>
              <a:rPr lang="en-US" sz="2800" b="1">
                <a:solidFill>
                  <a:srgbClr val="FF6600"/>
                </a:solidFill>
                <a:ea typeface="Arial Unicode MS" pitchFamily="34" charset="-128"/>
                <a:cs typeface="Arial Unicode MS" pitchFamily="34" charset="-128"/>
              </a:rPr>
              <a:t>Độ cao trung bình</a:t>
            </a:r>
          </a:p>
        </p:txBody>
      </p:sp>
      <p:sp>
        <p:nvSpPr>
          <p:cNvPr id="47128" name="Text Box 24"/>
          <p:cNvSpPr txBox="1">
            <a:spLocks noChangeArrowheads="1"/>
          </p:cNvSpPr>
          <p:nvPr/>
        </p:nvSpPr>
        <p:spPr bwMode="auto">
          <a:xfrm>
            <a:off x="755650" y="6400800"/>
            <a:ext cx="6067425" cy="457200"/>
          </a:xfrm>
          <a:prstGeom prst="rect">
            <a:avLst/>
          </a:prstGeom>
          <a:noFill/>
          <a:ln w="9525">
            <a:noFill/>
            <a:miter lim="800000"/>
            <a:headEnd/>
            <a:tailEnd/>
          </a:ln>
        </p:spPr>
        <p:txBody>
          <a:bodyPr wrap="none">
            <a:spAutoFit/>
          </a:bodyPr>
          <a:lstStyle/>
          <a:p>
            <a:pPr eaLnBrk="1" hangingPunct="1"/>
            <a:r>
              <a:rPr lang="en-US" sz="2400" i="1">
                <a:ea typeface="Arial Unicode MS" pitchFamily="34" charset="-128"/>
                <a:cs typeface="Arial Unicode MS" pitchFamily="34" charset="-128"/>
              </a:rPr>
              <a:t>Bảng số liệu về độ cao của các cao nguyên</a:t>
            </a:r>
          </a:p>
        </p:txBody>
      </p:sp>
      <p:sp>
        <p:nvSpPr>
          <p:cNvPr id="47129" name="Text Box 25"/>
          <p:cNvSpPr txBox="1">
            <a:spLocks noChangeArrowheads="1"/>
          </p:cNvSpPr>
          <p:nvPr/>
        </p:nvSpPr>
        <p:spPr bwMode="auto">
          <a:xfrm>
            <a:off x="1243013" y="1346200"/>
            <a:ext cx="7577137" cy="1128713"/>
          </a:xfrm>
          <a:prstGeom prst="rect">
            <a:avLst/>
          </a:prstGeom>
          <a:noFill/>
          <a:ln w="9525">
            <a:noFill/>
            <a:miter lim="800000"/>
            <a:headEnd/>
            <a:tailEnd/>
          </a:ln>
        </p:spPr>
        <p:txBody>
          <a:bodyPr>
            <a:spAutoFit/>
          </a:bodyPr>
          <a:lstStyle/>
          <a:p>
            <a:pPr eaLnBrk="1" hangingPunct="1"/>
            <a:r>
              <a:rPr lang="en-US" sz="2800" b="1" i="1">
                <a:solidFill>
                  <a:srgbClr val="B55739"/>
                </a:solidFill>
                <a:ea typeface="Arial Unicode MS" pitchFamily="34" charset="-128"/>
                <a:cs typeface="Arial Unicode MS" pitchFamily="34" charset="-128"/>
              </a:rPr>
              <a:t>         </a:t>
            </a:r>
            <a:r>
              <a:rPr lang="en-US" sz="4000" b="1" i="1">
                <a:solidFill>
                  <a:srgbClr val="B55739"/>
                </a:solidFill>
                <a:ea typeface="Arial Unicode MS" pitchFamily="34" charset="-128"/>
                <a:cs typeface="Arial Unicode MS" pitchFamily="34" charset="-128"/>
                <a:sym typeface="Wingdings" pitchFamily="2" charset="2"/>
              </a:rPr>
              <a:t></a:t>
            </a:r>
            <a:r>
              <a:rPr lang="en-US" sz="2800" b="1" i="1">
                <a:solidFill>
                  <a:srgbClr val="FF6600"/>
                </a:solidFill>
                <a:ea typeface="Arial Unicode MS" pitchFamily="34" charset="-128"/>
                <a:cs typeface="Arial Unicode MS" pitchFamily="34" charset="-128"/>
              </a:rPr>
              <a:t>Hãy sắp xếp các cao nguyên theo thứ tự từ thấp đến cao</a:t>
            </a:r>
          </a:p>
        </p:txBody>
      </p:sp>
      <p:sp>
        <p:nvSpPr>
          <p:cNvPr id="191537" name="Text Box 49">
            <a:hlinkClick r:id="rId2" action="ppaction://hlinksldjump"/>
          </p:cNvPr>
          <p:cNvSpPr txBox="1">
            <a:spLocks noChangeArrowheads="1"/>
          </p:cNvSpPr>
          <p:nvPr/>
        </p:nvSpPr>
        <p:spPr bwMode="auto">
          <a:xfrm>
            <a:off x="1971675" y="3421063"/>
            <a:ext cx="1885950" cy="519112"/>
          </a:xfrm>
          <a:prstGeom prst="rect">
            <a:avLst/>
          </a:prstGeom>
          <a:noFill/>
          <a:ln w="9525">
            <a:noFill/>
            <a:miter lim="800000"/>
            <a:headEnd/>
            <a:tailEnd/>
          </a:ln>
        </p:spPr>
        <p:txBody>
          <a:bodyPr>
            <a:spAutoFit/>
          </a:bodyPr>
          <a:lstStyle/>
          <a:p>
            <a:pPr eaLnBrk="1" hangingPunct="1"/>
            <a:r>
              <a:rPr lang="en-US" sz="2800" b="1">
                <a:solidFill>
                  <a:srgbClr val="0000FF"/>
                </a:solidFill>
                <a:ea typeface="Arial Unicode MS" pitchFamily="34" charset="-128"/>
                <a:cs typeface="Arial Unicode MS" pitchFamily="34" charset="-128"/>
              </a:rPr>
              <a:t>Đắk Lắk </a:t>
            </a:r>
          </a:p>
        </p:txBody>
      </p:sp>
      <p:sp>
        <p:nvSpPr>
          <p:cNvPr id="191538" name="Text Box 50">
            <a:hlinkClick r:id="rId3" action="ppaction://hlinksldjump"/>
          </p:cNvPr>
          <p:cNvSpPr txBox="1">
            <a:spLocks noChangeArrowheads="1"/>
          </p:cNvSpPr>
          <p:nvPr/>
        </p:nvSpPr>
        <p:spPr bwMode="auto">
          <a:xfrm>
            <a:off x="1971675" y="4097338"/>
            <a:ext cx="1901825" cy="519112"/>
          </a:xfrm>
          <a:prstGeom prst="rect">
            <a:avLst/>
          </a:prstGeom>
          <a:noFill/>
          <a:ln w="9525">
            <a:noFill/>
            <a:miter lim="800000"/>
            <a:headEnd/>
            <a:tailEnd/>
          </a:ln>
        </p:spPr>
        <p:txBody>
          <a:bodyPr>
            <a:spAutoFit/>
          </a:bodyPr>
          <a:lstStyle/>
          <a:p>
            <a:pPr eaLnBrk="1" hangingPunct="1"/>
            <a:r>
              <a:rPr lang="en-US" sz="2800" b="1">
                <a:solidFill>
                  <a:srgbClr val="0000FF"/>
                </a:solidFill>
                <a:ea typeface="Arial Unicode MS" pitchFamily="34" charset="-128"/>
                <a:cs typeface="Arial Unicode MS" pitchFamily="34" charset="-128"/>
              </a:rPr>
              <a:t>Kon Tum</a:t>
            </a:r>
          </a:p>
        </p:txBody>
      </p:sp>
      <p:sp>
        <p:nvSpPr>
          <p:cNvPr id="191539" name="Text Box 51">
            <a:hlinkClick r:id="rId4" action="ppaction://hlinksldjump"/>
          </p:cNvPr>
          <p:cNvSpPr txBox="1">
            <a:spLocks noChangeArrowheads="1"/>
          </p:cNvSpPr>
          <p:nvPr/>
        </p:nvSpPr>
        <p:spPr bwMode="auto">
          <a:xfrm>
            <a:off x="1971675" y="4862513"/>
            <a:ext cx="1889125" cy="519112"/>
          </a:xfrm>
          <a:prstGeom prst="rect">
            <a:avLst/>
          </a:prstGeom>
          <a:noFill/>
          <a:ln w="9525">
            <a:noFill/>
            <a:miter lim="800000"/>
            <a:headEnd/>
            <a:tailEnd/>
          </a:ln>
        </p:spPr>
        <p:txBody>
          <a:bodyPr>
            <a:spAutoFit/>
          </a:bodyPr>
          <a:lstStyle/>
          <a:p>
            <a:pPr eaLnBrk="1" hangingPunct="1"/>
            <a:r>
              <a:rPr lang="en-US" sz="2800" b="1">
                <a:solidFill>
                  <a:srgbClr val="0000FF"/>
                </a:solidFill>
                <a:ea typeface="Arial Unicode MS" pitchFamily="34" charset="-128"/>
                <a:cs typeface="Arial Unicode MS" pitchFamily="34" charset="-128"/>
              </a:rPr>
              <a:t>Di Linh     </a:t>
            </a:r>
          </a:p>
        </p:txBody>
      </p:sp>
      <p:sp>
        <p:nvSpPr>
          <p:cNvPr id="191540" name="Text Box 52">
            <a:hlinkClick r:id="rId5" action="ppaction://hlinksldjump"/>
          </p:cNvPr>
          <p:cNvSpPr txBox="1">
            <a:spLocks noChangeArrowheads="1"/>
          </p:cNvSpPr>
          <p:nvPr/>
        </p:nvSpPr>
        <p:spPr bwMode="auto">
          <a:xfrm>
            <a:off x="1971675" y="5581650"/>
            <a:ext cx="1889125" cy="519113"/>
          </a:xfrm>
          <a:prstGeom prst="rect">
            <a:avLst/>
          </a:prstGeom>
          <a:noFill/>
          <a:ln w="9525">
            <a:noFill/>
            <a:miter lim="800000"/>
            <a:headEnd/>
            <a:tailEnd/>
          </a:ln>
        </p:spPr>
        <p:txBody>
          <a:bodyPr>
            <a:spAutoFit/>
          </a:bodyPr>
          <a:lstStyle/>
          <a:p>
            <a:pPr eaLnBrk="1" hangingPunct="1"/>
            <a:r>
              <a:rPr lang="en-US" sz="2800" b="1">
                <a:solidFill>
                  <a:srgbClr val="0000FF"/>
                </a:solidFill>
                <a:ea typeface="Arial Unicode MS" pitchFamily="34" charset="-128"/>
                <a:cs typeface="Arial Unicode MS" pitchFamily="34" charset="-128"/>
              </a:rPr>
              <a:t>Lâm Viên</a:t>
            </a:r>
          </a:p>
        </p:txBody>
      </p:sp>
      <p:sp>
        <p:nvSpPr>
          <p:cNvPr id="191541" name="Text Box 53"/>
          <p:cNvSpPr txBox="1">
            <a:spLocks noChangeArrowheads="1"/>
          </p:cNvSpPr>
          <p:nvPr/>
        </p:nvSpPr>
        <p:spPr bwMode="auto">
          <a:xfrm>
            <a:off x="5708650" y="5653088"/>
            <a:ext cx="1392238" cy="519112"/>
          </a:xfrm>
          <a:prstGeom prst="rect">
            <a:avLst/>
          </a:prstGeom>
          <a:noFill/>
          <a:ln w="9525">
            <a:noFill/>
            <a:miter lim="800000"/>
            <a:headEnd/>
            <a:tailEnd/>
          </a:ln>
        </p:spPr>
        <p:txBody>
          <a:bodyPr wrap="none">
            <a:spAutoFit/>
          </a:bodyPr>
          <a:lstStyle/>
          <a:p>
            <a:pPr eaLnBrk="1" hangingPunct="1"/>
            <a:r>
              <a:rPr lang="en-US" sz="2800" b="1">
                <a:solidFill>
                  <a:srgbClr val="0000FF"/>
                </a:solidFill>
                <a:ea typeface="Arial Unicode MS" pitchFamily="34" charset="-128"/>
                <a:cs typeface="Arial Unicode MS" pitchFamily="34" charset="-128"/>
              </a:rPr>
              <a:t>1500 m</a:t>
            </a:r>
          </a:p>
        </p:txBody>
      </p:sp>
      <p:sp>
        <p:nvSpPr>
          <p:cNvPr id="191542" name="Text Box 54"/>
          <p:cNvSpPr txBox="1">
            <a:spLocks noChangeArrowheads="1"/>
          </p:cNvSpPr>
          <p:nvPr/>
        </p:nvSpPr>
        <p:spPr bwMode="auto">
          <a:xfrm>
            <a:off x="5708650" y="4918075"/>
            <a:ext cx="1392238" cy="519113"/>
          </a:xfrm>
          <a:prstGeom prst="rect">
            <a:avLst/>
          </a:prstGeom>
          <a:noFill/>
          <a:ln w="9525">
            <a:noFill/>
            <a:miter lim="800000"/>
            <a:headEnd/>
            <a:tailEnd/>
          </a:ln>
        </p:spPr>
        <p:txBody>
          <a:bodyPr wrap="none">
            <a:spAutoFit/>
          </a:bodyPr>
          <a:lstStyle/>
          <a:p>
            <a:pPr eaLnBrk="1" hangingPunct="1"/>
            <a:r>
              <a:rPr lang="en-US" sz="2800" b="1">
                <a:solidFill>
                  <a:srgbClr val="0000FF"/>
                </a:solidFill>
                <a:ea typeface="Arial Unicode MS" pitchFamily="34" charset="-128"/>
                <a:cs typeface="Arial Unicode MS" pitchFamily="34" charset="-128"/>
              </a:rPr>
              <a:t>1000 m</a:t>
            </a:r>
          </a:p>
        </p:txBody>
      </p:sp>
      <p:sp>
        <p:nvSpPr>
          <p:cNvPr id="191543" name="Text Box 55"/>
          <p:cNvSpPr txBox="1">
            <a:spLocks noChangeArrowheads="1"/>
          </p:cNvSpPr>
          <p:nvPr/>
        </p:nvSpPr>
        <p:spPr bwMode="auto">
          <a:xfrm>
            <a:off x="5907088" y="4141788"/>
            <a:ext cx="1193800" cy="519112"/>
          </a:xfrm>
          <a:prstGeom prst="rect">
            <a:avLst/>
          </a:prstGeom>
          <a:noFill/>
          <a:ln w="9525">
            <a:noFill/>
            <a:miter lim="800000"/>
            <a:headEnd/>
            <a:tailEnd/>
          </a:ln>
        </p:spPr>
        <p:txBody>
          <a:bodyPr wrap="none">
            <a:spAutoFit/>
          </a:bodyPr>
          <a:lstStyle/>
          <a:p>
            <a:pPr eaLnBrk="1" hangingPunct="1"/>
            <a:r>
              <a:rPr lang="en-US" sz="2800" b="1">
                <a:solidFill>
                  <a:srgbClr val="0000FF"/>
                </a:solidFill>
                <a:ea typeface="Arial Unicode MS" pitchFamily="34" charset="-128"/>
                <a:cs typeface="Arial Unicode MS" pitchFamily="34" charset="-128"/>
              </a:rPr>
              <a:t>500 m</a:t>
            </a:r>
          </a:p>
        </p:txBody>
      </p:sp>
      <p:sp>
        <p:nvSpPr>
          <p:cNvPr id="191544" name="Text Box 56"/>
          <p:cNvSpPr txBox="1">
            <a:spLocks noChangeArrowheads="1"/>
          </p:cNvSpPr>
          <p:nvPr/>
        </p:nvSpPr>
        <p:spPr bwMode="auto">
          <a:xfrm>
            <a:off x="5930900" y="3421063"/>
            <a:ext cx="1193800" cy="519112"/>
          </a:xfrm>
          <a:prstGeom prst="rect">
            <a:avLst/>
          </a:prstGeom>
          <a:noFill/>
          <a:ln w="9525">
            <a:noFill/>
            <a:miter lim="800000"/>
            <a:headEnd/>
            <a:tailEnd/>
          </a:ln>
        </p:spPr>
        <p:txBody>
          <a:bodyPr wrap="none">
            <a:spAutoFit/>
          </a:bodyPr>
          <a:lstStyle/>
          <a:p>
            <a:pPr eaLnBrk="1" hangingPunct="1"/>
            <a:r>
              <a:rPr lang="en-US" sz="2800" b="1">
                <a:solidFill>
                  <a:srgbClr val="0000FF"/>
                </a:solidFill>
                <a:ea typeface="Arial Unicode MS" pitchFamily="34" charset="-128"/>
                <a:cs typeface="Arial Unicode MS" pitchFamily="34" charset="-128"/>
              </a:rPr>
              <a:t>400 m</a:t>
            </a:r>
          </a:p>
        </p:txBody>
      </p:sp>
      <p:sp>
        <p:nvSpPr>
          <p:cNvPr id="47138" name="WordArt 57"/>
          <p:cNvSpPr>
            <a:spLocks noChangeArrowheads="1" noChangeShapeType="1" noTextEdit="1"/>
          </p:cNvSpPr>
          <p:nvPr/>
        </p:nvSpPr>
        <p:spPr bwMode="auto">
          <a:xfrm>
            <a:off x="4114800" y="685800"/>
            <a:ext cx="3276600" cy="5715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FFFF00"/>
                </a:solidFill>
                <a:effectLst>
                  <a:outerShdw dist="35921" dir="2700000" algn="ctr" rotWithShape="0">
                    <a:srgbClr val="990000"/>
                  </a:outerShdw>
                </a:effectLst>
                <a:latin typeface="Arial"/>
                <a:cs typeface="Arial"/>
              </a:rPr>
              <a:t>Bài 5: Tây Nguyên</a:t>
            </a:r>
          </a:p>
        </p:txBody>
      </p:sp>
      <p:sp>
        <p:nvSpPr>
          <p:cNvPr id="47139" name="Rectangle 58"/>
          <p:cNvSpPr>
            <a:spLocks noChangeArrowheads="1"/>
          </p:cNvSpPr>
          <p:nvPr/>
        </p:nvSpPr>
        <p:spPr bwMode="auto">
          <a:xfrm>
            <a:off x="1066800" y="609600"/>
            <a:ext cx="3429000" cy="762000"/>
          </a:xfrm>
          <a:prstGeom prst="rect">
            <a:avLst/>
          </a:prstGeom>
          <a:noFill/>
          <a:ln w="9525" algn="ctr">
            <a:noFill/>
            <a:miter lim="800000"/>
            <a:headEnd/>
            <a:tailEnd/>
          </a:ln>
        </p:spPr>
        <p:txBody>
          <a:bodyPr anchor="ctr">
            <a:spAutoFit/>
          </a:bodyPr>
          <a:lstStyle/>
          <a:p>
            <a:pPr algn="ctr"/>
            <a:r>
              <a:rPr lang="en-US" sz="4400" u="sng">
                <a:solidFill>
                  <a:srgbClr val="FF0066"/>
                </a:solidFill>
              </a:rPr>
              <a:t>ĐỊA LÍ</a:t>
            </a:r>
            <a:r>
              <a:rPr lang="en-US" sz="4400">
                <a:solidFill>
                  <a:srgbClr val="FF0066"/>
                </a:solidFill>
              </a:rPr>
              <a:t>:</a:t>
            </a:r>
          </a:p>
        </p:txBody>
      </p:sp>
      <p:sp>
        <p:nvSpPr>
          <p:cNvPr id="47140" name="WordArt 60"/>
          <p:cNvSpPr>
            <a:spLocks noChangeArrowheads="1" noChangeShapeType="1" noTextEdit="1"/>
          </p:cNvSpPr>
          <p:nvPr/>
        </p:nvSpPr>
        <p:spPr bwMode="auto">
          <a:xfrm>
            <a:off x="1524000" y="76200"/>
            <a:ext cx="6038850" cy="504825"/>
          </a:xfrm>
          <a:prstGeom prst="rect">
            <a:avLst/>
          </a:prstGeom>
        </p:spPr>
        <p:txBody>
          <a:bodyPr wrap="none" fromWordArt="1">
            <a:prstTxWarp prst="textPlain">
              <a:avLst>
                <a:gd name="adj" fmla="val 50000"/>
              </a:avLst>
            </a:prstTxWarp>
          </a:bodyPr>
          <a:lstStyle/>
          <a:p>
            <a:pPr algn="ctr"/>
            <a:endParaRPr lang="en-US" sz="3600" kern="10">
              <a:ln w="12700">
                <a:solidFill>
                  <a:srgbClr val="3333CC"/>
                </a:solidFill>
                <a:round/>
                <a:headEnd/>
                <a:tailEnd/>
              </a:ln>
              <a:solidFill>
                <a:srgbClr val="FF0066">
                  <a:alpha val="50195"/>
                </a:srgbClr>
              </a:solidFill>
              <a:effectLst>
                <a:outerShdw dist="45791" dir="2021404" algn="ctr" rotWithShape="0">
                  <a:srgbClr val="9999FF"/>
                </a:outerShdw>
              </a:effectLst>
              <a:latin typeface="Arial"/>
              <a:cs typeface="Aria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91537"/>
                                        </p:tgtEl>
                                        <p:attrNameLst>
                                          <p:attrName>style.visibility</p:attrName>
                                        </p:attrNameLst>
                                      </p:cBhvr>
                                      <p:to>
                                        <p:strVal val="visible"/>
                                      </p:to>
                                    </p:set>
                                    <p:animEffect transition="in" filter="wheel(4)">
                                      <p:cBhvr>
                                        <p:cTn id="7" dur="2000"/>
                                        <p:tgtEl>
                                          <p:spTgt spid="191537"/>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191544"/>
                                        </p:tgtEl>
                                        <p:attrNameLst>
                                          <p:attrName>style.visibility</p:attrName>
                                        </p:attrNameLst>
                                      </p:cBhvr>
                                      <p:to>
                                        <p:strVal val="visible"/>
                                      </p:to>
                                    </p:set>
                                    <p:animEffect transition="in" filter="wheel(4)">
                                      <p:cBhvr>
                                        <p:cTn id="10" dur="2000"/>
                                        <p:tgtEl>
                                          <p:spTgt spid="19154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191543"/>
                                        </p:tgtEl>
                                        <p:attrNameLst>
                                          <p:attrName>style.visibility</p:attrName>
                                        </p:attrNameLst>
                                      </p:cBhvr>
                                      <p:to>
                                        <p:strVal val="visible"/>
                                      </p:to>
                                    </p:set>
                                    <p:animEffect transition="in" filter="wheel(4)">
                                      <p:cBhvr>
                                        <p:cTn id="15" dur="2000"/>
                                        <p:tgtEl>
                                          <p:spTgt spid="191543"/>
                                        </p:tgtEl>
                                      </p:cBhvr>
                                    </p:animEffect>
                                  </p:childTnLst>
                                </p:cTn>
                              </p:par>
                              <p:par>
                                <p:cTn id="16" presetID="21" presetClass="entr" presetSubtype="4" fill="hold" grpId="0" nodeType="withEffect">
                                  <p:stCondLst>
                                    <p:cond delay="0"/>
                                  </p:stCondLst>
                                  <p:childTnLst>
                                    <p:set>
                                      <p:cBhvr>
                                        <p:cTn id="17" dur="1" fill="hold">
                                          <p:stCondLst>
                                            <p:cond delay="0"/>
                                          </p:stCondLst>
                                        </p:cTn>
                                        <p:tgtEl>
                                          <p:spTgt spid="191538"/>
                                        </p:tgtEl>
                                        <p:attrNameLst>
                                          <p:attrName>style.visibility</p:attrName>
                                        </p:attrNameLst>
                                      </p:cBhvr>
                                      <p:to>
                                        <p:strVal val="visible"/>
                                      </p:to>
                                    </p:set>
                                    <p:animEffect transition="in" filter="wheel(4)">
                                      <p:cBhvr>
                                        <p:cTn id="18" dur="2000"/>
                                        <p:tgtEl>
                                          <p:spTgt spid="19153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191539"/>
                                        </p:tgtEl>
                                        <p:attrNameLst>
                                          <p:attrName>style.visibility</p:attrName>
                                        </p:attrNameLst>
                                      </p:cBhvr>
                                      <p:to>
                                        <p:strVal val="visible"/>
                                      </p:to>
                                    </p:set>
                                    <p:animEffect transition="in" filter="wheel(4)">
                                      <p:cBhvr>
                                        <p:cTn id="23" dur="2000"/>
                                        <p:tgtEl>
                                          <p:spTgt spid="191539"/>
                                        </p:tgtEl>
                                      </p:cBhvr>
                                    </p:animEffect>
                                  </p:childTnLst>
                                </p:cTn>
                              </p:par>
                              <p:par>
                                <p:cTn id="24" presetID="21" presetClass="entr" presetSubtype="4" fill="hold" grpId="0" nodeType="withEffect">
                                  <p:stCondLst>
                                    <p:cond delay="0"/>
                                  </p:stCondLst>
                                  <p:childTnLst>
                                    <p:set>
                                      <p:cBhvr>
                                        <p:cTn id="25" dur="1" fill="hold">
                                          <p:stCondLst>
                                            <p:cond delay="0"/>
                                          </p:stCondLst>
                                        </p:cTn>
                                        <p:tgtEl>
                                          <p:spTgt spid="191542"/>
                                        </p:tgtEl>
                                        <p:attrNameLst>
                                          <p:attrName>style.visibility</p:attrName>
                                        </p:attrNameLst>
                                      </p:cBhvr>
                                      <p:to>
                                        <p:strVal val="visible"/>
                                      </p:to>
                                    </p:set>
                                    <p:animEffect transition="in" filter="wheel(4)">
                                      <p:cBhvr>
                                        <p:cTn id="26" dur="2000"/>
                                        <p:tgtEl>
                                          <p:spTgt spid="19154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1" presetClass="entr" presetSubtype="4" fill="hold" grpId="0" nodeType="clickEffect">
                                  <p:stCondLst>
                                    <p:cond delay="0"/>
                                  </p:stCondLst>
                                  <p:childTnLst>
                                    <p:set>
                                      <p:cBhvr>
                                        <p:cTn id="30" dur="1" fill="hold">
                                          <p:stCondLst>
                                            <p:cond delay="0"/>
                                          </p:stCondLst>
                                        </p:cTn>
                                        <p:tgtEl>
                                          <p:spTgt spid="191541"/>
                                        </p:tgtEl>
                                        <p:attrNameLst>
                                          <p:attrName>style.visibility</p:attrName>
                                        </p:attrNameLst>
                                      </p:cBhvr>
                                      <p:to>
                                        <p:strVal val="visible"/>
                                      </p:to>
                                    </p:set>
                                    <p:animEffect transition="in" filter="wheel(4)">
                                      <p:cBhvr>
                                        <p:cTn id="31" dur="2000"/>
                                        <p:tgtEl>
                                          <p:spTgt spid="191541"/>
                                        </p:tgtEl>
                                      </p:cBhvr>
                                    </p:animEffect>
                                  </p:childTnLst>
                                </p:cTn>
                              </p:par>
                              <p:par>
                                <p:cTn id="32" presetID="21" presetClass="entr" presetSubtype="4" fill="hold" grpId="0" nodeType="withEffect">
                                  <p:stCondLst>
                                    <p:cond delay="0"/>
                                  </p:stCondLst>
                                  <p:childTnLst>
                                    <p:set>
                                      <p:cBhvr>
                                        <p:cTn id="33" dur="1" fill="hold">
                                          <p:stCondLst>
                                            <p:cond delay="0"/>
                                          </p:stCondLst>
                                        </p:cTn>
                                        <p:tgtEl>
                                          <p:spTgt spid="191540"/>
                                        </p:tgtEl>
                                        <p:attrNameLst>
                                          <p:attrName>style.visibility</p:attrName>
                                        </p:attrNameLst>
                                      </p:cBhvr>
                                      <p:to>
                                        <p:strVal val="visible"/>
                                      </p:to>
                                    </p:set>
                                    <p:animEffect transition="in" filter="wheel(4)">
                                      <p:cBhvr>
                                        <p:cTn id="34" dur="2000"/>
                                        <p:tgtEl>
                                          <p:spTgt spid="191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37" grpId="0"/>
      <p:bldP spid="191538" grpId="0"/>
      <p:bldP spid="191539" grpId="0"/>
      <p:bldP spid="191540" grpId="0"/>
      <p:bldP spid="191541" grpId="0"/>
      <p:bldP spid="191542" grpId="0"/>
      <p:bldP spid="191543" grpId="0"/>
      <p:bldP spid="191544" grpId="0"/>
    </p:bldLst>
  </p:timing>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995</TotalTime>
  <Words>978</Words>
  <Application>Microsoft PowerPoint</Application>
  <PresentationFormat>On-screen Show (4:3)</PresentationFormat>
  <Paragraphs>209</Paragraphs>
  <Slides>23</Slides>
  <Notes>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23</vt:i4>
      </vt:variant>
    </vt:vector>
  </HeadingPairs>
  <TitlesOfParts>
    <vt:vector size="29" baseType="lpstr">
      <vt:lpstr>Arial</vt:lpstr>
      <vt:lpstr>Arial Unicode MS</vt:lpstr>
      <vt:lpstr>Wingdings</vt:lpstr>
      <vt:lpstr>Mountain Top</vt:lpstr>
      <vt:lpstr>1_Mountain Top</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Tây nguyên gồm các cao nguyên xếp tầng cao thấp khác nhau như cao nguyên Kon tum, Đắk lắk, Lâm viên, Di linh,...ở đây khí hậu có hai mùa rõ rệt: mùa mưa và mùa khô.</vt:lpstr>
      <vt:lpstr>Slide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dc:creator>
  <cp:lastModifiedBy>CSTeam</cp:lastModifiedBy>
  <cp:revision>102</cp:revision>
  <dcterms:created xsi:type="dcterms:W3CDTF">2007-04-07T02:20:56Z</dcterms:created>
  <dcterms:modified xsi:type="dcterms:W3CDTF">2016-06-30T02:21:35Z</dcterms:modified>
</cp:coreProperties>
</file>