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6" r:id="rId2"/>
    <p:sldId id="261" r:id="rId3"/>
    <p:sldId id="262" r:id="rId4"/>
    <p:sldId id="264" r:id="rId5"/>
    <p:sldId id="265" r:id="rId6"/>
    <p:sldId id="267" r:id="rId7"/>
    <p:sldId id="269" r:id="rId8"/>
    <p:sldId id="271" r:id="rId9"/>
    <p:sldId id="272" r:id="rId10"/>
    <p:sldId id="273" r:id="rId11"/>
    <p:sldId id="270" r:id="rId12"/>
    <p:sldId id="266" r:id="rId13"/>
    <p:sldId id="259" r:id="rId14"/>
    <p:sldId id="274" r:id="rId15"/>
    <p:sldId id="275" r:id="rId16"/>
    <p:sldId id="277" r:id="rId17"/>
    <p:sldId id="276" r:id="rId18"/>
    <p:sldId id="303" r:id="rId19"/>
    <p:sldId id="278" r:id="rId20"/>
    <p:sldId id="280" r:id="rId21"/>
    <p:sldId id="279" r:id="rId22"/>
    <p:sldId id="281" r:id="rId23"/>
    <p:sldId id="288" r:id="rId24"/>
    <p:sldId id="289" r:id="rId25"/>
    <p:sldId id="268" r:id="rId26"/>
    <p:sldId id="282" r:id="rId27"/>
    <p:sldId id="291" r:id="rId28"/>
    <p:sldId id="290" r:id="rId29"/>
    <p:sldId id="283" r:id="rId30"/>
    <p:sldId id="293" r:id="rId31"/>
    <p:sldId id="292" r:id="rId32"/>
    <p:sldId id="284" r:id="rId33"/>
    <p:sldId id="287" r:id="rId34"/>
    <p:sldId id="295" r:id="rId35"/>
    <p:sldId id="296" r:id="rId36"/>
    <p:sldId id="297" r:id="rId37"/>
    <p:sldId id="304" r:id="rId38"/>
    <p:sldId id="298" r:id="rId39"/>
    <p:sldId id="299" r:id="rId40"/>
    <p:sldId id="300" r:id="rId41"/>
    <p:sldId id="302" r:id="rId42"/>
    <p:sldId id="301" r:id="rId43"/>
    <p:sldId id="294" r:id="rId44"/>
    <p:sldId id="285" r:id="rId45"/>
    <p:sldId id="286" r:id="rId4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FF"/>
    <a:srgbClr val="FF99CC"/>
    <a:srgbClr val="FF99FF"/>
    <a:srgbClr val="99CCFF"/>
    <a:srgbClr val="CC3300"/>
    <a:srgbClr val="6600CC"/>
    <a:srgbClr val="FF00FF"/>
    <a:srgbClr val="E1BC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6" autoAdjust="0"/>
    <p:restoredTop sz="94660"/>
  </p:normalViewPr>
  <p:slideViewPr>
    <p:cSldViewPr>
      <p:cViewPr varScale="1">
        <p:scale>
          <a:sx n="38" d="100"/>
          <a:sy n="38" d="100"/>
        </p:scale>
        <p:origin x="-14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70" cy="667"/>
              <a:chOff x="4986" y="2752"/>
              <a:chExt cx="470"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317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317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FFBE5BE5-AC4A-4422-9621-765DBB9B1B5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ECB2BBB-B678-4A9A-A32E-B8690CA368A6}"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DC98FD-B0B8-4309-9103-AA672737815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09866C1-E607-4A13-9663-AC4A9DDAE34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416D0A9-CF7F-4FEF-B600-C6B1DCBAACBC}"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45E8E71-8F62-4035-810E-08AFF4C65E5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9263128-1EEB-41D9-9B7A-60D3E5FF540F}"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8D8A548-0266-4F0E-86D1-C07C260059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6CDB8A3-D446-44A9-815D-D87E06C4616E}"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57EB2F2-B297-46DA-9B80-4624F6275DB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206E0FC-A18E-465D-9A26-451453C2A7B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effectLst/>
                <a:latin typeface="+mn-lt"/>
              </a:defRPr>
            </a:lvl1pPr>
          </a:lstStyle>
          <a:p>
            <a:pPr>
              <a:defRPr/>
            </a:pPr>
            <a:endParaRPr lang="en-US"/>
          </a:p>
        </p:txBody>
      </p:sp>
      <p:sp>
        <p:nvSpPr>
          <p:cNvPr id="3072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effectLst/>
                <a:latin typeface="+mn-lt"/>
              </a:defRPr>
            </a:lvl1pPr>
          </a:lstStyle>
          <a:p>
            <a:pPr>
              <a:defRPr/>
            </a:pPr>
            <a:endParaRPr lang="en-US"/>
          </a:p>
        </p:txBody>
      </p:sp>
      <p:sp>
        <p:nvSpPr>
          <p:cNvPr id="3072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effectLst/>
                <a:latin typeface="+mn-lt"/>
              </a:defRPr>
            </a:lvl1pPr>
          </a:lstStyle>
          <a:p>
            <a:pPr>
              <a:defRPr/>
            </a:pPr>
            <a:fld id="{801B079B-B35D-4802-9C10-8D4F02D2A93B}" type="slidenum">
              <a:rPr lang="en-US"/>
              <a:pPr>
                <a:defRPr/>
              </a:pPr>
              <a:t>‹#›</a:t>
            </a:fld>
            <a:endParaRPr lang="en-US"/>
          </a:p>
        </p:txBody>
      </p:sp>
      <p:sp>
        <p:nvSpPr>
          <p:cNvPr id="3072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3072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1034" name="Group 10"/>
          <p:cNvGrpSpPr>
            <a:grpSpLocks/>
          </p:cNvGrpSpPr>
          <p:nvPr/>
        </p:nvGrpSpPr>
        <p:grpSpPr bwMode="auto">
          <a:xfrm>
            <a:off x="7938" y="5540375"/>
            <a:ext cx="1784350" cy="1246188"/>
            <a:chOff x="5" y="3490"/>
            <a:chExt cx="1124" cy="785"/>
          </a:xfrm>
        </p:grpSpPr>
        <p:sp>
          <p:nvSpPr>
            <p:cNvPr id="3073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3073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3073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3073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3073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3073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3073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3073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3073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3074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3074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3074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3074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3074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3074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1065" name="Group 28"/>
              <p:cNvGrpSpPr>
                <a:grpSpLocks/>
              </p:cNvGrpSpPr>
              <p:nvPr userDrawn="1"/>
            </p:nvGrpSpPr>
            <p:grpSpPr bwMode="auto">
              <a:xfrm>
                <a:off x="5" y="3490"/>
                <a:ext cx="1124" cy="678"/>
                <a:chOff x="5" y="3490"/>
                <a:chExt cx="1124" cy="678"/>
              </a:xfrm>
            </p:grpSpPr>
            <p:sp>
              <p:nvSpPr>
                <p:cNvPr id="3074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3075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3075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3075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3075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3075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3075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3075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3075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3075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3076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1040" name="Group 43"/>
              <p:cNvGrpSpPr>
                <a:grpSpLocks/>
              </p:cNvGrpSpPr>
              <p:nvPr userDrawn="1"/>
            </p:nvGrpSpPr>
            <p:grpSpPr bwMode="auto">
              <a:xfrm>
                <a:off x="4610" y="57"/>
                <a:ext cx="1344" cy="985"/>
                <a:chOff x="4610" y="57"/>
                <a:chExt cx="1344" cy="985"/>
              </a:xfrm>
            </p:grpSpPr>
            <p:sp>
              <p:nvSpPr>
                <p:cNvPr id="3076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30765" name="Freeform 45"/>
                <p:cNvSpPr>
                  <a:spLocks/>
                </p:cNvSpPr>
                <p:nvPr userDrawn="1"/>
              </p:nvSpPr>
              <p:spPr bwMode="auto">
                <a:xfrm rot="-3172564">
                  <a:off x="5051" y="32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30766" name="Freeform 46"/>
                <p:cNvSpPr>
                  <a:spLocks/>
                </p:cNvSpPr>
                <p:nvPr userDrawn="1"/>
              </p:nvSpPr>
              <p:spPr bwMode="auto">
                <a:xfrm rot="-3172564">
                  <a:off x="4861" y="17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3076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30768" name="Freeform 48"/>
                <p:cNvSpPr>
                  <a:spLocks/>
                </p:cNvSpPr>
                <p:nvPr userDrawn="1"/>
              </p:nvSpPr>
              <p:spPr bwMode="auto">
                <a:xfrm rot="-3172564">
                  <a:off x="5300" y="89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30769" name="Freeform 49"/>
                <p:cNvSpPr>
                  <a:spLocks/>
                </p:cNvSpPr>
                <p:nvPr userDrawn="1"/>
              </p:nvSpPr>
              <p:spPr bwMode="auto">
                <a:xfrm rot="-3172564">
                  <a:off x="5253" y="80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077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0771" name="Freeform 51"/>
                <p:cNvSpPr>
                  <a:spLocks/>
                </p:cNvSpPr>
                <p:nvPr userDrawn="1"/>
              </p:nvSpPr>
              <p:spPr bwMode="auto">
                <a:xfrm rot="-3172564">
                  <a:off x="4950" y="13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3077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0.xml"/><Relationship Id="rId7"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11.xml"/><Relationship Id="rId10" Type="http://schemas.openxmlformats.org/officeDocument/2006/relationships/slide" Target="slide14.xml"/><Relationship Id="rId4" Type="http://schemas.openxmlformats.org/officeDocument/2006/relationships/image" Target="../media/image12.gif"/><Relationship Id="rId9" Type="http://schemas.openxmlformats.org/officeDocument/2006/relationships/slide" Target="slide10.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12.gif"/></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1219200" y="3581400"/>
            <a:ext cx="6781800" cy="2308225"/>
          </a:xfrm>
          <a:prstGeom prst="rect">
            <a:avLst/>
          </a:prstGeom>
          <a:noFill/>
          <a:ln w="9525">
            <a:noFill/>
            <a:miter lim="800000"/>
            <a:headEnd/>
            <a:tailEnd/>
          </a:ln>
        </p:spPr>
        <p:txBody>
          <a:bodyPr>
            <a:spAutoFit/>
          </a:bodyPr>
          <a:lstStyle/>
          <a:p>
            <a:pPr eaLnBrk="1" hangingPunct="1">
              <a:spcBef>
                <a:spcPct val="50000"/>
              </a:spcBef>
              <a:defRPr/>
            </a:pPr>
            <a:r>
              <a:rPr lang="en-US" sz="3600" u="sng" dirty="0" err="1">
                <a:effectLst/>
                <a:latin typeface="Arial" charset="0"/>
              </a:rPr>
              <a:t>Môn</a:t>
            </a:r>
            <a:r>
              <a:rPr lang="en-US" sz="3600" u="sng" dirty="0">
                <a:effectLst/>
                <a:latin typeface="Arial" charset="0"/>
              </a:rPr>
              <a:t> :</a:t>
            </a:r>
            <a:r>
              <a:rPr lang="en-US" sz="3600" dirty="0">
                <a:effectLst/>
                <a:latin typeface="Arial" charset="0"/>
              </a:rPr>
              <a:t> </a:t>
            </a:r>
            <a:r>
              <a:rPr lang="en-US" sz="3600" b="1" dirty="0">
                <a:effectLst/>
                <a:latin typeface="Arial" charset="0"/>
              </a:rPr>
              <a:t>TỰ NHIÊN VÀ XÃ HỘI</a:t>
            </a:r>
            <a:r>
              <a:rPr lang="en-US" sz="3600" dirty="0">
                <a:effectLst/>
                <a:latin typeface="Arial" charset="0"/>
              </a:rPr>
              <a:t> </a:t>
            </a:r>
          </a:p>
          <a:p>
            <a:pPr algn="ctr" eaLnBrk="1" hangingPunct="1">
              <a:spcBef>
                <a:spcPct val="50000"/>
              </a:spcBef>
              <a:defRPr/>
            </a:pPr>
            <a:endParaRPr lang="en-US" sz="3600" b="1" dirty="0">
              <a:solidFill>
                <a:schemeClr val="hlink"/>
              </a:solidFill>
              <a:effectLst>
                <a:outerShdw blurRad="38100" dist="38100" dir="2700000" algn="tl">
                  <a:srgbClr val="C0C0C0"/>
                </a:outerShdw>
              </a:effectLst>
              <a:latin typeface="Arial"/>
            </a:endParaRPr>
          </a:p>
          <a:p>
            <a:pPr algn="ctr" eaLnBrk="1" hangingPunct="1">
              <a:spcBef>
                <a:spcPct val="50000"/>
              </a:spcBef>
              <a:defRPr/>
            </a:pPr>
            <a:endParaRPr lang="en-US" sz="3600" b="1" dirty="0">
              <a:solidFill>
                <a:schemeClr val="hlink"/>
              </a:solidFill>
              <a:effectLst>
                <a:outerShdw blurRad="38100" dist="38100" dir="2700000" algn="tl">
                  <a:srgbClr val="C0C0C0"/>
                </a:outerShdw>
              </a:effectLst>
              <a:latin typeface=".Vn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repeatCount="5000" fill="hold" grpId="0" nodeType="withEffect">
                                  <p:stCondLst>
                                    <p:cond delay="50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fade">
                                      <p:cBhvr>
                                        <p:cTn id="7" dur="500"/>
                                        <p:tgtEl>
                                          <p:spTgt spid="43013">
                                            <p:txEl>
                                              <p:pRg st="0" end="0"/>
                                            </p:txEl>
                                          </p:spTgt>
                                        </p:tgtEl>
                                      </p:cBhvr>
                                    </p:animEffect>
                                    <p:anim calcmode="lin" valueType="num">
                                      <p:cBhvr>
                                        <p:cTn id="8" dur="2000" fill="hold"/>
                                        <p:tgtEl>
                                          <p:spTgt spid="4301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3013">
                                            <p:txEl>
                                              <p:pRg st="0" end="0"/>
                                            </p:txEl>
                                          </p:spTgt>
                                        </p:tgtEl>
                                        <p:attrNameLst>
                                          <p:attrName>ppt_y</p:attrName>
                                        </p:attrNameLst>
                                      </p:cBhvr>
                                      <p:tavLst>
                                        <p:tav tm="0">
                                          <p:val>
                                            <p:strVal val="#ppt_y+0.31"/>
                                          </p:val>
                                        </p:tav>
                                        <p:tav tm="100000">
                                          <p:val>
                                            <p:strVal val="#ppt_y+0.31"/>
                                          </p:val>
                                        </p:tav>
                                      </p:tavLst>
                                    </p:anim>
                                    <p:anim calcmode="lin" valueType="num">
                                      <p:cBhvr>
                                        <p:cTn id="10" dur="3000" decel="50000" fill="hold">
                                          <p:stCondLst>
                                            <p:cond delay="2000"/>
                                          </p:stCondLst>
                                        </p:cTn>
                                        <p:tgtEl>
                                          <p:spTgt spid="4301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0" decel="50000" fill="hold">
                                          <p:stCondLst>
                                            <p:cond delay="2000"/>
                                          </p:stCondLst>
                                        </p:cTn>
                                        <p:tgtEl>
                                          <p:spTgt spid="4301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63" presetClass="path" presetSubtype="0" repeatCount="10000" accel="50000" decel="50000" fill="hold" nodeType="withEffect">
                                  <p:stCondLst>
                                    <p:cond delay="500"/>
                                  </p:stCondLst>
                                  <p:childTnLst>
                                    <p:animMotion origin="layout" path="M -0.2776 -0.00463 L 0.4974 -0.00463 " pathEditMode="relative" rAng="0" ptsTypes="AA">
                                      <p:cBhvr>
                                        <p:cTn id="13" dur="5000" fill="hold"/>
                                        <p:tgtEl>
                                          <p:spTgt spid="43013">
                                            <p:txEl>
                                              <p:pRg st="0" end="0"/>
                                            </p:txEl>
                                          </p:spTgt>
                                        </p:tgtEl>
                                        <p:attrNameLst>
                                          <p:attrName>ppt_x</p:attrName>
                                          <p:attrName>ppt_y</p:attrName>
                                        </p:attrNameLst>
                                      </p:cBhvr>
                                      <p:rCtr x="3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267200" y="5257800"/>
            <a:ext cx="5257800" cy="1066800"/>
          </a:xfrm>
        </p:spPr>
        <p:txBody>
          <a:bodyPr/>
          <a:lstStyle/>
          <a:p>
            <a:pPr eaLnBrk="1" hangingPunct="1">
              <a:buFontTx/>
              <a:buNone/>
            </a:pPr>
            <a:r>
              <a:rPr lang="en-US" i="1" smtClean="0">
                <a:latin typeface="Arial" charset="0"/>
              </a:rPr>
              <a:t>Huyết cầu đỏ (hồng cầu)</a:t>
            </a:r>
          </a:p>
        </p:txBody>
      </p:sp>
      <p:pic>
        <p:nvPicPr>
          <p:cNvPr id="12291" name="Picture 4" descr="What-Is-Blood-Plasma"/>
          <p:cNvPicPr>
            <a:picLocks noChangeAspect="1" noChangeArrowheads="1"/>
          </p:cNvPicPr>
          <p:nvPr>
            <p:ph type="title"/>
          </p:nvPr>
        </p:nvPicPr>
        <p:blipFill>
          <a:blip r:embed="rId2"/>
          <a:srcRect/>
          <a:stretch>
            <a:fillRect/>
          </a:stretch>
        </p:blipFill>
        <p:spPr>
          <a:xfrm>
            <a:off x="4114800" y="533400"/>
            <a:ext cx="4800600" cy="4610100"/>
          </a:xfrm>
        </p:spPr>
      </p:pic>
      <p:pic>
        <p:nvPicPr>
          <p:cNvPr id="12292" name="Picture 5" descr="IMG_1166"/>
          <p:cNvPicPr>
            <a:picLocks noChangeAspect="1" noChangeArrowheads="1"/>
          </p:cNvPicPr>
          <p:nvPr/>
        </p:nvPicPr>
        <p:blipFill>
          <a:blip r:embed="rId3"/>
          <a:srcRect/>
          <a:stretch>
            <a:fillRect/>
          </a:stretch>
        </p:blipFill>
        <p:spPr bwMode="auto">
          <a:xfrm>
            <a:off x="381000" y="0"/>
            <a:ext cx="3276600" cy="6858000"/>
          </a:xfrm>
          <a:prstGeom prst="rect">
            <a:avLst/>
          </a:prstGeom>
          <a:noFill/>
          <a:ln w="9525">
            <a:noFill/>
            <a:miter lim="800000"/>
            <a:headEnd/>
            <a:tailEnd/>
          </a:ln>
        </p:spPr>
      </p:pic>
      <p:sp>
        <p:nvSpPr>
          <p:cNvPr id="12293" name="Text Box 6"/>
          <p:cNvSpPr txBox="1">
            <a:spLocks noChangeArrowheads="1"/>
          </p:cNvSpPr>
          <p:nvPr/>
        </p:nvSpPr>
        <p:spPr bwMode="auto">
          <a:xfrm>
            <a:off x="609600" y="2057400"/>
            <a:ext cx="1524000" cy="701675"/>
          </a:xfrm>
          <a:prstGeom prst="rect">
            <a:avLst/>
          </a:prstGeom>
          <a:noFill/>
          <a:ln w="9525">
            <a:noFill/>
            <a:miter lim="800000"/>
            <a:headEnd/>
            <a:tailEnd/>
          </a:ln>
        </p:spPr>
        <p:txBody>
          <a:bodyPr>
            <a:spAutoFit/>
          </a:bodyPr>
          <a:lstStyle/>
          <a:p>
            <a:pPr>
              <a:spcBef>
                <a:spcPct val="50000"/>
              </a:spcBef>
            </a:pPr>
            <a:r>
              <a:rPr lang="en-US" sz="2000" b="1">
                <a:solidFill>
                  <a:schemeClr val="bg1"/>
                </a:solidFill>
                <a:effectLst/>
                <a:latin typeface="Arial" charset="0"/>
              </a:rPr>
              <a:t>HUYẾT TƯƠNG</a:t>
            </a:r>
          </a:p>
        </p:txBody>
      </p:sp>
      <p:sp>
        <p:nvSpPr>
          <p:cNvPr id="39943" name="Line 7"/>
          <p:cNvSpPr>
            <a:spLocks noChangeShapeType="1"/>
          </p:cNvSpPr>
          <p:nvPr/>
        </p:nvSpPr>
        <p:spPr bwMode="auto">
          <a:xfrm>
            <a:off x="685800" y="2819400"/>
            <a:ext cx="685800" cy="0"/>
          </a:xfrm>
          <a:prstGeom prst="line">
            <a:avLst/>
          </a:prstGeom>
          <a:noFill/>
          <a:ln w="9525">
            <a:solidFill>
              <a:schemeClr val="tx1"/>
            </a:solidFill>
            <a:round/>
            <a:headEnd/>
            <a:tailEnd/>
          </a:ln>
          <a:effectLst/>
        </p:spPr>
        <p:txBody>
          <a:bodyPr/>
          <a:lstStyle/>
          <a:p>
            <a:pPr>
              <a:defRPr/>
            </a:pPr>
            <a:endParaRPr lang="en-US"/>
          </a:p>
        </p:txBody>
      </p:sp>
      <p:sp>
        <p:nvSpPr>
          <p:cNvPr id="39944" name="Line 8"/>
          <p:cNvSpPr>
            <a:spLocks noChangeShapeType="1"/>
          </p:cNvSpPr>
          <p:nvPr/>
        </p:nvSpPr>
        <p:spPr bwMode="auto">
          <a:xfrm>
            <a:off x="1371600" y="2819400"/>
            <a:ext cx="533400" cy="457200"/>
          </a:xfrm>
          <a:prstGeom prst="line">
            <a:avLst/>
          </a:prstGeom>
          <a:noFill/>
          <a:ln w="9525">
            <a:solidFill>
              <a:schemeClr val="tx1"/>
            </a:solidFill>
            <a:round/>
            <a:headEnd/>
            <a:tailEnd/>
          </a:ln>
          <a:effectLst/>
        </p:spPr>
        <p:txBody>
          <a:bodyPr/>
          <a:lstStyle/>
          <a:p>
            <a:pPr>
              <a:defRPr/>
            </a:pPr>
            <a:endParaRPr lang="en-US"/>
          </a:p>
        </p:txBody>
      </p:sp>
      <p:sp>
        <p:nvSpPr>
          <p:cNvPr id="12296" name="Text Box 9"/>
          <p:cNvSpPr txBox="1">
            <a:spLocks noChangeArrowheads="1"/>
          </p:cNvSpPr>
          <p:nvPr/>
        </p:nvSpPr>
        <p:spPr bwMode="auto">
          <a:xfrm>
            <a:off x="533400" y="5029200"/>
            <a:ext cx="1371600" cy="701675"/>
          </a:xfrm>
          <a:prstGeom prst="rect">
            <a:avLst/>
          </a:prstGeom>
          <a:noFill/>
          <a:ln w="9525">
            <a:noFill/>
            <a:miter lim="800000"/>
            <a:headEnd/>
            <a:tailEnd/>
          </a:ln>
        </p:spPr>
        <p:txBody>
          <a:bodyPr>
            <a:spAutoFit/>
          </a:bodyPr>
          <a:lstStyle/>
          <a:p>
            <a:pPr>
              <a:spcBef>
                <a:spcPct val="50000"/>
              </a:spcBef>
            </a:pPr>
            <a:r>
              <a:rPr lang="en-US" sz="2000" b="1">
                <a:solidFill>
                  <a:schemeClr val="bg1"/>
                </a:solidFill>
                <a:effectLst/>
                <a:latin typeface="Arial" charset="0"/>
              </a:rPr>
              <a:t>HUYẾT CẦU</a:t>
            </a:r>
          </a:p>
        </p:txBody>
      </p:sp>
      <p:sp>
        <p:nvSpPr>
          <p:cNvPr id="39946" name="Line 10"/>
          <p:cNvSpPr>
            <a:spLocks noChangeShapeType="1"/>
          </p:cNvSpPr>
          <p:nvPr/>
        </p:nvSpPr>
        <p:spPr bwMode="auto">
          <a:xfrm>
            <a:off x="685800" y="5715000"/>
            <a:ext cx="685800" cy="0"/>
          </a:xfrm>
          <a:prstGeom prst="line">
            <a:avLst/>
          </a:prstGeom>
          <a:noFill/>
          <a:ln w="9525">
            <a:solidFill>
              <a:schemeClr val="tx1"/>
            </a:solidFill>
            <a:round/>
            <a:headEnd/>
            <a:tailEnd/>
          </a:ln>
          <a:effectLst/>
        </p:spPr>
        <p:txBody>
          <a:bodyPr/>
          <a:lstStyle/>
          <a:p>
            <a:pPr>
              <a:defRPr/>
            </a:pPr>
            <a:endParaRPr lang="en-US"/>
          </a:p>
        </p:txBody>
      </p:sp>
      <p:sp>
        <p:nvSpPr>
          <p:cNvPr id="39947" name="Line 11"/>
          <p:cNvSpPr>
            <a:spLocks noChangeShapeType="1"/>
          </p:cNvSpPr>
          <p:nvPr/>
        </p:nvSpPr>
        <p:spPr bwMode="auto">
          <a:xfrm>
            <a:off x="1371600" y="5715000"/>
            <a:ext cx="381000" cy="304800"/>
          </a:xfrm>
          <a:prstGeom prst="line">
            <a:avLst/>
          </a:prstGeom>
          <a:noFill/>
          <a:ln w="9525">
            <a:solidFill>
              <a:schemeClr val="tx1"/>
            </a:solidFill>
            <a:round/>
            <a:headEnd/>
            <a:tailEnd/>
          </a:ln>
          <a:effectLst/>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1219200" y="2133600"/>
            <a:ext cx="6477000" cy="1524000"/>
          </a:xfrm>
          <a:prstGeom prst="rect">
            <a:avLst/>
          </a:prstGeom>
          <a:noFill/>
          <a:ln w="9525">
            <a:noFill/>
            <a:miter lim="800000"/>
            <a:headEnd/>
            <a:tailEnd/>
          </a:ln>
        </p:spPr>
        <p:txBody>
          <a:bodyPr anchor="b"/>
          <a:lstStyle/>
          <a:p>
            <a:pPr algn="ctr" eaLnBrk="1" hangingPunct="1"/>
            <a:r>
              <a:rPr lang="en-US" sz="4400" i="1">
                <a:effectLst/>
                <a:latin typeface="Arial" charset="0"/>
              </a:rPr>
              <a:t>Hoạt động nhóm trả lời các câu hỏi:</a:t>
            </a:r>
          </a:p>
        </p:txBody>
      </p:sp>
      <p:sp>
        <p:nvSpPr>
          <p:cNvPr id="13315" name="Rectangle 2"/>
          <p:cNvSpPr>
            <a:spLocks noChangeArrowheads="1"/>
          </p:cNvSpPr>
          <p:nvPr>
            <p:ph type="title"/>
          </p:nvPr>
        </p:nvSpPr>
        <p:spPr>
          <a:xfrm>
            <a:off x="838200" y="457200"/>
            <a:ext cx="6870700" cy="1143000"/>
          </a:xfrm>
          <a:noFill/>
          <a:ln>
            <a:solidFill>
              <a:srgbClr val="FF0066"/>
            </a:solidFill>
          </a:ln>
        </p:spPr>
        <p:txBody>
          <a:bodyPr/>
          <a:lstStyle/>
          <a:p>
            <a:pPr eaLnBrk="1" hangingPunct="1"/>
            <a:r>
              <a:rPr lang="en-US" sz="3200" smtClean="0">
                <a:latin typeface="Arial" charset="0"/>
              </a:rPr>
              <a:t/>
            </a:r>
            <a:br>
              <a:rPr lang="en-US" sz="3200" smtClean="0">
                <a:latin typeface="Arial" charset="0"/>
              </a:rPr>
            </a:br>
            <a:r>
              <a:rPr lang="en-US" sz="3200" smtClean="0">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randombar(horizont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219200"/>
            <a:ext cx="8229600" cy="4876800"/>
          </a:xfrm>
        </p:spPr>
        <p:txBody>
          <a:bodyPr/>
          <a:lstStyle/>
          <a:p>
            <a:pPr marL="609600" indent="-609600" eaLnBrk="1" hangingPunct="1">
              <a:lnSpc>
                <a:spcPct val="90000"/>
              </a:lnSpc>
              <a:buFontTx/>
              <a:buNone/>
            </a:pPr>
            <a:r>
              <a:rPr lang="en-US" sz="2400" b="1" smtClean="0">
                <a:solidFill>
                  <a:srgbClr val="6600CC"/>
                </a:solidFill>
                <a:latin typeface="Arial" charset="0"/>
              </a:rPr>
              <a:t>1. Khi bị đứt tay hoặc trầy da, chúng ta có thể nhìn thấy những gì ở vết thương?</a:t>
            </a:r>
          </a:p>
          <a:p>
            <a:pPr marL="609600" indent="-609600" eaLnBrk="1" hangingPunct="1">
              <a:lnSpc>
                <a:spcPct val="90000"/>
              </a:lnSpc>
              <a:buFontTx/>
              <a:buNone/>
            </a:pPr>
            <a:r>
              <a:rPr lang="en-US" sz="2400" b="1" smtClean="0">
                <a:solidFill>
                  <a:srgbClr val="6600CC"/>
                </a:solidFill>
                <a:latin typeface="Arial" charset="0"/>
              </a:rPr>
              <a:t>2. Khi mới chảy ra cơ thể, máu có dạng lỏng như</a:t>
            </a:r>
          </a:p>
          <a:p>
            <a:pPr marL="609600" indent="-609600" eaLnBrk="1" hangingPunct="1">
              <a:lnSpc>
                <a:spcPct val="90000"/>
              </a:lnSpc>
              <a:buFontTx/>
              <a:buNone/>
            </a:pPr>
            <a:r>
              <a:rPr lang="en-US" sz="2400" b="1" smtClean="0">
                <a:solidFill>
                  <a:srgbClr val="6600CC"/>
                </a:solidFill>
                <a:latin typeface="Arial" charset="0"/>
              </a:rPr>
              <a:t>nước hay đông đặc?</a:t>
            </a:r>
          </a:p>
          <a:p>
            <a:pPr marL="609600" indent="-609600" eaLnBrk="1" hangingPunct="1">
              <a:lnSpc>
                <a:spcPct val="90000"/>
              </a:lnSpc>
              <a:buFontTx/>
              <a:buNone/>
            </a:pPr>
            <a:r>
              <a:rPr lang="en-US" sz="2400" b="1" smtClean="0">
                <a:solidFill>
                  <a:srgbClr val="6600CC"/>
                </a:solidFill>
                <a:latin typeface="Arial" charset="0"/>
              </a:rPr>
              <a:t>3. Quan sát hình 2, trang 14 và cho biết máu được</a:t>
            </a:r>
          </a:p>
          <a:p>
            <a:pPr marL="609600" indent="-609600" eaLnBrk="1" hangingPunct="1">
              <a:lnSpc>
                <a:spcPct val="90000"/>
              </a:lnSpc>
              <a:buFontTx/>
              <a:buNone/>
            </a:pPr>
            <a:r>
              <a:rPr lang="en-US" sz="2400" b="1" smtClean="0">
                <a:solidFill>
                  <a:srgbClr val="6600CC"/>
                </a:solidFill>
                <a:latin typeface="Arial" charset="0"/>
              </a:rPr>
              <a:t>chia thành mấy phần, đó là những phần nào?</a:t>
            </a:r>
          </a:p>
          <a:p>
            <a:pPr marL="609600" indent="-609600" eaLnBrk="1" hangingPunct="1">
              <a:lnSpc>
                <a:spcPct val="90000"/>
              </a:lnSpc>
              <a:buFontTx/>
              <a:buNone/>
            </a:pPr>
            <a:r>
              <a:rPr lang="en-US" sz="2400" b="1" smtClean="0">
                <a:solidFill>
                  <a:srgbClr val="6600CC"/>
                </a:solidFill>
                <a:latin typeface="Arial" charset="0"/>
              </a:rPr>
              <a:t>4. Quan sát hình 3, trang 14 và nêu hình dạng của</a:t>
            </a:r>
          </a:p>
          <a:p>
            <a:pPr marL="609600" indent="-609600" eaLnBrk="1" hangingPunct="1">
              <a:lnSpc>
                <a:spcPct val="90000"/>
              </a:lnSpc>
              <a:buFontTx/>
              <a:buNone/>
            </a:pPr>
            <a:r>
              <a:rPr lang="en-US" sz="2400" b="1" smtClean="0">
                <a:solidFill>
                  <a:srgbClr val="6600CC"/>
                </a:solidFill>
                <a:latin typeface="Arial" charset="0"/>
              </a:rPr>
              <a:t>huyết cầu đỏ?</a:t>
            </a:r>
          </a:p>
          <a:p>
            <a:pPr marL="609600" indent="-609600" eaLnBrk="1" hangingPunct="1">
              <a:lnSpc>
                <a:spcPct val="90000"/>
              </a:lnSpc>
              <a:buFontTx/>
              <a:buNone/>
            </a:pPr>
            <a:r>
              <a:rPr lang="en-US" sz="2400" b="1" smtClean="0">
                <a:solidFill>
                  <a:srgbClr val="6600CC"/>
                </a:solidFill>
                <a:latin typeface="Arial" charset="0"/>
              </a:rPr>
              <a:t>5. Theo em, máu có ở những đâu trên cơ thể người?</a:t>
            </a:r>
          </a:p>
          <a:p>
            <a:pPr marL="609600" indent="-609600" eaLnBrk="1" hangingPunct="1">
              <a:lnSpc>
                <a:spcPct val="90000"/>
              </a:lnSpc>
              <a:buFontTx/>
              <a:buNone/>
            </a:pPr>
            <a:r>
              <a:rPr lang="en-US" sz="2400" b="1" smtClean="0">
                <a:solidFill>
                  <a:srgbClr val="6600CC"/>
                </a:solidFill>
                <a:latin typeface="Arial" charset="0"/>
              </a:rPr>
              <a:t>Dựa vào đâu em biết được điều đó?</a:t>
            </a:r>
          </a:p>
        </p:txBody>
      </p:sp>
      <p:sp>
        <p:nvSpPr>
          <p:cNvPr id="14339" name="Rectangle 2"/>
          <p:cNvSpPr>
            <a:spLocks noChangeArrowheads="1"/>
          </p:cNvSpPr>
          <p:nvPr/>
        </p:nvSpPr>
        <p:spPr bwMode="auto">
          <a:xfrm>
            <a:off x="228600" y="0"/>
            <a:ext cx="8229600" cy="1143000"/>
          </a:xfrm>
          <a:prstGeom prst="rect">
            <a:avLst/>
          </a:prstGeom>
          <a:noFill/>
          <a:ln w="9525">
            <a:solidFill>
              <a:srgbClr val="FF0066"/>
            </a:solidFill>
            <a:miter lim="800000"/>
            <a:headEnd/>
            <a:tailEnd/>
          </a:ln>
        </p:spPr>
        <p:txBody>
          <a:bodyPr anchor="ctr"/>
          <a:lstStyle/>
          <a:p>
            <a:pPr algn="ctr" eaLnBrk="1" hangingPunct="1"/>
            <a:r>
              <a:rPr lang="en-US" sz="2000" b="1">
                <a:effectLst/>
                <a:latin typeface="Arial" charset="0"/>
              </a:rPr>
              <a:t/>
            </a:r>
            <a:br>
              <a:rPr lang="en-US" sz="2000" b="1">
                <a:effectLst/>
                <a:latin typeface="Arial" charset="0"/>
              </a:rPr>
            </a:br>
            <a:r>
              <a:rPr lang="en-US" b="1">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randombar(horizont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randombar(horizontal)">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randombar(horizontal)">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randombar(horizontal)">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randombar(horizontal)">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randombar(horizontal)">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randombar(horizontal)">
                                      <p:cBhvr>
                                        <p:cTn id="47" dur="500"/>
                                        <p:tgtEl>
                                          <p:spTgt spid="2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762000" y="1219200"/>
            <a:ext cx="7315200" cy="3835400"/>
          </a:xfrm>
          <a:prstGeom prst="rect">
            <a:avLst/>
          </a:prstGeom>
          <a:noFill/>
          <a:ln w="9525">
            <a:noFill/>
            <a:miter lim="800000"/>
            <a:headEnd/>
            <a:tailEnd/>
          </a:ln>
        </p:spPr>
        <p:txBody>
          <a:bodyPr>
            <a:spAutoFit/>
          </a:bodyPr>
          <a:lstStyle/>
          <a:p>
            <a:pPr marL="342900" indent="-342900" eaLnBrk="1" hangingPunct="1">
              <a:lnSpc>
                <a:spcPct val="90000"/>
              </a:lnSpc>
              <a:spcBef>
                <a:spcPct val="20000"/>
              </a:spcBef>
            </a:pPr>
            <a:r>
              <a:rPr lang="en-US" sz="2800" i="1" u="sng">
                <a:effectLst/>
                <a:latin typeface="Arial" charset="0"/>
              </a:rPr>
              <a:t>Câu 1:</a:t>
            </a:r>
            <a:r>
              <a:rPr lang="en-US" sz="2800" b="1">
                <a:effectLst/>
                <a:latin typeface="Arial" charset="0"/>
              </a:rPr>
              <a:t> Khi bị đứt tay hoặc trầy da, chúng ta có thể nhìn thấy những gì ở vết thương?</a:t>
            </a:r>
          </a:p>
          <a:p>
            <a:pPr marL="342900" indent="-342900" eaLnBrk="1" hangingPunct="1">
              <a:lnSpc>
                <a:spcPct val="90000"/>
              </a:lnSpc>
              <a:spcBef>
                <a:spcPct val="20000"/>
              </a:spcBef>
            </a:pPr>
            <a:r>
              <a:rPr lang="en-US" sz="2800" i="1" u="sng">
                <a:effectLst/>
                <a:latin typeface="Arial" charset="0"/>
              </a:rPr>
              <a:t>Trả lời:</a:t>
            </a:r>
          </a:p>
          <a:p>
            <a:pPr marL="342900" indent="-342900" eaLnBrk="1" hangingPunct="1">
              <a:lnSpc>
                <a:spcPct val="90000"/>
              </a:lnSpc>
              <a:spcBef>
                <a:spcPct val="20000"/>
              </a:spcBef>
            </a:pPr>
            <a:r>
              <a:rPr lang="en-US" sz="3600" b="1">
                <a:effectLst/>
                <a:latin typeface="Arial" charset="0"/>
              </a:rPr>
              <a:t>		</a:t>
            </a:r>
            <a:r>
              <a:rPr lang="en-US" sz="3600" b="1">
                <a:solidFill>
                  <a:schemeClr val="tx2"/>
                </a:solidFill>
                <a:effectLst/>
                <a:latin typeface="Arial" charset="0"/>
              </a:rPr>
              <a:t>Khi bị đứt tay hoặc trầy da, ta có thể nhìn thấy máu hoặc một ít nước màu vàng chảy ra từ vết thương.</a:t>
            </a:r>
          </a:p>
        </p:txBody>
      </p:sp>
      <p:sp>
        <p:nvSpPr>
          <p:cNvPr id="15363" name="Rectangle 2"/>
          <p:cNvSpPr>
            <a:spLocks noChangeArrowheads="1"/>
          </p:cNvSpPr>
          <p:nvPr/>
        </p:nvSpPr>
        <p:spPr bwMode="auto">
          <a:xfrm>
            <a:off x="609600" y="0"/>
            <a:ext cx="7162800" cy="1143000"/>
          </a:xfrm>
          <a:prstGeom prst="rect">
            <a:avLst/>
          </a:prstGeom>
          <a:noFill/>
          <a:ln w="9525">
            <a:solidFill>
              <a:srgbClr val="FF0066"/>
            </a:solidFill>
            <a:miter lim="800000"/>
            <a:headEnd/>
            <a:tailEnd/>
          </a:ln>
        </p:spPr>
        <p:txBody>
          <a:bodyPr anchor="ctr"/>
          <a:lstStyle/>
          <a:p>
            <a:pPr algn="ctr" eaLnBrk="1" hangingPunct="1"/>
            <a:r>
              <a:rPr lang="en-US" sz="2000">
                <a:effectLst/>
                <a:latin typeface="Arial" charset="0"/>
              </a:rPr>
              <a:t/>
            </a:r>
            <a:br>
              <a:rPr lang="en-US" sz="2000">
                <a:effectLst/>
                <a:latin typeface="Arial" charset="0"/>
              </a:rPr>
            </a:br>
            <a:r>
              <a:rPr lang="en-US">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to="" calcmode="lin" valueType="num">
                                      <p:cBhvr>
                                        <p:cTn id="7" dur="1" fill="hold"/>
                                        <p:tgtEl>
                                          <p:spTgt spid="922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randombar(horizontal)">
                                      <p:cBhvr>
                                        <p:cTn id="12" dur="500"/>
                                        <p:tgtEl>
                                          <p:spTgt spid="9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 calcmode="lin" valueType="num">
                                      <p:cBhvr>
                                        <p:cTn id="17" dur="500" fill="hold"/>
                                        <p:tgtEl>
                                          <p:spTgt spid="922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22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990600" y="1143000"/>
            <a:ext cx="7315200" cy="3846513"/>
          </a:xfrm>
          <a:prstGeom prst="rect">
            <a:avLst/>
          </a:prstGeom>
          <a:noFill/>
          <a:ln w="9525">
            <a:noFill/>
            <a:miter lim="800000"/>
            <a:headEnd/>
            <a:tailEnd/>
          </a:ln>
        </p:spPr>
        <p:txBody>
          <a:bodyPr>
            <a:spAutoFit/>
          </a:bodyPr>
          <a:lstStyle/>
          <a:p>
            <a:r>
              <a:rPr lang="en-US" sz="2800" i="1" u="sng">
                <a:effectLst/>
                <a:latin typeface="Arial" charset="0"/>
              </a:rPr>
              <a:t>Câu 2:</a:t>
            </a:r>
            <a:r>
              <a:rPr lang="en-US" sz="3600" b="1">
                <a:effectLst/>
                <a:latin typeface="Arial" charset="0"/>
              </a:rPr>
              <a:t> </a:t>
            </a:r>
            <a:r>
              <a:rPr lang="en-US" b="1">
                <a:effectLst/>
                <a:latin typeface="Arial" charset="0"/>
              </a:rPr>
              <a:t>Khi mới chảy ra cơ thể, máu có dạng lỏng như nước hay đông đặc?</a:t>
            </a:r>
          </a:p>
          <a:p>
            <a:r>
              <a:rPr lang="en-US" sz="3600" i="1" u="sng">
                <a:effectLst/>
                <a:latin typeface="Arial" charset="0"/>
              </a:rPr>
              <a:t>Trả lời:</a:t>
            </a:r>
          </a:p>
          <a:p>
            <a:r>
              <a:rPr lang="en-US" sz="3600" b="1">
                <a:effectLst/>
                <a:latin typeface="Arial" charset="0"/>
              </a:rPr>
              <a:t>	</a:t>
            </a:r>
            <a:r>
              <a:rPr lang="en-US" sz="3600" b="1">
                <a:solidFill>
                  <a:srgbClr val="CC3300"/>
                </a:solidFill>
                <a:effectLst/>
                <a:latin typeface="Arial" charset="0"/>
              </a:rPr>
              <a:t>Khi mới chảy ra khỏi cơ thể, máu có dạng lỏng, để lâu máu đặc khô, đông cứng lại.</a:t>
            </a:r>
          </a:p>
        </p:txBody>
      </p:sp>
      <p:sp>
        <p:nvSpPr>
          <p:cNvPr id="16387" name="Rectangle 2"/>
          <p:cNvSpPr>
            <a:spLocks noChangeArrowheads="1"/>
          </p:cNvSpPr>
          <p:nvPr/>
        </p:nvSpPr>
        <p:spPr bwMode="auto">
          <a:xfrm>
            <a:off x="1143000" y="0"/>
            <a:ext cx="6934200" cy="1143000"/>
          </a:xfrm>
          <a:prstGeom prst="rect">
            <a:avLst/>
          </a:prstGeom>
          <a:noFill/>
          <a:ln w="9525">
            <a:solidFill>
              <a:srgbClr val="FF0066"/>
            </a:solidFill>
            <a:miter lim="800000"/>
            <a:headEnd/>
            <a:tailEnd/>
          </a:ln>
        </p:spPr>
        <p:txBody>
          <a:bodyPr anchor="ctr"/>
          <a:lstStyle/>
          <a:p>
            <a:pPr algn="ctr" eaLnBrk="1" hangingPunct="1"/>
            <a:r>
              <a:rPr lang="en-US" sz="2000">
                <a:effectLst/>
                <a:latin typeface="Arial" charset="0"/>
              </a:rPr>
              <a:t/>
            </a:r>
            <a:br>
              <a:rPr lang="en-US" sz="2000">
                <a:effectLst/>
                <a:latin typeface="Arial" charset="0"/>
              </a:rPr>
            </a:br>
            <a:r>
              <a:rPr lang="en-US">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strips(downLeft)">
                                      <p:cBhvr>
                                        <p:cTn id="7" dur="500"/>
                                        <p:tgtEl>
                                          <p:spTgt spid="409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randombar(horizontal)">
                                      <p:cBhvr>
                                        <p:cTn id="12" dur="500"/>
                                        <p:tgtEl>
                                          <p:spTgt spid="409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fade">
                                      <p:cBhvr>
                                        <p:cTn id="17" dur="100"/>
                                        <p:tgtEl>
                                          <p:spTgt spid="40964">
                                            <p:txEl>
                                              <p:pRg st="2" end="2"/>
                                            </p:txEl>
                                          </p:spTgt>
                                        </p:tgtEl>
                                      </p:cBhvr>
                                    </p:animEffect>
                                    <p:anim calcmode="lin" valueType="num">
                                      <p:cBhvr>
                                        <p:cTn id="18" dur="4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p:cTn id="19" dur="400" fill="hold"/>
                                        <p:tgtEl>
                                          <p:spTgt spid="40964">
                                            <p:txEl>
                                              <p:pRg st="2" end="2"/>
                                            </p:txEl>
                                          </p:spTgt>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096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096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228600" y="1219200"/>
            <a:ext cx="5181600" cy="4154488"/>
          </a:xfrm>
          <a:prstGeom prst="rect">
            <a:avLst/>
          </a:prstGeom>
          <a:noFill/>
          <a:ln w="9525">
            <a:noFill/>
            <a:miter lim="800000"/>
            <a:headEnd/>
            <a:tailEnd/>
          </a:ln>
        </p:spPr>
        <p:txBody>
          <a:bodyPr>
            <a:spAutoFit/>
          </a:bodyPr>
          <a:lstStyle/>
          <a:p>
            <a:r>
              <a:rPr lang="en-US" sz="2800" i="1">
                <a:effectLst/>
                <a:latin typeface="Arial" charset="0"/>
              </a:rPr>
              <a:t>	</a:t>
            </a:r>
            <a:r>
              <a:rPr lang="en-US" sz="2800" i="1" u="sng">
                <a:effectLst/>
                <a:latin typeface="Arial" charset="0"/>
              </a:rPr>
              <a:t>Câu 3:</a:t>
            </a:r>
            <a:r>
              <a:rPr lang="en-US" sz="3600" b="1">
                <a:effectLst/>
                <a:latin typeface="Arial" charset="0"/>
              </a:rPr>
              <a:t> </a:t>
            </a:r>
            <a:r>
              <a:rPr lang="en-US" sz="2800" b="1">
                <a:effectLst/>
                <a:latin typeface="Arial" charset="0"/>
              </a:rPr>
              <a:t>Quan sát hình 2, trang 11 và cho biết máu được chia thành mấy phần, đó là những phần nào?</a:t>
            </a:r>
          </a:p>
          <a:p>
            <a:r>
              <a:rPr lang="en-US" sz="3600" i="1">
                <a:effectLst/>
                <a:latin typeface="Arial" charset="0"/>
              </a:rPr>
              <a:t>	</a:t>
            </a:r>
            <a:r>
              <a:rPr lang="en-US" sz="3600" i="1" u="sng">
                <a:effectLst/>
                <a:latin typeface="Arial" charset="0"/>
              </a:rPr>
              <a:t>Trả lời:</a:t>
            </a:r>
          </a:p>
          <a:p>
            <a:r>
              <a:rPr lang="en-US" sz="3600" b="1">
                <a:effectLst/>
                <a:latin typeface="Arial" charset="0"/>
              </a:rPr>
              <a:t>	</a:t>
            </a:r>
            <a:r>
              <a:rPr lang="en-US" b="1">
                <a:solidFill>
                  <a:srgbClr val="CC3300"/>
                </a:solidFill>
                <a:effectLst/>
                <a:latin typeface="Arial" charset="0"/>
              </a:rPr>
              <a:t>Máu được chia làm </a:t>
            </a:r>
            <a:r>
              <a:rPr lang="en-US" b="1" u="sng">
                <a:solidFill>
                  <a:srgbClr val="CC3300"/>
                </a:solidFill>
                <a:effectLst/>
                <a:latin typeface="Arial" charset="0"/>
              </a:rPr>
              <a:t>2 phần</a:t>
            </a:r>
            <a:r>
              <a:rPr lang="en-US" b="1">
                <a:solidFill>
                  <a:srgbClr val="CC3300"/>
                </a:solidFill>
                <a:effectLst/>
                <a:latin typeface="Arial" charset="0"/>
              </a:rPr>
              <a:t> là </a:t>
            </a:r>
            <a:r>
              <a:rPr lang="en-US" b="1" i="1" u="sng">
                <a:solidFill>
                  <a:srgbClr val="CC3300"/>
                </a:solidFill>
                <a:effectLst/>
                <a:latin typeface="Arial" charset="0"/>
              </a:rPr>
              <a:t>huyết tương</a:t>
            </a:r>
            <a:r>
              <a:rPr lang="en-US" b="1">
                <a:solidFill>
                  <a:srgbClr val="CC3300"/>
                </a:solidFill>
                <a:effectLst/>
                <a:latin typeface="Arial" charset="0"/>
              </a:rPr>
              <a:t> và </a:t>
            </a:r>
            <a:r>
              <a:rPr lang="en-US" b="1" i="1" u="sng">
                <a:solidFill>
                  <a:srgbClr val="CC3300"/>
                </a:solidFill>
                <a:effectLst/>
                <a:latin typeface="Arial" charset="0"/>
              </a:rPr>
              <a:t>huyết cầu</a:t>
            </a:r>
            <a:r>
              <a:rPr lang="en-US" sz="3600" b="1" i="1" u="sng">
                <a:solidFill>
                  <a:srgbClr val="CC3300"/>
                </a:solidFill>
                <a:effectLst/>
                <a:latin typeface="Arial" charset="0"/>
              </a:rPr>
              <a:t>.</a:t>
            </a:r>
          </a:p>
        </p:txBody>
      </p:sp>
      <p:pic>
        <p:nvPicPr>
          <p:cNvPr id="41989" name="Picture 5" descr="IMG_1166"/>
          <p:cNvPicPr>
            <a:picLocks noChangeAspect="1" noChangeArrowheads="1"/>
          </p:cNvPicPr>
          <p:nvPr/>
        </p:nvPicPr>
        <p:blipFill>
          <a:blip r:embed="rId2"/>
          <a:srcRect/>
          <a:stretch>
            <a:fillRect/>
          </a:stretch>
        </p:blipFill>
        <p:spPr bwMode="auto">
          <a:xfrm>
            <a:off x="5562600" y="0"/>
            <a:ext cx="3352800" cy="6858000"/>
          </a:xfrm>
          <a:prstGeom prst="rect">
            <a:avLst/>
          </a:prstGeom>
          <a:noFill/>
          <a:ln w="9525">
            <a:noFill/>
            <a:miter lim="800000"/>
            <a:headEnd/>
            <a:tailEnd/>
          </a:ln>
        </p:spPr>
      </p:pic>
      <p:sp>
        <p:nvSpPr>
          <p:cNvPr id="17412" name="Text Box 6"/>
          <p:cNvSpPr txBox="1">
            <a:spLocks noChangeArrowheads="1"/>
          </p:cNvSpPr>
          <p:nvPr/>
        </p:nvSpPr>
        <p:spPr bwMode="auto">
          <a:xfrm>
            <a:off x="5791200" y="2133600"/>
            <a:ext cx="1524000" cy="646113"/>
          </a:xfrm>
          <a:prstGeom prst="rect">
            <a:avLst/>
          </a:prstGeom>
          <a:noFill/>
          <a:ln w="9525">
            <a:noFill/>
            <a:miter lim="800000"/>
            <a:headEnd/>
            <a:tailEnd/>
          </a:ln>
        </p:spPr>
        <p:txBody>
          <a:bodyPr>
            <a:spAutoFit/>
          </a:bodyPr>
          <a:lstStyle/>
          <a:p>
            <a:pPr>
              <a:spcBef>
                <a:spcPct val="50000"/>
              </a:spcBef>
            </a:pPr>
            <a:r>
              <a:rPr lang="en-US" sz="1800" b="1">
                <a:solidFill>
                  <a:schemeClr val="bg1"/>
                </a:solidFill>
                <a:effectLst/>
                <a:latin typeface="Arial" charset="0"/>
              </a:rPr>
              <a:t>HUYẾT TƯƠNG</a:t>
            </a:r>
          </a:p>
        </p:txBody>
      </p:sp>
      <p:sp>
        <p:nvSpPr>
          <p:cNvPr id="41993" name="Line 9"/>
          <p:cNvSpPr>
            <a:spLocks noChangeShapeType="1"/>
          </p:cNvSpPr>
          <p:nvPr/>
        </p:nvSpPr>
        <p:spPr bwMode="auto">
          <a:xfrm>
            <a:off x="6019800" y="2819400"/>
            <a:ext cx="533400" cy="0"/>
          </a:xfrm>
          <a:prstGeom prst="line">
            <a:avLst/>
          </a:prstGeom>
          <a:noFill/>
          <a:ln w="9525">
            <a:solidFill>
              <a:schemeClr val="tx1"/>
            </a:solidFill>
            <a:round/>
            <a:headEnd/>
            <a:tailEnd/>
          </a:ln>
          <a:effectLst/>
        </p:spPr>
        <p:txBody>
          <a:bodyPr/>
          <a:lstStyle/>
          <a:p>
            <a:pPr>
              <a:defRPr/>
            </a:pPr>
            <a:endParaRPr lang="en-US" sz="2800"/>
          </a:p>
        </p:txBody>
      </p:sp>
      <p:sp>
        <p:nvSpPr>
          <p:cNvPr id="41994" name="Line 10"/>
          <p:cNvSpPr>
            <a:spLocks noChangeShapeType="1"/>
          </p:cNvSpPr>
          <p:nvPr/>
        </p:nvSpPr>
        <p:spPr bwMode="auto">
          <a:xfrm>
            <a:off x="6553200" y="2819400"/>
            <a:ext cx="609600" cy="457200"/>
          </a:xfrm>
          <a:prstGeom prst="line">
            <a:avLst/>
          </a:prstGeom>
          <a:noFill/>
          <a:ln w="9525">
            <a:solidFill>
              <a:schemeClr val="tx1"/>
            </a:solidFill>
            <a:round/>
            <a:headEnd/>
            <a:tailEnd/>
          </a:ln>
          <a:effectLst/>
        </p:spPr>
        <p:txBody>
          <a:bodyPr/>
          <a:lstStyle/>
          <a:p>
            <a:pPr>
              <a:defRPr/>
            </a:pPr>
            <a:endParaRPr lang="en-US" sz="2800"/>
          </a:p>
        </p:txBody>
      </p:sp>
      <p:sp>
        <p:nvSpPr>
          <p:cNvPr id="41995" name="Line 11"/>
          <p:cNvSpPr>
            <a:spLocks noChangeShapeType="1"/>
          </p:cNvSpPr>
          <p:nvPr/>
        </p:nvSpPr>
        <p:spPr bwMode="auto">
          <a:xfrm>
            <a:off x="5867400" y="5715000"/>
            <a:ext cx="685800" cy="0"/>
          </a:xfrm>
          <a:prstGeom prst="line">
            <a:avLst/>
          </a:prstGeom>
          <a:noFill/>
          <a:ln w="9525">
            <a:solidFill>
              <a:schemeClr val="tx1"/>
            </a:solidFill>
            <a:round/>
            <a:headEnd/>
            <a:tailEnd/>
          </a:ln>
          <a:effectLst/>
        </p:spPr>
        <p:txBody>
          <a:bodyPr/>
          <a:lstStyle/>
          <a:p>
            <a:pPr>
              <a:defRPr/>
            </a:pPr>
            <a:endParaRPr lang="en-US" sz="2800"/>
          </a:p>
        </p:txBody>
      </p:sp>
      <p:sp>
        <p:nvSpPr>
          <p:cNvPr id="41996" name="Line 12"/>
          <p:cNvSpPr>
            <a:spLocks noChangeShapeType="1"/>
          </p:cNvSpPr>
          <p:nvPr/>
        </p:nvSpPr>
        <p:spPr bwMode="auto">
          <a:xfrm>
            <a:off x="6553200" y="5715000"/>
            <a:ext cx="533400" cy="381000"/>
          </a:xfrm>
          <a:prstGeom prst="line">
            <a:avLst/>
          </a:prstGeom>
          <a:noFill/>
          <a:ln w="9525">
            <a:solidFill>
              <a:schemeClr val="tx1"/>
            </a:solidFill>
            <a:round/>
            <a:headEnd/>
            <a:tailEnd/>
          </a:ln>
          <a:effectLst/>
        </p:spPr>
        <p:txBody>
          <a:bodyPr/>
          <a:lstStyle/>
          <a:p>
            <a:pPr>
              <a:defRPr/>
            </a:pPr>
            <a:endParaRPr lang="en-US" sz="2800"/>
          </a:p>
        </p:txBody>
      </p:sp>
      <p:sp>
        <p:nvSpPr>
          <p:cNvPr id="17417" name="Text Box 13"/>
          <p:cNvSpPr txBox="1">
            <a:spLocks noChangeArrowheads="1"/>
          </p:cNvSpPr>
          <p:nvPr/>
        </p:nvSpPr>
        <p:spPr bwMode="auto">
          <a:xfrm>
            <a:off x="5715000" y="5105400"/>
            <a:ext cx="1371600" cy="646113"/>
          </a:xfrm>
          <a:prstGeom prst="rect">
            <a:avLst/>
          </a:prstGeom>
          <a:noFill/>
          <a:ln w="9525">
            <a:noFill/>
            <a:miter lim="800000"/>
            <a:headEnd/>
            <a:tailEnd/>
          </a:ln>
        </p:spPr>
        <p:txBody>
          <a:bodyPr>
            <a:spAutoFit/>
          </a:bodyPr>
          <a:lstStyle/>
          <a:p>
            <a:pPr>
              <a:spcBef>
                <a:spcPct val="50000"/>
              </a:spcBef>
            </a:pPr>
            <a:r>
              <a:rPr lang="en-US" sz="1800" b="1">
                <a:solidFill>
                  <a:schemeClr val="bg1"/>
                </a:solidFill>
                <a:effectLst/>
                <a:latin typeface="Arial" charset="0"/>
              </a:rPr>
              <a:t>HUYẾT CẦU</a:t>
            </a:r>
          </a:p>
        </p:txBody>
      </p:sp>
      <p:sp>
        <p:nvSpPr>
          <p:cNvPr id="17418" name="Rectangle 2"/>
          <p:cNvSpPr>
            <a:spLocks noChangeArrowheads="1"/>
          </p:cNvSpPr>
          <p:nvPr/>
        </p:nvSpPr>
        <p:spPr bwMode="auto">
          <a:xfrm>
            <a:off x="0" y="0"/>
            <a:ext cx="5486400" cy="1143000"/>
          </a:xfrm>
          <a:prstGeom prst="rect">
            <a:avLst/>
          </a:prstGeom>
          <a:noFill/>
          <a:ln w="9525">
            <a:solidFill>
              <a:srgbClr val="FF0066"/>
            </a:solidFill>
            <a:miter lim="800000"/>
            <a:headEnd/>
            <a:tailEnd/>
          </a:ln>
        </p:spPr>
        <p:txBody>
          <a:bodyPr anchor="ctr"/>
          <a:lstStyle/>
          <a:p>
            <a:pPr algn="ctr" eaLnBrk="1" hangingPunct="1"/>
            <a:r>
              <a:rPr lang="en-US" sz="2000">
                <a:effectLst/>
                <a:latin typeface="Arial" charset="0"/>
              </a:rPr>
              <a:t/>
            </a:r>
            <a:br>
              <a:rPr lang="en-US" sz="2000">
                <a:effectLst/>
                <a:latin typeface="Arial" charset="0"/>
              </a:rPr>
            </a:br>
            <a:r>
              <a:rPr lang="en-US">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p:cTn id="7" dur="500" fill="hold"/>
                                        <p:tgtEl>
                                          <p:spTgt spid="419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1989"/>
                                        </p:tgtEl>
                                        <p:attrNameLst>
                                          <p:attrName>style.visibility</p:attrName>
                                        </p:attrNameLst>
                                      </p:cBhvr>
                                      <p:to>
                                        <p:strVal val="visible"/>
                                      </p:to>
                                    </p:set>
                                    <p:anim calcmode="lin" valueType="num">
                                      <p:cBhvr>
                                        <p:cTn id="13" dur="1000" fill="hold"/>
                                        <p:tgtEl>
                                          <p:spTgt spid="41989"/>
                                        </p:tgtEl>
                                        <p:attrNameLst>
                                          <p:attrName>ppt_w</p:attrName>
                                        </p:attrNameLst>
                                      </p:cBhvr>
                                      <p:tavLst>
                                        <p:tav tm="0">
                                          <p:val>
                                            <p:fltVal val="0"/>
                                          </p:val>
                                        </p:tav>
                                        <p:tav tm="100000">
                                          <p:val>
                                            <p:strVal val="#ppt_w"/>
                                          </p:val>
                                        </p:tav>
                                      </p:tavLst>
                                    </p:anim>
                                    <p:anim calcmode="lin" valueType="num">
                                      <p:cBhvr>
                                        <p:cTn id="14" dur="1000" fill="hold"/>
                                        <p:tgtEl>
                                          <p:spTgt spid="41989"/>
                                        </p:tgtEl>
                                        <p:attrNameLst>
                                          <p:attrName>ppt_h</p:attrName>
                                        </p:attrNameLst>
                                      </p:cBhvr>
                                      <p:tavLst>
                                        <p:tav tm="0">
                                          <p:val>
                                            <p:fltVal val="0"/>
                                          </p:val>
                                        </p:tav>
                                        <p:tav tm="100000">
                                          <p:val>
                                            <p:strVal val="#ppt_h"/>
                                          </p:val>
                                        </p:tav>
                                      </p:tavLst>
                                    </p:anim>
                                    <p:anim calcmode="lin" valueType="num">
                                      <p:cBhvr>
                                        <p:cTn id="15" dur="1000" fill="hold"/>
                                        <p:tgtEl>
                                          <p:spTgt spid="41989"/>
                                        </p:tgtEl>
                                        <p:attrNameLst>
                                          <p:attrName>style.rotation</p:attrName>
                                        </p:attrNameLst>
                                      </p:cBhvr>
                                      <p:tavLst>
                                        <p:tav tm="0">
                                          <p:val>
                                            <p:fltVal val="90"/>
                                          </p:val>
                                        </p:tav>
                                        <p:tav tm="100000">
                                          <p:val>
                                            <p:fltVal val="0"/>
                                          </p:val>
                                        </p:tav>
                                      </p:tavLst>
                                    </p:anim>
                                    <p:animEffect transition="in" filter="fade">
                                      <p:cBhvr>
                                        <p:cTn id="16" dur="1000"/>
                                        <p:tgtEl>
                                          <p:spTgt spid="419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1988">
                                            <p:txEl>
                                              <p:pRg st="1" end="1"/>
                                            </p:txEl>
                                          </p:spTgt>
                                        </p:tgtEl>
                                        <p:attrNameLst>
                                          <p:attrName>style.visibility</p:attrName>
                                        </p:attrNameLst>
                                      </p:cBhvr>
                                      <p:to>
                                        <p:strVal val="visible"/>
                                      </p:to>
                                    </p:set>
                                    <p:animEffect transition="in" filter="wipe(down)">
                                      <p:cBhvr>
                                        <p:cTn id="21" dur="500"/>
                                        <p:tgtEl>
                                          <p:spTgt spid="4198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41988">
                                            <p:txEl>
                                              <p:pRg st="2" end="2"/>
                                            </p:txEl>
                                          </p:spTgt>
                                        </p:tgtEl>
                                        <p:attrNameLst>
                                          <p:attrName>style.visibility</p:attrName>
                                        </p:attrNameLst>
                                      </p:cBhvr>
                                      <p:to>
                                        <p:strVal val="visible"/>
                                      </p:to>
                                    </p:set>
                                    <p:anim calcmode="lin" valueType="num">
                                      <p:cBhvr>
                                        <p:cTn id="26" dur="500" fill="hold"/>
                                        <p:tgtEl>
                                          <p:spTgt spid="4198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198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2209800" y="1792288"/>
            <a:ext cx="5486400" cy="4492625"/>
          </a:xfrm>
          <a:prstGeom prst="rect">
            <a:avLst/>
          </a:prstGeom>
          <a:noFill/>
          <a:ln w="9525">
            <a:noFill/>
            <a:miter lim="800000"/>
            <a:headEnd/>
            <a:tailEnd/>
          </a:ln>
        </p:spPr>
        <p:txBody>
          <a:bodyPr anchor="ctr">
            <a:spAutoFit/>
          </a:bodyPr>
          <a:lstStyle/>
          <a:p>
            <a:r>
              <a:rPr lang="en-US" sz="2600" b="1">
                <a:solidFill>
                  <a:srgbClr val="CC3300"/>
                </a:solidFill>
                <a:effectLst/>
                <a:latin typeface="Arial" charset="0"/>
              </a:rPr>
              <a:t>	 Huyết cầu có nhiều loại là </a:t>
            </a:r>
            <a:r>
              <a:rPr lang="en-US" sz="2600" b="1" i="1">
                <a:solidFill>
                  <a:srgbClr val="CC3300"/>
                </a:solidFill>
                <a:effectLst/>
                <a:latin typeface="Arial" charset="0"/>
              </a:rPr>
              <a:t>huyết cầu đỏ</a:t>
            </a:r>
            <a:r>
              <a:rPr lang="en-US" sz="2600" b="1">
                <a:solidFill>
                  <a:srgbClr val="CC3300"/>
                </a:solidFill>
                <a:effectLst/>
                <a:latin typeface="Arial" charset="0"/>
              </a:rPr>
              <a:t> và </a:t>
            </a:r>
            <a:r>
              <a:rPr lang="en-US" sz="2600" b="1" i="1">
                <a:solidFill>
                  <a:srgbClr val="CC3300"/>
                </a:solidFill>
                <a:effectLst/>
                <a:latin typeface="Arial" charset="0"/>
              </a:rPr>
              <a:t>huyết cầu trắng</a:t>
            </a:r>
            <a:r>
              <a:rPr lang="en-US" sz="2600" b="1">
                <a:solidFill>
                  <a:srgbClr val="CC3300"/>
                </a:solidFill>
                <a:effectLst/>
                <a:latin typeface="Arial" charset="0"/>
              </a:rPr>
              <a:t>.</a:t>
            </a:r>
          </a:p>
          <a:p>
            <a:r>
              <a:rPr lang="en-US" sz="2600" b="1">
                <a:solidFill>
                  <a:srgbClr val="CC3300"/>
                </a:solidFill>
                <a:effectLst/>
                <a:latin typeface="Arial" charset="0"/>
              </a:rPr>
              <a:t>+ </a:t>
            </a:r>
            <a:r>
              <a:rPr lang="en-US" sz="2600" b="1" i="1" u="sng">
                <a:solidFill>
                  <a:srgbClr val="CC3300"/>
                </a:solidFill>
                <a:effectLst/>
                <a:latin typeface="Arial" charset="0"/>
              </a:rPr>
              <a:t>Huyết cầu đỏ</a:t>
            </a:r>
            <a:r>
              <a:rPr lang="en-US" sz="2600" b="1">
                <a:solidFill>
                  <a:srgbClr val="CC3300"/>
                </a:solidFill>
                <a:effectLst/>
                <a:latin typeface="Arial" charset="0"/>
              </a:rPr>
              <a:t> còn được gọi là </a:t>
            </a:r>
            <a:r>
              <a:rPr lang="en-US" sz="2600" b="1" i="1">
                <a:solidFill>
                  <a:srgbClr val="CC3300"/>
                </a:solidFill>
                <a:effectLst/>
                <a:latin typeface="Arial" charset="0"/>
              </a:rPr>
              <a:t>hồng cầu.</a:t>
            </a:r>
            <a:r>
              <a:rPr lang="en-US" sz="2600" b="1">
                <a:solidFill>
                  <a:srgbClr val="CC3300"/>
                </a:solidFill>
                <a:effectLst/>
                <a:latin typeface="Arial" charset="0"/>
              </a:rPr>
              <a:t> Có nhiệm vụ mang khí oxi đi nuôi cơ thể và mang khí cacbonic từ các cơ quan về phổi để thải ra ngoài.</a:t>
            </a:r>
          </a:p>
          <a:p>
            <a:r>
              <a:rPr lang="en-US" sz="2600" b="1">
                <a:solidFill>
                  <a:srgbClr val="CC3300"/>
                </a:solidFill>
                <a:effectLst/>
                <a:latin typeface="Arial" charset="0"/>
              </a:rPr>
              <a:t>+ </a:t>
            </a:r>
            <a:r>
              <a:rPr lang="en-US" sz="2600" b="1" i="1" u="sng">
                <a:solidFill>
                  <a:srgbClr val="CC3300"/>
                </a:solidFill>
                <a:effectLst/>
                <a:latin typeface="Arial" charset="0"/>
              </a:rPr>
              <a:t>Huyết cầu trắng</a:t>
            </a:r>
            <a:r>
              <a:rPr lang="en-US" sz="2600" b="1">
                <a:solidFill>
                  <a:srgbClr val="CC3300"/>
                </a:solidFill>
                <a:effectLst/>
                <a:latin typeface="Arial" charset="0"/>
              </a:rPr>
              <a:t> còn được gọi là </a:t>
            </a:r>
            <a:r>
              <a:rPr lang="en-US" sz="2600" b="1" i="1">
                <a:solidFill>
                  <a:srgbClr val="CC3300"/>
                </a:solidFill>
                <a:effectLst/>
                <a:latin typeface="Arial" charset="0"/>
              </a:rPr>
              <a:t>bạch cầu</a:t>
            </a:r>
            <a:r>
              <a:rPr lang="en-US" sz="2600" b="1">
                <a:solidFill>
                  <a:srgbClr val="CC3300"/>
                </a:solidFill>
                <a:effectLst/>
                <a:latin typeface="Arial" charset="0"/>
              </a:rPr>
              <a:t> , có nhiệm vụ tiêu diệt các vi trùng lạ xâm nhập vào cơ thể, giúp cơ thể phòng bệnh.</a:t>
            </a:r>
          </a:p>
        </p:txBody>
      </p:sp>
      <p:sp>
        <p:nvSpPr>
          <p:cNvPr id="18435" name="Rectangle 2"/>
          <p:cNvSpPr>
            <a:spLocks noChangeArrowheads="1"/>
          </p:cNvSpPr>
          <p:nvPr/>
        </p:nvSpPr>
        <p:spPr bwMode="auto">
          <a:xfrm>
            <a:off x="1219200" y="228600"/>
            <a:ext cx="7010400" cy="1143000"/>
          </a:xfrm>
          <a:prstGeom prst="rect">
            <a:avLst/>
          </a:prstGeom>
          <a:noFill/>
          <a:ln w="9525">
            <a:solidFill>
              <a:srgbClr val="FF0066"/>
            </a:solidFill>
            <a:miter lim="800000"/>
            <a:headEnd/>
            <a:tailEnd/>
          </a:ln>
        </p:spPr>
        <p:txBody>
          <a:bodyPr anchor="ctr"/>
          <a:lstStyle/>
          <a:p>
            <a:pPr algn="ctr" eaLnBrk="1" hangingPunct="1"/>
            <a:r>
              <a:rPr lang="en-US" sz="2400" b="1">
                <a:effectLst/>
                <a:latin typeface="Arial" charset="0"/>
              </a:rPr>
              <a:t/>
            </a:r>
            <a:br>
              <a:rPr lang="en-US" sz="2400" b="1">
                <a:effectLst/>
                <a:latin typeface="Arial" charset="0"/>
              </a:rPr>
            </a:br>
            <a:r>
              <a:rPr lang="en-US" sz="3600" b="1">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strips(downLeft)">
                                      <p:cBhvr>
                                        <p:cTn id="7" dur="500"/>
                                        <p:tgtEl>
                                          <p:spTgt spid="47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 from="(-#ppt_w/2)" to="(#ppt_x)" calcmode="lin" valueType="num">
                                      <p:cBhvr>
                                        <p:cTn id="12" dur="600" fill="hold">
                                          <p:stCondLst>
                                            <p:cond delay="0"/>
                                          </p:stCondLst>
                                        </p:cTn>
                                        <p:tgtEl>
                                          <p:spTgt spid="47108">
                                            <p:txEl>
                                              <p:pRg st="1" end="1"/>
                                            </p:txEl>
                                          </p:spTgt>
                                        </p:tgtEl>
                                        <p:attrNameLst>
                                          <p:attrName>ppt_x</p:attrName>
                                        </p:attrNameLst>
                                      </p:cBhvr>
                                    </p:anim>
                                    <p:anim from="0" to="-1.0" calcmode="lin" valueType="num">
                                      <p:cBhvr>
                                        <p:cTn id="13" dur="200" decel="50000" autoRev="1" fill="hold">
                                          <p:stCondLst>
                                            <p:cond delay="600"/>
                                          </p:stCondLst>
                                        </p:cTn>
                                        <p:tgtEl>
                                          <p:spTgt spid="47108">
                                            <p:txEl>
                                              <p:pRg st="1" end="1"/>
                                            </p:txEl>
                                          </p:spTgt>
                                        </p:tgtEl>
                                        <p:attrNameLst>
                                          <p:attrName>xshear</p:attrName>
                                        </p:attrNameLst>
                                      </p:cBhvr>
                                    </p:anim>
                                    <p:animScale>
                                      <p:cBhvr>
                                        <p:cTn id="14" dur="200" decel="100000" autoRev="1" fill="hold">
                                          <p:stCondLst>
                                            <p:cond delay="600"/>
                                          </p:stCondLst>
                                        </p:cTn>
                                        <p:tgtEl>
                                          <p:spTgt spid="47108">
                                            <p:txEl>
                                              <p:pRg st="1" end="1"/>
                                            </p:txEl>
                                          </p:spTgt>
                                        </p:tgtEl>
                                      </p:cBhvr>
                                      <p:from x="100000" y="100000"/>
                                      <p:to x="80000" y="100000"/>
                                    </p:animScale>
                                    <p:anim by="(#ppt_h/3+#ppt_w*0.1)" calcmode="lin" valueType="num">
                                      <p:cBhvr additive="sum">
                                        <p:cTn id="15" dur="200" decel="100000" autoRev="1" fill="hold">
                                          <p:stCondLst>
                                            <p:cond delay="600"/>
                                          </p:stCondLst>
                                        </p:cTn>
                                        <p:tgtEl>
                                          <p:spTgt spid="47108">
                                            <p:txEl>
                                              <p:pRg st="1" end="1"/>
                                            </p:txEl>
                                          </p:spTgt>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47108">
                                            <p:txEl>
                                              <p:pRg st="2" end="2"/>
                                            </p:txEl>
                                          </p:spTgt>
                                        </p:tgtEl>
                                        <p:attrNameLst>
                                          <p:attrName>style.visibility</p:attrName>
                                        </p:attrNameLst>
                                      </p:cBhvr>
                                      <p:to>
                                        <p:strVal val="visible"/>
                                      </p:to>
                                    </p:set>
                                    <p:anim calcmode="lin" valueType="num">
                                      <p:cBhvr>
                                        <p:cTn id="20" dur="500" fill="hold"/>
                                        <p:tgtEl>
                                          <p:spTgt spid="4710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710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710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71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609600" y="1066800"/>
            <a:ext cx="7315200" cy="2738438"/>
          </a:xfrm>
          <a:prstGeom prst="rect">
            <a:avLst/>
          </a:prstGeom>
          <a:noFill/>
          <a:ln w="9525">
            <a:noFill/>
            <a:miter lim="800000"/>
            <a:headEnd/>
            <a:tailEnd/>
          </a:ln>
          <a:effectLst/>
        </p:spPr>
        <p:txBody>
          <a:bodyPr>
            <a:spAutoFit/>
          </a:bodyPr>
          <a:lstStyle/>
          <a:p>
            <a:pPr>
              <a:defRPr/>
            </a:pPr>
            <a:r>
              <a:rPr lang="en-US" sz="2800" i="1">
                <a:effectLst/>
                <a:latin typeface="Arial"/>
              </a:rPr>
              <a:t>	</a:t>
            </a:r>
            <a:r>
              <a:rPr lang="en-US" sz="2800" i="1" u="sng">
                <a:effectLst/>
                <a:latin typeface="Arial"/>
              </a:rPr>
              <a:t>Câu 4:</a:t>
            </a:r>
            <a:r>
              <a:rPr lang="en-US" sz="1600" b="1">
                <a:effectLst/>
                <a:latin typeface="Arial"/>
              </a:rPr>
              <a:t>  </a:t>
            </a:r>
            <a:r>
              <a:rPr lang="en-US">
                <a:effectLst/>
                <a:latin typeface="Arial"/>
              </a:rPr>
              <a:t>Quan sát hình 3, trang 14 và nêu hình dạng của huyết cầu đỏ?</a:t>
            </a:r>
          </a:p>
          <a:p>
            <a:pPr>
              <a:defRPr/>
            </a:pPr>
            <a:r>
              <a:rPr lang="en-US" sz="3600" i="1">
                <a:effectLst/>
                <a:latin typeface="Arial"/>
              </a:rPr>
              <a:t>	</a:t>
            </a:r>
            <a:r>
              <a:rPr lang="en-US" sz="3600" i="1" u="sng">
                <a:effectLst/>
                <a:latin typeface="Arial"/>
              </a:rPr>
              <a:t>Trả lời:</a:t>
            </a:r>
          </a:p>
          <a:p>
            <a:pPr>
              <a:defRPr/>
            </a:pPr>
            <a:r>
              <a:rPr lang="en-US" sz="3600" b="1">
                <a:effectLst/>
                <a:latin typeface="Arial"/>
              </a:rPr>
              <a:t>	</a:t>
            </a:r>
            <a:r>
              <a:rPr lang="en-US" sz="3600" b="1">
                <a:solidFill>
                  <a:srgbClr val="CC3300"/>
                </a:solidFill>
                <a:effectLst/>
                <a:latin typeface="Arial"/>
              </a:rPr>
              <a:t>Huyết cầu đỏ có dạng tròn như cái đĩa</a:t>
            </a:r>
            <a:r>
              <a:rPr lang="en-US" sz="3600">
                <a:solidFill>
                  <a:srgbClr val="CC3300"/>
                </a:solidFill>
                <a:effectLst>
                  <a:outerShdw blurRad="38100" dist="38100" dir="2700000" algn="tl">
                    <a:srgbClr val="C0C0C0"/>
                  </a:outerShdw>
                </a:effectLst>
                <a:latin typeface="Arial"/>
              </a:rPr>
              <a:t>.</a:t>
            </a:r>
          </a:p>
        </p:txBody>
      </p:sp>
      <p:pic>
        <p:nvPicPr>
          <p:cNvPr id="43013" name="Picture 5" descr="ANd9GcSYtVt4tqQ7-dQttV8g2BuYaF7c8eIrLTsQFoMgH-a0RscAcBTS3A"/>
          <p:cNvPicPr>
            <a:picLocks noChangeAspect="1" noChangeArrowheads="1"/>
          </p:cNvPicPr>
          <p:nvPr/>
        </p:nvPicPr>
        <p:blipFill>
          <a:blip r:embed="rId2"/>
          <a:srcRect/>
          <a:stretch>
            <a:fillRect/>
          </a:stretch>
        </p:blipFill>
        <p:spPr bwMode="auto">
          <a:xfrm>
            <a:off x="3810000" y="3657600"/>
            <a:ext cx="4343400" cy="3048000"/>
          </a:xfrm>
          <a:prstGeom prst="rect">
            <a:avLst/>
          </a:prstGeom>
          <a:noFill/>
          <a:ln w="9525">
            <a:noFill/>
            <a:miter lim="800000"/>
            <a:headEnd/>
            <a:tailEnd/>
          </a:ln>
        </p:spPr>
      </p:pic>
      <p:sp>
        <p:nvSpPr>
          <p:cNvPr id="19460" name="Rectangle 2"/>
          <p:cNvSpPr>
            <a:spLocks noChangeArrowheads="1"/>
          </p:cNvSpPr>
          <p:nvPr/>
        </p:nvSpPr>
        <p:spPr bwMode="auto">
          <a:xfrm>
            <a:off x="152400" y="0"/>
            <a:ext cx="8229600" cy="1143000"/>
          </a:xfrm>
          <a:prstGeom prst="rect">
            <a:avLst/>
          </a:prstGeom>
          <a:noFill/>
          <a:ln w="9525">
            <a:solidFill>
              <a:srgbClr val="FF0066"/>
            </a:solidFill>
            <a:miter lim="800000"/>
            <a:headEnd/>
            <a:tailEnd/>
          </a:ln>
        </p:spPr>
        <p:txBody>
          <a:bodyPr anchor="ctr"/>
          <a:lstStyle/>
          <a:p>
            <a:pPr algn="ctr" eaLnBrk="1" hangingPunct="1"/>
            <a:r>
              <a:rPr lang="en-US" sz="2000">
                <a:effectLst/>
                <a:latin typeface="Arial" charset="0"/>
              </a:rPr>
              <a:t/>
            </a:r>
            <a:br>
              <a:rPr lang="en-US" sz="2000">
                <a:effectLst/>
                <a:latin typeface="Arial" charset="0"/>
              </a:rPr>
            </a:br>
            <a:r>
              <a:rPr lang="en-US">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p:cTn id="7" dur="1000" fill="hold"/>
                                        <p:tgtEl>
                                          <p:spTgt spid="430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 calcmode="lin" valueType="num">
                                      <p:cBhvr>
                                        <p:cTn id="15" dur="1000" fill="hold"/>
                                        <p:tgtEl>
                                          <p:spTgt spid="430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301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3013"/>
                                        </p:tgtEl>
                                        <p:attrNameLst>
                                          <p:attrName>ppt_y</p:attrName>
                                        </p:attrNameLst>
                                      </p:cBhvr>
                                      <p:tavLst>
                                        <p:tav tm="0">
                                          <p:val>
                                            <p:strVal val="#ppt_y"/>
                                          </p:val>
                                        </p:tav>
                                        <p:tav tm="100000">
                                          <p:val>
                                            <p:strVal val="#ppt_y"/>
                                          </p:val>
                                        </p:tav>
                                      </p:tavLst>
                                    </p:anim>
                                    <p:animEffect transition="in" filter="fade">
                                      <p:cBhvr>
                                        <p:cTn id="18" dur="1000"/>
                                        <p:tgtEl>
                                          <p:spTgt spid="430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43012">
                                            <p:txEl>
                                              <p:pRg st="1" end="1"/>
                                            </p:txEl>
                                          </p:spTgt>
                                        </p:tgtEl>
                                        <p:attrNameLst>
                                          <p:attrName>style.visibility</p:attrName>
                                        </p:attrNameLst>
                                      </p:cBhvr>
                                      <p:to>
                                        <p:strVal val="visible"/>
                                      </p:to>
                                    </p:set>
                                    <p:anim calcmode="lin" valueType="num">
                                      <p:cBhvr>
                                        <p:cTn id="23" dur="500" fill="hold"/>
                                        <p:tgtEl>
                                          <p:spTgt spid="4301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30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43012">
                                            <p:txEl>
                                              <p:pRg st="2" end="2"/>
                                            </p:txEl>
                                          </p:spTgt>
                                        </p:tgtEl>
                                        <p:attrNameLst>
                                          <p:attrName>style.visibility</p:attrName>
                                        </p:attrNameLst>
                                      </p:cBhvr>
                                      <p:to>
                                        <p:strVal val="visible"/>
                                      </p:to>
                                    </p:set>
                                    <p:anim calcmode="lin" valueType="num">
                                      <p:cBhvr>
                                        <p:cTn id="29" dur="500" decel="50000" fill="hold">
                                          <p:stCondLst>
                                            <p:cond delay="0"/>
                                          </p:stCondLst>
                                        </p:cTn>
                                        <p:tgtEl>
                                          <p:spTgt spid="43012">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3012">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3012">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43012">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3012">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3012">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3012">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09600" y="1066800"/>
            <a:ext cx="7543800" cy="4648200"/>
          </a:xfrm>
          <a:prstGeom prst="rect">
            <a:avLst/>
          </a:prstGeom>
          <a:noFill/>
          <a:ln w="9525">
            <a:noFill/>
            <a:miter lim="800000"/>
            <a:headEnd/>
            <a:tailEnd/>
          </a:ln>
        </p:spPr>
        <p:txBody>
          <a:bodyPr>
            <a:spAutoFit/>
          </a:bodyPr>
          <a:lstStyle/>
          <a:p>
            <a:pPr marL="342900" indent="-342900"/>
            <a:r>
              <a:rPr lang="en-US" i="1">
                <a:effectLst/>
                <a:latin typeface="Arial" charset="0"/>
              </a:rPr>
              <a:t>	</a:t>
            </a:r>
            <a:r>
              <a:rPr lang="en-US" i="1" u="sng">
                <a:effectLst/>
                <a:latin typeface="Arial" charset="0"/>
              </a:rPr>
              <a:t>Câu </a:t>
            </a:r>
            <a:r>
              <a:rPr lang="en-US" i="1">
                <a:effectLst/>
                <a:latin typeface="Arial" charset="0"/>
              </a:rPr>
              <a:t>5: </a:t>
            </a:r>
            <a:r>
              <a:rPr lang="en-US">
                <a:effectLst/>
                <a:latin typeface="Arial" charset="0"/>
              </a:rPr>
              <a:t>Theo em, máu có ớ những đâu trên cơ thể người? Dựa vào đâu em biết được điều đó ?</a:t>
            </a:r>
            <a:endParaRPr lang="en-US" sz="3600">
              <a:effectLst/>
              <a:latin typeface="Arial" charset="0"/>
            </a:endParaRPr>
          </a:p>
          <a:p>
            <a:pPr marL="342900" indent="-342900"/>
            <a:r>
              <a:rPr lang="en-US" sz="4000" i="1">
                <a:effectLst/>
                <a:latin typeface="Arial" charset="0"/>
              </a:rPr>
              <a:t>		</a:t>
            </a:r>
            <a:r>
              <a:rPr lang="en-US" sz="4000" i="1" u="sng">
                <a:effectLst/>
                <a:latin typeface="Arial" charset="0"/>
              </a:rPr>
              <a:t>Trả lời:</a:t>
            </a:r>
          </a:p>
          <a:p>
            <a:pPr marL="342900" indent="-342900"/>
            <a:r>
              <a:rPr lang="en-US" sz="4000" b="1">
                <a:effectLst/>
                <a:latin typeface="Arial" charset="0"/>
              </a:rPr>
              <a:t>	</a:t>
            </a:r>
            <a:r>
              <a:rPr lang="en-US" sz="4000" b="1">
                <a:solidFill>
                  <a:srgbClr val="CC3300"/>
                </a:solidFill>
                <a:effectLst/>
                <a:latin typeface="Arial" charset="0"/>
              </a:rPr>
              <a:t>Máu có ở khắp nơi trong cơ thể người, trừ sợi tóc, móng tay vì khi ta bị thương ở đâu ta cũng thấy có máu chảy ra.</a:t>
            </a:r>
          </a:p>
        </p:txBody>
      </p:sp>
      <p:sp>
        <p:nvSpPr>
          <p:cNvPr id="20483" name="Rectangle 2"/>
          <p:cNvSpPr>
            <a:spLocks noChangeArrowheads="1"/>
          </p:cNvSpPr>
          <p:nvPr/>
        </p:nvSpPr>
        <p:spPr bwMode="auto">
          <a:xfrm>
            <a:off x="152400" y="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 calcmode="lin" valueType="num">
                                      <p:cBhvr>
                                        <p:cTn id="7" dur="1000" fill="hold"/>
                                        <p:tgtEl>
                                          <p:spTgt spid="8089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089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08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8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80898">
                                            <p:txEl>
                                              <p:pRg st="1" end="1"/>
                                            </p:txEl>
                                          </p:spTgt>
                                        </p:tgtEl>
                                        <p:attrNameLst>
                                          <p:attrName>style.visibility</p:attrName>
                                        </p:attrNameLst>
                                      </p:cBhvr>
                                      <p:to>
                                        <p:strVal val="visible"/>
                                      </p:to>
                                    </p:set>
                                    <p:anim calcmode="lin" valueType="num">
                                      <p:cBhvr>
                                        <p:cTn id="15" dur="500" fill="hold"/>
                                        <p:tgtEl>
                                          <p:spTgt spid="80898">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089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nodeType="clickEffect">
                                  <p:stCondLst>
                                    <p:cond delay="0"/>
                                  </p:stCondLst>
                                  <p:childTnLst>
                                    <p:set>
                                      <p:cBhvr>
                                        <p:cTn id="20" dur="1" fill="hold">
                                          <p:stCondLst>
                                            <p:cond delay="0"/>
                                          </p:stCondLst>
                                        </p:cTn>
                                        <p:tgtEl>
                                          <p:spTgt spid="80898">
                                            <p:txEl>
                                              <p:pRg st="2" end="2"/>
                                            </p:txEl>
                                          </p:spTgt>
                                        </p:tgtEl>
                                        <p:attrNameLst>
                                          <p:attrName>style.visibility</p:attrName>
                                        </p:attrNameLst>
                                      </p:cBhvr>
                                      <p:to>
                                        <p:strVal val="visible"/>
                                      </p:to>
                                    </p:set>
                                    <p:anim calcmode="lin" valueType="num">
                                      <p:cBhvr>
                                        <p:cTn id="21" dur="500" decel="50000" fill="hold">
                                          <p:stCondLst>
                                            <p:cond delay="0"/>
                                          </p:stCondLst>
                                        </p:cTn>
                                        <p:tgtEl>
                                          <p:spTgt spid="80898">
                                            <p:txEl>
                                              <p:pRg st="2" end="2"/>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0898">
                                            <p:txEl>
                                              <p:pRg st="2" end="2"/>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0898">
                                            <p:txEl>
                                              <p:pRg st="2" end="2"/>
                                            </p:txEl>
                                          </p:spTgt>
                                        </p:tgtEl>
                                        <p:attrNameLst>
                                          <p:attrName>ppt_w</p:attrName>
                                        </p:attrNameLst>
                                      </p:cBhvr>
                                      <p:tavLst>
                                        <p:tav tm="0">
                                          <p:val>
                                            <p:strVal val="#ppt_w*.05"/>
                                          </p:val>
                                        </p:tav>
                                        <p:tav tm="100000">
                                          <p:val>
                                            <p:strVal val="#ppt_w"/>
                                          </p:val>
                                        </p:tav>
                                      </p:tavLst>
                                    </p:anim>
                                    <p:anim calcmode="lin" valueType="num">
                                      <p:cBhvr>
                                        <p:cTn id="24" dur="1000" fill="hold"/>
                                        <p:tgtEl>
                                          <p:spTgt spid="80898">
                                            <p:txEl>
                                              <p:pRg st="2" end="2"/>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0898">
                                            <p:txEl>
                                              <p:pRg st="2" end="2"/>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0898">
                                            <p:txEl>
                                              <p:pRg st="2" end="2"/>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0898">
                                            <p:txEl>
                                              <p:pRg st="2" end="2"/>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08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1752600"/>
            <a:ext cx="7327900" cy="3733800"/>
          </a:xfrm>
        </p:spPr>
        <p:txBody>
          <a:bodyPr/>
          <a:lstStyle/>
          <a:p>
            <a:pPr algn="l" eaLnBrk="1" hangingPunct="1"/>
            <a:r>
              <a:rPr lang="en-US" sz="3200" smtClean="0">
                <a:latin typeface="Arial" charset="0"/>
              </a:rPr>
              <a:t> 	</a:t>
            </a:r>
            <a:r>
              <a:rPr lang="en-US" sz="3600" u="sng" smtClean="0">
                <a:solidFill>
                  <a:srgbClr val="CC3300"/>
                </a:solidFill>
                <a:latin typeface="Arial" charset="0"/>
              </a:rPr>
              <a:t>Máu là một chất lỏng màu đỏ, gồm huyết tương và huyết cầu.</a:t>
            </a:r>
            <a:br>
              <a:rPr lang="en-US" sz="3600" u="sng" smtClean="0">
                <a:solidFill>
                  <a:srgbClr val="CC3300"/>
                </a:solidFill>
                <a:latin typeface="Arial" charset="0"/>
              </a:rPr>
            </a:br>
            <a:r>
              <a:rPr lang="en-US" sz="3600" smtClean="0">
                <a:solidFill>
                  <a:srgbClr val="CC3300"/>
                </a:solidFill>
                <a:latin typeface="Arial" charset="0"/>
              </a:rPr>
              <a:t>	</a:t>
            </a:r>
            <a:r>
              <a:rPr lang="en-US" sz="3600" u="sng" smtClean="0">
                <a:solidFill>
                  <a:srgbClr val="CC3300"/>
                </a:solidFill>
                <a:latin typeface="Arial" charset="0"/>
              </a:rPr>
              <a:t>Trong cơ thể, máu luôn được lưu thông. Cơ quan vận chuyển máu đi khắp cơ thể được gọi là cơ quan tuần hoàn</a:t>
            </a:r>
            <a:r>
              <a:rPr lang="en-US" sz="3600" smtClean="0">
                <a:solidFill>
                  <a:srgbClr val="CC3300"/>
                </a:solidFill>
                <a:latin typeface="Arial" charset="0"/>
              </a:rPr>
              <a:t>.</a:t>
            </a:r>
          </a:p>
        </p:txBody>
      </p:sp>
      <p:sp>
        <p:nvSpPr>
          <p:cNvPr id="21507"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strVal val="#ppt_w*2.5"/>
                                          </p:val>
                                        </p:tav>
                                        <p:tav tm="100000">
                                          <p:val>
                                            <p:strVal val="#ppt_w"/>
                                          </p:val>
                                        </p:tav>
                                      </p:tavLst>
                                    </p:anim>
                                    <p:anim calcmode="lin" valueType="num">
                                      <p:cBhvr>
                                        <p:cTn id="8" dur="500" fill="hold"/>
                                        <p:tgtEl>
                                          <p:spTgt spid="48130"/>
                                        </p:tgtEl>
                                        <p:attrNameLst>
                                          <p:attrName>ppt_h</p:attrName>
                                        </p:attrNameLst>
                                      </p:cBhvr>
                                      <p:tavLst>
                                        <p:tav tm="0">
                                          <p:val>
                                            <p:strVal val="#ppt_h*0.01"/>
                                          </p:val>
                                        </p:tav>
                                        <p:tav tm="100000">
                                          <p:val>
                                            <p:strVal val="#ppt_h"/>
                                          </p:val>
                                        </p:tav>
                                      </p:tavLst>
                                    </p:anim>
                                    <p:anim calcmode="lin" valueType="num">
                                      <p:cBhvr>
                                        <p:cTn id="9" dur="500" fill="hold"/>
                                        <p:tgtEl>
                                          <p:spTgt spid="48130"/>
                                        </p:tgtEl>
                                        <p:attrNameLst>
                                          <p:attrName>ppt_x</p:attrName>
                                        </p:attrNameLst>
                                      </p:cBhvr>
                                      <p:tavLst>
                                        <p:tav tm="0">
                                          <p:val>
                                            <p:strVal val="#ppt_x"/>
                                          </p:val>
                                        </p:tav>
                                        <p:tav tm="100000">
                                          <p:val>
                                            <p:strVal val="#ppt_x"/>
                                          </p:val>
                                        </p:tav>
                                      </p:tavLst>
                                    </p:anim>
                                    <p:anim calcmode="lin" valueType="num">
                                      <p:cBhvr>
                                        <p:cTn id="10" dur="500" fill="hold"/>
                                        <p:tgtEl>
                                          <p:spTgt spid="48130"/>
                                        </p:tgtEl>
                                        <p:attrNameLst>
                                          <p:attrName>ppt_y</p:attrName>
                                        </p:attrNameLst>
                                      </p:cBhvr>
                                      <p:tavLst>
                                        <p:tav tm="0">
                                          <p:val>
                                            <p:strVal val="#ppt_h+1"/>
                                          </p:val>
                                        </p:tav>
                                        <p:tav tm="100000">
                                          <p:val>
                                            <p:strVal val="#ppt_y"/>
                                          </p:val>
                                        </p:tav>
                                      </p:tavLst>
                                    </p:anim>
                                    <p:animEffect transition="in" filter="fade">
                                      <p:cBhvr>
                                        <p:cTn id="11"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ctrTitle"/>
          </p:nvPr>
        </p:nvSpPr>
        <p:spPr/>
        <p:txBody>
          <a:bodyPr/>
          <a:lstStyle/>
          <a:p>
            <a:pPr eaLnBrk="1" hangingPunct="1">
              <a:defRPr/>
            </a:pPr>
            <a:endParaRPr lang="en-US" smtClean="0">
              <a:latin typeface="Arial"/>
            </a:endParaRPr>
          </a:p>
        </p:txBody>
      </p:sp>
      <p:pic>
        <p:nvPicPr>
          <p:cNvPr id="4099" name="Picture 4" descr="attachment"/>
          <p:cNvPicPr>
            <a:picLocks noChangeAspect="1" noChangeArrowheads="1"/>
          </p:cNvPicPr>
          <p:nvPr>
            <p:ph type="subTitle" idx="1"/>
          </p:nvPr>
        </p:nvPicPr>
        <p:blipFill>
          <a:blip r:embed="rId2"/>
          <a:srcRect/>
          <a:stretch>
            <a:fillRect/>
          </a:stretch>
        </p:blipFill>
        <p:spPr>
          <a:xfrm>
            <a:off x="0" y="-152400"/>
            <a:ext cx="9144000" cy="6858000"/>
          </a:xfrm>
          <a:noFill/>
        </p:spPr>
      </p:pic>
      <p:sp>
        <p:nvSpPr>
          <p:cNvPr id="18438" name="Rectangle 2"/>
          <p:cNvSpPr>
            <a:spLocks noChangeArrowheads="1"/>
          </p:cNvSpPr>
          <p:nvPr/>
        </p:nvSpPr>
        <p:spPr bwMode="auto">
          <a:xfrm>
            <a:off x="457200" y="274638"/>
            <a:ext cx="8229600" cy="1143000"/>
          </a:xfrm>
          <a:prstGeom prst="rect">
            <a:avLst/>
          </a:prstGeom>
          <a:noFill/>
          <a:ln w="9525">
            <a:solidFill>
              <a:srgbClr val="FF0066"/>
            </a:solidFill>
            <a:miter lim="800000"/>
            <a:headEnd/>
            <a:tailEnd/>
          </a:ln>
        </p:spPr>
        <p:txBody>
          <a:bodyPr anchor="ctr"/>
          <a:lstStyle/>
          <a:p>
            <a:pPr algn="ctr" eaLnBrk="1" hangingPunct="1">
              <a:defRPr/>
            </a:pPr>
            <a:r>
              <a:rPr lang="en-US" sz="4000" dirty="0">
                <a:effectLst>
                  <a:outerShdw blurRad="38100" dist="38100" dir="2700000" algn="tl">
                    <a:srgbClr val="C0C0C0"/>
                  </a:outerShdw>
                </a:effectLst>
                <a:latin typeface="Arial"/>
              </a:rPr>
              <a:t>TỰ NHIÊN VÀ XÃ HỘI</a:t>
            </a:r>
          </a:p>
        </p:txBody>
      </p:sp>
      <p:sp>
        <p:nvSpPr>
          <p:cNvPr id="48133" name="Text Box 5"/>
          <p:cNvSpPr txBox="1">
            <a:spLocks noChangeArrowheads="1"/>
          </p:cNvSpPr>
          <p:nvPr/>
        </p:nvSpPr>
        <p:spPr bwMode="auto">
          <a:xfrm>
            <a:off x="1524000" y="2133600"/>
            <a:ext cx="5791200" cy="923925"/>
          </a:xfrm>
          <a:prstGeom prst="rect">
            <a:avLst/>
          </a:prstGeom>
          <a:noFill/>
          <a:ln w="9525">
            <a:solidFill>
              <a:srgbClr val="FF0066"/>
            </a:solidFill>
            <a:miter lim="800000"/>
            <a:headEnd/>
            <a:tailEnd/>
          </a:ln>
        </p:spPr>
        <p:txBody>
          <a:bodyPr>
            <a:spAutoFit/>
          </a:bodyPr>
          <a:lstStyle/>
          <a:p>
            <a:pPr algn="ctr" eaLnBrk="1" hangingPunct="1"/>
            <a:r>
              <a:rPr lang="en-US" sz="5400">
                <a:solidFill>
                  <a:srgbClr val="0000FF"/>
                </a:solidFill>
                <a:effectLst/>
                <a:latin typeface="Arial" charset="0"/>
              </a:rPr>
              <a:t>Kiểm tra bài cũ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8133">
                                            <p:bg/>
                                          </p:spTgt>
                                        </p:tgtEl>
                                        <p:attrNameLst>
                                          <p:attrName>style.visibility</p:attrName>
                                        </p:attrNameLst>
                                      </p:cBhvr>
                                      <p:to>
                                        <p:strVal val="visible"/>
                                      </p:to>
                                    </p:set>
                                    <p:anim calcmode="lin" valueType="num">
                                      <p:cBhvr>
                                        <p:cTn id="7" dur="500" fill="hold"/>
                                        <p:tgtEl>
                                          <p:spTgt spid="4813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133">
                                            <p:bg/>
                                          </p:spTgt>
                                        </p:tgtEl>
                                        <p:attrNameLst>
                                          <p:attrName>ppt_y</p:attrName>
                                        </p:attrNameLst>
                                      </p:cBhvr>
                                      <p:tavLst>
                                        <p:tav tm="0">
                                          <p:val>
                                            <p:strVal val="#ppt_y"/>
                                          </p:val>
                                        </p:tav>
                                        <p:tav tm="100000">
                                          <p:val>
                                            <p:strVal val="#ppt_y"/>
                                          </p:val>
                                        </p:tav>
                                      </p:tavLst>
                                    </p:anim>
                                    <p:anim calcmode="lin" valueType="num">
                                      <p:cBhvr>
                                        <p:cTn id="9" dur="500" fill="hold"/>
                                        <p:tgtEl>
                                          <p:spTgt spid="4813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13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13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48133">
                                            <p:txEl>
                                              <p:pRg st="0" end="0"/>
                                            </p:txEl>
                                          </p:spTgt>
                                        </p:tgtEl>
                                        <p:attrNameLst>
                                          <p:attrName>style.visibility</p:attrName>
                                        </p:attrNameLst>
                                      </p:cBhvr>
                                      <p:to>
                                        <p:strVal val="visible"/>
                                      </p:to>
                                    </p:set>
                                    <p:anim calcmode="lin" valueType="num">
                                      <p:cBhvr>
                                        <p:cTn id="14" dur="500" fill="hold"/>
                                        <p:tgtEl>
                                          <p:spTgt spid="481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813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81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81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8133">
                                            <p:txEl>
                                              <p:pRg st="0" end="0"/>
                                            </p:txEl>
                                          </p:spTgt>
                                        </p:tgtEl>
                                      </p:cBhvr>
                                    </p:animEffect>
                                  </p:childTnLst>
                                </p:cTn>
                              </p:par>
                              <p:par>
                                <p:cTn id="19" presetID="8" presetClass="emph" presetSubtype="0" fill="hold" nodeType="withEffect">
                                  <p:stCondLst>
                                    <p:cond delay="0"/>
                                  </p:stCondLst>
                                  <p:iterate type="lt">
                                    <p:tmPct val="0"/>
                                  </p:iterate>
                                  <p:childTnLst>
                                    <p:animRot by="21600000">
                                      <p:cBhvr>
                                        <p:cTn id="20" dur="2000" fill="hold"/>
                                        <p:tgtEl>
                                          <p:spTgt spid="4813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
        <p:nvSpPr>
          <p:cNvPr id="50181" name="WordArt 5" descr="Paper bag"/>
          <p:cNvSpPr>
            <a:spLocks noChangeArrowheads="1" noChangeShapeType="1" noTextEdit="1"/>
          </p:cNvSpPr>
          <p:nvPr/>
        </p:nvSpPr>
        <p:spPr bwMode="auto">
          <a:xfrm>
            <a:off x="838200" y="2057400"/>
            <a:ext cx="6934200" cy="2971800"/>
          </a:xfrm>
          <a:prstGeom prst="rect">
            <a:avLst/>
          </a:prstGeom>
        </p:spPr>
        <p:txBody>
          <a:bodyPr wrap="none" fromWordArt="1">
            <a:prstTxWarp prst="textPlain">
              <a:avLst>
                <a:gd name="adj" fmla="val 50000"/>
              </a:avLst>
            </a:prstTxWarp>
          </a:bodyPr>
          <a:lstStyle/>
          <a:p>
            <a:pPr algn="ctr"/>
            <a:r>
              <a:rPr lang="vi-VN"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rPr>
              <a:t>Hoạt động 2 : </a:t>
            </a:r>
          </a:p>
          <a:p>
            <a:pPr algn="ctr"/>
            <a:r>
              <a:rPr lang="vi-VN"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rPr>
              <a:t>CƠ QUAN TUẦN HOÀN</a:t>
            </a:r>
            <a:endParaRPr lang="en-US"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Scale>
                                      <p:cBhvr>
                                        <p:cTn id="7" dur="1000" decel="50000" fill="hold">
                                          <p:stCondLst>
                                            <p:cond delay="0"/>
                                          </p:stCondLst>
                                        </p:cTn>
                                        <p:tgtEl>
                                          <p:spTgt spid="50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181"/>
                                        </p:tgtEl>
                                        <p:attrNameLst>
                                          <p:attrName>ppt_x</p:attrName>
                                          <p:attrName>ppt_y</p:attrName>
                                        </p:attrNameLst>
                                      </p:cBhvr>
                                    </p:animMotion>
                                    <p:animEffect transition="in" filter="fade">
                                      <p:cBhvr>
                                        <p:cTn id="9"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pic>
        <p:nvPicPr>
          <p:cNvPr id="23554" name="Picture 5" descr="IMG_1168"/>
          <p:cNvPicPr>
            <a:picLocks noChangeAspect="1" noChangeArrowheads="1"/>
          </p:cNvPicPr>
          <p:nvPr/>
        </p:nvPicPr>
        <p:blipFill>
          <a:blip r:embed="rId2"/>
          <a:srcRect/>
          <a:stretch>
            <a:fillRect/>
          </a:stretch>
        </p:blipFill>
        <p:spPr bwMode="auto">
          <a:xfrm>
            <a:off x="1981200" y="0"/>
            <a:ext cx="470693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762000" y="1676400"/>
            <a:ext cx="7848600" cy="3657600"/>
          </a:xfrm>
        </p:spPr>
        <p:txBody>
          <a:bodyPr/>
          <a:lstStyle/>
          <a:p>
            <a:pPr eaLnBrk="1" hangingPunct="1">
              <a:lnSpc>
                <a:spcPct val="90000"/>
              </a:lnSpc>
              <a:buFontTx/>
              <a:buNone/>
            </a:pPr>
            <a:r>
              <a:rPr lang="en-US" sz="3600" b="1" i="1" u="sng" smtClean="0">
                <a:latin typeface="Arial" charset="0"/>
              </a:rPr>
              <a:t>Thảo luận nhóm đôi:</a:t>
            </a:r>
          </a:p>
          <a:p>
            <a:pPr eaLnBrk="1" hangingPunct="1">
              <a:lnSpc>
                <a:spcPct val="90000"/>
              </a:lnSpc>
              <a:buFontTx/>
              <a:buNone/>
            </a:pPr>
            <a:r>
              <a:rPr lang="en-US" sz="2800" smtClean="0">
                <a:solidFill>
                  <a:srgbClr val="6600CC"/>
                </a:solidFill>
                <a:latin typeface="Arial" charset="0"/>
              </a:rPr>
              <a:t>1. Cơ quan tuần hoàn gồm những bộ phận nào?</a:t>
            </a:r>
          </a:p>
          <a:p>
            <a:pPr eaLnBrk="1" hangingPunct="1">
              <a:lnSpc>
                <a:spcPct val="90000"/>
              </a:lnSpc>
              <a:buFontTx/>
              <a:buNone/>
            </a:pPr>
            <a:r>
              <a:rPr lang="en-US" sz="2800" smtClean="0">
                <a:solidFill>
                  <a:srgbClr val="6600CC"/>
                </a:solidFill>
                <a:latin typeface="Arial" charset="0"/>
              </a:rPr>
              <a:t>2</a:t>
            </a:r>
            <a:r>
              <a:rPr lang="en-US" sz="2800" b="1" smtClean="0">
                <a:solidFill>
                  <a:srgbClr val="6600CC"/>
                </a:solidFill>
                <a:latin typeface="Arial" charset="0"/>
              </a:rPr>
              <a:t>.</a:t>
            </a:r>
            <a:r>
              <a:rPr lang="en-US" sz="2800" smtClean="0">
                <a:solidFill>
                  <a:srgbClr val="6600CC"/>
                </a:solidFill>
                <a:latin typeface="Arial" charset="0"/>
              </a:rPr>
              <a:t> Tim nằm ở vị trí nào trong lồng ngực?</a:t>
            </a:r>
          </a:p>
          <a:p>
            <a:pPr eaLnBrk="1" hangingPunct="1">
              <a:lnSpc>
                <a:spcPct val="90000"/>
              </a:lnSpc>
              <a:buFontTx/>
              <a:buNone/>
            </a:pPr>
            <a:r>
              <a:rPr lang="en-US" sz="2800" smtClean="0">
                <a:solidFill>
                  <a:srgbClr val="6600CC"/>
                </a:solidFill>
                <a:latin typeface="Arial" charset="0"/>
              </a:rPr>
              <a:t>(chỉ rõ trên hình vẽ và trên lồng ngực của em).</a:t>
            </a:r>
          </a:p>
          <a:p>
            <a:pPr eaLnBrk="1" hangingPunct="1">
              <a:lnSpc>
                <a:spcPct val="90000"/>
              </a:lnSpc>
              <a:buFontTx/>
              <a:buNone/>
            </a:pPr>
            <a:r>
              <a:rPr lang="en-US" sz="2800" smtClean="0">
                <a:solidFill>
                  <a:srgbClr val="6600CC"/>
                </a:solidFill>
                <a:latin typeface="Arial" charset="0"/>
              </a:rPr>
              <a:t>3.  Mạch máu đi đến những đâu trong cơ thể người?</a:t>
            </a:r>
          </a:p>
        </p:txBody>
      </p:sp>
      <p:sp>
        <p:nvSpPr>
          <p:cNvPr id="24579"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000">
                <a:effectLst/>
                <a:latin typeface="Arial" charset="0"/>
              </a:rPr>
              <a:t/>
            </a:r>
            <a:br>
              <a:rPr lang="en-US" sz="2000">
                <a:effectLst/>
                <a:latin typeface="Arial" charset="0"/>
              </a:rPr>
            </a:br>
            <a:r>
              <a:rPr lang="en-US">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5120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5120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512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51203">
                                            <p:txEl>
                                              <p:pRg st="1" end="1"/>
                                            </p:txEl>
                                          </p:spTgt>
                                        </p:tgtEl>
                                        <p:attrNameLst>
                                          <p:attrName>style.visibility</p:attrName>
                                        </p:attrNameLst>
                                      </p:cBhvr>
                                      <p:to>
                                        <p:strVal val="visible"/>
                                      </p:to>
                                    </p:set>
                                    <p:animEffect transition="in" filter="fade">
                                      <p:cBhvr>
                                        <p:cTn id="16" dur="800" decel="100000"/>
                                        <p:tgtEl>
                                          <p:spTgt spid="51203">
                                            <p:txEl>
                                              <p:pRg st="1" end="1"/>
                                            </p:txEl>
                                          </p:spTgt>
                                        </p:tgtEl>
                                      </p:cBhvr>
                                    </p:animEffect>
                                    <p:anim calcmode="lin" valueType="num">
                                      <p:cBhvr>
                                        <p:cTn id="17" dur="800" decel="100000" fill="hold"/>
                                        <p:tgtEl>
                                          <p:spTgt spid="5120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5120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5120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120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1203">
                                            <p:txEl>
                                              <p:pRg st="1" end="1"/>
                                            </p:txEl>
                                          </p:spTgt>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51203">
                                            <p:txEl>
                                              <p:pRg st="2" end="2"/>
                                            </p:txEl>
                                          </p:spTgt>
                                        </p:tgtEl>
                                        <p:attrNameLst>
                                          <p:attrName>style.visibility</p:attrName>
                                        </p:attrNameLst>
                                      </p:cBhvr>
                                      <p:to>
                                        <p:strVal val="visible"/>
                                      </p:to>
                                    </p:set>
                                    <p:animEffect transition="in" filter="fade">
                                      <p:cBhvr>
                                        <p:cTn id="24" dur="800" decel="100000"/>
                                        <p:tgtEl>
                                          <p:spTgt spid="51203">
                                            <p:txEl>
                                              <p:pRg st="2" end="2"/>
                                            </p:txEl>
                                          </p:spTgt>
                                        </p:tgtEl>
                                      </p:cBhvr>
                                    </p:animEffect>
                                    <p:anim calcmode="lin" valueType="num">
                                      <p:cBhvr>
                                        <p:cTn id="25" dur="800" decel="100000" fill="hold"/>
                                        <p:tgtEl>
                                          <p:spTgt spid="51203">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51203">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51203">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51203">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51203">
                                            <p:txEl>
                                              <p:pRg st="2" end="2"/>
                                            </p:txEl>
                                          </p:spTgt>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51203">
                                            <p:txEl>
                                              <p:pRg st="3" end="3"/>
                                            </p:txEl>
                                          </p:spTgt>
                                        </p:tgtEl>
                                        <p:attrNameLst>
                                          <p:attrName>style.visibility</p:attrName>
                                        </p:attrNameLst>
                                      </p:cBhvr>
                                      <p:to>
                                        <p:strVal val="visible"/>
                                      </p:to>
                                    </p:set>
                                    <p:animEffect transition="in" filter="fade">
                                      <p:cBhvr>
                                        <p:cTn id="32" dur="800" decel="100000"/>
                                        <p:tgtEl>
                                          <p:spTgt spid="51203">
                                            <p:txEl>
                                              <p:pRg st="3" end="3"/>
                                            </p:txEl>
                                          </p:spTgt>
                                        </p:tgtEl>
                                      </p:cBhvr>
                                    </p:animEffect>
                                    <p:anim calcmode="lin" valueType="num">
                                      <p:cBhvr>
                                        <p:cTn id="33" dur="800" decel="100000" fill="hold"/>
                                        <p:tgtEl>
                                          <p:spTgt spid="51203">
                                            <p:txEl>
                                              <p:pRg st="3" end="3"/>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51203">
                                            <p:txEl>
                                              <p:pRg st="3" end="3"/>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51203">
                                            <p:txEl>
                                              <p:pRg st="3" end="3"/>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1203">
                                            <p:txEl>
                                              <p:pRg st="3" end="3"/>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1203">
                                            <p:txEl>
                                              <p:pRg st="3" end="3"/>
                                            </p:txEl>
                                          </p:spTgt>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Effect transition="in" filter="fade">
                                      <p:cBhvr>
                                        <p:cTn id="40" dur="800" decel="100000"/>
                                        <p:tgtEl>
                                          <p:spTgt spid="51203">
                                            <p:txEl>
                                              <p:pRg st="4" end="4"/>
                                            </p:txEl>
                                          </p:spTgt>
                                        </p:tgtEl>
                                      </p:cBhvr>
                                    </p:animEffect>
                                    <p:anim calcmode="lin" valueType="num">
                                      <p:cBhvr>
                                        <p:cTn id="41" dur="800" decel="100000" fill="hold"/>
                                        <p:tgtEl>
                                          <p:spTgt spid="51203">
                                            <p:txEl>
                                              <p:pRg st="4" end="4"/>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51203">
                                            <p:txEl>
                                              <p:pRg st="4" end="4"/>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51203">
                                            <p:txEl>
                                              <p:pRg st="4" end="4"/>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1203">
                                            <p:txEl>
                                              <p:pRg st="4" end="4"/>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120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p:txBody>
          <a:bodyPr/>
          <a:lstStyle/>
          <a:p>
            <a:pPr eaLnBrk="1" hangingPunct="1">
              <a:buFontTx/>
              <a:buNone/>
            </a:pPr>
            <a:r>
              <a:rPr lang="en-US" sz="3600" i="1" u="sng" smtClean="0">
                <a:solidFill>
                  <a:srgbClr val="6600CC"/>
                </a:solidFill>
                <a:latin typeface="Arial" charset="0"/>
              </a:rPr>
              <a:t>Câu 1</a:t>
            </a:r>
            <a:r>
              <a:rPr lang="en-US" sz="4000" smtClean="0">
                <a:solidFill>
                  <a:srgbClr val="6600CC"/>
                </a:solidFill>
                <a:latin typeface="Arial" charset="0"/>
              </a:rPr>
              <a:t>: Cơ quan tuần hoàn gồm những bộ phận nào?</a:t>
            </a:r>
          </a:p>
          <a:p>
            <a:pPr eaLnBrk="1" hangingPunct="1">
              <a:buFontTx/>
              <a:buNone/>
            </a:pPr>
            <a:endParaRPr lang="en-US" smtClean="0">
              <a:solidFill>
                <a:srgbClr val="CC3300"/>
              </a:solidFill>
              <a:latin typeface="Arial" charset="0"/>
            </a:endParaRPr>
          </a:p>
        </p:txBody>
      </p:sp>
      <p:sp>
        <p:nvSpPr>
          <p:cNvPr id="25603"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0418">
                                            <p:txEl>
                                              <p:pRg st="0" end="0"/>
                                            </p:txEl>
                                          </p:spTgt>
                                        </p:tgtEl>
                                        <p:attrNameLst>
                                          <p:attrName>ppt_x</p:attrName>
                                        </p:attrNameLst>
                                      </p:cBhvr>
                                    </p:anim>
                                    <p:anim from="0" to="-1.0" calcmode="lin" valueType="num">
                                      <p:cBhvr>
                                        <p:cTn id="8" dur="200" decel="50000" autoRev="1" fill="hold">
                                          <p:stCondLst>
                                            <p:cond delay="600"/>
                                          </p:stCondLst>
                                        </p:cTn>
                                        <p:tgtEl>
                                          <p:spTgt spid="60418">
                                            <p:txEl>
                                              <p:pRg st="0" end="0"/>
                                            </p:txEl>
                                          </p:spTgt>
                                        </p:tgtEl>
                                        <p:attrNameLst>
                                          <p:attrName>xshear</p:attrName>
                                        </p:attrNameLst>
                                      </p:cBhvr>
                                    </p:anim>
                                    <p:animScale>
                                      <p:cBhvr>
                                        <p:cTn id="9" dur="200" decel="100000" autoRev="1" fill="hold">
                                          <p:stCondLst>
                                            <p:cond delay="600"/>
                                          </p:stCondLst>
                                        </p:cTn>
                                        <p:tgtEl>
                                          <p:spTgt spid="60418">
                                            <p:txEl>
                                              <p:pRg st="0" end="0"/>
                                            </p:txEl>
                                          </p:spTgt>
                                        </p:tgtEl>
                                      </p:cBhvr>
                                      <p:from x="100000" y="100000"/>
                                      <p:to x="80000" y="100000"/>
                                    </p:animScale>
                                    <p:anim by="(#ppt_h/3+#ppt_w*0.1)" calcmode="lin" valueType="num">
                                      <p:cBhvr additive="sum">
                                        <p:cTn id="10" dur="200" decel="100000" autoRev="1" fill="hold">
                                          <p:stCondLst>
                                            <p:cond delay="600"/>
                                          </p:stCondLst>
                                        </p:cTn>
                                        <p:tgtEl>
                                          <p:spTgt spid="60418">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pic>
        <p:nvPicPr>
          <p:cNvPr id="62466" name="Picture 2" descr="IMG_1168"/>
          <p:cNvPicPr>
            <a:picLocks noChangeAspect="1" noChangeArrowheads="1"/>
          </p:cNvPicPr>
          <p:nvPr/>
        </p:nvPicPr>
        <p:blipFill>
          <a:blip r:embed="rId2"/>
          <a:srcRect/>
          <a:stretch>
            <a:fillRect/>
          </a:stretch>
        </p:blipFill>
        <p:spPr bwMode="auto">
          <a:xfrm>
            <a:off x="1981200" y="0"/>
            <a:ext cx="4706938" cy="6858000"/>
          </a:xfrm>
          <a:prstGeom prst="rect">
            <a:avLst/>
          </a:prstGeom>
          <a:noFill/>
          <a:ln w="9525">
            <a:noFill/>
            <a:miter lim="800000"/>
            <a:headEnd/>
            <a:tailEnd/>
          </a:ln>
        </p:spPr>
      </p:pic>
      <p:sp>
        <p:nvSpPr>
          <p:cNvPr id="62471" name="Rectangle 7"/>
          <p:cNvSpPr>
            <a:spLocks noChangeArrowheads="1"/>
          </p:cNvSpPr>
          <p:nvPr/>
        </p:nvSpPr>
        <p:spPr bwMode="auto">
          <a:xfrm>
            <a:off x="2286000" y="838200"/>
            <a:ext cx="990600" cy="838200"/>
          </a:xfrm>
          <a:prstGeom prst="rect">
            <a:avLst/>
          </a:prstGeom>
          <a:solidFill>
            <a:schemeClr val="bg1"/>
          </a:solidFill>
          <a:ln w="9525">
            <a:solidFill>
              <a:schemeClr val="tx1"/>
            </a:solidFill>
            <a:miter lim="800000"/>
            <a:headEnd/>
            <a:tailEnd/>
          </a:ln>
        </p:spPr>
        <p:txBody>
          <a:bodyPr wrap="none" anchor="ctr"/>
          <a:lstStyle/>
          <a:p>
            <a:pPr algn="ctr"/>
            <a:r>
              <a:rPr lang="en-US" sz="1800" b="1">
                <a:solidFill>
                  <a:srgbClr val="CC3300"/>
                </a:solidFill>
                <a:effectLst/>
                <a:latin typeface="Arial" charset="0"/>
              </a:rPr>
              <a:t>CÁC </a:t>
            </a:r>
          </a:p>
          <a:p>
            <a:pPr algn="ctr"/>
            <a:r>
              <a:rPr lang="en-US" sz="1800" b="1">
                <a:solidFill>
                  <a:srgbClr val="CC3300"/>
                </a:solidFill>
                <a:effectLst/>
                <a:latin typeface="Arial" charset="0"/>
              </a:rPr>
              <a:t>MẠCH </a:t>
            </a:r>
          </a:p>
          <a:p>
            <a:pPr algn="ctr"/>
            <a:r>
              <a:rPr lang="en-US" sz="1800" b="1">
                <a:solidFill>
                  <a:srgbClr val="CC3300"/>
                </a:solidFill>
                <a:effectLst/>
                <a:latin typeface="Arial" charset="0"/>
              </a:rPr>
              <a:t>MÁU</a:t>
            </a:r>
          </a:p>
        </p:txBody>
      </p:sp>
      <p:sp>
        <p:nvSpPr>
          <p:cNvPr id="62472" name="Rectangle 8"/>
          <p:cNvSpPr>
            <a:spLocks noChangeArrowheads="1"/>
          </p:cNvSpPr>
          <p:nvPr/>
        </p:nvSpPr>
        <p:spPr bwMode="auto">
          <a:xfrm>
            <a:off x="5029200" y="990600"/>
            <a:ext cx="685800" cy="533400"/>
          </a:xfrm>
          <a:prstGeom prst="rect">
            <a:avLst/>
          </a:prstGeom>
          <a:solidFill>
            <a:schemeClr val="bg1"/>
          </a:solidFill>
          <a:ln w="9525">
            <a:solidFill>
              <a:schemeClr val="tx1"/>
            </a:solidFill>
            <a:miter lim="800000"/>
            <a:headEnd/>
            <a:tailEnd/>
          </a:ln>
        </p:spPr>
        <p:txBody>
          <a:bodyPr wrap="none" anchor="ctr"/>
          <a:lstStyle/>
          <a:p>
            <a:pPr algn="ctr"/>
            <a:r>
              <a:rPr lang="en-US" sz="1800" b="1">
                <a:solidFill>
                  <a:srgbClr val="CC3300"/>
                </a:solidFill>
                <a:effectLst/>
                <a:latin typeface="Arial" charset="0"/>
              </a:rPr>
              <a:t>TIM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800" decel="100000"/>
                                        <p:tgtEl>
                                          <p:spTgt spid="62466"/>
                                        </p:tgtEl>
                                      </p:cBhvr>
                                    </p:animEffect>
                                    <p:anim calcmode="lin" valueType="num">
                                      <p:cBhvr>
                                        <p:cTn id="8" dur="800" decel="100000" fill="hold"/>
                                        <p:tgtEl>
                                          <p:spTgt spid="62466"/>
                                        </p:tgtEl>
                                        <p:attrNameLst>
                                          <p:attrName>style.rotation</p:attrName>
                                        </p:attrNameLst>
                                      </p:cBhvr>
                                      <p:tavLst>
                                        <p:tav tm="0">
                                          <p:val>
                                            <p:fltVal val="-90"/>
                                          </p:val>
                                        </p:tav>
                                        <p:tav tm="100000">
                                          <p:val>
                                            <p:fltVal val="0"/>
                                          </p:val>
                                        </p:tav>
                                      </p:tavLst>
                                    </p:anim>
                                    <p:anim calcmode="lin" valueType="num">
                                      <p:cBhvr>
                                        <p:cTn id="9" dur="800" decel="100000" fill="hold"/>
                                        <p:tgtEl>
                                          <p:spTgt spid="62466"/>
                                        </p:tgtEl>
                                        <p:attrNameLst>
                                          <p:attrName>ppt_x</p:attrName>
                                        </p:attrNameLst>
                                      </p:cBhvr>
                                      <p:tavLst>
                                        <p:tav tm="0">
                                          <p:val>
                                            <p:strVal val="#ppt_x+0.4"/>
                                          </p:val>
                                        </p:tav>
                                        <p:tav tm="100000">
                                          <p:val>
                                            <p:strVal val="#ppt_x-0.05"/>
                                          </p:val>
                                        </p:tav>
                                      </p:tavLst>
                                    </p:anim>
                                    <p:anim calcmode="lin" valueType="num">
                                      <p:cBhvr>
                                        <p:cTn id="10" dur="800" decel="100000" fill="hold"/>
                                        <p:tgtEl>
                                          <p:spTgt spid="624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6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62472"/>
                                        </p:tgtEl>
                                        <p:attrNameLst>
                                          <p:attrName>style.visibility</p:attrName>
                                        </p:attrNameLst>
                                      </p:cBhvr>
                                      <p:to>
                                        <p:strVal val="visible"/>
                                      </p:to>
                                    </p:set>
                                    <p:anim calcmode="lin" valueType="num">
                                      <p:cBhvr>
                                        <p:cTn id="17" dur="500" fill="hold"/>
                                        <p:tgtEl>
                                          <p:spTgt spid="62472"/>
                                        </p:tgtEl>
                                        <p:attrNameLst>
                                          <p:attrName>ppt_w</p:attrName>
                                        </p:attrNameLst>
                                      </p:cBhvr>
                                      <p:tavLst>
                                        <p:tav tm="0">
                                          <p:val>
                                            <p:strVal val="#ppt_w*0.05"/>
                                          </p:val>
                                        </p:tav>
                                        <p:tav tm="100000">
                                          <p:val>
                                            <p:strVal val="#ppt_w"/>
                                          </p:val>
                                        </p:tav>
                                      </p:tavLst>
                                    </p:anim>
                                    <p:anim calcmode="lin" valueType="num">
                                      <p:cBhvr>
                                        <p:cTn id="18" dur="500" fill="hold"/>
                                        <p:tgtEl>
                                          <p:spTgt spid="62472"/>
                                        </p:tgtEl>
                                        <p:attrNameLst>
                                          <p:attrName>ppt_h</p:attrName>
                                        </p:attrNameLst>
                                      </p:cBhvr>
                                      <p:tavLst>
                                        <p:tav tm="0">
                                          <p:val>
                                            <p:strVal val="#ppt_h"/>
                                          </p:val>
                                        </p:tav>
                                        <p:tav tm="100000">
                                          <p:val>
                                            <p:strVal val="#ppt_h"/>
                                          </p:val>
                                        </p:tav>
                                      </p:tavLst>
                                    </p:anim>
                                    <p:anim calcmode="lin" valueType="num">
                                      <p:cBhvr>
                                        <p:cTn id="19" dur="500" fill="hold"/>
                                        <p:tgtEl>
                                          <p:spTgt spid="62472"/>
                                        </p:tgtEl>
                                        <p:attrNameLst>
                                          <p:attrName>ppt_x</p:attrName>
                                        </p:attrNameLst>
                                      </p:cBhvr>
                                      <p:tavLst>
                                        <p:tav tm="0">
                                          <p:val>
                                            <p:strVal val="#ppt_x-.2"/>
                                          </p:val>
                                        </p:tav>
                                        <p:tav tm="100000">
                                          <p:val>
                                            <p:strVal val="#ppt_x"/>
                                          </p:val>
                                        </p:tav>
                                      </p:tavLst>
                                    </p:anim>
                                    <p:anim calcmode="lin" valueType="num">
                                      <p:cBhvr>
                                        <p:cTn id="20" dur="500" fill="hold"/>
                                        <p:tgtEl>
                                          <p:spTgt spid="62472"/>
                                        </p:tgtEl>
                                        <p:attrNameLst>
                                          <p:attrName>ppt_y</p:attrName>
                                        </p:attrNameLst>
                                      </p:cBhvr>
                                      <p:tavLst>
                                        <p:tav tm="0">
                                          <p:val>
                                            <p:strVal val="#ppt_y"/>
                                          </p:val>
                                        </p:tav>
                                        <p:tav tm="100000">
                                          <p:val>
                                            <p:strVal val="#ppt_y"/>
                                          </p:val>
                                        </p:tav>
                                      </p:tavLst>
                                    </p:anim>
                                    <p:animEffect transition="in" filter="fade">
                                      <p:cBhvr>
                                        <p:cTn id="21" dur="500"/>
                                        <p:tgtEl>
                                          <p:spTgt spid="624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62471"/>
                                        </p:tgtEl>
                                        <p:attrNameLst>
                                          <p:attrName>style.visibility</p:attrName>
                                        </p:attrNameLst>
                                      </p:cBhvr>
                                      <p:to>
                                        <p:strVal val="visible"/>
                                      </p:to>
                                    </p:set>
                                    <p:anim calcmode="lin" valueType="num">
                                      <p:cBhvr>
                                        <p:cTn id="26" dur="1000" fill="hold"/>
                                        <p:tgtEl>
                                          <p:spTgt spid="62471"/>
                                        </p:tgtEl>
                                        <p:attrNameLst>
                                          <p:attrName>ppt_w</p:attrName>
                                        </p:attrNameLst>
                                      </p:cBhvr>
                                      <p:tavLst>
                                        <p:tav tm="0">
                                          <p:val>
                                            <p:fltVal val="0"/>
                                          </p:val>
                                        </p:tav>
                                        <p:tav tm="100000">
                                          <p:val>
                                            <p:strVal val="#ppt_w"/>
                                          </p:val>
                                        </p:tav>
                                      </p:tavLst>
                                    </p:anim>
                                    <p:anim calcmode="lin" valueType="num">
                                      <p:cBhvr>
                                        <p:cTn id="27" dur="1000" fill="hold"/>
                                        <p:tgtEl>
                                          <p:spTgt spid="62471"/>
                                        </p:tgtEl>
                                        <p:attrNameLst>
                                          <p:attrName>ppt_h</p:attrName>
                                        </p:attrNameLst>
                                      </p:cBhvr>
                                      <p:tavLst>
                                        <p:tav tm="0">
                                          <p:val>
                                            <p:fltVal val="0"/>
                                          </p:val>
                                        </p:tav>
                                        <p:tav tm="100000">
                                          <p:val>
                                            <p:strVal val="#ppt_h"/>
                                          </p:val>
                                        </p:tav>
                                      </p:tavLst>
                                    </p:anim>
                                    <p:anim calcmode="lin" valueType="num">
                                      <p:cBhvr>
                                        <p:cTn id="28" dur="1000" fill="hold"/>
                                        <p:tgtEl>
                                          <p:spTgt spid="62471"/>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24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body" idx="1"/>
          </p:nvPr>
        </p:nvSpPr>
        <p:spPr/>
        <p:txBody>
          <a:bodyPr/>
          <a:lstStyle/>
          <a:p>
            <a:pPr eaLnBrk="1" hangingPunct="1">
              <a:buFontTx/>
              <a:buNone/>
            </a:pPr>
            <a:r>
              <a:rPr lang="en-US" sz="3600" i="1" u="sng" smtClean="0">
                <a:solidFill>
                  <a:srgbClr val="6600CC"/>
                </a:solidFill>
                <a:latin typeface="Arial" charset="0"/>
              </a:rPr>
              <a:t>Câu 1</a:t>
            </a:r>
            <a:r>
              <a:rPr lang="en-US" sz="4000" smtClean="0">
                <a:solidFill>
                  <a:srgbClr val="6600CC"/>
                </a:solidFill>
                <a:latin typeface="Arial" charset="0"/>
              </a:rPr>
              <a:t>: Cơ quan tuần hoàn gồm những bộ phận nào?</a:t>
            </a:r>
          </a:p>
          <a:p>
            <a:pPr eaLnBrk="1" hangingPunct="1">
              <a:buFontTx/>
              <a:buNone/>
            </a:pPr>
            <a:r>
              <a:rPr lang="en-US" i="1" u="sng" smtClean="0">
                <a:latin typeface="Arial" charset="0"/>
              </a:rPr>
              <a:t>Trả lời:</a:t>
            </a:r>
          </a:p>
          <a:p>
            <a:pPr algn="ctr" eaLnBrk="1" hangingPunct="1">
              <a:buFontTx/>
              <a:buNone/>
            </a:pPr>
            <a:r>
              <a:rPr lang="en-US" smtClean="0">
                <a:solidFill>
                  <a:srgbClr val="CC3300"/>
                </a:solidFill>
                <a:latin typeface="Arial" charset="0"/>
              </a:rPr>
              <a:t>Gồm tim và các mạch máu </a:t>
            </a:r>
            <a:endParaRPr lang="en-US" sz="4000" smtClean="0">
              <a:solidFill>
                <a:srgbClr val="CC3300"/>
              </a:solidFill>
              <a:latin typeface="Arial" charset="0"/>
            </a:endParaRPr>
          </a:p>
          <a:p>
            <a:pPr eaLnBrk="1" hangingPunct="1">
              <a:buFontTx/>
              <a:buNone/>
            </a:pPr>
            <a:endParaRPr lang="en-US" smtClean="0">
              <a:solidFill>
                <a:srgbClr val="CC3300"/>
              </a:solidFill>
              <a:latin typeface="Arial" charset="0"/>
            </a:endParaRPr>
          </a:p>
        </p:txBody>
      </p:sp>
      <p:sp>
        <p:nvSpPr>
          <p:cNvPr id="27651"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8677">
                                            <p:txEl>
                                              <p:pRg st="0" end="0"/>
                                            </p:txEl>
                                          </p:spTgt>
                                        </p:tgtEl>
                                        <p:attrNameLst>
                                          <p:attrName>ppt_x</p:attrName>
                                        </p:attrNameLst>
                                      </p:cBhvr>
                                    </p:anim>
                                    <p:anim from="0" to="-1.0" calcmode="lin" valueType="num">
                                      <p:cBhvr>
                                        <p:cTn id="8" dur="200" decel="50000" autoRev="1" fill="hold">
                                          <p:stCondLst>
                                            <p:cond delay="600"/>
                                          </p:stCondLst>
                                        </p:cTn>
                                        <p:tgtEl>
                                          <p:spTgt spid="28677">
                                            <p:txEl>
                                              <p:pRg st="0" end="0"/>
                                            </p:txEl>
                                          </p:spTgt>
                                        </p:tgtEl>
                                        <p:attrNameLst>
                                          <p:attrName>xshear</p:attrName>
                                        </p:attrNameLst>
                                      </p:cBhvr>
                                    </p:anim>
                                    <p:animScale>
                                      <p:cBhvr>
                                        <p:cTn id="9" dur="200" decel="100000" autoRev="1" fill="hold">
                                          <p:stCondLst>
                                            <p:cond delay="600"/>
                                          </p:stCondLst>
                                        </p:cTn>
                                        <p:tgtEl>
                                          <p:spTgt spid="28677">
                                            <p:txEl>
                                              <p:pRg st="0" end="0"/>
                                            </p:txEl>
                                          </p:spTgt>
                                        </p:tgtEl>
                                      </p:cBhvr>
                                      <p:from x="100000" y="100000"/>
                                      <p:to x="80000" y="100000"/>
                                    </p:animScale>
                                    <p:anim by="(#ppt_h/3+#ppt_w*0.1)" calcmode="lin" valueType="num">
                                      <p:cBhvr additive="sum">
                                        <p:cTn id="10" dur="200" decel="100000" autoRev="1" fill="hold">
                                          <p:stCondLst>
                                            <p:cond delay="600"/>
                                          </p:stCondLst>
                                        </p:cTn>
                                        <p:tgtEl>
                                          <p:spTgt spid="28677">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8677">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28677">
                                            <p:txEl>
                                              <p:pRg st="1" end="1"/>
                                            </p:txEl>
                                          </p:spTgt>
                                        </p:tgtEl>
                                        <p:attrNameLst>
                                          <p:attrName>ppt_x</p:attrName>
                                        </p:attrNameLst>
                                      </p:cBhvr>
                                    </p:anim>
                                    <p:anim from="0" to="-1.0" calcmode="lin" valueType="num">
                                      <p:cBhvr>
                                        <p:cTn id="14" dur="200" decel="50000" autoRev="1" fill="hold">
                                          <p:stCondLst>
                                            <p:cond delay="600"/>
                                          </p:stCondLst>
                                        </p:cTn>
                                        <p:tgtEl>
                                          <p:spTgt spid="28677">
                                            <p:txEl>
                                              <p:pRg st="1" end="1"/>
                                            </p:txEl>
                                          </p:spTgt>
                                        </p:tgtEl>
                                        <p:attrNameLst>
                                          <p:attrName>xshear</p:attrName>
                                        </p:attrNameLst>
                                      </p:cBhvr>
                                    </p:anim>
                                    <p:animScale>
                                      <p:cBhvr>
                                        <p:cTn id="15" dur="200" decel="100000" autoRev="1" fill="hold">
                                          <p:stCondLst>
                                            <p:cond delay="600"/>
                                          </p:stCondLst>
                                        </p:cTn>
                                        <p:tgtEl>
                                          <p:spTgt spid="28677">
                                            <p:txEl>
                                              <p:pRg st="1" end="1"/>
                                            </p:txEl>
                                          </p:spTgt>
                                        </p:tgtEl>
                                      </p:cBhvr>
                                      <p:from x="100000" y="100000"/>
                                      <p:to x="80000" y="100000"/>
                                    </p:animScale>
                                    <p:anim by="(#ppt_h/3+#ppt_w*0.1)" calcmode="lin" valueType="num">
                                      <p:cBhvr additive="sum">
                                        <p:cTn id="16" dur="200" decel="100000" autoRev="1" fill="hold">
                                          <p:stCondLst>
                                            <p:cond delay="600"/>
                                          </p:stCondLst>
                                        </p:cTn>
                                        <p:tgtEl>
                                          <p:spTgt spid="28677">
                                            <p:txEl>
                                              <p:pRg st="1" end="1"/>
                                            </p:txEl>
                                          </p:spTgt>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28677">
                                            <p:txEl>
                                              <p:pRg st="2" end="2"/>
                                            </p:txEl>
                                          </p:spTgt>
                                        </p:tgtEl>
                                        <p:attrNameLst>
                                          <p:attrName>style.visibility</p:attrName>
                                        </p:attrNameLst>
                                      </p:cBhvr>
                                      <p:to>
                                        <p:strVal val="visible"/>
                                      </p:to>
                                    </p:set>
                                    <p:animEffect transition="in" filter="fade">
                                      <p:cBhvr>
                                        <p:cTn id="21" dur="770" decel="100000"/>
                                        <p:tgtEl>
                                          <p:spTgt spid="28677">
                                            <p:txEl>
                                              <p:pRg st="2" end="2"/>
                                            </p:txEl>
                                          </p:spTgt>
                                        </p:tgtEl>
                                      </p:cBhvr>
                                    </p:animEffect>
                                    <p:animScale>
                                      <p:cBhvr>
                                        <p:cTn id="22" dur="770" decel="100000"/>
                                        <p:tgtEl>
                                          <p:spTgt spid="28677">
                                            <p:txEl>
                                              <p:pRg st="2" end="2"/>
                                            </p:txEl>
                                          </p:spTgt>
                                        </p:tgtEl>
                                      </p:cBhvr>
                                      <p:from x="10000" y="10000"/>
                                      <p:to x="200000" y="450000"/>
                                    </p:animScale>
                                    <p:animScale>
                                      <p:cBhvr>
                                        <p:cTn id="23" dur="1230" accel="100000" fill="hold">
                                          <p:stCondLst>
                                            <p:cond delay="770"/>
                                          </p:stCondLst>
                                        </p:cTn>
                                        <p:tgtEl>
                                          <p:spTgt spid="28677">
                                            <p:txEl>
                                              <p:pRg st="2" end="2"/>
                                            </p:txEl>
                                          </p:spTgt>
                                        </p:tgtEl>
                                      </p:cBhvr>
                                      <p:from x="200000" y="450000"/>
                                      <p:to x="100000" y="100000"/>
                                    </p:animScale>
                                    <p:set>
                                      <p:cBhvr>
                                        <p:cTn id="24" dur="770" fill="hold"/>
                                        <p:tgtEl>
                                          <p:spTgt spid="28677">
                                            <p:txEl>
                                              <p:pRg st="2" end="2"/>
                                            </p:txEl>
                                          </p:spTgt>
                                        </p:tgtEl>
                                        <p:attrNameLst>
                                          <p:attrName>ppt_x</p:attrName>
                                        </p:attrNameLst>
                                      </p:cBhvr>
                                      <p:to>
                                        <p:strVal val="(0.5)"/>
                                      </p:to>
                                    </p:set>
                                    <p:anim from="(0.5)" to="(#ppt_x)" calcmode="lin" valueType="num">
                                      <p:cBhvr>
                                        <p:cTn id="25" dur="1230" accel="100000" fill="hold">
                                          <p:stCondLst>
                                            <p:cond delay="770"/>
                                          </p:stCondLst>
                                        </p:cTn>
                                        <p:tgtEl>
                                          <p:spTgt spid="28677">
                                            <p:txEl>
                                              <p:pRg st="2" end="2"/>
                                            </p:txEl>
                                          </p:spTgt>
                                        </p:tgtEl>
                                        <p:attrNameLst>
                                          <p:attrName>ppt_x</p:attrName>
                                        </p:attrNameLst>
                                      </p:cBhvr>
                                    </p:anim>
                                    <p:set>
                                      <p:cBhvr>
                                        <p:cTn id="26" dur="770" fill="hold"/>
                                        <p:tgtEl>
                                          <p:spTgt spid="28677">
                                            <p:txEl>
                                              <p:pRg st="2" end="2"/>
                                            </p:txEl>
                                          </p:spTgt>
                                        </p:tgtEl>
                                        <p:attrNameLst>
                                          <p:attrName>ppt_y</p:attrName>
                                        </p:attrNameLst>
                                      </p:cBhvr>
                                      <p:to>
                                        <p:strVal val="(#ppt_y+0.4)"/>
                                      </p:to>
                                    </p:set>
                                    <p:anim from="(#ppt_y+0.4)" to="(#ppt_y)" calcmode="lin" valueType="num">
                                      <p:cBhvr>
                                        <p:cTn id="27" dur="1230" accel="100000" fill="hold">
                                          <p:stCondLst>
                                            <p:cond delay="770"/>
                                          </p:stCondLst>
                                        </p:cTn>
                                        <p:tgtEl>
                                          <p:spTgt spid="28677">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p:txBody>
          <a:bodyPr/>
          <a:lstStyle/>
          <a:p>
            <a:pPr eaLnBrk="1" hangingPunct="1">
              <a:buFontTx/>
              <a:buNone/>
            </a:pPr>
            <a:r>
              <a:rPr lang="en-US" sz="4000" i="1" u="sng" smtClean="0">
                <a:solidFill>
                  <a:srgbClr val="6600CC"/>
                </a:solidFill>
                <a:latin typeface="Arial" charset="0"/>
              </a:rPr>
              <a:t>Câu 2:</a:t>
            </a:r>
            <a:r>
              <a:rPr lang="en-US" sz="4000" b="1" smtClean="0">
                <a:solidFill>
                  <a:srgbClr val="6600CC"/>
                </a:solidFill>
                <a:latin typeface="Arial" charset="0"/>
              </a:rPr>
              <a:t> </a:t>
            </a:r>
            <a:r>
              <a:rPr lang="en-US" sz="4000" smtClean="0">
                <a:solidFill>
                  <a:srgbClr val="6600CC"/>
                </a:solidFill>
                <a:latin typeface="Arial" charset="0"/>
              </a:rPr>
              <a:t>Tim nằm ở vị trí nào trong lồng ngực?</a:t>
            </a:r>
          </a:p>
        </p:txBody>
      </p:sp>
      <p:sp>
        <p:nvSpPr>
          <p:cNvPr id="28675"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800" decel="100000"/>
                                        <p:tgtEl>
                                          <p:spTgt spid="52227">
                                            <p:txEl>
                                              <p:pRg st="0" end="0"/>
                                            </p:txEl>
                                          </p:spTgt>
                                        </p:tgtEl>
                                      </p:cBhvr>
                                    </p:animEffect>
                                    <p:anim calcmode="lin" valueType="num">
                                      <p:cBhvr>
                                        <p:cTn id="8" dur="800" decel="100000" fill="hold"/>
                                        <p:tgtEl>
                                          <p:spTgt spid="5222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222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222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7">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pic>
        <p:nvPicPr>
          <p:cNvPr id="29698" name="Picture 2" descr="IMG_1168"/>
          <p:cNvPicPr>
            <a:picLocks noChangeAspect="1" noChangeArrowheads="1"/>
          </p:cNvPicPr>
          <p:nvPr/>
        </p:nvPicPr>
        <p:blipFill>
          <a:blip r:embed="rId2"/>
          <a:srcRect/>
          <a:stretch>
            <a:fillRect/>
          </a:stretch>
        </p:blipFill>
        <p:spPr bwMode="auto">
          <a:xfrm>
            <a:off x="1981200" y="0"/>
            <a:ext cx="4706938" cy="6858000"/>
          </a:xfrm>
          <a:prstGeom prst="rect">
            <a:avLst/>
          </a:prstGeom>
          <a:noFill/>
          <a:ln w="9525">
            <a:noFill/>
            <a:miter lim="800000"/>
            <a:headEnd/>
            <a:tailEnd/>
          </a:ln>
        </p:spPr>
      </p:pic>
      <p:sp>
        <p:nvSpPr>
          <p:cNvPr id="29699" name="Rectangle 3"/>
          <p:cNvSpPr>
            <a:spLocks noChangeArrowheads="1"/>
          </p:cNvSpPr>
          <p:nvPr/>
        </p:nvSpPr>
        <p:spPr bwMode="auto">
          <a:xfrm>
            <a:off x="2286000" y="838200"/>
            <a:ext cx="990600" cy="838200"/>
          </a:xfrm>
          <a:prstGeom prst="rect">
            <a:avLst/>
          </a:prstGeom>
          <a:solidFill>
            <a:schemeClr val="bg1"/>
          </a:solidFill>
          <a:ln w="9525">
            <a:solidFill>
              <a:schemeClr val="tx1"/>
            </a:solidFill>
            <a:miter lim="800000"/>
            <a:headEnd/>
            <a:tailEnd/>
          </a:ln>
        </p:spPr>
        <p:txBody>
          <a:bodyPr wrap="none" anchor="ctr"/>
          <a:lstStyle/>
          <a:p>
            <a:pPr algn="ctr"/>
            <a:r>
              <a:rPr lang="en-US" sz="1800" b="1">
                <a:solidFill>
                  <a:srgbClr val="CC3300"/>
                </a:solidFill>
                <a:effectLst/>
                <a:latin typeface="Arial" charset="0"/>
              </a:rPr>
              <a:t>CÁC </a:t>
            </a:r>
          </a:p>
          <a:p>
            <a:pPr algn="ctr"/>
            <a:r>
              <a:rPr lang="en-US" sz="1800" b="1">
                <a:solidFill>
                  <a:srgbClr val="CC3300"/>
                </a:solidFill>
                <a:effectLst/>
                <a:latin typeface="Arial" charset="0"/>
              </a:rPr>
              <a:t>MẠCH </a:t>
            </a:r>
          </a:p>
          <a:p>
            <a:pPr algn="ctr"/>
            <a:r>
              <a:rPr lang="en-US" sz="1800" b="1">
                <a:solidFill>
                  <a:srgbClr val="CC3300"/>
                </a:solidFill>
                <a:effectLst/>
                <a:latin typeface="Arial" charset="0"/>
              </a:rPr>
              <a:t>MÁU</a:t>
            </a:r>
          </a:p>
        </p:txBody>
      </p:sp>
      <p:sp>
        <p:nvSpPr>
          <p:cNvPr id="29700" name="Rectangle 4"/>
          <p:cNvSpPr>
            <a:spLocks noChangeArrowheads="1"/>
          </p:cNvSpPr>
          <p:nvPr/>
        </p:nvSpPr>
        <p:spPr bwMode="auto">
          <a:xfrm>
            <a:off x="5029200" y="990600"/>
            <a:ext cx="685800" cy="533400"/>
          </a:xfrm>
          <a:prstGeom prst="rect">
            <a:avLst/>
          </a:prstGeom>
          <a:solidFill>
            <a:schemeClr val="bg1"/>
          </a:solidFill>
          <a:ln w="9525">
            <a:solidFill>
              <a:schemeClr val="tx1"/>
            </a:solidFill>
            <a:miter lim="800000"/>
            <a:headEnd/>
            <a:tailEnd/>
          </a:ln>
        </p:spPr>
        <p:txBody>
          <a:bodyPr wrap="none" anchor="ctr"/>
          <a:lstStyle/>
          <a:p>
            <a:pPr algn="ctr"/>
            <a:r>
              <a:rPr lang="en-US" sz="1800" b="1">
                <a:solidFill>
                  <a:srgbClr val="CC3300"/>
                </a:solidFill>
                <a:effectLst/>
                <a:latin typeface="Arial" charset="0"/>
              </a:rPr>
              <a:t>TIM</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p:txBody>
          <a:bodyPr/>
          <a:lstStyle/>
          <a:p>
            <a:pPr eaLnBrk="1" hangingPunct="1">
              <a:buFontTx/>
              <a:buNone/>
            </a:pPr>
            <a:r>
              <a:rPr lang="en-US" sz="4000" i="1" u="sng" smtClean="0">
                <a:solidFill>
                  <a:srgbClr val="6600CC"/>
                </a:solidFill>
                <a:latin typeface="Arial" charset="0"/>
              </a:rPr>
              <a:t>Câu 2:</a:t>
            </a:r>
            <a:r>
              <a:rPr lang="en-US" sz="4000" b="1" smtClean="0">
                <a:solidFill>
                  <a:srgbClr val="6600CC"/>
                </a:solidFill>
                <a:latin typeface="Arial" charset="0"/>
              </a:rPr>
              <a:t> </a:t>
            </a:r>
            <a:r>
              <a:rPr lang="en-US" sz="4000" smtClean="0">
                <a:solidFill>
                  <a:srgbClr val="6600CC"/>
                </a:solidFill>
                <a:latin typeface="Arial" charset="0"/>
              </a:rPr>
              <a:t>Tim nằm ở vị trí nào trong lồng ngực?</a:t>
            </a:r>
          </a:p>
          <a:p>
            <a:pPr eaLnBrk="1" hangingPunct="1">
              <a:buFontTx/>
              <a:buNone/>
            </a:pPr>
            <a:r>
              <a:rPr lang="en-US" i="1" u="sng" smtClean="0">
                <a:latin typeface="Arial" charset="0"/>
              </a:rPr>
              <a:t>Trả lời:</a:t>
            </a:r>
            <a:endParaRPr lang="en-US" b="1" smtClean="0">
              <a:solidFill>
                <a:srgbClr val="CC3300"/>
              </a:solidFill>
              <a:latin typeface="Arial" charset="0"/>
            </a:endParaRPr>
          </a:p>
          <a:p>
            <a:pPr algn="ctr" eaLnBrk="1" hangingPunct="1">
              <a:buFontTx/>
              <a:buNone/>
            </a:pPr>
            <a:endParaRPr lang="en-US" sz="1600" b="1" smtClean="0">
              <a:solidFill>
                <a:srgbClr val="CC3300"/>
              </a:solidFill>
              <a:latin typeface="Arial" charset="0"/>
            </a:endParaRPr>
          </a:p>
          <a:p>
            <a:pPr algn="ctr" eaLnBrk="1" hangingPunct="1">
              <a:buFontTx/>
              <a:buNone/>
            </a:pPr>
            <a:r>
              <a:rPr lang="en-US" b="1" smtClean="0">
                <a:solidFill>
                  <a:srgbClr val="CC3300"/>
                </a:solidFill>
                <a:latin typeface="Arial" charset="0"/>
              </a:rPr>
              <a:t>Tim nằm ở lồng ngực phía bên trái.</a:t>
            </a:r>
          </a:p>
        </p:txBody>
      </p:sp>
      <p:sp>
        <p:nvSpPr>
          <p:cNvPr id="30723"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fade">
                                      <p:cBhvr>
                                        <p:cTn id="7" dur="800" decel="100000"/>
                                        <p:tgtEl>
                                          <p:spTgt spid="63490">
                                            <p:txEl>
                                              <p:pRg st="0" end="0"/>
                                            </p:txEl>
                                          </p:spTgt>
                                        </p:tgtEl>
                                      </p:cBhvr>
                                    </p:animEffect>
                                    <p:anim calcmode="lin" valueType="num">
                                      <p:cBhvr>
                                        <p:cTn id="8" dur="800" decel="100000" fill="hold"/>
                                        <p:tgtEl>
                                          <p:spTgt spid="6349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349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349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0">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3490">
                                            <p:txEl>
                                              <p:pRg st="1" end="1"/>
                                            </p:txEl>
                                          </p:spTgt>
                                        </p:tgtEl>
                                        <p:attrNameLst>
                                          <p:attrName>style.visibility</p:attrName>
                                        </p:attrNameLst>
                                      </p:cBhvr>
                                      <p:to>
                                        <p:strVal val="visible"/>
                                      </p:to>
                                    </p:set>
                                    <p:animEffect transition="in" filter="fade">
                                      <p:cBhvr>
                                        <p:cTn id="15" dur="800" decel="100000"/>
                                        <p:tgtEl>
                                          <p:spTgt spid="63490">
                                            <p:txEl>
                                              <p:pRg st="1" end="1"/>
                                            </p:txEl>
                                          </p:spTgt>
                                        </p:tgtEl>
                                      </p:cBhvr>
                                    </p:animEffect>
                                    <p:anim calcmode="lin" valueType="num">
                                      <p:cBhvr>
                                        <p:cTn id="16" dur="800" decel="100000" fill="hold"/>
                                        <p:tgtEl>
                                          <p:spTgt spid="63490">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3490">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3490">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3490">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349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63490">
                                            <p:txEl>
                                              <p:pRg st="3" end="3"/>
                                            </p:txEl>
                                          </p:spTgt>
                                        </p:tgtEl>
                                        <p:attrNameLst>
                                          <p:attrName>style.visibility</p:attrName>
                                        </p:attrNameLst>
                                      </p:cBhvr>
                                      <p:to>
                                        <p:strVal val="visible"/>
                                      </p:to>
                                    </p:set>
                                    <p:animScale>
                                      <p:cBhvr>
                                        <p:cTn id="25" dur="1000" decel="50000" fill="hold">
                                          <p:stCondLst>
                                            <p:cond delay="0"/>
                                          </p:stCondLst>
                                        </p:cTn>
                                        <p:tgtEl>
                                          <p:spTgt spid="6349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3490">
                                            <p:txEl>
                                              <p:pRg st="3" end="3"/>
                                            </p:txEl>
                                          </p:spTgt>
                                        </p:tgtEl>
                                        <p:attrNameLst>
                                          <p:attrName>ppt_x</p:attrName>
                                          <p:attrName>ppt_y</p:attrName>
                                        </p:attrNameLst>
                                      </p:cBhvr>
                                    </p:animMotion>
                                    <p:animEffect transition="in" filter="fade">
                                      <p:cBhvr>
                                        <p:cTn id="27" dur="1000"/>
                                        <p:tgtEl>
                                          <p:spTgt spid="634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p:txBody>
          <a:bodyPr/>
          <a:lstStyle/>
          <a:p>
            <a:pPr eaLnBrk="1" hangingPunct="1">
              <a:buFontTx/>
              <a:buNone/>
            </a:pPr>
            <a:r>
              <a:rPr lang="en-US" sz="4000" i="1" u="sng" smtClean="0">
                <a:solidFill>
                  <a:srgbClr val="6600CC"/>
                </a:solidFill>
                <a:latin typeface="Arial" charset="0"/>
              </a:rPr>
              <a:t>Câu 3:</a:t>
            </a:r>
            <a:r>
              <a:rPr lang="en-US" sz="4000" smtClean="0">
                <a:solidFill>
                  <a:srgbClr val="6600CC"/>
                </a:solidFill>
                <a:latin typeface="Arial" charset="0"/>
              </a:rPr>
              <a:t>  Mạch máu đi đến những đâu trong cơ thể người?</a:t>
            </a:r>
          </a:p>
        </p:txBody>
      </p:sp>
      <p:sp>
        <p:nvSpPr>
          <p:cNvPr id="31747" name="Rectangle 2"/>
          <p:cNvSpPr>
            <a:spLocks noChangeArrowheads="1"/>
          </p:cNvSpPr>
          <p:nvPr/>
        </p:nvSpPr>
        <p:spPr bwMode="auto">
          <a:xfrm>
            <a:off x="228600" y="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800" decel="100000"/>
                                        <p:tgtEl>
                                          <p:spTgt spid="53251">
                                            <p:txEl>
                                              <p:pRg st="0" end="0"/>
                                            </p:txEl>
                                          </p:spTgt>
                                        </p:tgtEl>
                                      </p:cBhvr>
                                    </p:animEffect>
                                    <p:anim calcmode="lin" valueType="num">
                                      <p:cBhvr>
                                        <p:cTn id="8" dur="800" decel="100000" fill="hold"/>
                                        <p:tgtEl>
                                          <p:spTgt spid="5325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325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325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ph type="title"/>
          </p:nvPr>
        </p:nvPicPr>
        <p:blipFill>
          <a:blip r:embed="rId2"/>
          <a:srcRect/>
          <a:stretch>
            <a:fillRect/>
          </a:stretch>
        </p:blipFill>
        <p:spPr>
          <a:xfrm>
            <a:off x="0" y="1085850"/>
            <a:ext cx="9144000" cy="5772150"/>
          </a:xfrm>
          <a:noFill/>
        </p:spPr>
      </p:pic>
      <p:sp>
        <p:nvSpPr>
          <p:cNvPr id="20489" name="Rectangle 9"/>
          <p:cNvSpPr>
            <a:spLocks noChangeArrowheads="1"/>
          </p:cNvSpPr>
          <p:nvPr/>
        </p:nvSpPr>
        <p:spPr bwMode="auto">
          <a:xfrm>
            <a:off x="2057400" y="1449388"/>
            <a:ext cx="5943600" cy="3689350"/>
          </a:xfrm>
          <a:prstGeom prst="rect">
            <a:avLst/>
          </a:prstGeom>
          <a:noFill/>
          <a:ln w="9525">
            <a:noFill/>
            <a:miter lim="800000"/>
            <a:headEnd/>
            <a:tailEnd/>
          </a:ln>
        </p:spPr>
        <p:txBody>
          <a:bodyPr anchor="ctr">
            <a:spAutoFit/>
          </a:bodyPr>
          <a:lstStyle/>
          <a:p>
            <a:pPr eaLnBrk="1" hangingPunct="1"/>
            <a:r>
              <a:rPr lang="en-US" sz="3600" i="1">
                <a:effectLst/>
                <a:latin typeface="Arial" charset="0"/>
              </a:rPr>
              <a:t>	</a:t>
            </a:r>
            <a:r>
              <a:rPr lang="en-US" sz="2400" i="1" u="sng">
                <a:effectLst/>
                <a:latin typeface="Arial" charset="0"/>
              </a:rPr>
              <a:t>Câu 1:</a:t>
            </a:r>
          </a:p>
          <a:p>
            <a:pPr eaLnBrk="1" hangingPunct="1"/>
            <a:r>
              <a:rPr lang="en-US">
                <a:effectLst/>
                <a:latin typeface="Arial" charset="0"/>
              </a:rPr>
              <a:t>	</a:t>
            </a:r>
            <a:r>
              <a:rPr lang="en-US" sz="4000">
                <a:effectLst/>
                <a:latin typeface="Arial" charset="0"/>
              </a:rPr>
              <a:t>Nêu nguyên nhân của bệnh lao phổi ? </a:t>
            </a:r>
          </a:p>
          <a:p>
            <a:pPr eaLnBrk="1" hangingPunct="1"/>
            <a:r>
              <a:rPr lang="en-US" sz="4000">
                <a:effectLst/>
                <a:latin typeface="Arial" charset="0"/>
              </a:rPr>
              <a:t>	Người mắc bệnh lao phổi thường có những biểu hiện nào?</a:t>
            </a:r>
          </a:p>
        </p:txBody>
      </p:sp>
      <p:sp>
        <p:nvSpPr>
          <p:cNvPr id="5124" name="Rectangle 2"/>
          <p:cNvSpPr>
            <a:spLocks noChangeArrowheads="1"/>
          </p:cNvSpPr>
          <p:nvPr/>
        </p:nvSpPr>
        <p:spPr bwMode="auto">
          <a:xfrm>
            <a:off x="304800" y="0"/>
            <a:ext cx="8229600" cy="1143000"/>
          </a:xfrm>
          <a:prstGeom prst="rect">
            <a:avLst/>
          </a:prstGeom>
          <a:noFill/>
          <a:ln w="9525">
            <a:solidFill>
              <a:srgbClr val="FF0066"/>
            </a:solidFill>
            <a:miter lim="800000"/>
            <a:headEnd/>
            <a:tailEnd/>
          </a:ln>
        </p:spPr>
        <p:txBody>
          <a:bodyPr anchor="ctr"/>
          <a:lstStyle/>
          <a:p>
            <a:pPr algn="ctr" eaLnBrk="1" hangingPunct="1"/>
            <a:r>
              <a:rPr lang="en-US" sz="2400">
                <a:solidFill>
                  <a:srgbClr val="009900"/>
                </a:solidFill>
                <a:effectLst/>
                <a:latin typeface="Arial" charset="0"/>
              </a:rPr>
              <a:t/>
            </a:r>
            <a:br>
              <a:rPr lang="en-US" sz="2400">
                <a:solidFill>
                  <a:srgbClr val="009900"/>
                </a:solidFill>
                <a:effectLst/>
                <a:latin typeface="Arial" charset="0"/>
              </a:rPr>
            </a:br>
            <a:r>
              <a:rPr lang="en-US" sz="3600">
                <a:solidFill>
                  <a:srgbClr val="009900"/>
                </a:solidFill>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 to="" calcmode="lin" valueType="num">
                                      <p:cBhvr>
                                        <p:cTn id="7" dur="1" fill="hold"/>
                                        <p:tgtEl>
                                          <p:spTgt spid="2048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0489">
                                            <p:txEl>
                                              <p:pRg st="1" end="1"/>
                                            </p:txEl>
                                          </p:spTgt>
                                        </p:tgtEl>
                                        <p:attrNameLst>
                                          <p:attrName>style.visibility</p:attrName>
                                        </p:attrNameLst>
                                      </p:cBhvr>
                                      <p:to>
                                        <p:strVal val="visible"/>
                                      </p:to>
                                    </p:set>
                                    <p:animEffect transition="in" filter="slide(fromBottom)">
                                      <p:cBhvr>
                                        <p:cTn id="12" dur="500"/>
                                        <p:tgtEl>
                                          <p:spTgt spid="20489">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0489">
                                            <p:txEl>
                                              <p:pRg st="2" end="2"/>
                                            </p:txEl>
                                          </p:spTgt>
                                        </p:tgtEl>
                                        <p:attrNameLst>
                                          <p:attrName>style.visibility</p:attrName>
                                        </p:attrNameLst>
                                      </p:cBhvr>
                                      <p:to>
                                        <p:strVal val="visible"/>
                                      </p:to>
                                    </p:set>
                                    <p:animEffect transition="in" filter="slide(fromBottom)">
                                      <p:cBhvr>
                                        <p:cTn id="15" dur="500"/>
                                        <p:tgtEl>
                                          <p:spTgt spid="204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pic>
        <p:nvPicPr>
          <p:cNvPr id="32770" name="Picture 2" descr="IMG_1168"/>
          <p:cNvPicPr>
            <a:picLocks noChangeAspect="1" noChangeArrowheads="1"/>
          </p:cNvPicPr>
          <p:nvPr/>
        </p:nvPicPr>
        <p:blipFill>
          <a:blip r:embed="rId2"/>
          <a:srcRect/>
          <a:stretch>
            <a:fillRect/>
          </a:stretch>
        </p:blipFill>
        <p:spPr bwMode="auto">
          <a:xfrm>
            <a:off x="1981200" y="0"/>
            <a:ext cx="4706938" cy="6858000"/>
          </a:xfrm>
          <a:prstGeom prst="rect">
            <a:avLst/>
          </a:prstGeom>
          <a:noFill/>
          <a:ln w="9525">
            <a:noFill/>
            <a:miter lim="800000"/>
            <a:headEnd/>
            <a:tailEnd/>
          </a:ln>
        </p:spPr>
      </p:pic>
      <p:sp>
        <p:nvSpPr>
          <p:cNvPr id="32771" name="Rectangle 3"/>
          <p:cNvSpPr>
            <a:spLocks noChangeArrowheads="1"/>
          </p:cNvSpPr>
          <p:nvPr/>
        </p:nvSpPr>
        <p:spPr bwMode="auto">
          <a:xfrm>
            <a:off x="2286000" y="838200"/>
            <a:ext cx="990600" cy="838200"/>
          </a:xfrm>
          <a:prstGeom prst="rect">
            <a:avLst/>
          </a:prstGeom>
          <a:solidFill>
            <a:schemeClr val="bg1"/>
          </a:solidFill>
          <a:ln w="9525">
            <a:solidFill>
              <a:schemeClr val="tx1"/>
            </a:solidFill>
            <a:miter lim="800000"/>
            <a:headEnd/>
            <a:tailEnd/>
          </a:ln>
        </p:spPr>
        <p:txBody>
          <a:bodyPr wrap="none" anchor="ctr"/>
          <a:lstStyle/>
          <a:p>
            <a:pPr algn="ctr"/>
            <a:r>
              <a:rPr lang="en-US" sz="1800" b="1">
                <a:solidFill>
                  <a:srgbClr val="CC3300"/>
                </a:solidFill>
                <a:effectLst/>
                <a:latin typeface="Arial" charset="0"/>
              </a:rPr>
              <a:t>CÁC </a:t>
            </a:r>
          </a:p>
          <a:p>
            <a:pPr algn="ctr"/>
            <a:r>
              <a:rPr lang="en-US" sz="1800" b="1">
                <a:solidFill>
                  <a:srgbClr val="CC3300"/>
                </a:solidFill>
                <a:effectLst/>
                <a:latin typeface="Arial" charset="0"/>
              </a:rPr>
              <a:t>MẠCH </a:t>
            </a:r>
          </a:p>
          <a:p>
            <a:pPr algn="ctr"/>
            <a:r>
              <a:rPr lang="en-US" sz="1800" b="1">
                <a:solidFill>
                  <a:srgbClr val="CC3300"/>
                </a:solidFill>
                <a:effectLst/>
                <a:latin typeface="Arial" charset="0"/>
              </a:rPr>
              <a:t>MÁU</a:t>
            </a:r>
          </a:p>
        </p:txBody>
      </p:sp>
      <p:sp>
        <p:nvSpPr>
          <p:cNvPr id="32772" name="Rectangle 4"/>
          <p:cNvSpPr>
            <a:spLocks noChangeArrowheads="1"/>
          </p:cNvSpPr>
          <p:nvPr/>
        </p:nvSpPr>
        <p:spPr bwMode="auto">
          <a:xfrm>
            <a:off x="5029200" y="990600"/>
            <a:ext cx="685800" cy="533400"/>
          </a:xfrm>
          <a:prstGeom prst="rect">
            <a:avLst/>
          </a:prstGeom>
          <a:solidFill>
            <a:schemeClr val="bg1"/>
          </a:solidFill>
          <a:ln w="9525">
            <a:solidFill>
              <a:schemeClr val="tx1"/>
            </a:solidFill>
            <a:miter lim="800000"/>
            <a:headEnd/>
            <a:tailEnd/>
          </a:ln>
        </p:spPr>
        <p:txBody>
          <a:bodyPr wrap="none" anchor="ctr"/>
          <a:lstStyle/>
          <a:p>
            <a:pPr algn="ctr"/>
            <a:r>
              <a:rPr lang="en-US" sz="1800" b="1">
                <a:solidFill>
                  <a:srgbClr val="CC3300"/>
                </a:solidFill>
                <a:effectLst/>
                <a:latin typeface="Arial" charset="0"/>
              </a:rPr>
              <a:t>TIM</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p:txBody>
          <a:bodyPr/>
          <a:lstStyle/>
          <a:p>
            <a:pPr eaLnBrk="1" hangingPunct="1">
              <a:buFontTx/>
              <a:buNone/>
            </a:pPr>
            <a:r>
              <a:rPr lang="en-US" sz="4000" i="1" u="sng" smtClean="0">
                <a:solidFill>
                  <a:srgbClr val="6600CC"/>
                </a:solidFill>
                <a:latin typeface="Arial" charset="0"/>
              </a:rPr>
              <a:t>Câu 3:</a:t>
            </a:r>
            <a:r>
              <a:rPr lang="en-US" sz="4000" smtClean="0">
                <a:solidFill>
                  <a:srgbClr val="6600CC"/>
                </a:solidFill>
                <a:latin typeface="Arial" charset="0"/>
              </a:rPr>
              <a:t>  Mạch máu đi đến những đâu trong cơ thể người?</a:t>
            </a:r>
          </a:p>
          <a:p>
            <a:pPr eaLnBrk="1" hangingPunct="1">
              <a:buFontTx/>
              <a:buNone/>
            </a:pPr>
            <a:r>
              <a:rPr lang="en-US" i="1" u="sng" smtClean="0">
                <a:latin typeface="Arial" charset="0"/>
              </a:rPr>
              <a:t>Trả lời:</a:t>
            </a:r>
          </a:p>
          <a:p>
            <a:pPr eaLnBrk="1" hangingPunct="1">
              <a:buFontTx/>
              <a:buNone/>
            </a:pPr>
            <a:r>
              <a:rPr lang="en-US" smtClean="0">
                <a:solidFill>
                  <a:srgbClr val="CC3300"/>
                </a:solidFill>
                <a:latin typeface="Arial" charset="0"/>
              </a:rPr>
              <a:t>		</a:t>
            </a:r>
          </a:p>
          <a:p>
            <a:pPr eaLnBrk="1" hangingPunct="1">
              <a:buFontTx/>
              <a:buNone/>
            </a:pPr>
            <a:r>
              <a:rPr lang="en-US" b="1" smtClean="0">
                <a:solidFill>
                  <a:srgbClr val="CC3300"/>
                </a:solidFill>
                <a:latin typeface="Arial" charset="0"/>
              </a:rPr>
              <a:t>		Mạch máu đi đến khắp nơi trong cơ thể: đầu, chân, tay, mình, các nội tạng…</a:t>
            </a:r>
          </a:p>
        </p:txBody>
      </p:sp>
      <p:sp>
        <p:nvSpPr>
          <p:cNvPr id="33795" name="Rectangle 2"/>
          <p:cNvSpPr>
            <a:spLocks noChangeArrowheads="1"/>
          </p:cNvSpPr>
          <p:nvPr/>
        </p:nvSpPr>
        <p:spPr bwMode="auto">
          <a:xfrm>
            <a:off x="228600" y="0"/>
            <a:ext cx="8229600" cy="1143000"/>
          </a:xfrm>
          <a:prstGeom prst="rect">
            <a:avLst/>
          </a:prstGeom>
          <a:noFill/>
          <a:ln w="9525">
            <a:solidFill>
              <a:srgbClr val="FF0066"/>
            </a:solidFill>
            <a:miter lim="800000"/>
            <a:headEnd/>
            <a:tailEnd/>
          </a:ln>
        </p:spPr>
        <p:txBody>
          <a:bodyPr anchor="ctr"/>
          <a:lstStyle/>
          <a:p>
            <a:pPr algn="ctr" eaLnBrk="1" hangingPunct="1"/>
            <a:r>
              <a:rPr lang="en-US" sz="2400">
                <a:effectLst/>
                <a:latin typeface="Arial" charset="0"/>
              </a:rPr>
              <a:t/>
            </a:r>
            <a:br>
              <a:rPr lang="en-US" sz="2400">
                <a:effectLst/>
                <a:latin typeface="Arial" charset="0"/>
              </a:rPr>
            </a:br>
            <a:r>
              <a:rPr lang="en-US" sz="3600">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Scale>
                                      <p:cBhvr>
                                        <p:cTn id="7" dur="1000" decel="50000" fill="hold">
                                          <p:stCondLst>
                                            <p:cond delay="0"/>
                                          </p:stCondLst>
                                        </p:cTn>
                                        <p:tgtEl>
                                          <p:spTgt spid="6553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5538">
                                            <p:txEl>
                                              <p:pRg st="0" end="0"/>
                                            </p:txEl>
                                          </p:spTgt>
                                        </p:tgtEl>
                                        <p:attrNameLst>
                                          <p:attrName>ppt_x</p:attrName>
                                          <p:attrName>ppt_y</p:attrName>
                                        </p:attrNameLst>
                                      </p:cBhvr>
                                    </p:animMotion>
                                    <p:animEffect transition="in" filter="fade">
                                      <p:cBhvr>
                                        <p:cTn id="9" dur="1000"/>
                                        <p:tgtEl>
                                          <p:spTgt spid="65538">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Scale>
                                      <p:cBhvr>
                                        <p:cTn id="12" dur="1000" decel="50000" fill="hold">
                                          <p:stCondLst>
                                            <p:cond delay="0"/>
                                          </p:stCondLst>
                                        </p:cTn>
                                        <p:tgtEl>
                                          <p:spTgt spid="6553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5538">
                                            <p:txEl>
                                              <p:pRg st="1" end="1"/>
                                            </p:txEl>
                                          </p:spTgt>
                                        </p:tgtEl>
                                        <p:attrNameLst>
                                          <p:attrName>ppt_x</p:attrName>
                                          <p:attrName>ppt_y</p:attrName>
                                        </p:attrNameLst>
                                      </p:cBhvr>
                                    </p:animMotion>
                                    <p:animEffect transition="in" filter="fade">
                                      <p:cBhvr>
                                        <p:cTn id="14" dur="1000"/>
                                        <p:tgtEl>
                                          <p:spTgt spid="6553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65538">
                                            <p:txEl>
                                              <p:pRg st="3" end="3"/>
                                            </p:txEl>
                                          </p:spTgt>
                                        </p:tgtEl>
                                        <p:attrNameLst>
                                          <p:attrName>style.visibility</p:attrName>
                                        </p:attrNameLst>
                                      </p:cBhvr>
                                      <p:to>
                                        <p:strVal val="visible"/>
                                      </p:to>
                                    </p:set>
                                    <p:anim calcmode="lin" valueType="num">
                                      <p:cBhvr>
                                        <p:cTn id="19" dur="1000" fill="hold"/>
                                        <p:tgtEl>
                                          <p:spTgt spid="65538">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65538">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6553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553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133600" y="1447800"/>
            <a:ext cx="5334000" cy="4724400"/>
          </a:xfrm>
        </p:spPr>
        <p:txBody>
          <a:bodyPr/>
          <a:lstStyle/>
          <a:p>
            <a:pPr eaLnBrk="1" hangingPunct="1">
              <a:lnSpc>
                <a:spcPct val="90000"/>
              </a:lnSpc>
              <a:buFontTx/>
              <a:buNone/>
            </a:pPr>
            <a:r>
              <a:rPr lang="en-US" sz="2000" b="1" smtClean="0">
                <a:latin typeface="Arial" charset="0"/>
              </a:rPr>
              <a:t>		</a:t>
            </a:r>
            <a:r>
              <a:rPr lang="en-US" sz="2800" b="1" i="1" smtClean="0">
                <a:solidFill>
                  <a:srgbClr val="CC3300"/>
                </a:solidFill>
                <a:latin typeface="Arial" charset="0"/>
              </a:rPr>
              <a:t>Cơ quan tuần hoàn</a:t>
            </a:r>
            <a:r>
              <a:rPr lang="en-US" sz="2800" b="1" smtClean="0">
                <a:solidFill>
                  <a:srgbClr val="CC3300"/>
                </a:solidFill>
                <a:latin typeface="Arial" charset="0"/>
              </a:rPr>
              <a:t> gồm </a:t>
            </a:r>
            <a:r>
              <a:rPr lang="en-US" sz="2800" b="1" i="1" u="sng" smtClean="0">
                <a:solidFill>
                  <a:srgbClr val="CC3300"/>
                </a:solidFill>
                <a:latin typeface="Arial" charset="0"/>
              </a:rPr>
              <a:t>tim</a:t>
            </a:r>
            <a:r>
              <a:rPr lang="en-US" sz="2800" b="1" u="sng" smtClean="0">
                <a:solidFill>
                  <a:srgbClr val="CC3300"/>
                </a:solidFill>
                <a:latin typeface="Arial" charset="0"/>
              </a:rPr>
              <a:t> </a:t>
            </a:r>
            <a:r>
              <a:rPr lang="en-US" sz="2800" b="1" smtClean="0">
                <a:solidFill>
                  <a:srgbClr val="CC3300"/>
                </a:solidFill>
                <a:latin typeface="Arial" charset="0"/>
              </a:rPr>
              <a:t>và </a:t>
            </a:r>
            <a:r>
              <a:rPr lang="en-US" sz="2800" b="1" i="1" u="sng" smtClean="0">
                <a:solidFill>
                  <a:srgbClr val="CC3300"/>
                </a:solidFill>
                <a:latin typeface="Arial" charset="0"/>
              </a:rPr>
              <a:t>các mạch máu</a:t>
            </a:r>
            <a:r>
              <a:rPr lang="en-US" sz="2800" b="1" smtClean="0">
                <a:solidFill>
                  <a:srgbClr val="CC3300"/>
                </a:solidFill>
                <a:latin typeface="Arial" charset="0"/>
              </a:rPr>
              <a:t>. </a:t>
            </a:r>
          </a:p>
          <a:p>
            <a:pPr eaLnBrk="1" hangingPunct="1">
              <a:lnSpc>
                <a:spcPct val="90000"/>
              </a:lnSpc>
              <a:buFontTx/>
              <a:buNone/>
            </a:pPr>
            <a:r>
              <a:rPr lang="en-US" sz="2800" b="1" smtClean="0">
                <a:solidFill>
                  <a:srgbClr val="CC3300"/>
                </a:solidFill>
                <a:latin typeface="Arial" charset="0"/>
              </a:rPr>
              <a:t>		Các mạch máu có thể đi đến tất cả mọi nơi trong cơ thể, vì thế nó có nhiệm vụ mang khí oxi và chất dinh dưỡng đi nuôi cơ thể và chuyên chở các chất thải, khí cacbonic về thận và phổi để thải ra ngoài.</a:t>
            </a:r>
            <a:endParaRPr lang="en-US" sz="2800" smtClean="0">
              <a:solidFill>
                <a:srgbClr val="CC3300"/>
              </a:solidFill>
              <a:latin typeface="Arial" charset="0"/>
            </a:endParaRPr>
          </a:p>
        </p:txBody>
      </p:sp>
      <p:sp>
        <p:nvSpPr>
          <p:cNvPr id="34819" name="Rectangle 2"/>
          <p:cNvSpPr>
            <a:spLocks noChangeArrowheads="1"/>
          </p:cNvSpPr>
          <p:nvPr/>
        </p:nvSpPr>
        <p:spPr bwMode="auto">
          <a:xfrm>
            <a:off x="457200" y="228600"/>
            <a:ext cx="8229600" cy="1143000"/>
          </a:xfrm>
          <a:prstGeom prst="rect">
            <a:avLst/>
          </a:prstGeom>
          <a:noFill/>
          <a:ln w="9525">
            <a:solidFill>
              <a:srgbClr val="FF0066"/>
            </a:solidFill>
            <a:miter lim="800000"/>
            <a:headEnd/>
            <a:tailEnd/>
          </a:ln>
        </p:spPr>
        <p:txBody>
          <a:bodyPr anchor="ctr"/>
          <a:lstStyle/>
          <a:p>
            <a:pPr algn="ctr" eaLnBrk="1" hangingPunct="1"/>
            <a:r>
              <a:rPr lang="en-US" sz="2000" b="1">
                <a:effectLst/>
                <a:latin typeface="Arial" charset="0"/>
              </a:rPr>
              <a:t/>
            </a:r>
            <a:br>
              <a:rPr lang="en-US" sz="2000" b="1">
                <a:effectLst/>
                <a:latin typeface="Arial" charset="0"/>
              </a:rPr>
            </a:br>
            <a:r>
              <a:rPr lang="en-US" b="1">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4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4275">
                                            <p:txEl>
                                              <p:pRg st="1" end="1"/>
                                            </p:txEl>
                                          </p:spTgt>
                                        </p:tgtEl>
                                        <p:attrNameLst>
                                          <p:attrName>ppt_x</p:attrName>
                                        </p:attrNameLst>
                                      </p:cBhvr>
                                    </p:anim>
                                    <p:anim from="0" to="-1.0" calcmode="lin" valueType="num">
                                      <p:cBhvr>
                                        <p:cTn id="16" dur="200" decel="50000" autoRev="1" fill="hold">
                                          <p:stCondLst>
                                            <p:cond delay="600"/>
                                          </p:stCondLst>
                                        </p:cTn>
                                        <p:tgtEl>
                                          <p:spTgt spid="54275">
                                            <p:txEl>
                                              <p:pRg st="1" end="1"/>
                                            </p:txEl>
                                          </p:spTgt>
                                        </p:tgtEl>
                                        <p:attrNameLst>
                                          <p:attrName>xshear</p:attrName>
                                        </p:attrNameLst>
                                      </p:cBhvr>
                                    </p:anim>
                                    <p:animScale>
                                      <p:cBhvr>
                                        <p:cTn id="17" dur="200" decel="100000" autoRev="1" fill="hold">
                                          <p:stCondLst>
                                            <p:cond delay="600"/>
                                          </p:stCondLst>
                                        </p:cTn>
                                        <p:tgtEl>
                                          <p:spTgt spid="54275">
                                            <p:txEl>
                                              <p:pRg st="1" end="1"/>
                                            </p:txEl>
                                          </p:spTgt>
                                        </p:tgtEl>
                                      </p:cBhvr>
                                      <p:from x="100000" y="100000"/>
                                      <p:to x="80000" y="100000"/>
                                    </p:animScale>
                                    <p:anim by="(#ppt_h/3+#ppt_w*0.1)" calcmode="lin" valueType="num">
                                      <p:cBhvr additive="sum">
                                        <p:cTn id="18" dur="200" decel="100000" autoRev="1" fill="hold">
                                          <p:stCondLst>
                                            <p:cond delay="600"/>
                                          </p:stCondLst>
                                        </p:cTn>
                                        <p:tgtEl>
                                          <p:spTgt spid="54275">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219200" y="457200"/>
            <a:ext cx="6096000" cy="1219200"/>
          </a:xfrm>
          <a:prstGeom prst="rect">
            <a:avLst/>
          </a:prstGeom>
          <a:noFill/>
          <a:ln w="9525">
            <a:solidFill>
              <a:srgbClr val="FF0066"/>
            </a:solidFill>
            <a:miter lim="800000"/>
            <a:headEnd/>
            <a:tailEnd/>
          </a:ln>
        </p:spPr>
        <p:txBody>
          <a:bodyPr anchor="ctr"/>
          <a:lstStyle/>
          <a:p>
            <a:pPr algn="ctr" eaLnBrk="1" hangingPunct="1"/>
            <a:r>
              <a:rPr lang="en-US" sz="3600" b="1">
                <a:solidFill>
                  <a:srgbClr val="6600CC"/>
                </a:solidFill>
                <a:effectLst/>
                <a:latin typeface="Arial" charset="0"/>
              </a:rPr>
              <a:t>TRÒ CHƠI ĐÚNG SAI</a:t>
            </a:r>
          </a:p>
        </p:txBody>
      </p:sp>
      <p:pic>
        <p:nvPicPr>
          <p:cNvPr id="32795" name="Picture 27" descr="Bellcoll"/>
          <p:cNvPicPr>
            <a:picLocks noChangeAspect="1" noChangeArrowheads="1" noCrop="1"/>
          </p:cNvPicPr>
          <p:nvPr/>
        </p:nvPicPr>
        <p:blipFill>
          <a:blip r:embed="rId2"/>
          <a:srcRect/>
          <a:stretch>
            <a:fillRect/>
          </a:stretch>
        </p:blipFill>
        <p:spPr bwMode="auto">
          <a:xfrm>
            <a:off x="152400" y="381000"/>
            <a:ext cx="1295400" cy="1295400"/>
          </a:xfrm>
          <a:prstGeom prst="rect">
            <a:avLst/>
          </a:prstGeom>
          <a:noFill/>
          <a:ln w="9525">
            <a:noFill/>
            <a:miter lim="800000"/>
            <a:headEnd/>
            <a:tailEnd/>
          </a:ln>
        </p:spPr>
      </p:pic>
      <p:pic>
        <p:nvPicPr>
          <p:cNvPr id="35844" name="Picture 13" descr="Bellcoll"/>
          <p:cNvPicPr>
            <a:picLocks noChangeAspect="1" noChangeArrowheads="1" noCrop="1"/>
          </p:cNvPicPr>
          <p:nvPr/>
        </p:nvPicPr>
        <p:blipFill>
          <a:blip r:embed="rId2"/>
          <a:srcRect/>
          <a:stretch>
            <a:fillRect/>
          </a:stretch>
        </p:blipFill>
        <p:spPr bwMode="auto">
          <a:xfrm>
            <a:off x="7467600" y="304800"/>
            <a:ext cx="1295400" cy="1295400"/>
          </a:xfrm>
          <a:prstGeom prst="rect">
            <a:avLst/>
          </a:prstGeom>
          <a:noFill/>
          <a:ln w="9525">
            <a:noFill/>
            <a:miter lim="800000"/>
            <a:headEnd/>
            <a:tailEnd/>
          </a:ln>
        </p:spPr>
      </p:pic>
      <p:sp>
        <p:nvSpPr>
          <p:cNvPr id="32774" name="Rectangle 6"/>
          <p:cNvSpPr>
            <a:spLocks noGrp="1" noChangeArrowheads="1"/>
          </p:cNvSpPr>
          <p:nvPr>
            <p:ph type="body" idx="1"/>
          </p:nvPr>
        </p:nvSpPr>
        <p:spPr>
          <a:xfrm>
            <a:off x="762000" y="1752600"/>
            <a:ext cx="7696200" cy="3657600"/>
          </a:xfrm>
          <a:ln>
            <a:solidFill>
              <a:srgbClr val="FF0066"/>
            </a:solidFill>
          </a:ln>
        </p:spPr>
        <p:txBody>
          <a:bodyPr/>
          <a:lstStyle/>
          <a:p>
            <a:pPr eaLnBrk="1" hangingPunct="1">
              <a:lnSpc>
                <a:spcPct val="80000"/>
              </a:lnSpc>
              <a:buFontTx/>
              <a:buNone/>
            </a:pPr>
            <a:r>
              <a:rPr lang="en-US" sz="2400" smtClean="0">
                <a:latin typeface="Arial" charset="0"/>
              </a:rPr>
              <a:t>               </a:t>
            </a:r>
          </a:p>
          <a:p>
            <a:pPr eaLnBrk="1" hangingPunct="1">
              <a:lnSpc>
                <a:spcPct val="80000"/>
              </a:lnSpc>
              <a:buFontTx/>
              <a:buNone/>
            </a:pPr>
            <a:r>
              <a:rPr lang="en-US" sz="2400" smtClean="0">
                <a:latin typeface="Arial" charset="0"/>
              </a:rPr>
              <a:t>			Máu là một chất lỏng màu đỏ</a:t>
            </a:r>
          </a:p>
          <a:p>
            <a:pPr eaLnBrk="1" hangingPunct="1">
              <a:lnSpc>
                <a:spcPct val="80000"/>
              </a:lnSpc>
              <a:buFontTx/>
              <a:buNone/>
            </a:pPr>
            <a:endParaRPr lang="en-US" sz="2400" smtClean="0">
              <a:latin typeface="Arial" charset="0"/>
            </a:endParaRPr>
          </a:p>
          <a:p>
            <a:pPr eaLnBrk="1" hangingPunct="1">
              <a:lnSpc>
                <a:spcPct val="80000"/>
              </a:lnSpc>
              <a:buFontTx/>
              <a:buNone/>
            </a:pPr>
            <a:r>
              <a:rPr lang="en-US" sz="2400" smtClean="0">
                <a:latin typeface="Arial" charset="0"/>
              </a:rPr>
              <a:t>                    Máu gồm có huyết tương và huyết cầu.</a:t>
            </a:r>
          </a:p>
          <a:p>
            <a:pPr eaLnBrk="1" hangingPunct="1">
              <a:lnSpc>
                <a:spcPct val="80000"/>
              </a:lnSpc>
              <a:buFontTx/>
              <a:buNone/>
            </a:pPr>
            <a:r>
              <a:rPr lang="en-US" sz="2400" smtClean="0">
                <a:latin typeface="Arial" charset="0"/>
              </a:rPr>
              <a:t>			</a:t>
            </a:r>
          </a:p>
          <a:p>
            <a:pPr eaLnBrk="1" hangingPunct="1">
              <a:lnSpc>
                <a:spcPct val="80000"/>
              </a:lnSpc>
              <a:buFontTx/>
              <a:buNone/>
            </a:pPr>
            <a:r>
              <a:rPr lang="en-US" sz="2400" smtClean="0">
                <a:latin typeface="Arial" charset="0"/>
              </a:rPr>
              <a:t>			Máu không thường xuyên lưu thông.</a:t>
            </a:r>
          </a:p>
          <a:p>
            <a:pPr eaLnBrk="1" hangingPunct="1">
              <a:lnSpc>
                <a:spcPct val="80000"/>
              </a:lnSpc>
              <a:buFontTx/>
              <a:buNone/>
            </a:pPr>
            <a:r>
              <a:rPr lang="en-US" sz="2400" smtClean="0">
                <a:latin typeface="Arial" charset="0"/>
              </a:rPr>
              <a:t>                        </a:t>
            </a:r>
          </a:p>
          <a:p>
            <a:pPr eaLnBrk="1" hangingPunct="1">
              <a:lnSpc>
                <a:spcPct val="80000"/>
              </a:lnSpc>
              <a:buFontTx/>
              <a:buNone/>
            </a:pPr>
            <a:r>
              <a:rPr lang="en-US" sz="2400" smtClean="0">
                <a:latin typeface="Arial" charset="0"/>
              </a:rPr>
              <a:t>			Cơ quan vận chuyển máu được gọi là cơ 			quan tuần hoàn.</a:t>
            </a:r>
          </a:p>
        </p:txBody>
      </p:sp>
      <p:sp>
        <p:nvSpPr>
          <p:cNvPr id="32775" name="Rectangle 7"/>
          <p:cNvSpPr>
            <a:spLocks noChangeArrowheads="1"/>
          </p:cNvSpPr>
          <p:nvPr/>
        </p:nvSpPr>
        <p:spPr bwMode="auto">
          <a:xfrm>
            <a:off x="1752600" y="2057400"/>
            <a:ext cx="609600" cy="609600"/>
          </a:xfrm>
          <a:prstGeom prst="rect">
            <a:avLst/>
          </a:prstGeom>
          <a:solidFill>
            <a:srgbClr val="0000FF"/>
          </a:solidFill>
          <a:ln w="9525">
            <a:solidFill>
              <a:srgbClr val="FFFF00"/>
            </a:solidFill>
            <a:miter lim="800000"/>
            <a:headEnd/>
            <a:tailEnd/>
          </a:ln>
        </p:spPr>
        <p:txBody>
          <a:bodyPr wrap="none" anchor="ctr"/>
          <a:lstStyle/>
          <a:p>
            <a:pPr algn="ctr" eaLnBrk="1" hangingPunct="1"/>
            <a:endParaRPr lang="en-US" sz="4800">
              <a:effectLst/>
              <a:latin typeface="Arial" charset="0"/>
            </a:endParaRPr>
          </a:p>
        </p:txBody>
      </p:sp>
      <p:sp>
        <p:nvSpPr>
          <p:cNvPr id="2" name="Rectangle 7"/>
          <p:cNvSpPr>
            <a:spLocks noChangeArrowheads="1"/>
          </p:cNvSpPr>
          <p:nvPr/>
        </p:nvSpPr>
        <p:spPr bwMode="auto">
          <a:xfrm>
            <a:off x="1752600" y="2819400"/>
            <a:ext cx="609600" cy="609600"/>
          </a:xfrm>
          <a:prstGeom prst="rect">
            <a:avLst/>
          </a:prstGeom>
          <a:solidFill>
            <a:srgbClr val="0000FF"/>
          </a:solidFill>
          <a:ln w="9525">
            <a:solidFill>
              <a:srgbClr val="FFFF00"/>
            </a:solidFill>
            <a:miter lim="800000"/>
            <a:headEnd/>
            <a:tailEnd/>
          </a:ln>
        </p:spPr>
        <p:txBody>
          <a:bodyPr wrap="none" anchor="ctr"/>
          <a:lstStyle/>
          <a:p>
            <a:pPr algn="ctr" eaLnBrk="1" hangingPunct="1"/>
            <a:endParaRPr lang="en-US" sz="4800">
              <a:effectLst/>
              <a:latin typeface="Arial" charset="0"/>
            </a:endParaRPr>
          </a:p>
        </p:txBody>
      </p:sp>
      <p:sp>
        <p:nvSpPr>
          <p:cNvPr id="3" name="Rectangle 7"/>
          <p:cNvSpPr>
            <a:spLocks noChangeArrowheads="1"/>
          </p:cNvSpPr>
          <p:nvPr/>
        </p:nvSpPr>
        <p:spPr bwMode="auto">
          <a:xfrm>
            <a:off x="1752600" y="3581400"/>
            <a:ext cx="609600" cy="609600"/>
          </a:xfrm>
          <a:prstGeom prst="rect">
            <a:avLst/>
          </a:prstGeom>
          <a:solidFill>
            <a:srgbClr val="0000FF"/>
          </a:solidFill>
          <a:ln w="9525">
            <a:solidFill>
              <a:srgbClr val="FFFF00"/>
            </a:solidFill>
            <a:miter lim="800000"/>
            <a:headEnd/>
            <a:tailEnd/>
          </a:ln>
        </p:spPr>
        <p:txBody>
          <a:bodyPr wrap="none" anchor="ctr"/>
          <a:lstStyle/>
          <a:p>
            <a:pPr algn="ctr" eaLnBrk="1" hangingPunct="1"/>
            <a:endParaRPr lang="en-US" sz="4800">
              <a:effectLst/>
              <a:latin typeface="Arial" charset="0"/>
            </a:endParaRPr>
          </a:p>
        </p:txBody>
      </p:sp>
      <p:sp>
        <p:nvSpPr>
          <p:cNvPr id="4" name="Rectangle 7"/>
          <p:cNvSpPr>
            <a:spLocks noChangeArrowheads="1"/>
          </p:cNvSpPr>
          <p:nvPr/>
        </p:nvSpPr>
        <p:spPr bwMode="auto">
          <a:xfrm>
            <a:off x="1752600" y="4343400"/>
            <a:ext cx="609600" cy="609600"/>
          </a:xfrm>
          <a:prstGeom prst="rect">
            <a:avLst/>
          </a:prstGeom>
          <a:solidFill>
            <a:srgbClr val="0000FF"/>
          </a:solidFill>
          <a:ln w="9525">
            <a:solidFill>
              <a:srgbClr val="FFFF00"/>
            </a:solidFill>
            <a:miter lim="800000"/>
            <a:headEnd/>
            <a:tailEnd/>
          </a:ln>
        </p:spPr>
        <p:txBody>
          <a:bodyPr wrap="none" anchor="ctr"/>
          <a:lstStyle/>
          <a:p>
            <a:pPr algn="ctr" eaLnBrk="1" hangingPunct="1"/>
            <a:endParaRPr lang="en-US" sz="4800">
              <a:effectLst/>
              <a:latin typeface="Arial" charset="0"/>
            </a:endParaRPr>
          </a:p>
        </p:txBody>
      </p:sp>
      <p:sp>
        <p:nvSpPr>
          <p:cNvPr id="32794" name="Text Box 26"/>
          <p:cNvSpPr txBox="1">
            <a:spLocks noChangeArrowheads="1"/>
          </p:cNvSpPr>
          <p:nvPr/>
        </p:nvSpPr>
        <p:spPr bwMode="auto">
          <a:xfrm>
            <a:off x="1752600" y="1981200"/>
            <a:ext cx="587375" cy="762000"/>
          </a:xfrm>
          <a:prstGeom prst="rect">
            <a:avLst/>
          </a:prstGeom>
          <a:noFill/>
          <a:ln w="9525">
            <a:noFill/>
            <a:miter lim="800000"/>
            <a:headEnd/>
            <a:tailEnd/>
          </a:ln>
        </p:spPr>
        <p:txBody>
          <a:bodyPr wrap="none">
            <a:spAutoFit/>
          </a:bodyPr>
          <a:lstStyle/>
          <a:p>
            <a:pPr eaLnBrk="1" hangingPunct="1"/>
            <a:r>
              <a:rPr lang="en-US" sz="4400">
                <a:solidFill>
                  <a:srgbClr val="FF0066"/>
                </a:solidFill>
                <a:effectLst/>
                <a:latin typeface="Arial" charset="0"/>
              </a:rPr>
              <a:t>Đ</a:t>
            </a:r>
          </a:p>
        </p:txBody>
      </p:sp>
      <p:sp>
        <p:nvSpPr>
          <p:cNvPr id="32793" name="Text Box 25"/>
          <p:cNvSpPr txBox="1">
            <a:spLocks noChangeArrowheads="1"/>
          </p:cNvSpPr>
          <p:nvPr/>
        </p:nvSpPr>
        <p:spPr bwMode="auto">
          <a:xfrm>
            <a:off x="1828800" y="4267200"/>
            <a:ext cx="550863" cy="701675"/>
          </a:xfrm>
          <a:prstGeom prst="rect">
            <a:avLst/>
          </a:prstGeom>
          <a:noFill/>
          <a:ln w="9525">
            <a:noFill/>
            <a:miter lim="800000"/>
            <a:headEnd/>
            <a:tailEnd/>
          </a:ln>
        </p:spPr>
        <p:txBody>
          <a:bodyPr wrap="none">
            <a:spAutoFit/>
          </a:bodyPr>
          <a:lstStyle/>
          <a:p>
            <a:pPr eaLnBrk="1" hangingPunct="1"/>
            <a:r>
              <a:rPr lang="en-US" sz="4000">
                <a:solidFill>
                  <a:srgbClr val="FF0066"/>
                </a:solidFill>
                <a:effectLst/>
                <a:latin typeface="Arial" charset="0"/>
              </a:rPr>
              <a:t>Đ</a:t>
            </a:r>
          </a:p>
        </p:txBody>
      </p:sp>
      <p:sp>
        <p:nvSpPr>
          <p:cNvPr id="5" name="Text Box 25"/>
          <p:cNvSpPr txBox="1">
            <a:spLocks noChangeArrowheads="1"/>
          </p:cNvSpPr>
          <p:nvPr/>
        </p:nvSpPr>
        <p:spPr bwMode="auto">
          <a:xfrm>
            <a:off x="1752600" y="2743200"/>
            <a:ext cx="550863" cy="701675"/>
          </a:xfrm>
          <a:prstGeom prst="rect">
            <a:avLst/>
          </a:prstGeom>
          <a:noFill/>
          <a:ln w="9525">
            <a:noFill/>
            <a:miter lim="800000"/>
            <a:headEnd/>
            <a:tailEnd/>
          </a:ln>
        </p:spPr>
        <p:txBody>
          <a:bodyPr wrap="none">
            <a:spAutoFit/>
          </a:bodyPr>
          <a:lstStyle/>
          <a:p>
            <a:pPr eaLnBrk="1" hangingPunct="1"/>
            <a:r>
              <a:rPr lang="en-US" sz="4000">
                <a:solidFill>
                  <a:srgbClr val="FF0066"/>
                </a:solidFill>
                <a:effectLst/>
                <a:latin typeface="Arial" charset="0"/>
              </a:rPr>
              <a:t>Đ</a:t>
            </a:r>
          </a:p>
        </p:txBody>
      </p:sp>
      <p:sp>
        <p:nvSpPr>
          <p:cNvPr id="32792" name="Text Box 24"/>
          <p:cNvSpPr txBox="1">
            <a:spLocks noChangeArrowheads="1"/>
          </p:cNvSpPr>
          <p:nvPr/>
        </p:nvSpPr>
        <p:spPr bwMode="auto">
          <a:xfrm>
            <a:off x="1752600" y="3505200"/>
            <a:ext cx="463550" cy="762000"/>
          </a:xfrm>
          <a:prstGeom prst="rect">
            <a:avLst/>
          </a:prstGeom>
          <a:noFill/>
          <a:ln w="9525">
            <a:noFill/>
            <a:miter lim="800000"/>
            <a:headEnd/>
            <a:tailEnd/>
          </a:ln>
        </p:spPr>
        <p:txBody>
          <a:bodyPr wrap="none">
            <a:spAutoFit/>
          </a:bodyPr>
          <a:lstStyle/>
          <a:p>
            <a:pPr eaLnBrk="1" hangingPunct="1"/>
            <a:r>
              <a:rPr lang="en-US" sz="4400">
                <a:solidFill>
                  <a:srgbClr val="FF0066"/>
                </a:solidFill>
                <a:effectLst/>
                <a:latin typeface="Arial" charset="0"/>
              </a:rPr>
              <a: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from="(-#ppt_w/2)" to="(#ppt_x)" calcmode="lin" valueType="num">
                                      <p:cBhvr>
                                        <p:cTn id="7" dur="600" fill="hold">
                                          <p:stCondLst>
                                            <p:cond delay="0"/>
                                          </p:stCondLst>
                                        </p:cTn>
                                        <p:tgtEl>
                                          <p:spTgt spid="32772"/>
                                        </p:tgtEl>
                                        <p:attrNameLst>
                                          <p:attrName>ppt_x</p:attrName>
                                        </p:attrNameLst>
                                      </p:cBhvr>
                                    </p:anim>
                                    <p:anim from="0" to="-1.0" calcmode="lin" valueType="num">
                                      <p:cBhvr>
                                        <p:cTn id="8" dur="200" decel="50000" autoRev="1" fill="hold">
                                          <p:stCondLst>
                                            <p:cond delay="600"/>
                                          </p:stCondLst>
                                        </p:cTn>
                                        <p:tgtEl>
                                          <p:spTgt spid="32772"/>
                                        </p:tgtEl>
                                        <p:attrNameLst>
                                          <p:attrName>xshear</p:attrName>
                                        </p:attrNameLst>
                                      </p:cBhvr>
                                    </p:anim>
                                    <p:animScale>
                                      <p:cBhvr>
                                        <p:cTn id="9" dur="200" decel="100000" autoRev="1" fill="hold">
                                          <p:stCondLst>
                                            <p:cond delay="600"/>
                                          </p:stCondLst>
                                        </p:cTn>
                                        <p:tgtEl>
                                          <p:spTgt spid="32772"/>
                                        </p:tgtEl>
                                      </p:cBhvr>
                                      <p:from x="100000" y="100000"/>
                                      <p:to x="80000" y="100000"/>
                                    </p:animScale>
                                    <p:anim by="(#ppt_h/3+#ppt_w*0.1)" calcmode="lin" valueType="num">
                                      <p:cBhvr additive="sum">
                                        <p:cTn id="10" dur="200" decel="100000" autoRev="1" fill="hold">
                                          <p:stCondLst>
                                            <p:cond delay="600"/>
                                          </p:stCondLst>
                                        </p:cTn>
                                        <p:tgtEl>
                                          <p:spTgt spid="32772"/>
                                        </p:tgtEl>
                                        <p:attrNameLst>
                                          <p:attrName>ppt_x</p:attrName>
                                        </p:attrNameLst>
                                      </p:cBhvr>
                                    </p:anim>
                                  </p:childTnLst>
                                </p:cTn>
                              </p:par>
                              <p:par>
                                <p:cTn id="11" presetID="39" presetClass="entr" presetSubtype="0" accel="100000" fill="hold" nodeType="withEffect">
                                  <p:stCondLst>
                                    <p:cond delay="0"/>
                                  </p:stCondLst>
                                  <p:childTnLst>
                                    <p:set>
                                      <p:cBhvr>
                                        <p:cTn id="12" dur="1" fill="hold">
                                          <p:stCondLst>
                                            <p:cond delay="0"/>
                                          </p:stCondLst>
                                        </p:cTn>
                                        <p:tgtEl>
                                          <p:spTgt spid="32795"/>
                                        </p:tgtEl>
                                        <p:attrNameLst>
                                          <p:attrName>style.visibility</p:attrName>
                                        </p:attrNameLst>
                                      </p:cBhvr>
                                      <p:to>
                                        <p:strVal val="visible"/>
                                      </p:to>
                                    </p:set>
                                    <p:anim calcmode="lin" valueType="num">
                                      <p:cBhvr>
                                        <p:cTn id="13" dur="500" fill="hold"/>
                                        <p:tgtEl>
                                          <p:spTgt spid="3279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279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279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279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2775"/>
                                        </p:tgtEl>
                                        <p:attrNameLst>
                                          <p:attrName>style.visibility</p:attrName>
                                        </p:attrNameLst>
                                      </p:cBhvr>
                                      <p:to>
                                        <p:strVal val="visible"/>
                                      </p:to>
                                    </p:set>
                                    <p:anim by="(-#ppt_w*2)" calcmode="lin" valueType="num">
                                      <p:cBhvr rctx="PPT">
                                        <p:cTn id="21" dur="500" autoRev="1" fill="hold">
                                          <p:stCondLst>
                                            <p:cond delay="0"/>
                                          </p:stCondLst>
                                        </p:cTn>
                                        <p:tgtEl>
                                          <p:spTgt spid="32775"/>
                                        </p:tgtEl>
                                        <p:attrNameLst>
                                          <p:attrName>ppt_w</p:attrName>
                                        </p:attrNameLst>
                                      </p:cBhvr>
                                    </p:anim>
                                    <p:anim by="(#ppt_w*0.50)" calcmode="lin" valueType="num">
                                      <p:cBhvr>
                                        <p:cTn id="22" dur="500" decel="50000" autoRev="1" fill="hold">
                                          <p:stCondLst>
                                            <p:cond delay="0"/>
                                          </p:stCondLst>
                                        </p:cTn>
                                        <p:tgtEl>
                                          <p:spTgt spid="32775"/>
                                        </p:tgtEl>
                                        <p:attrNameLst>
                                          <p:attrName>ppt_x</p:attrName>
                                        </p:attrNameLst>
                                      </p:cBhvr>
                                    </p:anim>
                                    <p:anim from="(-#ppt_h/2)" to="(#ppt_y)" calcmode="lin" valueType="num">
                                      <p:cBhvr>
                                        <p:cTn id="23" dur="1000" fill="hold">
                                          <p:stCondLst>
                                            <p:cond delay="0"/>
                                          </p:stCondLst>
                                        </p:cTn>
                                        <p:tgtEl>
                                          <p:spTgt spid="32775"/>
                                        </p:tgtEl>
                                        <p:attrNameLst>
                                          <p:attrName>ppt_y</p:attrName>
                                        </p:attrNameLst>
                                      </p:cBhvr>
                                    </p:anim>
                                    <p:animRot by="21600000">
                                      <p:cBhvr>
                                        <p:cTn id="24" dur="1000" fill="hold">
                                          <p:stCondLst>
                                            <p:cond delay="0"/>
                                          </p:stCondLst>
                                        </p:cTn>
                                        <p:tgtEl>
                                          <p:spTgt spid="32775"/>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by="(-#ppt_w*2)" calcmode="lin" valueType="num">
                                      <p:cBhvr rctx="PPT">
                                        <p:cTn id="27" dur="500" autoRev="1" fill="hold">
                                          <p:stCondLst>
                                            <p:cond delay="0"/>
                                          </p:stCondLst>
                                        </p:cTn>
                                        <p:tgtEl>
                                          <p:spTgt spid="2"/>
                                        </p:tgtEl>
                                        <p:attrNameLst>
                                          <p:attrName>ppt_w</p:attrName>
                                        </p:attrNameLst>
                                      </p:cBhvr>
                                    </p:anim>
                                    <p:anim by="(#ppt_w*0.50)" calcmode="lin" valueType="num">
                                      <p:cBhvr>
                                        <p:cTn id="28" dur="500" decel="50000" autoRev="1" fill="hold">
                                          <p:stCondLst>
                                            <p:cond delay="0"/>
                                          </p:stCondLst>
                                        </p:cTn>
                                        <p:tgtEl>
                                          <p:spTgt spid="2"/>
                                        </p:tgtEl>
                                        <p:attrNameLst>
                                          <p:attrName>ppt_x</p:attrName>
                                        </p:attrNameLst>
                                      </p:cBhvr>
                                    </p:anim>
                                    <p:anim from="(-#ppt_h/2)" to="(#ppt_y)" calcmode="lin" valueType="num">
                                      <p:cBhvr>
                                        <p:cTn id="29" dur="1000" fill="hold">
                                          <p:stCondLst>
                                            <p:cond delay="0"/>
                                          </p:stCondLst>
                                        </p:cTn>
                                        <p:tgtEl>
                                          <p:spTgt spid="2"/>
                                        </p:tgtEl>
                                        <p:attrNameLst>
                                          <p:attrName>ppt_y</p:attrName>
                                        </p:attrNameLst>
                                      </p:cBhvr>
                                    </p:anim>
                                    <p:animRot by="21600000">
                                      <p:cBhvr>
                                        <p:cTn id="30" dur="1000" fill="hold">
                                          <p:stCondLst>
                                            <p:cond delay="0"/>
                                          </p:stCondLst>
                                        </p:cTn>
                                        <p:tgtEl>
                                          <p:spTgt spid="2"/>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by="(-#ppt_w*2)" calcmode="lin" valueType="num">
                                      <p:cBhvr rctx="PPT">
                                        <p:cTn id="33" dur="500" autoRev="1" fill="hold">
                                          <p:stCondLst>
                                            <p:cond delay="0"/>
                                          </p:stCondLst>
                                        </p:cTn>
                                        <p:tgtEl>
                                          <p:spTgt spid="3"/>
                                        </p:tgtEl>
                                        <p:attrNameLst>
                                          <p:attrName>ppt_w</p:attrName>
                                        </p:attrNameLst>
                                      </p:cBhvr>
                                    </p:anim>
                                    <p:anim by="(#ppt_w*0.50)" calcmode="lin" valueType="num">
                                      <p:cBhvr>
                                        <p:cTn id="34" dur="500" decel="50000" autoRev="1" fill="hold">
                                          <p:stCondLst>
                                            <p:cond delay="0"/>
                                          </p:stCondLst>
                                        </p:cTn>
                                        <p:tgtEl>
                                          <p:spTgt spid="3"/>
                                        </p:tgtEl>
                                        <p:attrNameLst>
                                          <p:attrName>ppt_x</p:attrName>
                                        </p:attrNameLst>
                                      </p:cBhvr>
                                    </p:anim>
                                    <p:anim from="(-#ppt_h/2)" to="(#ppt_y)" calcmode="lin" valueType="num">
                                      <p:cBhvr>
                                        <p:cTn id="35" dur="1000" fill="hold">
                                          <p:stCondLst>
                                            <p:cond delay="0"/>
                                          </p:stCondLst>
                                        </p:cTn>
                                        <p:tgtEl>
                                          <p:spTgt spid="3"/>
                                        </p:tgtEl>
                                        <p:attrNameLst>
                                          <p:attrName>ppt_y</p:attrName>
                                        </p:attrNameLst>
                                      </p:cBhvr>
                                    </p:anim>
                                    <p:animRot by="21600000">
                                      <p:cBhvr>
                                        <p:cTn id="36" dur="1000" fill="hold">
                                          <p:stCondLst>
                                            <p:cond delay="0"/>
                                          </p:stCondLst>
                                        </p:cTn>
                                        <p:tgtEl>
                                          <p:spTgt spid="3"/>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by="(-#ppt_w*2)" calcmode="lin" valueType="num">
                                      <p:cBhvr rctx="PPT">
                                        <p:cTn id="39" dur="500" autoRev="1" fill="hold">
                                          <p:stCondLst>
                                            <p:cond delay="0"/>
                                          </p:stCondLst>
                                        </p:cTn>
                                        <p:tgtEl>
                                          <p:spTgt spid="4"/>
                                        </p:tgtEl>
                                        <p:attrNameLst>
                                          <p:attrName>ppt_w</p:attrName>
                                        </p:attrNameLst>
                                      </p:cBhvr>
                                    </p:anim>
                                    <p:anim by="(#ppt_w*0.50)" calcmode="lin" valueType="num">
                                      <p:cBhvr>
                                        <p:cTn id="40" dur="500" decel="50000" autoRev="1" fill="hold">
                                          <p:stCondLst>
                                            <p:cond delay="0"/>
                                          </p:stCondLst>
                                        </p:cTn>
                                        <p:tgtEl>
                                          <p:spTgt spid="4"/>
                                        </p:tgtEl>
                                        <p:attrNameLst>
                                          <p:attrName>ppt_x</p:attrName>
                                        </p:attrNameLst>
                                      </p:cBhvr>
                                    </p:anim>
                                    <p:anim from="(-#ppt_h/2)" to="(#ppt_y)" calcmode="lin" valueType="num">
                                      <p:cBhvr>
                                        <p:cTn id="41" dur="1000" fill="hold">
                                          <p:stCondLst>
                                            <p:cond delay="0"/>
                                          </p:stCondLst>
                                        </p:cTn>
                                        <p:tgtEl>
                                          <p:spTgt spid="4"/>
                                        </p:tgtEl>
                                        <p:attrNameLst>
                                          <p:attrName>ppt_y</p:attrName>
                                        </p:attrNameLst>
                                      </p:cBhvr>
                                    </p:anim>
                                    <p:animRot by="21600000">
                                      <p:cBhvr>
                                        <p:cTn id="42" dur="1000" fill="hold">
                                          <p:stCondLst>
                                            <p:cond delay="0"/>
                                          </p:stCondLst>
                                        </p:cTn>
                                        <p:tgtEl>
                                          <p:spTgt spid="4"/>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nodeType="clickEffect">
                                  <p:stCondLst>
                                    <p:cond delay="0"/>
                                  </p:stCondLst>
                                  <p:childTnLst>
                                    <p:set>
                                      <p:cBhvr>
                                        <p:cTn id="46" dur="1" fill="hold">
                                          <p:stCondLst>
                                            <p:cond delay="0"/>
                                          </p:stCondLst>
                                        </p:cTn>
                                        <p:tgtEl>
                                          <p:spTgt spid="32774">
                                            <p:txEl>
                                              <p:pRg st="1" end="1"/>
                                            </p:txEl>
                                          </p:spTgt>
                                        </p:tgtEl>
                                        <p:attrNameLst>
                                          <p:attrName>style.visibility</p:attrName>
                                        </p:attrNameLst>
                                      </p:cBhvr>
                                      <p:to>
                                        <p:strVal val="visible"/>
                                      </p:to>
                                    </p:set>
                                    <p:animEffect transition="in" filter="fade">
                                      <p:cBhvr>
                                        <p:cTn id="47" dur="770" decel="100000"/>
                                        <p:tgtEl>
                                          <p:spTgt spid="32774">
                                            <p:txEl>
                                              <p:pRg st="1" end="1"/>
                                            </p:txEl>
                                          </p:spTgt>
                                        </p:tgtEl>
                                      </p:cBhvr>
                                    </p:animEffect>
                                    <p:animScale>
                                      <p:cBhvr>
                                        <p:cTn id="48" dur="770" decel="100000"/>
                                        <p:tgtEl>
                                          <p:spTgt spid="32774">
                                            <p:txEl>
                                              <p:pRg st="1" end="1"/>
                                            </p:txEl>
                                          </p:spTgt>
                                        </p:tgtEl>
                                      </p:cBhvr>
                                      <p:from x="10000" y="10000"/>
                                      <p:to x="200000" y="450000"/>
                                    </p:animScale>
                                    <p:animScale>
                                      <p:cBhvr>
                                        <p:cTn id="49" dur="1230" accel="100000" fill="hold">
                                          <p:stCondLst>
                                            <p:cond delay="770"/>
                                          </p:stCondLst>
                                        </p:cTn>
                                        <p:tgtEl>
                                          <p:spTgt spid="32774">
                                            <p:txEl>
                                              <p:pRg st="1" end="1"/>
                                            </p:txEl>
                                          </p:spTgt>
                                        </p:tgtEl>
                                      </p:cBhvr>
                                      <p:from x="200000" y="450000"/>
                                      <p:to x="100000" y="100000"/>
                                    </p:animScale>
                                    <p:set>
                                      <p:cBhvr>
                                        <p:cTn id="50" dur="770" fill="hold"/>
                                        <p:tgtEl>
                                          <p:spTgt spid="32774">
                                            <p:txEl>
                                              <p:pRg st="1" end="1"/>
                                            </p:txEl>
                                          </p:spTgt>
                                        </p:tgtEl>
                                        <p:attrNameLst>
                                          <p:attrName>ppt_x</p:attrName>
                                        </p:attrNameLst>
                                      </p:cBhvr>
                                      <p:to>
                                        <p:strVal val="(0.5)"/>
                                      </p:to>
                                    </p:set>
                                    <p:anim from="(0.5)" to="(#ppt_x)" calcmode="lin" valueType="num">
                                      <p:cBhvr>
                                        <p:cTn id="51" dur="1230" accel="100000" fill="hold">
                                          <p:stCondLst>
                                            <p:cond delay="770"/>
                                          </p:stCondLst>
                                        </p:cTn>
                                        <p:tgtEl>
                                          <p:spTgt spid="32774">
                                            <p:txEl>
                                              <p:pRg st="1" end="1"/>
                                            </p:txEl>
                                          </p:spTgt>
                                        </p:tgtEl>
                                        <p:attrNameLst>
                                          <p:attrName>ppt_x</p:attrName>
                                        </p:attrNameLst>
                                      </p:cBhvr>
                                    </p:anim>
                                    <p:set>
                                      <p:cBhvr>
                                        <p:cTn id="52" dur="770" fill="hold"/>
                                        <p:tgtEl>
                                          <p:spTgt spid="32774">
                                            <p:txEl>
                                              <p:pRg st="1" end="1"/>
                                            </p:txEl>
                                          </p:spTgt>
                                        </p:tgtEl>
                                        <p:attrNameLst>
                                          <p:attrName>ppt_y</p:attrName>
                                        </p:attrNameLst>
                                      </p:cBhvr>
                                      <p:to>
                                        <p:strVal val="(#ppt_y+0.4)"/>
                                      </p:to>
                                    </p:set>
                                    <p:anim from="(#ppt_y+0.4)" to="(#ppt_y)" calcmode="lin" valueType="num">
                                      <p:cBhvr>
                                        <p:cTn id="53" dur="1230" accel="100000" fill="hold">
                                          <p:stCondLst>
                                            <p:cond delay="770"/>
                                          </p:stCondLst>
                                        </p:cTn>
                                        <p:tgtEl>
                                          <p:spTgt spid="32774">
                                            <p:txEl>
                                              <p:pRg st="1" end="1"/>
                                            </p:txEl>
                                          </p:spTgt>
                                        </p:tgtEl>
                                        <p:attrNameLst>
                                          <p:attrName>ppt_y</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2794"/>
                                        </p:tgtEl>
                                        <p:attrNameLst>
                                          <p:attrName>style.visibility</p:attrName>
                                        </p:attrNameLst>
                                      </p:cBhvr>
                                      <p:to>
                                        <p:strVal val="visible"/>
                                      </p:to>
                                    </p:set>
                                    <p:animEffect transition="in" filter="fade">
                                      <p:cBhvr>
                                        <p:cTn id="58" dur="800" decel="100000"/>
                                        <p:tgtEl>
                                          <p:spTgt spid="32794"/>
                                        </p:tgtEl>
                                      </p:cBhvr>
                                    </p:animEffect>
                                    <p:anim calcmode="lin" valueType="num">
                                      <p:cBhvr>
                                        <p:cTn id="59" dur="800" decel="100000" fill="hold"/>
                                        <p:tgtEl>
                                          <p:spTgt spid="32794"/>
                                        </p:tgtEl>
                                        <p:attrNameLst>
                                          <p:attrName>style.rotation</p:attrName>
                                        </p:attrNameLst>
                                      </p:cBhvr>
                                      <p:tavLst>
                                        <p:tav tm="0">
                                          <p:val>
                                            <p:fltVal val="-90"/>
                                          </p:val>
                                        </p:tav>
                                        <p:tav tm="100000">
                                          <p:val>
                                            <p:fltVal val="0"/>
                                          </p:val>
                                        </p:tav>
                                      </p:tavLst>
                                    </p:anim>
                                    <p:anim calcmode="lin" valueType="num">
                                      <p:cBhvr>
                                        <p:cTn id="60" dur="800" decel="100000" fill="hold"/>
                                        <p:tgtEl>
                                          <p:spTgt spid="32794"/>
                                        </p:tgtEl>
                                        <p:attrNameLst>
                                          <p:attrName>ppt_x</p:attrName>
                                        </p:attrNameLst>
                                      </p:cBhvr>
                                      <p:tavLst>
                                        <p:tav tm="0">
                                          <p:val>
                                            <p:strVal val="#ppt_x+0.4"/>
                                          </p:val>
                                        </p:tav>
                                        <p:tav tm="100000">
                                          <p:val>
                                            <p:strVal val="#ppt_x-0.05"/>
                                          </p:val>
                                        </p:tav>
                                      </p:tavLst>
                                    </p:anim>
                                    <p:anim calcmode="lin" valueType="num">
                                      <p:cBhvr>
                                        <p:cTn id="61" dur="800" decel="100000" fill="hold"/>
                                        <p:tgtEl>
                                          <p:spTgt spid="3279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279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2794"/>
                                        </p:tgtEl>
                                        <p:attrNameLst>
                                          <p:attrName>ppt_y</p:attrName>
                                        </p:attrNameLst>
                                      </p:cBhvr>
                                      <p:tavLst>
                                        <p:tav tm="0">
                                          <p:val>
                                            <p:strVal val="#ppt_y+0.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0" presetClass="entr" presetSubtype="0" fill="hold" nodeType="clickEffect">
                                  <p:stCondLst>
                                    <p:cond delay="0"/>
                                  </p:stCondLst>
                                  <p:childTnLst>
                                    <p:set>
                                      <p:cBhvr>
                                        <p:cTn id="67" dur="1" fill="hold">
                                          <p:stCondLst>
                                            <p:cond delay="0"/>
                                          </p:stCondLst>
                                        </p:cTn>
                                        <p:tgtEl>
                                          <p:spTgt spid="32774">
                                            <p:txEl>
                                              <p:pRg st="3" end="3"/>
                                            </p:txEl>
                                          </p:spTgt>
                                        </p:tgtEl>
                                        <p:attrNameLst>
                                          <p:attrName>style.visibility</p:attrName>
                                        </p:attrNameLst>
                                      </p:cBhvr>
                                      <p:to>
                                        <p:strVal val="visible"/>
                                      </p:to>
                                    </p:set>
                                    <p:animEffect transition="in" filter="fade">
                                      <p:cBhvr>
                                        <p:cTn id="68" dur="800" decel="100000"/>
                                        <p:tgtEl>
                                          <p:spTgt spid="32774">
                                            <p:txEl>
                                              <p:pRg st="3" end="3"/>
                                            </p:txEl>
                                          </p:spTgt>
                                        </p:tgtEl>
                                      </p:cBhvr>
                                    </p:animEffect>
                                    <p:anim calcmode="lin" valueType="num">
                                      <p:cBhvr>
                                        <p:cTn id="69" dur="800" decel="100000" fill="hold"/>
                                        <p:tgtEl>
                                          <p:spTgt spid="32774">
                                            <p:txEl>
                                              <p:pRg st="3" end="3"/>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32774">
                                            <p:txEl>
                                              <p:pRg st="3" end="3"/>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32774">
                                            <p:txEl>
                                              <p:pRg st="3" end="3"/>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2774">
                                            <p:txEl>
                                              <p:pRg st="3" end="3"/>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277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8" presetClass="entr" presetSubtype="0" accel="50000" fill="hold" grpId="0" nodeType="clickEffect">
                                  <p:stCondLst>
                                    <p:cond delay="0"/>
                                  </p:stCondLst>
                                  <p:iterate type="lt">
                                    <p:tmPct val="50000"/>
                                  </p:iterate>
                                  <p:childTnLst>
                                    <p:set>
                                      <p:cBhvr>
                                        <p:cTn id="77" dur="1" fill="hold">
                                          <p:stCondLst>
                                            <p:cond delay="0"/>
                                          </p:stCondLst>
                                        </p:cTn>
                                        <p:tgtEl>
                                          <p:spTgt spid="5"/>
                                        </p:tgtEl>
                                        <p:attrNameLst>
                                          <p:attrName>style.visibility</p:attrName>
                                        </p:attrNameLst>
                                      </p:cBhvr>
                                      <p:to>
                                        <p:strVal val="visible"/>
                                      </p:to>
                                    </p:set>
                                    <p:set>
                                      <p:cBhvr>
                                        <p:cTn id="78" dur="455" fill="hold">
                                          <p:stCondLst>
                                            <p:cond delay="0"/>
                                          </p:stCondLst>
                                        </p:cTn>
                                        <p:tgtEl>
                                          <p:spTgt spid="5"/>
                                        </p:tgtEl>
                                        <p:attrNameLst>
                                          <p:attrName>style.rotation</p:attrName>
                                        </p:attrNameLst>
                                      </p:cBhvr>
                                      <p:to>
                                        <p:strVal val="-45.0"/>
                                      </p:to>
                                    </p:set>
                                    <p:anim calcmode="lin" valueType="num">
                                      <p:cBhvr>
                                        <p:cTn id="79"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8" presetClass="entr" presetSubtype="0" accel="100000" fill="hold" nodeType="clickEffect">
                                  <p:stCondLst>
                                    <p:cond delay="0"/>
                                  </p:stCondLst>
                                  <p:childTnLst>
                                    <p:set>
                                      <p:cBhvr>
                                        <p:cTn id="86" dur="1" fill="hold">
                                          <p:stCondLst>
                                            <p:cond delay="0"/>
                                          </p:stCondLst>
                                        </p:cTn>
                                        <p:tgtEl>
                                          <p:spTgt spid="32774">
                                            <p:txEl>
                                              <p:pRg st="5" end="5"/>
                                            </p:txEl>
                                          </p:spTgt>
                                        </p:tgtEl>
                                        <p:attrNameLst>
                                          <p:attrName>style.visibility</p:attrName>
                                        </p:attrNameLst>
                                      </p:cBhvr>
                                      <p:to>
                                        <p:strVal val="visible"/>
                                      </p:to>
                                    </p:set>
                                    <p:anim calcmode="lin" valueType="num">
                                      <p:cBhvr>
                                        <p:cTn id="87" dur="500" fill="hold"/>
                                        <p:tgtEl>
                                          <p:spTgt spid="32774">
                                            <p:txEl>
                                              <p:pRg st="5" end="5"/>
                                            </p:txEl>
                                          </p:spTgt>
                                        </p:tgtEl>
                                        <p:attrNameLst>
                                          <p:attrName>ppt_w</p:attrName>
                                        </p:attrNameLst>
                                      </p:cBhvr>
                                      <p:tavLst>
                                        <p:tav tm="0">
                                          <p:val>
                                            <p:strVal val="#ppt_w*2.5"/>
                                          </p:val>
                                        </p:tav>
                                        <p:tav tm="100000">
                                          <p:val>
                                            <p:strVal val="#ppt_w"/>
                                          </p:val>
                                        </p:tav>
                                      </p:tavLst>
                                    </p:anim>
                                    <p:anim calcmode="lin" valueType="num">
                                      <p:cBhvr>
                                        <p:cTn id="88" dur="500" fill="hold"/>
                                        <p:tgtEl>
                                          <p:spTgt spid="32774">
                                            <p:txEl>
                                              <p:pRg st="5" end="5"/>
                                            </p:txEl>
                                          </p:spTgt>
                                        </p:tgtEl>
                                        <p:attrNameLst>
                                          <p:attrName>ppt_h</p:attrName>
                                        </p:attrNameLst>
                                      </p:cBhvr>
                                      <p:tavLst>
                                        <p:tav tm="0">
                                          <p:val>
                                            <p:strVal val="#ppt_h*0.01"/>
                                          </p:val>
                                        </p:tav>
                                        <p:tav tm="100000">
                                          <p:val>
                                            <p:strVal val="#ppt_h"/>
                                          </p:val>
                                        </p:tav>
                                      </p:tavLst>
                                    </p:anim>
                                    <p:anim calcmode="lin" valueType="num">
                                      <p:cBhvr>
                                        <p:cTn id="89" dur="500" fill="hold"/>
                                        <p:tgtEl>
                                          <p:spTgt spid="32774">
                                            <p:txEl>
                                              <p:pRg st="5" end="5"/>
                                            </p:txEl>
                                          </p:spTgt>
                                        </p:tgtEl>
                                        <p:attrNameLst>
                                          <p:attrName>ppt_x</p:attrName>
                                        </p:attrNameLst>
                                      </p:cBhvr>
                                      <p:tavLst>
                                        <p:tav tm="0">
                                          <p:val>
                                            <p:strVal val="#ppt_x"/>
                                          </p:val>
                                        </p:tav>
                                        <p:tav tm="100000">
                                          <p:val>
                                            <p:strVal val="#ppt_x"/>
                                          </p:val>
                                        </p:tav>
                                      </p:tavLst>
                                    </p:anim>
                                    <p:anim calcmode="lin" valueType="num">
                                      <p:cBhvr>
                                        <p:cTn id="90" dur="500" fill="hold"/>
                                        <p:tgtEl>
                                          <p:spTgt spid="32774">
                                            <p:txEl>
                                              <p:pRg st="5" end="5"/>
                                            </p:txEl>
                                          </p:spTgt>
                                        </p:tgtEl>
                                        <p:attrNameLst>
                                          <p:attrName>ppt_y</p:attrName>
                                        </p:attrNameLst>
                                      </p:cBhvr>
                                      <p:tavLst>
                                        <p:tav tm="0">
                                          <p:val>
                                            <p:strVal val="#ppt_h+1"/>
                                          </p:val>
                                        </p:tav>
                                        <p:tav tm="100000">
                                          <p:val>
                                            <p:strVal val="#ppt_y"/>
                                          </p:val>
                                        </p:tav>
                                      </p:tavLst>
                                    </p:anim>
                                    <p:animEffect transition="in" filter="fade">
                                      <p:cBhvr>
                                        <p:cTn id="91" dur="500"/>
                                        <p:tgtEl>
                                          <p:spTgt spid="32774">
                                            <p:txEl>
                                              <p:pRg st="5" end="5"/>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0" presetClass="entr" presetSubtype="0" fill="hold" grpId="0" nodeType="clickEffect">
                                  <p:stCondLst>
                                    <p:cond delay="0"/>
                                  </p:stCondLst>
                                  <p:childTnLst>
                                    <p:set>
                                      <p:cBhvr>
                                        <p:cTn id="95" dur="1" fill="hold">
                                          <p:stCondLst>
                                            <p:cond delay="0"/>
                                          </p:stCondLst>
                                        </p:cTn>
                                        <p:tgtEl>
                                          <p:spTgt spid="32792"/>
                                        </p:tgtEl>
                                        <p:attrNameLst>
                                          <p:attrName>style.visibility</p:attrName>
                                        </p:attrNameLst>
                                      </p:cBhvr>
                                      <p:to>
                                        <p:strVal val="visible"/>
                                      </p:to>
                                    </p:set>
                                    <p:animEffect transition="in" filter="fade">
                                      <p:cBhvr>
                                        <p:cTn id="96" dur="800" decel="100000"/>
                                        <p:tgtEl>
                                          <p:spTgt spid="32792"/>
                                        </p:tgtEl>
                                      </p:cBhvr>
                                    </p:animEffect>
                                    <p:anim calcmode="lin" valueType="num">
                                      <p:cBhvr>
                                        <p:cTn id="97" dur="800" decel="100000" fill="hold"/>
                                        <p:tgtEl>
                                          <p:spTgt spid="32792"/>
                                        </p:tgtEl>
                                        <p:attrNameLst>
                                          <p:attrName>style.rotation</p:attrName>
                                        </p:attrNameLst>
                                      </p:cBhvr>
                                      <p:tavLst>
                                        <p:tav tm="0">
                                          <p:val>
                                            <p:fltVal val="-90"/>
                                          </p:val>
                                        </p:tav>
                                        <p:tav tm="100000">
                                          <p:val>
                                            <p:fltVal val="0"/>
                                          </p:val>
                                        </p:tav>
                                      </p:tavLst>
                                    </p:anim>
                                    <p:anim calcmode="lin" valueType="num">
                                      <p:cBhvr>
                                        <p:cTn id="98" dur="800" decel="100000" fill="hold"/>
                                        <p:tgtEl>
                                          <p:spTgt spid="32792"/>
                                        </p:tgtEl>
                                        <p:attrNameLst>
                                          <p:attrName>ppt_x</p:attrName>
                                        </p:attrNameLst>
                                      </p:cBhvr>
                                      <p:tavLst>
                                        <p:tav tm="0">
                                          <p:val>
                                            <p:strVal val="#ppt_x+0.4"/>
                                          </p:val>
                                        </p:tav>
                                        <p:tav tm="100000">
                                          <p:val>
                                            <p:strVal val="#ppt_x-0.05"/>
                                          </p:val>
                                        </p:tav>
                                      </p:tavLst>
                                    </p:anim>
                                    <p:anim calcmode="lin" valueType="num">
                                      <p:cBhvr>
                                        <p:cTn id="99" dur="800" decel="100000" fill="hold"/>
                                        <p:tgtEl>
                                          <p:spTgt spid="32792"/>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32792"/>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32792"/>
                                        </p:tgtEl>
                                        <p:attrNameLst>
                                          <p:attrName>ppt_y</p:attrName>
                                        </p:attrNameLst>
                                      </p:cBhvr>
                                      <p:tavLst>
                                        <p:tav tm="0">
                                          <p:val>
                                            <p:strVal val="#ppt_y+0.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0" presetClass="entr" presetSubtype="0" fill="hold" nodeType="clickEffect">
                                  <p:stCondLst>
                                    <p:cond delay="0"/>
                                  </p:stCondLst>
                                  <p:childTnLst>
                                    <p:set>
                                      <p:cBhvr>
                                        <p:cTn id="105" dur="1" fill="hold">
                                          <p:stCondLst>
                                            <p:cond delay="0"/>
                                          </p:stCondLst>
                                        </p:cTn>
                                        <p:tgtEl>
                                          <p:spTgt spid="32774">
                                            <p:txEl>
                                              <p:pRg st="7" end="7"/>
                                            </p:txEl>
                                          </p:spTgt>
                                        </p:tgtEl>
                                        <p:attrNameLst>
                                          <p:attrName>style.visibility</p:attrName>
                                        </p:attrNameLst>
                                      </p:cBhvr>
                                      <p:to>
                                        <p:strVal val="visible"/>
                                      </p:to>
                                    </p:set>
                                    <p:animEffect transition="in" filter="fade">
                                      <p:cBhvr>
                                        <p:cTn id="106" dur="800" decel="100000"/>
                                        <p:tgtEl>
                                          <p:spTgt spid="32774">
                                            <p:txEl>
                                              <p:pRg st="7" end="7"/>
                                            </p:txEl>
                                          </p:spTgt>
                                        </p:tgtEl>
                                      </p:cBhvr>
                                    </p:animEffect>
                                    <p:anim calcmode="lin" valueType="num">
                                      <p:cBhvr>
                                        <p:cTn id="107" dur="800" decel="100000" fill="hold"/>
                                        <p:tgtEl>
                                          <p:spTgt spid="32774">
                                            <p:txEl>
                                              <p:pRg st="7" end="7"/>
                                            </p:txEl>
                                          </p:spTgt>
                                        </p:tgtEl>
                                        <p:attrNameLst>
                                          <p:attrName>style.rotation</p:attrName>
                                        </p:attrNameLst>
                                      </p:cBhvr>
                                      <p:tavLst>
                                        <p:tav tm="0">
                                          <p:val>
                                            <p:fltVal val="-90"/>
                                          </p:val>
                                        </p:tav>
                                        <p:tav tm="100000">
                                          <p:val>
                                            <p:fltVal val="0"/>
                                          </p:val>
                                        </p:tav>
                                      </p:tavLst>
                                    </p:anim>
                                    <p:anim calcmode="lin" valueType="num">
                                      <p:cBhvr>
                                        <p:cTn id="108" dur="800" decel="100000" fill="hold"/>
                                        <p:tgtEl>
                                          <p:spTgt spid="32774">
                                            <p:txEl>
                                              <p:pRg st="7" end="7"/>
                                            </p:txEl>
                                          </p:spTgt>
                                        </p:tgtEl>
                                        <p:attrNameLst>
                                          <p:attrName>ppt_x</p:attrName>
                                        </p:attrNameLst>
                                      </p:cBhvr>
                                      <p:tavLst>
                                        <p:tav tm="0">
                                          <p:val>
                                            <p:strVal val="#ppt_x+0.4"/>
                                          </p:val>
                                        </p:tav>
                                        <p:tav tm="100000">
                                          <p:val>
                                            <p:strVal val="#ppt_x-0.05"/>
                                          </p:val>
                                        </p:tav>
                                      </p:tavLst>
                                    </p:anim>
                                    <p:anim calcmode="lin" valueType="num">
                                      <p:cBhvr>
                                        <p:cTn id="109" dur="800" decel="100000" fill="hold"/>
                                        <p:tgtEl>
                                          <p:spTgt spid="32774">
                                            <p:txEl>
                                              <p:pRg st="7" end="7"/>
                                            </p:txEl>
                                          </p:spTgt>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32774">
                                            <p:txEl>
                                              <p:pRg st="7" end="7"/>
                                            </p:txEl>
                                          </p:spTgt>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3277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2" presetClass="entr" presetSubtype="0" fill="hold" grpId="0" nodeType="clickEffect">
                                  <p:stCondLst>
                                    <p:cond delay="0"/>
                                  </p:stCondLst>
                                  <p:childTnLst>
                                    <p:set>
                                      <p:cBhvr>
                                        <p:cTn id="115" dur="1" fill="hold">
                                          <p:stCondLst>
                                            <p:cond delay="0"/>
                                          </p:stCondLst>
                                        </p:cTn>
                                        <p:tgtEl>
                                          <p:spTgt spid="32793"/>
                                        </p:tgtEl>
                                        <p:attrNameLst>
                                          <p:attrName>style.visibility</p:attrName>
                                        </p:attrNameLst>
                                      </p:cBhvr>
                                      <p:to>
                                        <p:strVal val="visible"/>
                                      </p:to>
                                    </p:set>
                                    <p:animScale>
                                      <p:cBhvr>
                                        <p:cTn id="116" dur="1000" decel="50000" fill="hold">
                                          <p:stCondLst>
                                            <p:cond delay="0"/>
                                          </p:stCondLst>
                                        </p:cTn>
                                        <p:tgtEl>
                                          <p:spTgt spid="327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7" dur="1000" decel="50000" fill="hold">
                                          <p:stCondLst>
                                            <p:cond delay="0"/>
                                          </p:stCondLst>
                                        </p:cTn>
                                        <p:tgtEl>
                                          <p:spTgt spid="32793"/>
                                        </p:tgtEl>
                                        <p:attrNameLst>
                                          <p:attrName>ppt_x</p:attrName>
                                          <p:attrName>ppt_y</p:attrName>
                                        </p:attrNameLst>
                                      </p:cBhvr>
                                    </p:animMotion>
                                    <p:animEffect transition="in" filter="fade">
                                      <p:cBhvr>
                                        <p:cTn id="118" dur="10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5" grpId="0" animBg="1"/>
      <p:bldP spid="2" grpId="0" animBg="1"/>
      <p:bldP spid="3" grpId="0" animBg="1"/>
      <p:bldP spid="4" grpId="0" animBg="1"/>
      <p:bldP spid="32794" grpId="0"/>
      <p:bldP spid="32793" grpId="0"/>
      <p:bldP spid="5" grpId="0"/>
      <p:bldP spid="327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descr="Green marble"/>
          <p:cNvSpPr txBox="1">
            <a:spLocks noChangeArrowheads="1"/>
          </p:cNvSpPr>
          <p:nvPr/>
        </p:nvSpPr>
        <p:spPr bwMode="auto">
          <a:xfrm>
            <a:off x="0" y="990600"/>
            <a:ext cx="9144000" cy="1189038"/>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en-US" sz="7200" b="1">
                <a:solidFill>
                  <a:srgbClr val="FDD9EE"/>
                </a:solidFill>
                <a:effectLst/>
                <a:latin typeface="Arial" charset="0"/>
                <a:cs typeface="Times New Roman" pitchFamily="18" charset="0"/>
              </a:rPr>
              <a:t>Trò chơi</a:t>
            </a:r>
          </a:p>
        </p:txBody>
      </p:sp>
      <p:sp>
        <p:nvSpPr>
          <p:cNvPr id="36867" name="WordArt 6"/>
          <p:cNvSpPr>
            <a:spLocks noChangeArrowheads="1" noChangeShapeType="1" noTextEdit="1"/>
          </p:cNvSpPr>
          <p:nvPr/>
        </p:nvSpPr>
        <p:spPr bwMode="auto">
          <a:xfrm>
            <a:off x="838200" y="2209800"/>
            <a:ext cx="5486400" cy="28924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Arial"/>
                <a:cs typeface="Arial"/>
              </a:rPr>
              <a:t>Rung Chuông Vàng</a:t>
            </a:r>
          </a:p>
        </p:txBody>
      </p:sp>
      <p:pic>
        <p:nvPicPr>
          <p:cNvPr id="36868" name="Picture 7" descr="Bellcoll">
            <a:hlinkClick r:id="rId3" action="ppaction://hlinksldjump"/>
          </p:cNvPr>
          <p:cNvPicPr>
            <a:picLocks noChangeAspect="1" noChangeArrowheads="1" noCrop="1"/>
          </p:cNvPicPr>
          <p:nvPr/>
        </p:nvPicPr>
        <p:blipFill>
          <a:blip r:embed="rId4"/>
          <a:srcRect/>
          <a:stretch>
            <a:fillRect/>
          </a:stretch>
        </p:blipFill>
        <p:spPr bwMode="auto">
          <a:xfrm>
            <a:off x="6324600" y="1905000"/>
            <a:ext cx="2590800" cy="3124200"/>
          </a:xfrm>
          <a:prstGeom prst="rect">
            <a:avLst/>
          </a:prstGeom>
          <a:noFill/>
          <a:ln w="9525">
            <a:noFill/>
            <a:miter lim="800000"/>
            <a:headEnd/>
            <a:tailEnd/>
          </a:ln>
        </p:spPr>
      </p:pic>
      <p:sp>
        <p:nvSpPr>
          <p:cNvPr id="36869" name="Oval 10">
            <a:hlinkClick r:id="rId5" action="ppaction://hlinksldjump"/>
          </p:cNvPr>
          <p:cNvSpPr>
            <a:spLocks noChangeArrowheads="1"/>
          </p:cNvSpPr>
          <p:nvPr/>
        </p:nvSpPr>
        <p:spPr bwMode="auto">
          <a:xfrm>
            <a:off x="0" y="5257800"/>
            <a:ext cx="1143000" cy="1600200"/>
          </a:xfrm>
          <a:prstGeom prst="ellipse">
            <a:avLst/>
          </a:prstGeom>
          <a:gradFill rotWithShape="1">
            <a:gsLst>
              <a:gs pos="0">
                <a:schemeClr val="bg1">
                  <a:alpha val="78000"/>
                </a:schemeClr>
              </a:gs>
              <a:gs pos="100000">
                <a:srgbClr val="0000FF">
                  <a:alpha val="60001"/>
                </a:srgbClr>
              </a:gs>
            </a:gsLst>
            <a:path path="shape">
              <a:fillToRect l="50000" t="50000" r="50000" b="50000"/>
            </a:path>
          </a:gradFill>
          <a:ln w="9525">
            <a:solidFill>
              <a:srgbClr val="0000FF"/>
            </a:solidFill>
            <a:round/>
            <a:headEnd/>
            <a:tailEnd/>
          </a:ln>
        </p:spPr>
        <p:txBody>
          <a:bodyPr wrap="none" anchor="ctr"/>
          <a:lstStyle/>
          <a:p>
            <a:pPr algn="ctr" eaLnBrk="1" hangingPunct="1"/>
            <a:r>
              <a:rPr lang="en-US" sz="4800" b="1">
                <a:effectLst/>
                <a:latin typeface="Arial" charset="0"/>
              </a:rPr>
              <a:t>1</a:t>
            </a:r>
          </a:p>
        </p:txBody>
      </p:sp>
      <p:sp>
        <p:nvSpPr>
          <p:cNvPr id="36870" name="Oval 11">
            <a:hlinkClick r:id="rId6" action="ppaction://hlinksldjump"/>
          </p:cNvPr>
          <p:cNvSpPr>
            <a:spLocks noChangeArrowheads="1"/>
          </p:cNvSpPr>
          <p:nvPr/>
        </p:nvSpPr>
        <p:spPr bwMode="auto">
          <a:xfrm>
            <a:off x="1219200" y="5257800"/>
            <a:ext cx="1143000" cy="1600200"/>
          </a:xfrm>
          <a:prstGeom prst="ellipse">
            <a:avLst/>
          </a:prstGeom>
          <a:gradFill rotWithShape="1">
            <a:gsLst>
              <a:gs pos="0">
                <a:schemeClr val="bg1">
                  <a:alpha val="78000"/>
                </a:schemeClr>
              </a:gs>
              <a:gs pos="100000">
                <a:srgbClr val="FF0000">
                  <a:alpha val="60001"/>
                </a:srgbClr>
              </a:gs>
            </a:gsLst>
            <a:path path="shape">
              <a:fillToRect l="50000" t="50000" r="50000" b="50000"/>
            </a:path>
          </a:gradFill>
          <a:ln w="9525">
            <a:solidFill>
              <a:srgbClr val="FF0000"/>
            </a:solidFill>
            <a:round/>
            <a:headEnd/>
            <a:tailEnd/>
          </a:ln>
        </p:spPr>
        <p:txBody>
          <a:bodyPr wrap="none" anchor="ctr"/>
          <a:lstStyle/>
          <a:p>
            <a:pPr algn="ctr" eaLnBrk="1" hangingPunct="1"/>
            <a:r>
              <a:rPr lang="en-US" sz="4800" b="1">
                <a:effectLst/>
                <a:latin typeface="Arial" charset="0"/>
              </a:rPr>
              <a:t>2</a:t>
            </a:r>
          </a:p>
        </p:txBody>
      </p:sp>
      <p:sp>
        <p:nvSpPr>
          <p:cNvPr id="36871" name="Oval 12">
            <a:hlinkClick r:id="rId7" action="ppaction://hlinksldjump"/>
          </p:cNvPr>
          <p:cNvSpPr>
            <a:spLocks noChangeArrowheads="1"/>
          </p:cNvSpPr>
          <p:nvPr/>
        </p:nvSpPr>
        <p:spPr bwMode="auto">
          <a:xfrm>
            <a:off x="2438400" y="5257800"/>
            <a:ext cx="1143000" cy="1600200"/>
          </a:xfrm>
          <a:prstGeom prst="ellipse">
            <a:avLst/>
          </a:prstGeom>
          <a:gradFill rotWithShape="1">
            <a:gsLst>
              <a:gs pos="0">
                <a:schemeClr val="bg1">
                  <a:alpha val="78000"/>
                </a:schemeClr>
              </a:gs>
              <a:gs pos="100000">
                <a:srgbClr val="9900FF">
                  <a:alpha val="60001"/>
                </a:srgbClr>
              </a:gs>
            </a:gsLst>
            <a:path path="shape">
              <a:fillToRect l="50000" t="50000" r="50000" b="50000"/>
            </a:path>
          </a:gradFill>
          <a:ln w="9525">
            <a:solidFill>
              <a:srgbClr val="9900FF"/>
            </a:solidFill>
            <a:round/>
            <a:headEnd/>
            <a:tailEnd/>
          </a:ln>
        </p:spPr>
        <p:txBody>
          <a:bodyPr wrap="none" anchor="ctr"/>
          <a:lstStyle/>
          <a:p>
            <a:pPr algn="ctr" eaLnBrk="1" hangingPunct="1"/>
            <a:r>
              <a:rPr lang="en-US" sz="4800" b="1">
                <a:effectLst/>
                <a:latin typeface="Arial" charset="0"/>
              </a:rPr>
              <a:t>3</a:t>
            </a:r>
          </a:p>
        </p:txBody>
      </p:sp>
      <p:sp>
        <p:nvSpPr>
          <p:cNvPr id="36872" name="Oval 13">
            <a:hlinkClick r:id="rId8" action="ppaction://hlinksldjump"/>
          </p:cNvPr>
          <p:cNvSpPr>
            <a:spLocks noChangeArrowheads="1"/>
          </p:cNvSpPr>
          <p:nvPr/>
        </p:nvSpPr>
        <p:spPr bwMode="auto">
          <a:xfrm>
            <a:off x="3657600" y="5334000"/>
            <a:ext cx="1143000" cy="15240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p:spPr>
        <p:txBody>
          <a:bodyPr wrap="none" anchor="ctr"/>
          <a:lstStyle/>
          <a:p>
            <a:pPr algn="ctr" eaLnBrk="1" hangingPunct="1"/>
            <a:r>
              <a:rPr lang="en-US" sz="4800" b="1">
                <a:effectLst/>
                <a:latin typeface="Arial" charset="0"/>
              </a:rPr>
              <a:t>4</a:t>
            </a:r>
          </a:p>
        </p:txBody>
      </p:sp>
      <p:sp>
        <p:nvSpPr>
          <p:cNvPr id="36873" name="Oval 14">
            <a:hlinkClick r:id="rId9" action="ppaction://hlinksldjump"/>
          </p:cNvPr>
          <p:cNvSpPr>
            <a:spLocks noChangeArrowheads="1"/>
          </p:cNvSpPr>
          <p:nvPr/>
        </p:nvSpPr>
        <p:spPr bwMode="auto">
          <a:xfrm>
            <a:off x="4876800" y="5334000"/>
            <a:ext cx="1066800" cy="1524000"/>
          </a:xfrm>
          <a:prstGeom prst="ellipse">
            <a:avLst/>
          </a:prstGeom>
          <a:gradFill rotWithShape="1">
            <a:gsLst>
              <a:gs pos="0">
                <a:schemeClr val="bg1">
                  <a:alpha val="78000"/>
                </a:schemeClr>
              </a:gs>
              <a:gs pos="100000">
                <a:srgbClr val="993300">
                  <a:alpha val="60001"/>
                </a:srgbClr>
              </a:gs>
            </a:gsLst>
            <a:path path="shape">
              <a:fillToRect l="50000" t="50000" r="50000" b="50000"/>
            </a:path>
          </a:gradFill>
          <a:ln w="9525">
            <a:solidFill>
              <a:srgbClr val="993300"/>
            </a:solidFill>
            <a:round/>
            <a:headEnd/>
            <a:tailEnd/>
          </a:ln>
        </p:spPr>
        <p:txBody>
          <a:bodyPr wrap="none" anchor="ctr"/>
          <a:lstStyle/>
          <a:p>
            <a:pPr algn="ctr" eaLnBrk="1" hangingPunct="1"/>
            <a:r>
              <a:rPr lang="en-US" sz="4800" b="1">
                <a:effectLst/>
                <a:latin typeface="Arial" charset="0"/>
              </a:rPr>
              <a:t>5</a:t>
            </a:r>
          </a:p>
        </p:txBody>
      </p:sp>
      <p:sp>
        <p:nvSpPr>
          <p:cNvPr id="36874" name="Oval 15">
            <a:hlinkClick r:id="rId10" action="ppaction://hlinksldjump"/>
          </p:cNvPr>
          <p:cNvSpPr>
            <a:spLocks noChangeArrowheads="1"/>
          </p:cNvSpPr>
          <p:nvPr/>
        </p:nvSpPr>
        <p:spPr bwMode="auto">
          <a:xfrm>
            <a:off x="5943600" y="5334000"/>
            <a:ext cx="990600" cy="1524000"/>
          </a:xfrm>
          <a:prstGeom prst="ellipse">
            <a:avLst/>
          </a:prstGeom>
          <a:gradFill rotWithShape="1">
            <a:gsLst>
              <a:gs pos="0">
                <a:schemeClr val="bg1">
                  <a:alpha val="78000"/>
                </a:schemeClr>
              </a:gs>
              <a:gs pos="100000">
                <a:srgbClr val="006600">
                  <a:alpha val="60001"/>
                </a:srgbClr>
              </a:gs>
            </a:gsLst>
            <a:path path="shape">
              <a:fillToRect l="50000" t="50000" r="50000" b="50000"/>
            </a:path>
          </a:gradFill>
          <a:ln w="9525">
            <a:solidFill>
              <a:srgbClr val="006600"/>
            </a:solidFill>
            <a:round/>
            <a:headEnd/>
            <a:tailEnd/>
          </a:ln>
        </p:spPr>
        <p:txBody>
          <a:bodyPr wrap="none" anchor="ctr"/>
          <a:lstStyle/>
          <a:p>
            <a:pPr algn="ctr" eaLnBrk="1" hangingPunct="1"/>
            <a:r>
              <a:rPr lang="en-US" sz="4800" b="1">
                <a:effectLst/>
                <a:latin typeface="Arial" charset="0"/>
              </a:rPr>
              <a:t>6</a:t>
            </a:r>
          </a:p>
        </p:txBody>
      </p:sp>
      <p:sp>
        <p:nvSpPr>
          <p:cNvPr id="36875" name="Oval 11">
            <a:hlinkClick r:id="rId6" action="ppaction://hlinksldjump"/>
          </p:cNvPr>
          <p:cNvSpPr>
            <a:spLocks noChangeArrowheads="1"/>
          </p:cNvSpPr>
          <p:nvPr/>
        </p:nvSpPr>
        <p:spPr bwMode="auto">
          <a:xfrm>
            <a:off x="6934200" y="5334000"/>
            <a:ext cx="1066800" cy="1524000"/>
          </a:xfrm>
          <a:prstGeom prst="ellipse">
            <a:avLst/>
          </a:prstGeom>
          <a:gradFill rotWithShape="1">
            <a:gsLst>
              <a:gs pos="0">
                <a:schemeClr val="bg1">
                  <a:alpha val="78000"/>
                </a:schemeClr>
              </a:gs>
              <a:gs pos="100000">
                <a:srgbClr val="FF0000">
                  <a:alpha val="60001"/>
                </a:srgbClr>
              </a:gs>
            </a:gsLst>
            <a:path path="shape">
              <a:fillToRect l="50000" t="50000" r="50000" b="50000"/>
            </a:path>
          </a:gradFill>
          <a:ln w="9525">
            <a:solidFill>
              <a:srgbClr val="FF0000"/>
            </a:solidFill>
            <a:round/>
            <a:headEnd/>
            <a:tailEnd/>
          </a:ln>
        </p:spPr>
        <p:txBody>
          <a:bodyPr wrap="none" anchor="ctr"/>
          <a:lstStyle/>
          <a:p>
            <a:pPr algn="ctr" eaLnBrk="1" hangingPunct="1"/>
            <a:r>
              <a:rPr lang="en-US" sz="4800" b="1">
                <a:effectLst/>
                <a:latin typeface="Arial" charset="0"/>
              </a:rPr>
              <a:t>7</a:t>
            </a:r>
          </a:p>
        </p:txBody>
      </p:sp>
      <p:sp>
        <p:nvSpPr>
          <p:cNvPr id="36876" name="Oval 12">
            <a:hlinkClick r:id="rId7" action="ppaction://hlinksldjump"/>
          </p:cNvPr>
          <p:cNvSpPr>
            <a:spLocks noChangeArrowheads="1"/>
          </p:cNvSpPr>
          <p:nvPr/>
        </p:nvSpPr>
        <p:spPr bwMode="auto">
          <a:xfrm>
            <a:off x="8001000" y="5410200"/>
            <a:ext cx="1143000" cy="1447800"/>
          </a:xfrm>
          <a:prstGeom prst="ellipse">
            <a:avLst/>
          </a:prstGeom>
          <a:gradFill rotWithShape="1">
            <a:gsLst>
              <a:gs pos="0">
                <a:schemeClr val="bg1">
                  <a:alpha val="78000"/>
                </a:schemeClr>
              </a:gs>
              <a:gs pos="100000">
                <a:srgbClr val="9900FF">
                  <a:alpha val="60001"/>
                </a:srgbClr>
              </a:gs>
            </a:gsLst>
            <a:path path="shape">
              <a:fillToRect l="50000" t="50000" r="50000" b="50000"/>
            </a:path>
          </a:gradFill>
          <a:ln w="9525">
            <a:solidFill>
              <a:srgbClr val="9900FF"/>
            </a:solidFill>
            <a:round/>
            <a:headEnd/>
            <a:tailEnd/>
          </a:ln>
        </p:spPr>
        <p:txBody>
          <a:bodyPr wrap="none" anchor="ctr"/>
          <a:lstStyle/>
          <a:p>
            <a:pPr algn="ctr" eaLnBrk="1" hangingPunct="1"/>
            <a:r>
              <a:rPr lang="en-US" sz="4800" b="1">
                <a:effectLst/>
                <a:latin typeface="Arial" charset="0"/>
              </a:rPr>
              <a:t>8</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37891" name="WordArt 5"/>
          <p:cNvSpPr>
            <a:spLocks noChangeArrowheads="1" noChangeShapeType="1" noTextEdit="1"/>
          </p:cNvSpPr>
          <p:nvPr/>
        </p:nvSpPr>
        <p:spPr bwMode="auto">
          <a:xfrm>
            <a:off x="2971800" y="685800"/>
            <a:ext cx="5105400" cy="14478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Số 1</a:t>
            </a:r>
          </a:p>
        </p:txBody>
      </p:sp>
      <p:sp>
        <p:nvSpPr>
          <p:cNvPr id="69639" name="AutoShape 7"/>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69640" name="AutoShape 8"/>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69641" name="AutoShape 9"/>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69642" name="AutoShape 10"/>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69643" name="AutoShape 11"/>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69644" name="Rectangle 12"/>
          <p:cNvSpPr>
            <a:spLocks noGrp="1" noChangeArrowheads="1"/>
          </p:cNvSpPr>
          <p:nvPr>
            <p:ph type="title"/>
          </p:nvPr>
        </p:nvSpPr>
        <p:spPr>
          <a:xfrm>
            <a:off x="1219200" y="2514600"/>
            <a:ext cx="6870700" cy="1600200"/>
          </a:xfrm>
        </p:spPr>
        <p:txBody>
          <a:bodyPr/>
          <a:lstStyle/>
          <a:p>
            <a:pPr eaLnBrk="1" hangingPunct="1"/>
            <a:r>
              <a:rPr lang="en-US" sz="4000" b="1" smtClean="0">
                <a:solidFill>
                  <a:srgbClr val="CC3300"/>
                </a:solidFill>
                <a:latin typeface="Arial" charset="0"/>
              </a:rPr>
              <a:t>Máu được chia thành mấy phần, gọi tên từng phần?</a:t>
            </a:r>
          </a:p>
        </p:txBody>
      </p:sp>
      <p:sp>
        <p:nvSpPr>
          <p:cNvPr id="17419" name="Oval 11">
            <a:hlinkClick r:id="rId5" action="ppaction://hlinksldjump"/>
          </p:cNvPr>
          <p:cNvSpPr>
            <a:spLocks noChangeArrowheads="1"/>
          </p:cNvSpPr>
          <p:nvPr/>
        </p:nvSpPr>
        <p:spPr bwMode="auto">
          <a:xfrm>
            <a:off x="4648200" y="4572000"/>
            <a:ext cx="3276600" cy="1905000"/>
          </a:xfrm>
          <a:prstGeom prst="ellipse">
            <a:avLst/>
          </a:prstGeom>
          <a:gradFill rotWithShape="1">
            <a:gsLst>
              <a:gs pos="0">
                <a:schemeClr val="bg1">
                  <a:alpha val="78000"/>
                </a:schemeClr>
              </a:gs>
              <a:gs pos="100000">
                <a:srgbClr val="0000FF">
                  <a:alpha val="60001"/>
                </a:srgbClr>
              </a:gs>
            </a:gsLst>
            <a:path path="shape">
              <a:fillToRect l="50000" t="50000" r="50000" b="50000"/>
            </a:path>
          </a:gradFill>
          <a:ln w="9525">
            <a:solidFill>
              <a:srgbClr val="0000FF"/>
            </a:solidFill>
            <a:round/>
            <a:headEnd/>
            <a:tailEnd/>
          </a:ln>
          <a:effectLst/>
        </p:spPr>
        <p:txBody>
          <a:bodyPr wrap="none" anchor="ctr"/>
          <a:lstStyle/>
          <a:p>
            <a:pPr algn="ctr" eaLnBrk="1" hangingPunct="1">
              <a:defRPr/>
            </a:pPr>
            <a:r>
              <a:rPr lang="en-US" sz="2400" b="1">
                <a:solidFill>
                  <a:srgbClr val="FF0066"/>
                </a:solidFill>
                <a:effectLst>
                  <a:outerShdw blurRad="38100" dist="38100" dir="2700000" algn="tl">
                    <a:srgbClr val="C0C0C0"/>
                  </a:outerShdw>
                </a:effectLst>
                <a:latin typeface="Arial"/>
              </a:rPr>
              <a:t>2 phần:</a:t>
            </a:r>
          </a:p>
          <a:p>
            <a:pPr algn="ctr" eaLnBrk="1" hangingPunct="1">
              <a:defRPr/>
            </a:pPr>
            <a:r>
              <a:rPr lang="en-US" sz="2400" b="1">
                <a:solidFill>
                  <a:srgbClr val="FF0066"/>
                </a:solidFill>
                <a:effectLst>
                  <a:outerShdw blurRad="38100" dist="38100" dir="2700000" algn="tl">
                    <a:srgbClr val="C0C0C0"/>
                  </a:outerShdw>
                </a:effectLst>
                <a:latin typeface="Arial"/>
              </a:rPr>
              <a:t> Huyết tương, </a:t>
            </a:r>
          </a:p>
          <a:p>
            <a:pPr algn="ctr" eaLnBrk="1" hangingPunct="1">
              <a:defRPr/>
            </a:pPr>
            <a:r>
              <a:rPr lang="en-US" sz="2400" b="1">
                <a:solidFill>
                  <a:srgbClr val="FF0066"/>
                </a:solidFill>
                <a:effectLst>
                  <a:outerShdw blurRad="38100" dist="38100" dir="2700000" algn="tl">
                    <a:srgbClr val="C0C0C0"/>
                  </a:outerShdw>
                </a:effectLst>
                <a:latin typeface="Arial"/>
              </a:rPr>
              <a:t>huyết cầu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fade">
                                      <p:cBhvr>
                                        <p:cTn id="7" dur="770" decel="100000"/>
                                        <p:tgtEl>
                                          <p:spTgt spid="69644"/>
                                        </p:tgtEl>
                                      </p:cBhvr>
                                    </p:animEffect>
                                    <p:animScale>
                                      <p:cBhvr>
                                        <p:cTn id="8" dur="770" decel="100000"/>
                                        <p:tgtEl>
                                          <p:spTgt spid="69644"/>
                                        </p:tgtEl>
                                      </p:cBhvr>
                                      <p:from x="10000" y="10000"/>
                                      <p:to x="200000" y="450000"/>
                                    </p:animScale>
                                    <p:animScale>
                                      <p:cBhvr>
                                        <p:cTn id="9" dur="1230" accel="100000" fill="hold">
                                          <p:stCondLst>
                                            <p:cond delay="770"/>
                                          </p:stCondLst>
                                        </p:cTn>
                                        <p:tgtEl>
                                          <p:spTgt spid="69644"/>
                                        </p:tgtEl>
                                      </p:cBhvr>
                                      <p:from x="200000" y="450000"/>
                                      <p:to x="100000" y="100000"/>
                                    </p:animScale>
                                    <p:set>
                                      <p:cBhvr>
                                        <p:cTn id="10" dur="770" fill="hold"/>
                                        <p:tgtEl>
                                          <p:spTgt spid="69644"/>
                                        </p:tgtEl>
                                        <p:attrNameLst>
                                          <p:attrName>ppt_x</p:attrName>
                                        </p:attrNameLst>
                                      </p:cBhvr>
                                      <p:to>
                                        <p:strVal val="(0.5)"/>
                                      </p:to>
                                    </p:set>
                                    <p:anim from="(0.5)" to="(#ppt_x)" calcmode="lin" valueType="num">
                                      <p:cBhvr>
                                        <p:cTn id="11" dur="1230" accel="100000" fill="hold">
                                          <p:stCondLst>
                                            <p:cond delay="770"/>
                                          </p:stCondLst>
                                        </p:cTn>
                                        <p:tgtEl>
                                          <p:spTgt spid="69644"/>
                                        </p:tgtEl>
                                        <p:attrNameLst>
                                          <p:attrName>ppt_x</p:attrName>
                                        </p:attrNameLst>
                                      </p:cBhvr>
                                    </p:anim>
                                    <p:set>
                                      <p:cBhvr>
                                        <p:cTn id="12" dur="770" fill="hold"/>
                                        <p:tgtEl>
                                          <p:spTgt spid="69644"/>
                                        </p:tgtEl>
                                        <p:attrNameLst>
                                          <p:attrName>ppt_y</p:attrName>
                                        </p:attrNameLst>
                                      </p:cBhvr>
                                      <p:to>
                                        <p:strVal val="(#ppt_y+0.4)"/>
                                      </p:to>
                                    </p:set>
                                    <p:anim from="(#ppt_y+0.4)" to="(#ppt_y)" calcmode="lin" valueType="num">
                                      <p:cBhvr>
                                        <p:cTn id="13" dur="1230" accel="100000" fill="hold">
                                          <p:stCondLst>
                                            <p:cond delay="770"/>
                                          </p:stCondLst>
                                        </p:cTn>
                                        <p:tgtEl>
                                          <p:spTgt spid="6964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4" presetClass="exit" presetSubtype="0" decel="100000" fill="hold" grpId="0" nodeType="clickEffect">
                                  <p:stCondLst>
                                    <p:cond delay="0"/>
                                  </p:stCondLst>
                                  <p:childTnLst>
                                    <p:anim calcmode="lin" valueType="num">
                                      <p:cBhvr>
                                        <p:cTn id="17" dur="1000"/>
                                        <p:tgtEl>
                                          <p:spTgt spid="69639"/>
                                        </p:tgtEl>
                                        <p:attrNameLst>
                                          <p:attrName>ppt_w</p:attrName>
                                        </p:attrNameLst>
                                      </p:cBhvr>
                                      <p:tavLst>
                                        <p:tav tm="0">
                                          <p:val>
                                            <p:strVal val="ppt_w"/>
                                          </p:val>
                                        </p:tav>
                                        <p:tav tm="100000">
                                          <p:val>
                                            <p:strVal val="ppt_w*0.05"/>
                                          </p:val>
                                        </p:tav>
                                      </p:tavLst>
                                    </p:anim>
                                    <p:anim calcmode="lin" valueType="num">
                                      <p:cBhvr>
                                        <p:cTn id="18" dur="1000"/>
                                        <p:tgtEl>
                                          <p:spTgt spid="69639"/>
                                        </p:tgtEl>
                                        <p:attrNameLst>
                                          <p:attrName>ppt_h</p:attrName>
                                        </p:attrNameLst>
                                      </p:cBhvr>
                                      <p:tavLst>
                                        <p:tav tm="0">
                                          <p:val>
                                            <p:strVal val="ppt_h"/>
                                          </p:val>
                                        </p:tav>
                                        <p:tav tm="100000">
                                          <p:val>
                                            <p:strVal val="ppt_h"/>
                                          </p:val>
                                        </p:tav>
                                      </p:tavLst>
                                    </p:anim>
                                    <p:anim calcmode="lin" valueType="num">
                                      <p:cBhvr>
                                        <p:cTn id="19" dur="1000"/>
                                        <p:tgtEl>
                                          <p:spTgt spid="69639"/>
                                        </p:tgtEl>
                                        <p:attrNameLst>
                                          <p:attrName>ppt_x</p:attrName>
                                        </p:attrNameLst>
                                      </p:cBhvr>
                                      <p:tavLst>
                                        <p:tav tm="0">
                                          <p:val>
                                            <p:strVal val="ppt_x"/>
                                          </p:val>
                                        </p:tav>
                                        <p:tav tm="100000">
                                          <p:val>
                                            <p:strVal val="ppt_x-.2"/>
                                          </p:val>
                                        </p:tav>
                                      </p:tavLst>
                                    </p:anim>
                                    <p:anim calcmode="lin" valueType="num">
                                      <p:cBhvr>
                                        <p:cTn id="20" dur="1000"/>
                                        <p:tgtEl>
                                          <p:spTgt spid="69639"/>
                                        </p:tgtEl>
                                        <p:attrNameLst>
                                          <p:attrName>ppt_y</p:attrName>
                                        </p:attrNameLst>
                                      </p:cBhvr>
                                      <p:tavLst>
                                        <p:tav tm="0">
                                          <p:val>
                                            <p:strVal val="ppt_y"/>
                                          </p:val>
                                        </p:tav>
                                        <p:tav tm="100000">
                                          <p:val>
                                            <p:strVal val="ppt_y"/>
                                          </p:val>
                                        </p:tav>
                                      </p:tavLst>
                                    </p:anim>
                                    <p:animEffect transition="out" filter="fade">
                                      <p:cBhvr>
                                        <p:cTn id="21" dur="1000"/>
                                        <p:tgtEl>
                                          <p:spTgt spid="69639"/>
                                        </p:tgtEl>
                                      </p:cBhvr>
                                    </p:animEffect>
                                    <p:set>
                                      <p:cBhvr>
                                        <p:cTn id="22" dur="1" fill="hold">
                                          <p:stCondLst>
                                            <p:cond delay="999"/>
                                          </p:stCondLst>
                                        </p:cTn>
                                        <p:tgtEl>
                                          <p:spTgt spid="6963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lick.wav" builtIn="1"/>
                                        </p:tgtEl>
                                      </p:cMediaNode>
                                    </p:audio>
                                  </p:subTnLst>
                                </p:cTn>
                              </p:par>
                            </p:childTnLst>
                          </p:cTn>
                        </p:par>
                        <p:par>
                          <p:cTn id="23" fill="hold" nodeType="afterGroup">
                            <p:stCondLst>
                              <p:cond delay="1000"/>
                            </p:stCondLst>
                            <p:childTnLst>
                              <p:par>
                                <p:cTn id="24" presetID="54" presetClass="exit" presetSubtype="0" decel="100000" fill="hold" grpId="0" nodeType="afterEffect">
                                  <p:stCondLst>
                                    <p:cond delay="0"/>
                                  </p:stCondLst>
                                  <p:childTnLst>
                                    <p:anim calcmode="lin" valueType="num">
                                      <p:cBhvr>
                                        <p:cTn id="25" dur="1000"/>
                                        <p:tgtEl>
                                          <p:spTgt spid="69640"/>
                                        </p:tgtEl>
                                        <p:attrNameLst>
                                          <p:attrName>ppt_w</p:attrName>
                                        </p:attrNameLst>
                                      </p:cBhvr>
                                      <p:tavLst>
                                        <p:tav tm="0">
                                          <p:val>
                                            <p:strVal val="ppt_w"/>
                                          </p:val>
                                        </p:tav>
                                        <p:tav tm="100000">
                                          <p:val>
                                            <p:strVal val="ppt_w*0.05"/>
                                          </p:val>
                                        </p:tav>
                                      </p:tavLst>
                                    </p:anim>
                                    <p:anim calcmode="lin" valueType="num">
                                      <p:cBhvr>
                                        <p:cTn id="26" dur="1000"/>
                                        <p:tgtEl>
                                          <p:spTgt spid="69640"/>
                                        </p:tgtEl>
                                        <p:attrNameLst>
                                          <p:attrName>ppt_h</p:attrName>
                                        </p:attrNameLst>
                                      </p:cBhvr>
                                      <p:tavLst>
                                        <p:tav tm="0">
                                          <p:val>
                                            <p:strVal val="ppt_h"/>
                                          </p:val>
                                        </p:tav>
                                        <p:tav tm="100000">
                                          <p:val>
                                            <p:strVal val="ppt_h"/>
                                          </p:val>
                                        </p:tav>
                                      </p:tavLst>
                                    </p:anim>
                                    <p:anim calcmode="lin" valueType="num">
                                      <p:cBhvr>
                                        <p:cTn id="27" dur="1000"/>
                                        <p:tgtEl>
                                          <p:spTgt spid="69640"/>
                                        </p:tgtEl>
                                        <p:attrNameLst>
                                          <p:attrName>ppt_x</p:attrName>
                                        </p:attrNameLst>
                                      </p:cBhvr>
                                      <p:tavLst>
                                        <p:tav tm="0">
                                          <p:val>
                                            <p:strVal val="ppt_x"/>
                                          </p:val>
                                        </p:tav>
                                        <p:tav tm="100000">
                                          <p:val>
                                            <p:strVal val="ppt_x-.2"/>
                                          </p:val>
                                        </p:tav>
                                      </p:tavLst>
                                    </p:anim>
                                    <p:anim calcmode="lin" valueType="num">
                                      <p:cBhvr>
                                        <p:cTn id="28" dur="1000"/>
                                        <p:tgtEl>
                                          <p:spTgt spid="69640"/>
                                        </p:tgtEl>
                                        <p:attrNameLst>
                                          <p:attrName>ppt_y</p:attrName>
                                        </p:attrNameLst>
                                      </p:cBhvr>
                                      <p:tavLst>
                                        <p:tav tm="0">
                                          <p:val>
                                            <p:strVal val="ppt_y"/>
                                          </p:val>
                                        </p:tav>
                                        <p:tav tm="100000">
                                          <p:val>
                                            <p:strVal val="ppt_y"/>
                                          </p:val>
                                        </p:tav>
                                      </p:tavLst>
                                    </p:anim>
                                    <p:animEffect transition="out" filter="fade">
                                      <p:cBhvr>
                                        <p:cTn id="29" dur="1000"/>
                                        <p:tgtEl>
                                          <p:spTgt spid="69640"/>
                                        </p:tgtEl>
                                      </p:cBhvr>
                                    </p:animEffect>
                                    <p:set>
                                      <p:cBhvr>
                                        <p:cTn id="30" dur="1" fill="hold">
                                          <p:stCondLst>
                                            <p:cond delay="999"/>
                                          </p:stCondLst>
                                        </p:cTn>
                                        <p:tgtEl>
                                          <p:spTgt spid="696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ick.wav" builtIn="1"/>
                                        </p:tgtEl>
                                      </p:cMediaNode>
                                    </p:audio>
                                  </p:subTnLst>
                                </p:cTn>
                              </p:par>
                            </p:childTnLst>
                          </p:cTn>
                        </p:par>
                        <p:par>
                          <p:cTn id="31" fill="hold" nodeType="afterGroup">
                            <p:stCondLst>
                              <p:cond delay="2000"/>
                            </p:stCondLst>
                            <p:childTnLst>
                              <p:par>
                                <p:cTn id="32" presetID="54" presetClass="exit" presetSubtype="0" decel="100000" fill="hold" grpId="0" nodeType="afterEffect">
                                  <p:stCondLst>
                                    <p:cond delay="0"/>
                                  </p:stCondLst>
                                  <p:childTnLst>
                                    <p:anim calcmode="lin" valueType="num">
                                      <p:cBhvr>
                                        <p:cTn id="33" dur="1000"/>
                                        <p:tgtEl>
                                          <p:spTgt spid="69641"/>
                                        </p:tgtEl>
                                        <p:attrNameLst>
                                          <p:attrName>ppt_w</p:attrName>
                                        </p:attrNameLst>
                                      </p:cBhvr>
                                      <p:tavLst>
                                        <p:tav tm="0">
                                          <p:val>
                                            <p:strVal val="ppt_w"/>
                                          </p:val>
                                        </p:tav>
                                        <p:tav tm="100000">
                                          <p:val>
                                            <p:strVal val="ppt_w*0.05"/>
                                          </p:val>
                                        </p:tav>
                                      </p:tavLst>
                                    </p:anim>
                                    <p:anim calcmode="lin" valueType="num">
                                      <p:cBhvr>
                                        <p:cTn id="34" dur="1000"/>
                                        <p:tgtEl>
                                          <p:spTgt spid="69641"/>
                                        </p:tgtEl>
                                        <p:attrNameLst>
                                          <p:attrName>ppt_h</p:attrName>
                                        </p:attrNameLst>
                                      </p:cBhvr>
                                      <p:tavLst>
                                        <p:tav tm="0">
                                          <p:val>
                                            <p:strVal val="ppt_h"/>
                                          </p:val>
                                        </p:tav>
                                        <p:tav tm="100000">
                                          <p:val>
                                            <p:strVal val="ppt_h"/>
                                          </p:val>
                                        </p:tav>
                                      </p:tavLst>
                                    </p:anim>
                                    <p:anim calcmode="lin" valueType="num">
                                      <p:cBhvr>
                                        <p:cTn id="35" dur="1000"/>
                                        <p:tgtEl>
                                          <p:spTgt spid="69641"/>
                                        </p:tgtEl>
                                        <p:attrNameLst>
                                          <p:attrName>ppt_x</p:attrName>
                                        </p:attrNameLst>
                                      </p:cBhvr>
                                      <p:tavLst>
                                        <p:tav tm="0">
                                          <p:val>
                                            <p:strVal val="ppt_x"/>
                                          </p:val>
                                        </p:tav>
                                        <p:tav tm="100000">
                                          <p:val>
                                            <p:strVal val="ppt_x-.2"/>
                                          </p:val>
                                        </p:tav>
                                      </p:tavLst>
                                    </p:anim>
                                    <p:anim calcmode="lin" valueType="num">
                                      <p:cBhvr>
                                        <p:cTn id="36" dur="1000"/>
                                        <p:tgtEl>
                                          <p:spTgt spid="69641"/>
                                        </p:tgtEl>
                                        <p:attrNameLst>
                                          <p:attrName>ppt_y</p:attrName>
                                        </p:attrNameLst>
                                      </p:cBhvr>
                                      <p:tavLst>
                                        <p:tav tm="0">
                                          <p:val>
                                            <p:strVal val="ppt_y"/>
                                          </p:val>
                                        </p:tav>
                                        <p:tav tm="100000">
                                          <p:val>
                                            <p:strVal val="ppt_y"/>
                                          </p:val>
                                        </p:tav>
                                      </p:tavLst>
                                    </p:anim>
                                    <p:animEffect transition="out" filter="fade">
                                      <p:cBhvr>
                                        <p:cTn id="37" dur="1000"/>
                                        <p:tgtEl>
                                          <p:spTgt spid="69641"/>
                                        </p:tgtEl>
                                      </p:cBhvr>
                                    </p:animEffect>
                                    <p:set>
                                      <p:cBhvr>
                                        <p:cTn id="38" dur="1" fill="hold">
                                          <p:stCondLst>
                                            <p:cond delay="999"/>
                                          </p:stCondLst>
                                        </p:cTn>
                                        <p:tgtEl>
                                          <p:spTgt spid="69641"/>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lick.wav" builtIn="1"/>
                                        </p:tgtEl>
                                      </p:cMediaNode>
                                    </p:audio>
                                  </p:subTnLst>
                                </p:cTn>
                              </p:par>
                            </p:childTnLst>
                          </p:cTn>
                        </p:par>
                        <p:par>
                          <p:cTn id="39" fill="hold" nodeType="afterGroup">
                            <p:stCondLst>
                              <p:cond delay="3000"/>
                            </p:stCondLst>
                            <p:childTnLst>
                              <p:par>
                                <p:cTn id="40" presetID="54" presetClass="exit" presetSubtype="0" decel="100000" fill="hold" grpId="0" nodeType="afterEffect">
                                  <p:stCondLst>
                                    <p:cond delay="0"/>
                                  </p:stCondLst>
                                  <p:childTnLst>
                                    <p:anim calcmode="lin" valueType="num">
                                      <p:cBhvr>
                                        <p:cTn id="41" dur="1000"/>
                                        <p:tgtEl>
                                          <p:spTgt spid="69642"/>
                                        </p:tgtEl>
                                        <p:attrNameLst>
                                          <p:attrName>ppt_w</p:attrName>
                                        </p:attrNameLst>
                                      </p:cBhvr>
                                      <p:tavLst>
                                        <p:tav tm="0">
                                          <p:val>
                                            <p:strVal val="ppt_w"/>
                                          </p:val>
                                        </p:tav>
                                        <p:tav tm="100000">
                                          <p:val>
                                            <p:strVal val="ppt_w*0.05"/>
                                          </p:val>
                                        </p:tav>
                                      </p:tavLst>
                                    </p:anim>
                                    <p:anim calcmode="lin" valueType="num">
                                      <p:cBhvr>
                                        <p:cTn id="42" dur="1000"/>
                                        <p:tgtEl>
                                          <p:spTgt spid="69642"/>
                                        </p:tgtEl>
                                        <p:attrNameLst>
                                          <p:attrName>ppt_h</p:attrName>
                                        </p:attrNameLst>
                                      </p:cBhvr>
                                      <p:tavLst>
                                        <p:tav tm="0">
                                          <p:val>
                                            <p:strVal val="ppt_h"/>
                                          </p:val>
                                        </p:tav>
                                        <p:tav tm="100000">
                                          <p:val>
                                            <p:strVal val="ppt_h"/>
                                          </p:val>
                                        </p:tav>
                                      </p:tavLst>
                                    </p:anim>
                                    <p:anim calcmode="lin" valueType="num">
                                      <p:cBhvr>
                                        <p:cTn id="43" dur="1000"/>
                                        <p:tgtEl>
                                          <p:spTgt spid="69642"/>
                                        </p:tgtEl>
                                        <p:attrNameLst>
                                          <p:attrName>ppt_x</p:attrName>
                                        </p:attrNameLst>
                                      </p:cBhvr>
                                      <p:tavLst>
                                        <p:tav tm="0">
                                          <p:val>
                                            <p:strVal val="ppt_x"/>
                                          </p:val>
                                        </p:tav>
                                        <p:tav tm="100000">
                                          <p:val>
                                            <p:strVal val="ppt_x-.2"/>
                                          </p:val>
                                        </p:tav>
                                      </p:tavLst>
                                    </p:anim>
                                    <p:anim calcmode="lin" valueType="num">
                                      <p:cBhvr>
                                        <p:cTn id="44" dur="1000"/>
                                        <p:tgtEl>
                                          <p:spTgt spid="69642"/>
                                        </p:tgtEl>
                                        <p:attrNameLst>
                                          <p:attrName>ppt_y</p:attrName>
                                        </p:attrNameLst>
                                      </p:cBhvr>
                                      <p:tavLst>
                                        <p:tav tm="0">
                                          <p:val>
                                            <p:strVal val="ppt_y"/>
                                          </p:val>
                                        </p:tav>
                                        <p:tav tm="100000">
                                          <p:val>
                                            <p:strVal val="ppt_y"/>
                                          </p:val>
                                        </p:tav>
                                      </p:tavLst>
                                    </p:anim>
                                    <p:animEffect transition="out" filter="fade">
                                      <p:cBhvr>
                                        <p:cTn id="45" dur="1000"/>
                                        <p:tgtEl>
                                          <p:spTgt spid="69642"/>
                                        </p:tgtEl>
                                      </p:cBhvr>
                                    </p:animEffect>
                                    <p:set>
                                      <p:cBhvr>
                                        <p:cTn id="46" dur="1" fill="hold">
                                          <p:stCondLst>
                                            <p:cond delay="999"/>
                                          </p:stCondLst>
                                        </p:cTn>
                                        <p:tgtEl>
                                          <p:spTgt spid="6964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lick.wav" builtIn="1"/>
                                        </p:tgtEl>
                                      </p:cMediaNode>
                                    </p:audio>
                                  </p:subTnLst>
                                </p:cTn>
                              </p:par>
                            </p:childTnLst>
                          </p:cTn>
                        </p:par>
                        <p:par>
                          <p:cTn id="47" fill="hold" nodeType="afterGroup">
                            <p:stCondLst>
                              <p:cond delay="4000"/>
                            </p:stCondLst>
                            <p:childTnLst>
                              <p:par>
                                <p:cTn id="48" presetID="54" presetClass="exit" presetSubtype="0" decel="100000" fill="hold" grpId="0" nodeType="afterEffect">
                                  <p:stCondLst>
                                    <p:cond delay="0"/>
                                  </p:stCondLst>
                                  <p:childTnLst>
                                    <p:anim calcmode="lin" valueType="num">
                                      <p:cBhvr>
                                        <p:cTn id="49" dur="1000"/>
                                        <p:tgtEl>
                                          <p:spTgt spid="69643"/>
                                        </p:tgtEl>
                                        <p:attrNameLst>
                                          <p:attrName>ppt_w</p:attrName>
                                        </p:attrNameLst>
                                      </p:cBhvr>
                                      <p:tavLst>
                                        <p:tav tm="0">
                                          <p:val>
                                            <p:strVal val="ppt_w"/>
                                          </p:val>
                                        </p:tav>
                                        <p:tav tm="100000">
                                          <p:val>
                                            <p:strVal val="ppt_w*0.05"/>
                                          </p:val>
                                        </p:tav>
                                      </p:tavLst>
                                    </p:anim>
                                    <p:anim calcmode="lin" valueType="num">
                                      <p:cBhvr>
                                        <p:cTn id="50" dur="1000"/>
                                        <p:tgtEl>
                                          <p:spTgt spid="69643"/>
                                        </p:tgtEl>
                                        <p:attrNameLst>
                                          <p:attrName>ppt_h</p:attrName>
                                        </p:attrNameLst>
                                      </p:cBhvr>
                                      <p:tavLst>
                                        <p:tav tm="0">
                                          <p:val>
                                            <p:strVal val="ppt_h"/>
                                          </p:val>
                                        </p:tav>
                                        <p:tav tm="100000">
                                          <p:val>
                                            <p:strVal val="ppt_h"/>
                                          </p:val>
                                        </p:tav>
                                      </p:tavLst>
                                    </p:anim>
                                    <p:anim calcmode="lin" valueType="num">
                                      <p:cBhvr>
                                        <p:cTn id="51" dur="1000"/>
                                        <p:tgtEl>
                                          <p:spTgt spid="69643"/>
                                        </p:tgtEl>
                                        <p:attrNameLst>
                                          <p:attrName>ppt_x</p:attrName>
                                        </p:attrNameLst>
                                      </p:cBhvr>
                                      <p:tavLst>
                                        <p:tav tm="0">
                                          <p:val>
                                            <p:strVal val="ppt_x"/>
                                          </p:val>
                                        </p:tav>
                                        <p:tav tm="100000">
                                          <p:val>
                                            <p:strVal val="ppt_x-.2"/>
                                          </p:val>
                                        </p:tav>
                                      </p:tavLst>
                                    </p:anim>
                                    <p:anim calcmode="lin" valueType="num">
                                      <p:cBhvr>
                                        <p:cTn id="52" dur="1000"/>
                                        <p:tgtEl>
                                          <p:spTgt spid="69643"/>
                                        </p:tgtEl>
                                        <p:attrNameLst>
                                          <p:attrName>ppt_y</p:attrName>
                                        </p:attrNameLst>
                                      </p:cBhvr>
                                      <p:tavLst>
                                        <p:tav tm="0">
                                          <p:val>
                                            <p:strVal val="ppt_y"/>
                                          </p:val>
                                        </p:tav>
                                        <p:tav tm="100000">
                                          <p:val>
                                            <p:strVal val="ppt_y"/>
                                          </p:val>
                                        </p:tav>
                                      </p:tavLst>
                                    </p:anim>
                                    <p:animEffect transition="out" filter="fade">
                                      <p:cBhvr>
                                        <p:cTn id="53" dur="1000"/>
                                        <p:tgtEl>
                                          <p:spTgt spid="69643"/>
                                        </p:tgtEl>
                                      </p:cBhvr>
                                    </p:animEffect>
                                    <p:set>
                                      <p:cBhvr>
                                        <p:cTn id="54" dur="1" fill="hold">
                                          <p:stCondLst>
                                            <p:cond delay="999"/>
                                          </p:stCondLst>
                                        </p:cTn>
                                        <p:tgtEl>
                                          <p:spTgt spid="6964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lick.wav" builtIn="1"/>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3" presetClass="entr" presetSubtype="16" fill="hold" nodeType="clickEffect">
                                  <p:stCondLst>
                                    <p:cond delay="0"/>
                                  </p:stCondLst>
                                  <p:childTnLst>
                                    <p:set>
                                      <p:cBhvr>
                                        <p:cTn id="58" dur="1" fill="hold">
                                          <p:stCondLst>
                                            <p:cond delay="0"/>
                                          </p:stCondLst>
                                        </p:cTn>
                                        <p:tgtEl>
                                          <p:spTgt spid="17419"/>
                                        </p:tgtEl>
                                        <p:attrNameLst>
                                          <p:attrName>style.visibility</p:attrName>
                                        </p:attrNameLst>
                                      </p:cBhvr>
                                      <p:to>
                                        <p:strVal val="visible"/>
                                      </p:to>
                                    </p:set>
                                    <p:animEffect transition="in" filter="plus(in)">
                                      <p:cBhvr>
                                        <p:cTn id="59" dur="2000"/>
                                        <p:tgtEl>
                                          <p:spTgt spid="17419"/>
                                        </p:tgtEl>
                                      </p:cBhvr>
                                    </p:animEffect>
                                  </p:childTnLst>
                                  <p:subTnLst>
                                    <p:audio>
                                      <p:cMediaNode>
                                        <p:cTn display="0" masterRel="sameClick">
                                          <p:stCondLst>
                                            <p:cond evt="begin" delay="0">
                                              <p:tn val="57"/>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nimBg="1"/>
      <p:bldP spid="69640" grpId="0" animBg="1"/>
      <p:bldP spid="69641" grpId="0" animBg="1"/>
      <p:bldP spid="69642" grpId="0" animBg="1"/>
      <p:bldP spid="69643" grpId="0" animBg="1"/>
      <p:bldP spid="696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524000" y="2743200"/>
            <a:ext cx="6477000" cy="1981200"/>
          </a:xfrm>
        </p:spPr>
        <p:txBody>
          <a:bodyPr/>
          <a:lstStyle/>
          <a:p>
            <a:pPr eaLnBrk="1" hangingPunct="1">
              <a:buFontTx/>
              <a:buNone/>
            </a:pPr>
            <a:r>
              <a:rPr lang="en-US" b="1" smtClean="0">
                <a:solidFill>
                  <a:srgbClr val="CC3300"/>
                </a:solidFill>
                <a:latin typeface="Arial" charset="0"/>
              </a:rPr>
              <a:t>	Huyết cầu đỏ có hình  dạng gì?</a:t>
            </a:r>
          </a:p>
        </p:txBody>
      </p:sp>
      <p:pic>
        <p:nvPicPr>
          <p:cNvPr id="38915"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38916" name="WordArt 5"/>
          <p:cNvSpPr>
            <a:spLocks noChangeArrowheads="1" noChangeShapeType="1" noTextEdit="1"/>
          </p:cNvSpPr>
          <p:nvPr/>
        </p:nvSpPr>
        <p:spPr bwMode="auto">
          <a:xfrm>
            <a:off x="2971800" y="685800"/>
            <a:ext cx="5105400" cy="14478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Số 2</a:t>
            </a:r>
          </a:p>
        </p:txBody>
      </p:sp>
      <p:sp>
        <p:nvSpPr>
          <p:cNvPr id="71686" name="AutoShape 6"/>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71687" name="AutoShape 7"/>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71688" name="AutoShape 8"/>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71689" name="AutoShape 9"/>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71690" name="AutoShape 10"/>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4267200" y="4495800"/>
            <a:ext cx="2514600" cy="1600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p>
            <a:pPr algn="ctr" eaLnBrk="1" hangingPunct="1">
              <a:defRPr/>
            </a:pPr>
            <a:r>
              <a:rPr lang="en-US" b="1">
                <a:solidFill>
                  <a:srgbClr val="FF0066"/>
                </a:solidFill>
                <a:effectLst>
                  <a:outerShdw blurRad="38100" dist="38100" dir="2700000" algn="tl">
                    <a:srgbClr val="C0C0C0"/>
                  </a:outerShdw>
                </a:effectLst>
                <a:latin typeface="Arial"/>
              </a:rPr>
              <a:t>Tròn như</a:t>
            </a:r>
          </a:p>
          <a:p>
            <a:pPr algn="ctr" eaLnBrk="1" hangingPunct="1">
              <a:defRPr/>
            </a:pPr>
            <a:r>
              <a:rPr lang="en-US" b="1">
                <a:solidFill>
                  <a:srgbClr val="FF0066"/>
                </a:solidFill>
                <a:effectLst>
                  <a:outerShdw blurRad="38100" dist="38100" dir="2700000" algn="tl">
                    <a:srgbClr val="C0C0C0"/>
                  </a:outerShdw>
                </a:effectLst>
                <a:latin typeface="Arial"/>
              </a:rPr>
              <a:t> cái dĩa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Scale>
                                      <p:cBhvr>
                                        <p:cTn id="7" dur="1000" decel="50000" fill="hold">
                                          <p:stCondLst>
                                            <p:cond delay="0"/>
                                          </p:stCondLst>
                                        </p:cTn>
                                        <p:tgtEl>
                                          <p:spTgt spid="716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683">
                                            <p:txEl>
                                              <p:pRg st="0" end="0"/>
                                            </p:txEl>
                                          </p:spTgt>
                                        </p:tgtEl>
                                        <p:attrNameLst>
                                          <p:attrName>ppt_x</p:attrName>
                                          <p:attrName>ppt_y</p:attrName>
                                        </p:attrNameLst>
                                      </p:cBhvr>
                                    </p:animMotion>
                                    <p:animEffect transition="in" filter="fade">
                                      <p:cBhvr>
                                        <p:cTn id="9" dur="1000"/>
                                        <p:tgtEl>
                                          <p:spTgt spid="716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xit" presetSubtype="0" decel="100000" fill="hold" grpId="0" nodeType="clickEffect">
                                  <p:stCondLst>
                                    <p:cond delay="0"/>
                                  </p:stCondLst>
                                  <p:childTnLst>
                                    <p:anim calcmode="lin" valueType="num">
                                      <p:cBhvr>
                                        <p:cTn id="13" dur="1000"/>
                                        <p:tgtEl>
                                          <p:spTgt spid="71686"/>
                                        </p:tgtEl>
                                        <p:attrNameLst>
                                          <p:attrName>ppt_w</p:attrName>
                                        </p:attrNameLst>
                                      </p:cBhvr>
                                      <p:tavLst>
                                        <p:tav tm="0">
                                          <p:val>
                                            <p:strVal val="ppt_w"/>
                                          </p:val>
                                        </p:tav>
                                        <p:tav tm="100000">
                                          <p:val>
                                            <p:strVal val="ppt_w*0.05"/>
                                          </p:val>
                                        </p:tav>
                                      </p:tavLst>
                                    </p:anim>
                                    <p:anim calcmode="lin" valueType="num">
                                      <p:cBhvr>
                                        <p:cTn id="14" dur="1000"/>
                                        <p:tgtEl>
                                          <p:spTgt spid="71686"/>
                                        </p:tgtEl>
                                        <p:attrNameLst>
                                          <p:attrName>ppt_h</p:attrName>
                                        </p:attrNameLst>
                                      </p:cBhvr>
                                      <p:tavLst>
                                        <p:tav tm="0">
                                          <p:val>
                                            <p:strVal val="ppt_h"/>
                                          </p:val>
                                        </p:tav>
                                        <p:tav tm="100000">
                                          <p:val>
                                            <p:strVal val="ppt_h"/>
                                          </p:val>
                                        </p:tav>
                                      </p:tavLst>
                                    </p:anim>
                                    <p:anim calcmode="lin" valueType="num">
                                      <p:cBhvr>
                                        <p:cTn id="15" dur="1000"/>
                                        <p:tgtEl>
                                          <p:spTgt spid="71686"/>
                                        </p:tgtEl>
                                        <p:attrNameLst>
                                          <p:attrName>ppt_x</p:attrName>
                                        </p:attrNameLst>
                                      </p:cBhvr>
                                      <p:tavLst>
                                        <p:tav tm="0">
                                          <p:val>
                                            <p:strVal val="ppt_x"/>
                                          </p:val>
                                        </p:tav>
                                        <p:tav tm="100000">
                                          <p:val>
                                            <p:strVal val="ppt_x-.2"/>
                                          </p:val>
                                        </p:tav>
                                      </p:tavLst>
                                    </p:anim>
                                    <p:anim calcmode="lin" valueType="num">
                                      <p:cBhvr>
                                        <p:cTn id="16" dur="1000"/>
                                        <p:tgtEl>
                                          <p:spTgt spid="71686"/>
                                        </p:tgtEl>
                                        <p:attrNameLst>
                                          <p:attrName>ppt_y</p:attrName>
                                        </p:attrNameLst>
                                      </p:cBhvr>
                                      <p:tavLst>
                                        <p:tav tm="0">
                                          <p:val>
                                            <p:strVal val="ppt_y"/>
                                          </p:val>
                                        </p:tav>
                                        <p:tav tm="100000">
                                          <p:val>
                                            <p:strVal val="ppt_y"/>
                                          </p:val>
                                        </p:tav>
                                      </p:tavLst>
                                    </p:anim>
                                    <p:animEffect transition="out" filter="fade">
                                      <p:cBhvr>
                                        <p:cTn id="17" dur="1000"/>
                                        <p:tgtEl>
                                          <p:spTgt spid="71686"/>
                                        </p:tgtEl>
                                      </p:cBhvr>
                                    </p:animEffect>
                                    <p:set>
                                      <p:cBhvr>
                                        <p:cTn id="18" dur="1" fill="hold">
                                          <p:stCondLst>
                                            <p:cond delay="999"/>
                                          </p:stCondLst>
                                        </p:cTn>
                                        <p:tgtEl>
                                          <p:spTgt spid="7168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builtIn="1"/>
                                        </p:tgtEl>
                                      </p:cMediaNode>
                                    </p:audio>
                                  </p:subTnLst>
                                </p:cTn>
                              </p:par>
                            </p:childTnLst>
                          </p:cTn>
                        </p:par>
                        <p:par>
                          <p:cTn id="19" fill="hold" nodeType="afterGroup">
                            <p:stCondLst>
                              <p:cond delay="1000"/>
                            </p:stCondLst>
                            <p:childTnLst>
                              <p:par>
                                <p:cTn id="20" presetID="54" presetClass="exit" presetSubtype="0" decel="100000" fill="hold" grpId="0" nodeType="afterEffect">
                                  <p:stCondLst>
                                    <p:cond delay="0"/>
                                  </p:stCondLst>
                                  <p:childTnLst>
                                    <p:anim calcmode="lin" valueType="num">
                                      <p:cBhvr>
                                        <p:cTn id="21" dur="1000"/>
                                        <p:tgtEl>
                                          <p:spTgt spid="71687"/>
                                        </p:tgtEl>
                                        <p:attrNameLst>
                                          <p:attrName>ppt_w</p:attrName>
                                        </p:attrNameLst>
                                      </p:cBhvr>
                                      <p:tavLst>
                                        <p:tav tm="0">
                                          <p:val>
                                            <p:strVal val="ppt_w"/>
                                          </p:val>
                                        </p:tav>
                                        <p:tav tm="100000">
                                          <p:val>
                                            <p:strVal val="ppt_w*0.05"/>
                                          </p:val>
                                        </p:tav>
                                      </p:tavLst>
                                    </p:anim>
                                    <p:anim calcmode="lin" valueType="num">
                                      <p:cBhvr>
                                        <p:cTn id="22" dur="1000"/>
                                        <p:tgtEl>
                                          <p:spTgt spid="71687"/>
                                        </p:tgtEl>
                                        <p:attrNameLst>
                                          <p:attrName>ppt_h</p:attrName>
                                        </p:attrNameLst>
                                      </p:cBhvr>
                                      <p:tavLst>
                                        <p:tav tm="0">
                                          <p:val>
                                            <p:strVal val="ppt_h"/>
                                          </p:val>
                                        </p:tav>
                                        <p:tav tm="100000">
                                          <p:val>
                                            <p:strVal val="ppt_h"/>
                                          </p:val>
                                        </p:tav>
                                      </p:tavLst>
                                    </p:anim>
                                    <p:anim calcmode="lin" valueType="num">
                                      <p:cBhvr>
                                        <p:cTn id="23" dur="1000"/>
                                        <p:tgtEl>
                                          <p:spTgt spid="71687"/>
                                        </p:tgtEl>
                                        <p:attrNameLst>
                                          <p:attrName>ppt_x</p:attrName>
                                        </p:attrNameLst>
                                      </p:cBhvr>
                                      <p:tavLst>
                                        <p:tav tm="0">
                                          <p:val>
                                            <p:strVal val="ppt_x"/>
                                          </p:val>
                                        </p:tav>
                                        <p:tav tm="100000">
                                          <p:val>
                                            <p:strVal val="ppt_x-.2"/>
                                          </p:val>
                                        </p:tav>
                                      </p:tavLst>
                                    </p:anim>
                                    <p:anim calcmode="lin" valueType="num">
                                      <p:cBhvr>
                                        <p:cTn id="24" dur="1000"/>
                                        <p:tgtEl>
                                          <p:spTgt spid="71687"/>
                                        </p:tgtEl>
                                        <p:attrNameLst>
                                          <p:attrName>ppt_y</p:attrName>
                                        </p:attrNameLst>
                                      </p:cBhvr>
                                      <p:tavLst>
                                        <p:tav tm="0">
                                          <p:val>
                                            <p:strVal val="ppt_y"/>
                                          </p:val>
                                        </p:tav>
                                        <p:tav tm="100000">
                                          <p:val>
                                            <p:strVal val="ppt_y"/>
                                          </p:val>
                                        </p:tav>
                                      </p:tavLst>
                                    </p:anim>
                                    <p:animEffect transition="out" filter="fade">
                                      <p:cBhvr>
                                        <p:cTn id="25" dur="1000"/>
                                        <p:tgtEl>
                                          <p:spTgt spid="71687"/>
                                        </p:tgtEl>
                                      </p:cBhvr>
                                    </p:animEffect>
                                    <p:set>
                                      <p:cBhvr>
                                        <p:cTn id="26" dur="1" fill="hold">
                                          <p:stCondLst>
                                            <p:cond delay="999"/>
                                          </p:stCondLst>
                                        </p:cTn>
                                        <p:tgtEl>
                                          <p:spTgt spid="71687"/>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ick.wav" builtIn="1"/>
                                        </p:tgtEl>
                                      </p:cMediaNode>
                                    </p:audio>
                                  </p:subTnLst>
                                </p:cTn>
                              </p:par>
                            </p:childTnLst>
                          </p:cTn>
                        </p:par>
                        <p:par>
                          <p:cTn id="27" fill="hold" nodeType="afterGroup">
                            <p:stCondLst>
                              <p:cond delay="2000"/>
                            </p:stCondLst>
                            <p:childTnLst>
                              <p:par>
                                <p:cTn id="28" presetID="54" presetClass="exit" presetSubtype="0" decel="100000" fill="hold" grpId="0" nodeType="afterEffect">
                                  <p:stCondLst>
                                    <p:cond delay="0"/>
                                  </p:stCondLst>
                                  <p:childTnLst>
                                    <p:anim calcmode="lin" valueType="num">
                                      <p:cBhvr>
                                        <p:cTn id="29" dur="1000"/>
                                        <p:tgtEl>
                                          <p:spTgt spid="71688"/>
                                        </p:tgtEl>
                                        <p:attrNameLst>
                                          <p:attrName>ppt_w</p:attrName>
                                        </p:attrNameLst>
                                      </p:cBhvr>
                                      <p:tavLst>
                                        <p:tav tm="0">
                                          <p:val>
                                            <p:strVal val="ppt_w"/>
                                          </p:val>
                                        </p:tav>
                                        <p:tav tm="100000">
                                          <p:val>
                                            <p:strVal val="ppt_w*0.05"/>
                                          </p:val>
                                        </p:tav>
                                      </p:tavLst>
                                    </p:anim>
                                    <p:anim calcmode="lin" valueType="num">
                                      <p:cBhvr>
                                        <p:cTn id="30" dur="1000"/>
                                        <p:tgtEl>
                                          <p:spTgt spid="71688"/>
                                        </p:tgtEl>
                                        <p:attrNameLst>
                                          <p:attrName>ppt_h</p:attrName>
                                        </p:attrNameLst>
                                      </p:cBhvr>
                                      <p:tavLst>
                                        <p:tav tm="0">
                                          <p:val>
                                            <p:strVal val="ppt_h"/>
                                          </p:val>
                                        </p:tav>
                                        <p:tav tm="100000">
                                          <p:val>
                                            <p:strVal val="ppt_h"/>
                                          </p:val>
                                        </p:tav>
                                      </p:tavLst>
                                    </p:anim>
                                    <p:anim calcmode="lin" valueType="num">
                                      <p:cBhvr>
                                        <p:cTn id="31" dur="1000"/>
                                        <p:tgtEl>
                                          <p:spTgt spid="71688"/>
                                        </p:tgtEl>
                                        <p:attrNameLst>
                                          <p:attrName>ppt_x</p:attrName>
                                        </p:attrNameLst>
                                      </p:cBhvr>
                                      <p:tavLst>
                                        <p:tav tm="0">
                                          <p:val>
                                            <p:strVal val="ppt_x"/>
                                          </p:val>
                                        </p:tav>
                                        <p:tav tm="100000">
                                          <p:val>
                                            <p:strVal val="ppt_x-.2"/>
                                          </p:val>
                                        </p:tav>
                                      </p:tavLst>
                                    </p:anim>
                                    <p:anim calcmode="lin" valueType="num">
                                      <p:cBhvr>
                                        <p:cTn id="32" dur="1000"/>
                                        <p:tgtEl>
                                          <p:spTgt spid="71688"/>
                                        </p:tgtEl>
                                        <p:attrNameLst>
                                          <p:attrName>ppt_y</p:attrName>
                                        </p:attrNameLst>
                                      </p:cBhvr>
                                      <p:tavLst>
                                        <p:tav tm="0">
                                          <p:val>
                                            <p:strVal val="ppt_y"/>
                                          </p:val>
                                        </p:tav>
                                        <p:tav tm="100000">
                                          <p:val>
                                            <p:strVal val="ppt_y"/>
                                          </p:val>
                                        </p:tav>
                                      </p:tavLst>
                                    </p:anim>
                                    <p:animEffect transition="out" filter="fade">
                                      <p:cBhvr>
                                        <p:cTn id="33" dur="1000"/>
                                        <p:tgtEl>
                                          <p:spTgt spid="71688"/>
                                        </p:tgtEl>
                                      </p:cBhvr>
                                    </p:animEffect>
                                    <p:set>
                                      <p:cBhvr>
                                        <p:cTn id="34" dur="1" fill="hold">
                                          <p:stCondLst>
                                            <p:cond delay="999"/>
                                          </p:stCondLst>
                                        </p:cTn>
                                        <p:tgtEl>
                                          <p:spTgt spid="71688"/>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lick.wav" builtIn="1"/>
                                        </p:tgtEl>
                                      </p:cMediaNode>
                                    </p:audio>
                                  </p:subTnLst>
                                </p:cTn>
                              </p:par>
                            </p:childTnLst>
                          </p:cTn>
                        </p:par>
                        <p:par>
                          <p:cTn id="35" fill="hold" nodeType="afterGroup">
                            <p:stCondLst>
                              <p:cond delay="3000"/>
                            </p:stCondLst>
                            <p:childTnLst>
                              <p:par>
                                <p:cTn id="36" presetID="54" presetClass="exit" presetSubtype="0" decel="100000" fill="hold" grpId="0" nodeType="afterEffect">
                                  <p:stCondLst>
                                    <p:cond delay="0"/>
                                  </p:stCondLst>
                                  <p:childTnLst>
                                    <p:anim calcmode="lin" valueType="num">
                                      <p:cBhvr>
                                        <p:cTn id="37" dur="1000"/>
                                        <p:tgtEl>
                                          <p:spTgt spid="71689"/>
                                        </p:tgtEl>
                                        <p:attrNameLst>
                                          <p:attrName>ppt_w</p:attrName>
                                        </p:attrNameLst>
                                      </p:cBhvr>
                                      <p:tavLst>
                                        <p:tav tm="0">
                                          <p:val>
                                            <p:strVal val="ppt_w"/>
                                          </p:val>
                                        </p:tav>
                                        <p:tav tm="100000">
                                          <p:val>
                                            <p:strVal val="ppt_w*0.05"/>
                                          </p:val>
                                        </p:tav>
                                      </p:tavLst>
                                    </p:anim>
                                    <p:anim calcmode="lin" valueType="num">
                                      <p:cBhvr>
                                        <p:cTn id="38" dur="1000"/>
                                        <p:tgtEl>
                                          <p:spTgt spid="71689"/>
                                        </p:tgtEl>
                                        <p:attrNameLst>
                                          <p:attrName>ppt_h</p:attrName>
                                        </p:attrNameLst>
                                      </p:cBhvr>
                                      <p:tavLst>
                                        <p:tav tm="0">
                                          <p:val>
                                            <p:strVal val="ppt_h"/>
                                          </p:val>
                                        </p:tav>
                                        <p:tav tm="100000">
                                          <p:val>
                                            <p:strVal val="ppt_h"/>
                                          </p:val>
                                        </p:tav>
                                      </p:tavLst>
                                    </p:anim>
                                    <p:anim calcmode="lin" valueType="num">
                                      <p:cBhvr>
                                        <p:cTn id="39" dur="1000"/>
                                        <p:tgtEl>
                                          <p:spTgt spid="71689"/>
                                        </p:tgtEl>
                                        <p:attrNameLst>
                                          <p:attrName>ppt_x</p:attrName>
                                        </p:attrNameLst>
                                      </p:cBhvr>
                                      <p:tavLst>
                                        <p:tav tm="0">
                                          <p:val>
                                            <p:strVal val="ppt_x"/>
                                          </p:val>
                                        </p:tav>
                                        <p:tav tm="100000">
                                          <p:val>
                                            <p:strVal val="ppt_x-.2"/>
                                          </p:val>
                                        </p:tav>
                                      </p:tavLst>
                                    </p:anim>
                                    <p:anim calcmode="lin" valueType="num">
                                      <p:cBhvr>
                                        <p:cTn id="40" dur="1000"/>
                                        <p:tgtEl>
                                          <p:spTgt spid="71689"/>
                                        </p:tgtEl>
                                        <p:attrNameLst>
                                          <p:attrName>ppt_y</p:attrName>
                                        </p:attrNameLst>
                                      </p:cBhvr>
                                      <p:tavLst>
                                        <p:tav tm="0">
                                          <p:val>
                                            <p:strVal val="ppt_y"/>
                                          </p:val>
                                        </p:tav>
                                        <p:tav tm="100000">
                                          <p:val>
                                            <p:strVal val="ppt_y"/>
                                          </p:val>
                                        </p:tav>
                                      </p:tavLst>
                                    </p:anim>
                                    <p:animEffect transition="out" filter="fade">
                                      <p:cBhvr>
                                        <p:cTn id="41" dur="1000"/>
                                        <p:tgtEl>
                                          <p:spTgt spid="71689"/>
                                        </p:tgtEl>
                                      </p:cBhvr>
                                    </p:animEffect>
                                    <p:set>
                                      <p:cBhvr>
                                        <p:cTn id="42" dur="1" fill="hold">
                                          <p:stCondLst>
                                            <p:cond delay="999"/>
                                          </p:stCondLst>
                                        </p:cTn>
                                        <p:tgtEl>
                                          <p:spTgt spid="71689"/>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lick.wav" builtIn="1"/>
                                        </p:tgtEl>
                                      </p:cMediaNode>
                                    </p:audio>
                                  </p:subTnLst>
                                </p:cTn>
                              </p:par>
                            </p:childTnLst>
                          </p:cTn>
                        </p:par>
                        <p:par>
                          <p:cTn id="43" fill="hold" nodeType="afterGroup">
                            <p:stCondLst>
                              <p:cond delay="4000"/>
                            </p:stCondLst>
                            <p:childTnLst>
                              <p:par>
                                <p:cTn id="44" presetID="54" presetClass="exit" presetSubtype="0" decel="100000" fill="hold" grpId="0" nodeType="afterEffect">
                                  <p:stCondLst>
                                    <p:cond delay="0"/>
                                  </p:stCondLst>
                                  <p:childTnLst>
                                    <p:anim calcmode="lin" valueType="num">
                                      <p:cBhvr>
                                        <p:cTn id="45" dur="1000"/>
                                        <p:tgtEl>
                                          <p:spTgt spid="71690"/>
                                        </p:tgtEl>
                                        <p:attrNameLst>
                                          <p:attrName>ppt_w</p:attrName>
                                        </p:attrNameLst>
                                      </p:cBhvr>
                                      <p:tavLst>
                                        <p:tav tm="0">
                                          <p:val>
                                            <p:strVal val="ppt_w"/>
                                          </p:val>
                                        </p:tav>
                                        <p:tav tm="100000">
                                          <p:val>
                                            <p:strVal val="ppt_w*0.05"/>
                                          </p:val>
                                        </p:tav>
                                      </p:tavLst>
                                    </p:anim>
                                    <p:anim calcmode="lin" valueType="num">
                                      <p:cBhvr>
                                        <p:cTn id="46" dur="1000"/>
                                        <p:tgtEl>
                                          <p:spTgt spid="71690"/>
                                        </p:tgtEl>
                                        <p:attrNameLst>
                                          <p:attrName>ppt_h</p:attrName>
                                        </p:attrNameLst>
                                      </p:cBhvr>
                                      <p:tavLst>
                                        <p:tav tm="0">
                                          <p:val>
                                            <p:strVal val="ppt_h"/>
                                          </p:val>
                                        </p:tav>
                                        <p:tav tm="100000">
                                          <p:val>
                                            <p:strVal val="ppt_h"/>
                                          </p:val>
                                        </p:tav>
                                      </p:tavLst>
                                    </p:anim>
                                    <p:anim calcmode="lin" valueType="num">
                                      <p:cBhvr>
                                        <p:cTn id="47" dur="1000"/>
                                        <p:tgtEl>
                                          <p:spTgt spid="71690"/>
                                        </p:tgtEl>
                                        <p:attrNameLst>
                                          <p:attrName>ppt_x</p:attrName>
                                        </p:attrNameLst>
                                      </p:cBhvr>
                                      <p:tavLst>
                                        <p:tav tm="0">
                                          <p:val>
                                            <p:strVal val="ppt_x"/>
                                          </p:val>
                                        </p:tav>
                                        <p:tav tm="100000">
                                          <p:val>
                                            <p:strVal val="ppt_x-.2"/>
                                          </p:val>
                                        </p:tav>
                                      </p:tavLst>
                                    </p:anim>
                                    <p:anim calcmode="lin" valueType="num">
                                      <p:cBhvr>
                                        <p:cTn id="48" dur="1000"/>
                                        <p:tgtEl>
                                          <p:spTgt spid="71690"/>
                                        </p:tgtEl>
                                        <p:attrNameLst>
                                          <p:attrName>ppt_y</p:attrName>
                                        </p:attrNameLst>
                                      </p:cBhvr>
                                      <p:tavLst>
                                        <p:tav tm="0">
                                          <p:val>
                                            <p:strVal val="ppt_y"/>
                                          </p:val>
                                        </p:tav>
                                        <p:tav tm="100000">
                                          <p:val>
                                            <p:strVal val="ppt_y"/>
                                          </p:val>
                                        </p:tav>
                                      </p:tavLst>
                                    </p:anim>
                                    <p:animEffect transition="out" filter="fade">
                                      <p:cBhvr>
                                        <p:cTn id="49" dur="1000"/>
                                        <p:tgtEl>
                                          <p:spTgt spid="71690"/>
                                        </p:tgtEl>
                                      </p:cBhvr>
                                    </p:animEffect>
                                    <p:set>
                                      <p:cBhvr>
                                        <p:cTn id="50" dur="1" fill="hold">
                                          <p:stCondLst>
                                            <p:cond delay="999"/>
                                          </p:stCondLst>
                                        </p:cTn>
                                        <p:tgtEl>
                                          <p:spTgt spid="7169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builtIn="1"/>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301"/>
                                        </p:tgtEl>
                                        <p:attrNameLst>
                                          <p:attrName>style.visibility</p:attrName>
                                        </p:attrNameLst>
                                      </p:cBhvr>
                                      <p:to>
                                        <p:strVal val="visible"/>
                                      </p:to>
                                    </p:set>
                                    <p:animEffect transition="in" filter="wipe(down)">
                                      <p:cBhvr>
                                        <p:cTn id="55" dur="1000"/>
                                        <p:tgtEl>
                                          <p:spTgt spid="12301"/>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P spid="71687" grpId="0" animBg="1"/>
      <p:bldP spid="71688" grpId="0" animBg="1"/>
      <p:bldP spid="71689" grpId="0" animBg="1"/>
      <p:bldP spid="71690" grpId="0" animBg="1"/>
      <p:bldP spid="123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2133600"/>
            <a:ext cx="6096000" cy="609600"/>
          </a:xfrm>
        </p:spPr>
        <p:txBody>
          <a:bodyPr/>
          <a:lstStyle/>
          <a:p>
            <a:pPr eaLnBrk="1" hangingPunct="1"/>
            <a:r>
              <a:rPr lang="en-US" sz="2800" smtClean="0">
                <a:latin typeface="Arial" charset="0"/>
              </a:rPr>
              <a:t>Điền từ còn thiếu:</a:t>
            </a:r>
          </a:p>
        </p:txBody>
      </p:sp>
      <p:sp>
        <p:nvSpPr>
          <p:cNvPr id="81923" name="Rectangle 3"/>
          <p:cNvSpPr>
            <a:spLocks noGrp="1" noChangeArrowheads="1"/>
          </p:cNvSpPr>
          <p:nvPr>
            <p:ph type="body" idx="4294967295"/>
          </p:nvPr>
        </p:nvSpPr>
        <p:spPr>
          <a:xfrm>
            <a:off x="1066800" y="2819400"/>
            <a:ext cx="7543800" cy="1981200"/>
          </a:xfrm>
        </p:spPr>
        <p:txBody>
          <a:bodyPr/>
          <a:lstStyle/>
          <a:p>
            <a:pPr eaLnBrk="1" hangingPunct="1">
              <a:lnSpc>
                <a:spcPct val="90000"/>
              </a:lnSpc>
              <a:buFontTx/>
              <a:buNone/>
            </a:pPr>
            <a:r>
              <a:rPr lang="en-US" sz="2800" b="1" smtClean="0">
                <a:solidFill>
                  <a:srgbClr val="CC3300"/>
                </a:solidFill>
                <a:latin typeface="Arial" charset="0"/>
              </a:rPr>
              <a:t>		Huyết cầu đỏ có nhiệm vụ mang khí……đi nuôi cơ thể và mang khí…….từ các cơ quan về phổi để thải ra ngoài.</a:t>
            </a:r>
          </a:p>
          <a:p>
            <a:pPr eaLnBrk="1" hangingPunct="1">
              <a:lnSpc>
                <a:spcPct val="90000"/>
              </a:lnSpc>
              <a:buFontTx/>
              <a:buNone/>
            </a:pPr>
            <a:endParaRPr lang="en-US" sz="2800" b="1" smtClean="0">
              <a:solidFill>
                <a:srgbClr val="CC3300"/>
              </a:solidFill>
              <a:latin typeface="Arial" charset="0"/>
            </a:endParaRPr>
          </a:p>
        </p:txBody>
      </p:sp>
      <p:pic>
        <p:nvPicPr>
          <p:cNvPr id="39940"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39941" name="WordArt 5"/>
          <p:cNvSpPr>
            <a:spLocks noChangeArrowheads="1" noChangeShapeType="1" noTextEdit="1"/>
          </p:cNvSpPr>
          <p:nvPr/>
        </p:nvSpPr>
        <p:spPr bwMode="auto">
          <a:xfrm>
            <a:off x="2971800" y="685800"/>
            <a:ext cx="5105400" cy="14478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THỨ  3</a:t>
            </a:r>
          </a:p>
        </p:txBody>
      </p:sp>
      <p:sp>
        <p:nvSpPr>
          <p:cNvPr id="81926" name="AutoShape 6"/>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81927" name="AutoShape 7"/>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81928" name="AutoShape 8"/>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81929" name="AutoShape 9"/>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81930" name="AutoShape 10"/>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3581400" y="4724400"/>
            <a:ext cx="5105400" cy="1600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p>
            <a:pPr algn="ctr" eaLnBrk="1" hangingPunct="1">
              <a:defRPr/>
            </a:pPr>
            <a:r>
              <a:rPr lang="en-US" b="1">
                <a:solidFill>
                  <a:srgbClr val="FF0066"/>
                </a:solidFill>
                <a:effectLst>
                  <a:outerShdw blurRad="38100" dist="38100" dir="2700000" algn="tl">
                    <a:srgbClr val="C0C0C0"/>
                  </a:outerShdw>
                </a:effectLst>
                <a:latin typeface="Arial"/>
              </a:rPr>
              <a:t>O-xi, Các- bô- níc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Scale>
                                      <p:cBhvr>
                                        <p:cTn id="7" dur="1000" decel="50000" fill="hold">
                                          <p:stCondLst>
                                            <p:cond delay="0"/>
                                          </p:stCondLst>
                                        </p:cTn>
                                        <p:tgtEl>
                                          <p:spTgt spid="81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22"/>
                                        </p:tgtEl>
                                        <p:attrNameLst>
                                          <p:attrName>ppt_x</p:attrName>
                                          <p:attrName>ppt_y</p:attrName>
                                        </p:attrNameLst>
                                      </p:cBhvr>
                                    </p:animMotion>
                                    <p:animEffect transition="in" filter="fade">
                                      <p:cBhvr>
                                        <p:cTn id="9" dur="1000"/>
                                        <p:tgtEl>
                                          <p:spTgt spid="81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1923">
                                            <p:txEl>
                                              <p:pRg st="0" end="0"/>
                                            </p:txEl>
                                          </p:spTgt>
                                        </p:tgtEl>
                                        <p:attrNameLst>
                                          <p:attrName>style.visibility</p:attrName>
                                        </p:attrNameLst>
                                      </p:cBhvr>
                                      <p:to>
                                        <p:strVal val="visible"/>
                                      </p:to>
                                    </p:set>
                                    <p:animEffect transition="in" filter="barn(inHorizontal)">
                                      <p:cBhvr>
                                        <p:cTn id="14" dur="500"/>
                                        <p:tgtEl>
                                          <p:spTgt spid="819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4" presetClass="exit" presetSubtype="0" decel="100000" fill="hold" grpId="0" nodeType="clickEffect">
                                  <p:stCondLst>
                                    <p:cond delay="0"/>
                                  </p:stCondLst>
                                  <p:childTnLst>
                                    <p:anim calcmode="lin" valueType="num">
                                      <p:cBhvr>
                                        <p:cTn id="18" dur="1000"/>
                                        <p:tgtEl>
                                          <p:spTgt spid="81926"/>
                                        </p:tgtEl>
                                        <p:attrNameLst>
                                          <p:attrName>ppt_w</p:attrName>
                                        </p:attrNameLst>
                                      </p:cBhvr>
                                      <p:tavLst>
                                        <p:tav tm="0">
                                          <p:val>
                                            <p:strVal val="ppt_w"/>
                                          </p:val>
                                        </p:tav>
                                        <p:tav tm="100000">
                                          <p:val>
                                            <p:strVal val="ppt_w*0.05"/>
                                          </p:val>
                                        </p:tav>
                                      </p:tavLst>
                                    </p:anim>
                                    <p:anim calcmode="lin" valueType="num">
                                      <p:cBhvr>
                                        <p:cTn id="19" dur="1000"/>
                                        <p:tgtEl>
                                          <p:spTgt spid="81926"/>
                                        </p:tgtEl>
                                        <p:attrNameLst>
                                          <p:attrName>ppt_h</p:attrName>
                                        </p:attrNameLst>
                                      </p:cBhvr>
                                      <p:tavLst>
                                        <p:tav tm="0">
                                          <p:val>
                                            <p:strVal val="ppt_h"/>
                                          </p:val>
                                        </p:tav>
                                        <p:tav tm="100000">
                                          <p:val>
                                            <p:strVal val="ppt_h"/>
                                          </p:val>
                                        </p:tav>
                                      </p:tavLst>
                                    </p:anim>
                                    <p:anim calcmode="lin" valueType="num">
                                      <p:cBhvr>
                                        <p:cTn id="20" dur="1000"/>
                                        <p:tgtEl>
                                          <p:spTgt spid="81926"/>
                                        </p:tgtEl>
                                        <p:attrNameLst>
                                          <p:attrName>ppt_x</p:attrName>
                                        </p:attrNameLst>
                                      </p:cBhvr>
                                      <p:tavLst>
                                        <p:tav tm="0">
                                          <p:val>
                                            <p:strVal val="ppt_x"/>
                                          </p:val>
                                        </p:tav>
                                        <p:tav tm="100000">
                                          <p:val>
                                            <p:strVal val="ppt_x-.2"/>
                                          </p:val>
                                        </p:tav>
                                      </p:tavLst>
                                    </p:anim>
                                    <p:anim calcmode="lin" valueType="num">
                                      <p:cBhvr>
                                        <p:cTn id="21" dur="1000"/>
                                        <p:tgtEl>
                                          <p:spTgt spid="81926"/>
                                        </p:tgtEl>
                                        <p:attrNameLst>
                                          <p:attrName>ppt_y</p:attrName>
                                        </p:attrNameLst>
                                      </p:cBhvr>
                                      <p:tavLst>
                                        <p:tav tm="0">
                                          <p:val>
                                            <p:strVal val="ppt_y"/>
                                          </p:val>
                                        </p:tav>
                                        <p:tav tm="100000">
                                          <p:val>
                                            <p:strVal val="ppt_y"/>
                                          </p:val>
                                        </p:tav>
                                      </p:tavLst>
                                    </p:anim>
                                    <p:animEffect transition="out" filter="fade">
                                      <p:cBhvr>
                                        <p:cTn id="22" dur="1000"/>
                                        <p:tgtEl>
                                          <p:spTgt spid="81926"/>
                                        </p:tgtEl>
                                      </p:cBhvr>
                                    </p:animEffect>
                                    <p:set>
                                      <p:cBhvr>
                                        <p:cTn id="23" dur="1" fill="hold">
                                          <p:stCondLst>
                                            <p:cond delay="999"/>
                                          </p:stCondLst>
                                        </p:cTn>
                                        <p:tgtEl>
                                          <p:spTgt spid="8192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builtIn="1"/>
                                        </p:tgtEl>
                                      </p:cMediaNode>
                                    </p:audio>
                                  </p:subTnLst>
                                </p:cTn>
                              </p:par>
                            </p:childTnLst>
                          </p:cTn>
                        </p:par>
                        <p:par>
                          <p:cTn id="24" fill="hold" nodeType="afterGroup">
                            <p:stCondLst>
                              <p:cond delay="1000"/>
                            </p:stCondLst>
                            <p:childTnLst>
                              <p:par>
                                <p:cTn id="25" presetID="54" presetClass="exit" presetSubtype="0" decel="100000" fill="hold" grpId="0" nodeType="afterEffect">
                                  <p:stCondLst>
                                    <p:cond delay="0"/>
                                  </p:stCondLst>
                                  <p:childTnLst>
                                    <p:anim calcmode="lin" valueType="num">
                                      <p:cBhvr>
                                        <p:cTn id="26" dur="1000"/>
                                        <p:tgtEl>
                                          <p:spTgt spid="81927"/>
                                        </p:tgtEl>
                                        <p:attrNameLst>
                                          <p:attrName>ppt_w</p:attrName>
                                        </p:attrNameLst>
                                      </p:cBhvr>
                                      <p:tavLst>
                                        <p:tav tm="0">
                                          <p:val>
                                            <p:strVal val="ppt_w"/>
                                          </p:val>
                                        </p:tav>
                                        <p:tav tm="100000">
                                          <p:val>
                                            <p:strVal val="ppt_w*0.05"/>
                                          </p:val>
                                        </p:tav>
                                      </p:tavLst>
                                    </p:anim>
                                    <p:anim calcmode="lin" valueType="num">
                                      <p:cBhvr>
                                        <p:cTn id="27" dur="1000"/>
                                        <p:tgtEl>
                                          <p:spTgt spid="81927"/>
                                        </p:tgtEl>
                                        <p:attrNameLst>
                                          <p:attrName>ppt_h</p:attrName>
                                        </p:attrNameLst>
                                      </p:cBhvr>
                                      <p:tavLst>
                                        <p:tav tm="0">
                                          <p:val>
                                            <p:strVal val="ppt_h"/>
                                          </p:val>
                                        </p:tav>
                                        <p:tav tm="100000">
                                          <p:val>
                                            <p:strVal val="ppt_h"/>
                                          </p:val>
                                        </p:tav>
                                      </p:tavLst>
                                    </p:anim>
                                    <p:anim calcmode="lin" valueType="num">
                                      <p:cBhvr>
                                        <p:cTn id="28" dur="1000"/>
                                        <p:tgtEl>
                                          <p:spTgt spid="81927"/>
                                        </p:tgtEl>
                                        <p:attrNameLst>
                                          <p:attrName>ppt_x</p:attrName>
                                        </p:attrNameLst>
                                      </p:cBhvr>
                                      <p:tavLst>
                                        <p:tav tm="0">
                                          <p:val>
                                            <p:strVal val="ppt_x"/>
                                          </p:val>
                                        </p:tav>
                                        <p:tav tm="100000">
                                          <p:val>
                                            <p:strVal val="ppt_x-.2"/>
                                          </p:val>
                                        </p:tav>
                                      </p:tavLst>
                                    </p:anim>
                                    <p:anim calcmode="lin" valueType="num">
                                      <p:cBhvr>
                                        <p:cTn id="29" dur="1000"/>
                                        <p:tgtEl>
                                          <p:spTgt spid="81927"/>
                                        </p:tgtEl>
                                        <p:attrNameLst>
                                          <p:attrName>ppt_y</p:attrName>
                                        </p:attrNameLst>
                                      </p:cBhvr>
                                      <p:tavLst>
                                        <p:tav tm="0">
                                          <p:val>
                                            <p:strVal val="ppt_y"/>
                                          </p:val>
                                        </p:tav>
                                        <p:tav tm="100000">
                                          <p:val>
                                            <p:strVal val="ppt_y"/>
                                          </p:val>
                                        </p:tav>
                                      </p:tavLst>
                                    </p:anim>
                                    <p:animEffect transition="out" filter="fade">
                                      <p:cBhvr>
                                        <p:cTn id="30" dur="1000"/>
                                        <p:tgtEl>
                                          <p:spTgt spid="81927"/>
                                        </p:tgtEl>
                                      </p:cBhvr>
                                    </p:animEffect>
                                    <p:set>
                                      <p:cBhvr>
                                        <p:cTn id="31" dur="1" fill="hold">
                                          <p:stCondLst>
                                            <p:cond delay="999"/>
                                          </p:stCondLst>
                                        </p:cTn>
                                        <p:tgtEl>
                                          <p:spTgt spid="8192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builtIn="1"/>
                                        </p:tgtEl>
                                      </p:cMediaNode>
                                    </p:audio>
                                  </p:subTnLst>
                                </p:cTn>
                              </p:par>
                            </p:childTnLst>
                          </p:cTn>
                        </p:par>
                        <p:par>
                          <p:cTn id="32" fill="hold" nodeType="afterGroup">
                            <p:stCondLst>
                              <p:cond delay="2000"/>
                            </p:stCondLst>
                            <p:childTnLst>
                              <p:par>
                                <p:cTn id="33" presetID="54" presetClass="exit" presetSubtype="0" decel="100000" fill="hold" grpId="0" nodeType="afterEffect">
                                  <p:stCondLst>
                                    <p:cond delay="0"/>
                                  </p:stCondLst>
                                  <p:childTnLst>
                                    <p:anim calcmode="lin" valueType="num">
                                      <p:cBhvr>
                                        <p:cTn id="34" dur="1000"/>
                                        <p:tgtEl>
                                          <p:spTgt spid="81928"/>
                                        </p:tgtEl>
                                        <p:attrNameLst>
                                          <p:attrName>ppt_w</p:attrName>
                                        </p:attrNameLst>
                                      </p:cBhvr>
                                      <p:tavLst>
                                        <p:tav tm="0">
                                          <p:val>
                                            <p:strVal val="ppt_w"/>
                                          </p:val>
                                        </p:tav>
                                        <p:tav tm="100000">
                                          <p:val>
                                            <p:strVal val="ppt_w*0.05"/>
                                          </p:val>
                                        </p:tav>
                                      </p:tavLst>
                                    </p:anim>
                                    <p:anim calcmode="lin" valueType="num">
                                      <p:cBhvr>
                                        <p:cTn id="35" dur="1000"/>
                                        <p:tgtEl>
                                          <p:spTgt spid="81928"/>
                                        </p:tgtEl>
                                        <p:attrNameLst>
                                          <p:attrName>ppt_h</p:attrName>
                                        </p:attrNameLst>
                                      </p:cBhvr>
                                      <p:tavLst>
                                        <p:tav tm="0">
                                          <p:val>
                                            <p:strVal val="ppt_h"/>
                                          </p:val>
                                        </p:tav>
                                        <p:tav tm="100000">
                                          <p:val>
                                            <p:strVal val="ppt_h"/>
                                          </p:val>
                                        </p:tav>
                                      </p:tavLst>
                                    </p:anim>
                                    <p:anim calcmode="lin" valueType="num">
                                      <p:cBhvr>
                                        <p:cTn id="36" dur="1000"/>
                                        <p:tgtEl>
                                          <p:spTgt spid="81928"/>
                                        </p:tgtEl>
                                        <p:attrNameLst>
                                          <p:attrName>ppt_x</p:attrName>
                                        </p:attrNameLst>
                                      </p:cBhvr>
                                      <p:tavLst>
                                        <p:tav tm="0">
                                          <p:val>
                                            <p:strVal val="ppt_x"/>
                                          </p:val>
                                        </p:tav>
                                        <p:tav tm="100000">
                                          <p:val>
                                            <p:strVal val="ppt_x-.2"/>
                                          </p:val>
                                        </p:tav>
                                      </p:tavLst>
                                    </p:anim>
                                    <p:anim calcmode="lin" valueType="num">
                                      <p:cBhvr>
                                        <p:cTn id="37" dur="1000"/>
                                        <p:tgtEl>
                                          <p:spTgt spid="81928"/>
                                        </p:tgtEl>
                                        <p:attrNameLst>
                                          <p:attrName>ppt_y</p:attrName>
                                        </p:attrNameLst>
                                      </p:cBhvr>
                                      <p:tavLst>
                                        <p:tav tm="0">
                                          <p:val>
                                            <p:strVal val="ppt_y"/>
                                          </p:val>
                                        </p:tav>
                                        <p:tav tm="100000">
                                          <p:val>
                                            <p:strVal val="ppt_y"/>
                                          </p:val>
                                        </p:tav>
                                      </p:tavLst>
                                    </p:anim>
                                    <p:animEffect transition="out" filter="fade">
                                      <p:cBhvr>
                                        <p:cTn id="38" dur="1000"/>
                                        <p:tgtEl>
                                          <p:spTgt spid="81928"/>
                                        </p:tgtEl>
                                      </p:cBhvr>
                                    </p:animEffect>
                                    <p:set>
                                      <p:cBhvr>
                                        <p:cTn id="39" dur="1" fill="hold">
                                          <p:stCondLst>
                                            <p:cond delay="999"/>
                                          </p:stCondLst>
                                        </p:cTn>
                                        <p:tgtEl>
                                          <p:spTgt spid="8192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builtIn="1"/>
                                        </p:tgtEl>
                                      </p:cMediaNode>
                                    </p:audio>
                                  </p:subTnLst>
                                </p:cTn>
                              </p:par>
                            </p:childTnLst>
                          </p:cTn>
                        </p:par>
                        <p:par>
                          <p:cTn id="40" fill="hold" nodeType="afterGroup">
                            <p:stCondLst>
                              <p:cond delay="3000"/>
                            </p:stCondLst>
                            <p:childTnLst>
                              <p:par>
                                <p:cTn id="41" presetID="54" presetClass="exit" presetSubtype="0" decel="100000" fill="hold" grpId="0" nodeType="afterEffect">
                                  <p:stCondLst>
                                    <p:cond delay="0"/>
                                  </p:stCondLst>
                                  <p:childTnLst>
                                    <p:anim calcmode="lin" valueType="num">
                                      <p:cBhvr>
                                        <p:cTn id="42" dur="1000"/>
                                        <p:tgtEl>
                                          <p:spTgt spid="81929"/>
                                        </p:tgtEl>
                                        <p:attrNameLst>
                                          <p:attrName>ppt_w</p:attrName>
                                        </p:attrNameLst>
                                      </p:cBhvr>
                                      <p:tavLst>
                                        <p:tav tm="0">
                                          <p:val>
                                            <p:strVal val="ppt_w"/>
                                          </p:val>
                                        </p:tav>
                                        <p:tav tm="100000">
                                          <p:val>
                                            <p:strVal val="ppt_w*0.05"/>
                                          </p:val>
                                        </p:tav>
                                      </p:tavLst>
                                    </p:anim>
                                    <p:anim calcmode="lin" valueType="num">
                                      <p:cBhvr>
                                        <p:cTn id="43" dur="1000"/>
                                        <p:tgtEl>
                                          <p:spTgt spid="81929"/>
                                        </p:tgtEl>
                                        <p:attrNameLst>
                                          <p:attrName>ppt_h</p:attrName>
                                        </p:attrNameLst>
                                      </p:cBhvr>
                                      <p:tavLst>
                                        <p:tav tm="0">
                                          <p:val>
                                            <p:strVal val="ppt_h"/>
                                          </p:val>
                                        </p:tav>
                                        <p:tav tm="100000">
                                          <p:val>
                                            <p:strVal val="ppt_h"/>
                                          </p:val>
                                        </p:tav>
                                      </p:tavLst>
                                    </p:anim>
                                    <p:anim calcmode="lin" valueType="num">
                                      <p:cBhvr>
                                        <p:cTn id="44" dur="1000"/>
                                        <p:tgtEl>
                                          <p:spTgt spid="81929"/>
                                        </p:tgtEl>
                                        <p:attrNameLst>
                                          <p:attrName>ppt_x</p:attrName>
                                        </p:attrNameLst>
                                      </p:cBhvr>
                                      <p:tavLst>
                                        <p:tav tm="0">
                                          <p:val>
                                            <p:strVal val="ppt_x"/>
                                          </p:val>
                                        </p:tav>
                                        <p:tav tm="100000">
                                          <p:val>
                                            <p:strVal val="ppt_x-.2"/>
                                          </p:val>
                                        </p:tav>
                                      </p:tavLst>
                                    </p:anim>
                                    <p:anim calcmode="lin" valueType="num">
                                      <p:cBhvr>
                                        <p:cTn id="45" dur="1000"/>
                                        <p:tgtEl>
                                          <p:spTgt spid="81929"/>
                                        </p:tgtEl>
                                        <p:attrNameLst>
                                          <p:attrName>ppt_y</p:attrName>
                                        </p:attrNameLst>
                                      </p:cBhvr>
                                      <p:tavLst>
                                        <p:tav tm="0">
                                          <p:val>
                                            <p:strVal val="ppt_y"/>
                                          </p:val>
                                        </p:tav>
                                        <p:tav tm="100000">
                                          <p:val>
                                            <p:strVal val="ppt_y"/>
                                          </p:val>
                                        </p:tav>
                                      </p:tavLst>
                                    </p:anim>
                                    <p:animEffect transition="out" filter="fade">
                                      <p:cBhvr>
                                        <p:cTn id="46" dur="1000"/>
                                        <p:tgtEl>
                                          <p:spTgt spid="81929"/>
                                        </p:tgtEl>
                                      </p:cBhvr>
                                    </p:animEffect>
                                    <p:set>
                                      <p:cBhvr>
                                        <p:cTn id="47" dur="1" fill="hold">
                                          <p:stCondLst>
                                            <p:cond delay="999"/>
                                          </p:stCondLst>
                                        </p:cTn>
                                        <p:tgtEl>
                                          <p:spTgt spid="8192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builtIn="1"/>
                                        </p:tgtEl>
                                      </p:cMediaNode>
                                    </p:audio>
                                  </p:subTnLst>
                                </p:cTn>
                              </p:par>
                            </p:childTnLst>
                          </p:cTn>
                        </p:par>
                        <p:par>
                          <p:cTn id="48" fill="hold" nodeType="afterGroup">
                            <p:stCondLst>
                              <p:cond delay="4000"/>
                            </p:stCondLst>
                            <p:childTnLst>
                              <p:par>
                                <p:cTn id="49" presetID="54" presetClass="exit" presetSubtype="0" decel="100000" fill="hold" grpId="0" nodeType="afterEffect">
                                  <p:stCondLst>
                                    <p:cond delay="0"/>
                                  </p:stCondLst>
                                  <p:childTnLst>
                                    <p:anim calcmode="lin" valueType="num">
                                      <p:cBhvr>
                                        <p:cTn id="50" dur="1000"/>
                                        <p:tgtEl>
                                          <p:spTgt spid="81930"/>
                                        </p:tgtEl>
                                        <p:attrNameLst>
                                          <p:attrName>ppt_w</p:attrName>
                                        </p:attrNameLst>
                                      </p:cBhvr>
                                      <p:tavLst>
                                        <p:tav tm="0">
                                          <p:val>
                                            <p:strVal val="ppt_w"/>
                                          </p:val>
                                        </p:tav>
                                        <p:tav tm="100000">
                                          <p:val>
                                            <p:strVal val="ppt_w*0.05"/>
                                          </p:val>
                                        </p:tav>
                                      </p:tavLst>
                                    </p:anim>
                                    <p:anim calcmode="lin" valueType="num">
                                      <p:cBhvr>
                                        <p:cTn id="51" dur="1000"/>
                                        <p:tgtEl>
                                          <p:spTgt spid="81930"/>
                                        </p:tgtEl>
                                        <p:attrNameLst>
                                          <p:attrName>ppt_h</p:attrName>
                                        </p:attrNameLst>
                                      </p:cBhvr>
                                      <p:tavLst>
                                        <p:tav tm="0">
                                          <p:val>
                                            <p:strVal val="ppt_h"/>
                                          </p:val>
                                        </p:tav>
                                        <p:tav tm="100000">
                                          <p:val>
                                            <p:strVal val="ppt_h"/>
                                          </p:val>
                                        </p:tav>
                                      </p:tavLst>
                                    </p:anim>
                                    <p:anim calcmode="lin" valueType="num">
                                      <p:cBhvr>
                                        <p:cTn id="52" dur="1000"/>
                                        <p:tgtEl>
                                          <p:spTgt spid="81930"/>
                                        </p:tgtEl>
                                        <p:attrNameLst>
                                          <p:attrName>ppt_x</p:attrName>
                                        </p:attrNameLst>
                                      </p:cBhvr>
                                      <p:tavLst>
                                        <p:tav tm="0">
                                          <p:val>
                                            <p:strVal val="ppt_x"/>
                                          </p:val>
                                        </p:tav>
                                        <p:tav tm="100000">
                                          <p:val>
                                            <p:strVal val="ppt_x-.2"/>
                                          </p:val>
                                        </p:tav>
                                      </p:tavLst>
                                    </p:anim>
                                    <p:anim calcmode="lin" valueType="num">
                                      <p:cBhvr>
                                        <p:cTn id="53" dur="1000"/>
                                        <p:tgtEl>
                                          <p:spTgt spid="81930"/>
                                        </p:tgtEl>
                                        <p:attrNameLst>
                                          <p:attrName>ppt_y</p:attrName>
                                        </p:attrNameLst>
                                      </p:cBhvr>
                                      <p:tavLst>
                                        <p:tav tm="0">
                                          <p:val>
                                            <p:strVal val="ppt_y"/>
                                          </p:val>
                                        </p:tav>
                                        <p:tav tm="100000">
                                          <p:val>
                                            <p:strVal val="ppt_y"/>
                                          </p:val>
                                        </p:tav>
                                      </p:tavLst>
                                    </p:anim>
                                    <p:animEffect transition="out" filter="fade">
                                      <p:cBhvr>
                                        <p:cTn id="54" dur="1000"/>
                                        <p:tgtEl>
                                          <p:spTgt spid="81930"/>
                                        </p:tgtEl>
                                      </p:cBhvr>
                                    </p:animEffect>
                                    <p:set>
                                      <p:cBhvr>
                                        <p:cTn id="55" dur="1" fill="hold">
                                          <p:stCondLst>
                                            <p:cond delay="999"/>
                                          </p:stCondLst>
                                        </p:cTn>
                                        <p:tgtEl>
                                          <p:spTgt spid="8193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builtIn="1"/>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301"/>
                                        </p:tgtEl>
                                        <p:attrNameLst>
                                          <p:attrName>style.visibility</p:attrName>
                                        </p:attrNameLst>
                                      </p:cBhvr>
                                      <p:to>
                                        <p:strVal val="visible"/>
                                      </p:to>
                                    </p:set>
                                    <p:animEffect transition="in" filter="wipe(down)">
                                      <p:cBhvr>
                                        <p:cTn id="60" dur="1000"/>
                                        <p:tgtEl>
                                          <p:spTgt spid="12301"/>
                                        </p:tgtEl>
                                      </p:cBhvr>
                                    </p:animEffect>
                                  </p:childTnLst>
                                  <p:subTnLst>
                                    <p:audio>
                                      <p:cMediaNode>
                                        <p:cTn display="0" masterRel="sameClick">
                                          <p:stCondLst>
                                            <p:cond evt="begin" delay="0">
                                              <p:tn val="58"/>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6" grpId="0" animBg="1"/>
      <p:bldP spid="81927" grpId="0" animBg="1"/>
      <p:bldP spid="81928" grpId="0" animBg="1"/>
      <p:bldP spid="81929" grpId="0" animBg="1"/>
      <p:bldP spid="81930" grpId="0" animBg="1"/>
      <p:bldP spid="123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4294967295"/>
          </p:nvPr>
        </p:nvSpPr>
        <p:spPr>
          <a:xfrm>
            <a:off x="1066800" y="2819400"/>
            <a:ext cx="7543800" cy="1981200"/>
          </a:xfrm>
        </p:spPr>
        <p:txBody>
          <a:bodyPr/>
          <a:lstStyle/>
          <a:p>
            <a:pPr eaLnBrk="1" hangingPunct="1">
              <a:buFontTx/>
              <a:buNone/>
            </a:pPr>
            <a:r>
              <a:rPr lang="en-US" b="1" smtClean="0">
                <a:solidFill>
                  <a:srgbClr val="CC3300"/>
                </a:solidFill>
                <a:latin typeface="Arial" charset="0"/>
              </a:rPr>
              <a:t>		Máu có ở những đâu trên cơ thể người?</a:t>
            </a:r>
          </a:p>
        </p:txBody>
      </p:sp>
      <p:pic>
        <p:nvPicPr>
          <p:cNvPr id="40963"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73733" name="AutoShape 5"/>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73734" name="AutoShape 6"/>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73735" name="AutoShape 7"/>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73736"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73737" name="AutoShape 9"/>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1752600" y="4114800"/>
            <a:ext cx="5867400" cy="1600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p>
            <a:pPr algn="ctr" eaLnBrk="1" hangingPunct="1">
              <a:defRPr/>
            </a:pPr>
            <a:r>
              <a:rPr lang="en-US" b="1">
                <a:solidFill>
                  <a:srgbClr val="FF0066"/>
                </a:solidFill>
                <a:effectLst>
                  <a:outerShdw blurRad="38100" dist="38100" dir="2700000" algn="tl">
                    <a:srgbClr val="C0C0C0"/>
                  </a:outerShdw>
                </a:effectLst>
                <a:latin typeface="Arial"/>
              </a:rPr>
              <a:t>Khắp nơi trong cơ thể, </a:t>
            </a:r>
          </a:p>
          <a:p>
            <a:pPr algn="ctr" eaLnBrk="1" hangingPunct="1">
              <a:defRPr/>
            </a:pPr>
            <a:r>
              <a:rPr lang="en-US" b="1">
                <a:solidFill>
                  <a:srgbClr val="FF0066"/>
                </a:solidFill>
                <a:effectLst>
                  <a:outerShdw blurRad="38100" dist="38100" dir="2700000" algn="tl">
                    <a:srgbClr val="C0C0C0"/>
                  </a:outerShdw>
                </a:effectLst>
                <a:latin typeface="Arial"/>
              </a:rPr>
              <a:t>trừ sợi tóc và móng tay</a:t>
            </a:r>
          </a:p>
        </p:txBody>
      </p:sp>
      <p:sp>
        <p:nvSpPr>
          <p:cNvPr id="40970" name="WordArt 13"/>
          <p:cNvSpPr>
            <a:spLocks noChangeArrowheads="1" noChangeShapeType="1" noTextEdit="1"/>
          </p:cNvSpPr>
          <p:nvPr/>
        </p:nvSpPr>
        <p:spPr bwMode="auto">
          <a:xfrm>
            <a:off x="2971800" y="685800"/>
            <a:ext cx="5105400" cy="14478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thứ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barn(inHorizontal)">
                                      <p:cBhvr>
                                        <p:cTn id="7" dur="500"/>
                                        <p:tgtEl>
                                          <p:spTgt spid="73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3733"/>
                                        </p:tgtEl>
                                        <p:attrNameLst>
                                          <p:attrName>ppt_w</p:attrName>
                                        </p:attrNameLst>
                                      </p:cBhvr>
                                      <p:tavLst>
                                        <p:tav tm="0">
                                          <p:val>
                                            <p:strVal val="ppt_w"/>
                                          </p:val>
                                        </p:tav>
                                        <p:tav tm="100000">
                                          <p:val>
                                            <p:strVal val="ppt_w*0.05"/>
                                          </p:val>
                                        </p:tav>
                                      </p:tavLst>
                                    </p:anim>
                                    <p:anim calcmode="lin" valueType="num">
                                      <p:cBhvr>
                                        <p:cTn id="12" dur="1000"/>
                                        <p:tgtEl>
                                          <p:spTgt spid="73733"/>
                                        </p:tgtEl>
                                        <p:attrNameLst>
                                          <p:attrName>ppt_h</p:attrName>
                                        </p:attrNameLst>
                                      </p:cBhvr>
                                      <p:tavLst>
                                        <p:tav tm="0">
                                          <p:val>
                                            <p:strVal val="ppt_h"/>
                                          </p:val>
                                        </p:tav>
                                        <p:tav tm="100000">
                                          <p:val>
                                            <p:strVal val="ppt_h"/>
                                          </p:val>
                                        </p:tav>
                                      </p:tavLst>
                                    </p:anim>
                                    <p:anim calcmode="lin" valueType="num">
                                      <p:cBhvr>
                                        <p:cTn id="13" dur="1000"/>
                                        <p:tgtEl>
                                          <p:spTgt spid="73733"/>
                                        </p:tgtEl>
                                        <p:attrNameLst>
                                          <p:attrName>ppt_x</p:attrName>
                                        </p:attrNameLst>
                                      </p:cBhvr>
                                      <p:tavLst>
                                        <p:tav tm="0">
                                          <p:val>
                                            <p:strVal val="ppt_x"/>
                                          </p:val>
                                        </p:tav>
                                        <p:tav tm="100000">
                                          <p:val>
                                            <p:strVal val="ppt_x-.2"/>
                                          </p:val>
                                        </p:tav>
                                      </p:tavLst>
                                    </p:anim>
                                    <p:anim calcmode="lin" valueType="num">
                                      <p:cBhvr>
                                        <p:cTn id="14" dur="1000"/>
                                        <p:tgtEl>
                                          <p:spTgt spid="73733"/>
                                        </p:tgtEl>
                                        <p:attrNameLst>
                                          <p:attrName>ppt_y</p:attrName>
                                        </p:attrNameLst>
                                      </p:cBhvr>
                                      <p:tavLst>
                                        <p:tav tm="0">
                                          <p:val>
                                            <p:strVal val="ppt_y"/>
                                          </p:val>
                                        </p:tav>
                                        <p:tav tm="100000">
                                          <p:val>
                                            <p:strVal val="ppt_y"/>
                                          </p:val>
                                        </p:tav>
                                      </p:tavLst>
                                    </p:anim>
                                    <p:animEffect transition="out" filter="fade">
                                      <p:cBhvr>
                                        <p:cTn id="15" dur="1000"/>
                                        <p:tgtEl>
                                          <p:spTgt spid="73733"/>
                                        </p:tgtEl>
                                      </p:cBhvr>
                                    </p:animEffect>
                                    <p:set>
                                      <p:cBhvr>
                                        <p:cTn id="16" dur="1" fill="hold">
                                          <p:stCondLst>
                                            <p:cond delay="999"/>
                                          </p:stCondLst>
                                        </p:cTn>
                                        <p:tgtEl>
                                          <p:spTgt spid="7373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builtIn="1"/>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3734"/>
                                        </p:tgtEl>
                                        <p:attrNameLst>
                                          <p:attrName>ppt_w</p:attrName>
                                        </p:attrNameLst>
                                      </p:cBhvr>
                                      <p:tavLst>
                                        <p:tav tm="0">
                                          <p:val>
                                            <p:strVal val="ppt_w"/>
                                          </p:val>
                                        </p:tav>
                                        <p:tav tm="100000">
                                          <p:val>
                                            <p:strVal val="ppt_w*0.05"/>
                                          </p:val>
                                        </p:tav>
                                      </p:tavLst>
                                    </p:anim>
                                    <p:anim calcmode="lin" valueType="num">
                                      <p:cBhvr>
                                        <p:cTn id="20" dur="1000"/>
                                        <p:tgtEl>
                                          <p:spTgt spid="73734"/>
                                        </p:tgtEl>
                                        <p:attrNameLst>
                                          <p:attrName>ppt_h</p:attrName>
                                        </p:attrNameLst>
                                      </p:cBhvr>
                                      <p:tavLst>
                                        <p:tav tm="0">
                                          <p:val>
                                            <p:strVal val="ppt_h"/>
                                          </p:val>
                                        </p:tav>
                                        <p:tav tm="100000">
                                          <p:val>
                                            <p:strVal val="ppt_h"/>
                                          </p:val>
                                        </p:tav>
                                      </p:tavLst>
                                    </p:anim>
                                    <p:anim calcmode="lin" valueType="num">
                                      <p:cBhvr>
                                        <p:cTn id="21" dur="1000"/>
                                        <p:tgtEl>
                                          <p:spTgt spid="73734"/>
                                        </p:tgtEl>
                                        <p:attrNameLst>
                                          <p:attrName>ppt_x</p:attrName>
                                        </p:attrNameLst>
                                      </p:cBhvr>
                                      <p:tavLst>
                                        <p:tav tm="0">
                                          <p:val>
                                            <p:strVal val="ppt_x"/>
                                          </p:val>
                                        </p:tav>
                                        <p:tav tm="100000">
                                          <p:val>
                                            <p:strVal val="ppt_x-.2"/>
                                          </p:val>
                                        </p:tav>
                                      </p:tavLst>
                                    </p:anim>
                                    <p:anim calcmode="lin" valueType="num">
                                      <p:cBhvr>
                                        <p:cTn id="22" dur="1000"/>
                                        <p:tgtEl>
                                          <p:spTgt spid="73734"/>
                                        </p:tgtEl>
                                        <p:attrNameLst>
                                          <p:attrName>ppt_y</p:attrName>
                                        </p:attrNameLst>
                                      </p:cBhvr>
                                      <p:tavLst>
                                        <p:tav tm="0">
                                          <p:val>
                                            <p:strVal val="ppt_y"/>
                                          </p:val>
                                        </p:tav>
                                        <p:tav tm="100000">
                                          <p:val>
                                            <p:strVal val="ppt_y"/>
                                          </p:val>
                                        </p:tav>
                                      </p:tavLst>
                                    </p:anim>
                                    <p:animEffect transition="out" filter="fade">
                                      <p:cBhvr>
                                        <p:cTn id="23" dur="1000"/>
                                        <p:tgtEl>
                                          <p:spTgt spid="73734"/>
                                        </p:tgtEl>
                                      </p:cBhvr>
                                    </p:animEffect>
                                    <p:set>
                                      <p:cBhvr>
                                        <p:cTn id="24" dur="1" fill="hold">
                                          <p:stCondLst>
                                            <p:cond delay="999"/>
                                          </p:stCondLst>
                                        </p:cTn>
                                        <p:tgtEl>
                                          <p:spTgt spid="73734"/>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builtIn="1"/>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3735"/>
                                        </p:tgtEl>
                                        <p:attrNameLst>
                                          <p:attrName>ppt_w</p:attrName>
                                        </p:attrNameLst>
                                      </p:cBhvr>
                                      <p:tavLst>
                                        <p:tav tm="0">
                                          <p:val>
                                            <p:strVal val="ppt_w"/>
                                          </p:val>
                                        </p:tav>
                                        <p:tav tm="100000">
                                          <p:val>
                                            <p:strVal val="ppt_w*0.05"/>
                                          </p:val>
                                        </p:tav>
                                      </p:tavLst>
                                    </p:anim>
                                    <p:anim calcmode="lin" valueType="num">
                                      <p:cBhvr>
                                        <p:cTn id="28" dur="1000"/>
                                        <p:tgtEl>
                                          <p:spTgt spid="73735"/>
                                        </p:tgtEl>
                                        <p:attrNameLst>
                                          <p:attrName>ppt_h</p:attrName>
                                        </p:attrNameLst>
                                      </p:cBhvr>
                                      <p:tavLst>
                                        <p:tav tm="0">
                                          <p:val>
                                            <p:strVal val="ppt_h"/>
                                          </p:val>
                                        </p:tav>
                                        <p:tav tm="100000">
                                          <p:val>
                                            <p:strVal val="ppt_h"/>
                                          </p:val>
                                        </p:tav>
                                      </p:tavLst>
                                    </p:anim>
                                    <p:anim calcmode="lin" valueType="num">
                                      <p:cBhvr>
                                        <p:cTn id="29" dur="1000"/>
                                        <p:tgtEl>
                                          <p:spTgt spid="73735"/>
                                        </p:tgtEl>
                                        <p:attrNameLst>
                                          <p:attrName>ppt_x</p:attrName>
                                        </p:attrNameLst>
                                      </p:cBhvr>
                                      <p:tavLst>
                                        <p:tav tm="0">
                                          <p:val>
                                            <p:strVal val="ppt_x"/>
                                          </p:val>
                                        </p:tav>
                                        <p:tav tm="100000">
                                          <p:val>
                                            <p:strVal val="ppt_x-.2"/>
                                          </p:val>
                                        </p:tav>
                                      </p:tavLst>
                                    </p:anim>
                                    <p:anim calcmode="lin" valueType="num">
                                      <p:cBhvr>
                                        <p:cTn id="30" dur="1000"/>
                                        <p:tgtEl>
                                          <p:spTgt spid="73735"/>
                                        </p:tgtEl>
                                        <p:attrNameLst>
                                          <p:attrName>ppt_y</p:attrName>
                                        </p:attrNameLst>
                                      </p:cBhvr>
                                      <p:tavLst>
                                        <p:tav tm="0">
                                          <p:val>
                                            <p:strVal val="ppt_y"/>
                                          </p:val>
                                        </p:tav>
                                        <p:tav tm="100000">
                                          <p:val>
                                            <p:strVal val="ppt_y"/>
                                          </p:val>
                                        </p:tav>
                                      </p:tavLst>
                                    </p:anim>
                                    <p:animEffect transition="out" filter="fade">
                                      <p:cBhvr>
                                        <p:cTn id="31" dur="1000"/>
                                        <p:tgtEl>
                                          <p:spTgt spid="73735"/>
                                        </p:tgtEl>
                                      </p:cBhvr>
                                    </p:animEffect>
                                    <p:set>
                                      <p:cBhvr>
                                        <p:cTn id="32" dur="1" fill="hold">
                                          <p:stCondLst>
                                            <p:cond delay="999"/>
                                          </p:stCondLst>
                                        </p:cTn>
                                        <p:tgtEl>
                                          <p:spTgt spid="7373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builtIn="1"/>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3736"/>
                                        </p:tgtEl>
                                        <p:attrNameLst>
                                          <p:attrName>ppt_w</p:attrName>
                                        </p:attrNameLst>
                                      </p:cBhvr>
                                      <p:tavLst>
                                        <p:tav tm="0">
                                          <p:val>
                                            <p:strVal val="ppt_w"/>
                                          </p:val>
                                        </p:tav>
                                        <p:tav tm="100000">
                                          <p:val>
                                            <p:strVal val="ppt_w*0.05"/>
                                          </p:val>
                                        </p:tav>
                                      </p:tavLst>
                                    </p:anim>
                                    <p:anim calcmode="lin" valueType="num">
                                      <p:cBhvr>
                                        <p:cTn id="36" dur="1000"/>
                                        <p:tgtEl>
                                          <p:spTgt spid="73736"/>
                                        </p:tgtEl>
                                        <p:attrNameLst>
                                          <p:attrName>ppt_h</p:attrName>
                                        </p:attrNameLst>
                                      </p:cBhvr>
                                      <p:tavLst>
                                        <p:tav tm="0">
                                          <p:val>
                                            <p:strVal val="ppt_h"/>
                                          </p:val>
                                        </p:tav>
                                        <p:tav tm="100000">
                                          <p:val>
                                            <p:strVal val="ppt_h"/>
                                          </p:val>
                                        </p:tav>
                                      </p:tavLst>
                                    </p:anim>
                                    <p:anim calcmode="lin" valueType="num">
                                      <p:cBhvr>
                                        <p:cTn id="37" dur="1000"/>
                                        <p:tgtEl>
                                          <p:spTgt spid="73736"/>
                                        </p:tgtEl>
                                        <p:attrNameLst>
                                          <p:attrName>ppt_x</p:attrName>
                                        </p:attrNameLst>
                                      </p:cBhvr>
                                      <p:tavLst>
                                        <p:tav tm="0">
                                          <p:val>
                                            <p:strVal val="ppt_x"/>
                                          </p:val>
                                        </p:tav>
                                        <p:tav tm="100000">
                                          <p:val>
                                            <p:strVal val="ppt_x-.2"/>
                                          </p:val>
                                        </p:tav>
                                      </p:tavLst>
                                    </p:anim>
                                    <p:anim calcmode="lin" valueType="num">
                                      <p:cBhvr>
                                        <p:cTn id="38" dur="1000"/>
                                        <p:tgtEl>
                                          <p:spTgt spid="73736"/>
                                        </p:tgtEl>
                                        <p:attrNameLst>
                                          <p:attrName>ppt_y</p:attrName>
                                        </p:attrNameLst>
                                      </p:cBhvr>
                                      <p:tavLst>
                                        <p:tav tm="0">
                                          <p:val>
                                            <p:strVal val="ppt_y"/>
                                          </p:val>
                                        </p:tav>
                                        <p:tav tm="100000">
                                          <p:val>
                                            <p:strVal val="ppt_y"/>
                                          </p:val>
                                        </p:tav>
                                      </p:tavLst>
                                    </p:anim>
                                    <p:animEffect transition="out" filter="fade">
                                      <p:cBhvr>
                                        <p:cTn id="39" dur="1000"/>
                                        <p:tgtEl>
                                          <p:spTgt spid="73736"/>
                                        </p:tgtEl>
                                      </p:cBhvr>
                                    </p:animEffect>
                                    <p:set>
                                      <p:cBhvr>
                                        <p:cTn id="40" dur="1" fill="hold">
                                          <p:stCondLst>
                                            <p:cond delay="999"/>
                                          </p:stCondLst>
                                        </p:cTn>
                                        <p:tgtEl>
                                          <p:spTgt spid="7373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builtIn="1"/>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3737"/>
                                        </p:tgtEl>
                                        <p:attrNameLst>
                                          <p:attrName>ppt_w</p:attrName>
                                        </p:attrNameLst>
                                      </p:cBhvr>
                                      <p:tavLst>
                                        <p:tav tm="0">
                                          <p:val>
                                            <p:strVal val="ppt_w"/>
                                          </p:val>
                                        </p:tav>
                                        <p:tav tm="100000">
                                          <p:val>
                                            <p:strVal val="ppt_w*0.05"/>
                                          </p:val>
                                        </p:tav>
                                      </p:tavLst>
                                    </p:anim>
                                    <p:anim calcmode="lin" valueType="num">
                                      <p:cBhvr>
                                        <p:cTn id="44" dur="1000"/>
                                        <p:tgtEl>
                                          <p:spTgt spid="73737"/>
                                        </p:tgtEl>
                                        <p:attrNameLst>
                                          <p:attrName>ppt_h</p:attrName>
                                        </p:attrNameLst>
                                      </p:cBhvr>
                                      <p:tavLst>
                                        <p:tav tm="0">
                                          <p:val>
                                            <p:strVal val="ppt_h"/>
                                          </p:val>
                                        </p:tav>
                                        <p:tav tm="100000">
                                          <p:val>
                                            <p:strVal val="ppt_h"/>
                                          </p:val>
                                        </p:tav>
                                      </p:tavLst>
                                    </p:anim>
                                    <p:anim calcmode="lin" valueType="num">
                                      <p:cBhvr>
                                        <p:cTn id="45" dur="1000"/>
                                        <p:tgtEl>
                                          <p:spTgt spid="73737"/>
                                        </p:tgtEl>
                                        <p:attrNameLst>
                                          <p:attrName>ppt_x</p:attrName>
                                        </p:attrNameLst>
                                      </p:cBhvr>
                                      <p:tavLst>
                                        <p:tav tm="0">
                                          <p:val>
                                            <p:strVal val="ppt_x"/>
                                          </p:val>
                                        </p:tav>
                                        <p:tav tm="100000">
                                          <p:val>
                                            <p:strVal val="ppt_x-.2"/>
                                          </p:val>
                                        </p:tav>
                                      </p:tavLst>
                                    </p:anim>
                                    <p:anim calcmode="lin" valueType="num">
                                      <p:cBhvr>
                                        <p:cTn id="46" dur="1000"/>
                                        <p:tgtEl>
                                          <p:spTgt spid="73737"/>
                                        </p:tgtEl>
                                        <p:attrNameLst>
                                          <p:attrName>ppt_y</p:attrName>
                                        </p:attrNameLst>
                                      </p:cBhvr>
                                      <p:tavLst>
                                        <p:tav tm="0">
                                          <p:val>
                                            <p:strVal val="ppt_y"/>
                                          </p:val>
                                        </p:tav>
                                        <p:tav tm="100000">
                                          <p:val>
                                            <p:strVal val="ppt_y"/>
                                          </p:val>
                                        </p:tav>
                                      </p:tavLst>
                                    </p:anim>
                                    <p:animEffect transition="out" filter="fade">
                                      <p:cBhvr>
                                        <p:cTn id="47" dur="1000"/>
                                        <p:tgtEl>
                                          <p:spTgt spid="73737"/>
                                        </p:tgtEl>
                                      </p:cBhvr>
                                    </p:animEffect>
                                    <p:set>
                                      <p:cBhvr>
                                        <p:cTn id="48" dur="1" fill="hold">
                                          <p:stCondLst>
                                            <p:cond delay="999"/>
                                          </p:stCondLst>
                                        </p:cTn>
                                        <p:tgtEl>
                                          <p:spTgt spid="7373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builtIn="1"/>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P spid="73733" grpId="0" animBg="1"/>
      <p:bldP spid="73734" grpId="0" animBg="1"/>
      <p:bldP spid="73735" grpId="0" animBg="1"/>
      <p:bldP spid="73736" grpId="0" animBg="1"/>
      <p:bldP spid="73737" grpId="0" animBg="1"/>
      <p:bldP spid="1230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1066800" y="2819400"/>
            <a:ext cx="7543800" cy="1981200"/>
          </a:xfrm>
        </p:spPr>
        <p:txBody>
          <a:bodyPr/>
          <a:lstStyle/>
          <a:p>
            <a:pPr eaLnBrk="1" hangingPunct="1">
              <a:buFontTx/>
              <a:buNone/>
            </a:pPr>
            <a:r>
              <a:rPr lang="en-US" b="1" smtClean="0">
                <a:solidFill>
                  <a:srgbClr val="CC3300"/>
                </a:solidFill>
                <a:latin typeface="Arial" charset="0"/>
              </a:rPr>
              <a:t>		Cơ quan tuần hoàn gồm có mấy bộ phận? Nó là những bộ phận nào?</a:t>
            </a:r>
          </a:p>
        </p:txBody>
      </p:sp>
      <p:pic>
        <p:nvPicPr>
          <p:cNvPr id="41987"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75782" name="AutoShape 6"/>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75783" name="AutoShape 7"/>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75784" name="AutoShape 8"/>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75785" name="AutoShape 9"/>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75786" name="AutoShape 10"/>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743200" y="4648200"/>
            <a:ext cx="5334000" cy="18288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p>
            <a:pPr algn="ctr" eaLnBrk="1" hangingPunct="1">
              <a:defRPr/>
            </a:pPr>
            <a:r>
              <a:rPr lang="en-US" b="1">
                <a:solidFill>
                  <a:srgbClr val="FF0066"/>
                </a:solidFill>
                <a:effectLst>
                  <a:outerShdw blurRad="38100" dist="38100" dir="2700000" algn="tl">
                    <a:srgbClr val="C0C0C0"/>
                  </a:outerShdw>
                </a:effectLst>
                <a:latin typeface="Arial"/>
              </a:rPr>
              <a:t>2 bộ phận:</a:t>
            </a:r>
          </a:p>
          <a:p>
            <a:pPr algn="ctr" eaLnBrk="1" hangingPunct="1">
              <a:defRPr/>
            </a:pPr>
            <a:r>
              <a:rPr lang="en-US" b="1">
                <a:solidFill>
                  <a:srgbClr val="FF0066"/>
                </a:solidFill>
                <a:effectLst>
                  <a:outerShdw blurRad="38100" dist="38100" dir="2700000" algn="tl">
                    <a:srgbClr val="C0C0C0"/>
                  </a:outerShdw>
                </a:effectLst>
                <a:latin typeface="Arial"/>
              </a:rPr>
              <a:t>Tim và các mạch máu</a:t>
            </a:r>
          </a:p>
        </p:txBody>
      </p:sp>
      <p:sp>
        <p:nvSpPr>
          <p:cNvPr id="41994" name="WordArt 13"/>
          <p:cNvSpPr>
            <a:spLocks noChangeArrowheads="1" noChangeShapeType="1" noTextEdit="1"/>
          </p:cNvSpPr>
          <p:nvPr/>
        </p:nvSpPr>
        <p:spPr bwMode="auto">
          <a:xfrm>
            <a:off x="2971800" y="685800"/>
            <a:ext cx="4953000" cy="13716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thứ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strips(downLeft)">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5782"/>
                                        </p:tgtEl>
                                        <p:attrNameLst>
                                          <p:attrName>ppt_w</p:attrName>
                                        </p:attrNameLst>
                                      </p:cBhvr>
                                      <p:tavLst>
                                        <p:tav tm="0">
                                          <p:val>
                                            <p:strVal val="ppt_w"/>
                                          </p:val>
                                        </p:tav>
                                        <p:tav tm="100000">
                                          <p:val>
                                            <p:strVal val="ppt_w*0.05"/>
                                          </p:val>
                                        </p:tav>
                                      </p:tavLst>
                                    </p:anim>
                                    <p:anim calcmode="lin" valueType="num">
                                      <p:cBhvr>
                                        <p:cTn id="12" dur="1000"/>
                                        <p:tgtEl>
                                          <p:spTgt spid="75782"/>
                                        </p:tgtEl>
                                        <p:attrNameLst>
                                          <p:attrName>ppt_h</p:attrName>
                                        </p:attrNameLst>
                                      </p:cBhvr>
                                      <p:tavLst>
                                        <p:tav tm="0">
                                          <p:val>
                                            <p:strVal val="ppt_h"/>
                                          </p:val>
                                        </p:tav>
                                        <p:tav tm="100000">
                                          <p:val>
                                            <p:strVal val="ppt_h"/>
                                          </p:val>
                                        </p:tav>
                                      </p:tavLst>
                                    </p:anim>
                                    <p:anim calcmode="lin" valueType="num">
                                      <p:cBhvr>
                                        <p:cTn id="13" dur="1000"/>
                                        <p:tgtEl>
                                          <p:spTgt spid="75782"/>
                                        </p:tgtEl>
                                        <p:attrNameLst>
                                          <p:attrName>ppt_x</p:attrName>
                                        </p:attrNameLst>
                                      </p:cBhvr>
                                      <p:tavLst>
                                        <p:tav tm="0">
                                          <p:val>
                                            <p:strVal val="ppt_x"/>
                                          </p:val>
                                        </p:tav>
                                        <p:tav tm="100000">
                                          <p:val>
                                            <p:strVal val="ppt_x-.2"/>
                                          </p:val>
                                        </p:tav>
                                      </p:tavLst>
                                    </p:anim>
                                    <p:anim calcmode="lin" valueType="num">
                                      <p:cBhvr>
                                        <p:cTn id="14" dur="1000"/>
                                        <p:tgtEl>
                                          <p:spTgt spid="75782"/>
                                        </p:tgtEl>
                                        <p:attrNameLst>
                                          <p:attrName>ppt_y</p:attrName>
                                        </p:attrNameLst>
                                      </p:cBhvr>
                                      <p:tavLst>
                                        <p:tav tm="0">
                                          <p:val>
                                            <p:strVal val="ppt_y"/>
                                          </p:val>
                                        </p:tav>
                                        <p:tav tm="100000">
                                          <p:val>
                                            <p:strVal val="ppt_y"/>
                                          </p:val>
                                        </p:tav>
                                      </p:tavLst>
                                    </p:anim>
                                    <p:animEffect transition="out" filter="fade">
                                      <p:cBhvr>
                                        <p:cTn id="15" dur="1000"/>
                                        <p:tgtEl>
                                          <p:spTgt spid="75782"/>
                                        </p:tgtEl>
                                      </p:cBhvr>
                                    </p:animEffect>
                                    <p:set>
                                      <p:cBhvr>
                                        <p:cTn id="16" dur="1" fill="hold">
                                          <p:stCondLst>
                                            <p:cond delay="999"/>
                                          </p:stCondLst>
                                        </p:cTn>
                                        <p:tgtEl>
                                          <p:spTgt spid="7578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builtIn="1"/>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5783"/>
                                        </p:tgtEl>
                                        <p:attrNameLst>
                                          <p:attrName>ppt_w</p:attrName>
                                        </p:attrNameLst>
                                      </p:cBhvr>
                                      <p:tavLst>
                                        <p:tav tm="0">
                                          <p:val>
                                            <p:strVal val="ppt_w"/>
                                          </p:val>
                                        </p:tav>
                                        <p:tav tm="100000">
                                          <p:val>
                                            <p:strVal val="ppt_w*0.05"/>
                                          </p:val>
                                        </p:tav>
                                      </p:tavLst>
                                    </p:anim>
                                    <p:anim calcmode="lin" valueType="num">
                                      <p:cBhvr>
                                        <p:cTn id="20" dur="1000"/>
                                        <p:tgtEl>
                                          <p:spTgt spid="75783"/>
                                        </p:tgtEl>
                                        <p:attrNameLst>
                                          <p:attrName>ppt_h</p:attrName>
                                        </p:attrNameLst>
                                      </p:cBhvr>
                                      <p:tavLst>
                                        <p:tav tm="0">
                                          <p:val>
                                            <p:strVal val="ppt_h"/>
                                          </p:val>
                                        </p:tav>
                                        <p:tav tm="100000">
                                          <p:val>
                                            <p:strVal val="ppt_h"/>
                                          </p:val>
                                        </p:tav>
                                      </p:tavLst>
                                    </p:anim>
                                    <p:anim calcmode="lin" valueType="num">
                                      <p:cBhvr>
                                        <p:cTn id="21" dur="1000"/>
                                        <p:tgtEl>
                                          <p:spTgt spid="75783"/>
                                        </p:tgtEl>
                                        <p:attrNameLst>
                                          <p:attrName>ppt_x</p:attrName>
                                        </p:attrNameLst>
                                      </p:cBhvr>
                                      <p:tavLst>
                                        <p:tav tm="0">
                                          <p:val>
                                            <p:strVal val="ppt_x"/>
                                          </p:val>
                                        </p:tav>
                                        <p:tav tm="100000">
                                          <p:val>
                                            <p:strVal val="ppt_x-.2"/>
                                          </p:val>
                                        </p:tav>
                                      </p:tavLst>
                                    </p:anim>
                                    <p:anim calcmode="lin" valueType="num">
                                      <p:cBhvr>
                                        <p:cTn id="22" dur="1000"/>
                                        <p:tgtEl>
                                          <p:spTgt spid="75783"/>
                                        </p:tgtEl>
                                        <p:attrNameLst>
                                          <p:attrName>ppt_y</p:attrName>
                                        </p:attrNameLst>
                                      </p:cBhvr>
                                      <p:tavLst>
                                        <p:tav tm="0">
                                          <p:val>
                                            <p:strVal val="ppt_y"/>
                                          </p:val>
                                        </p:tav>
                                        <p:tav tm="100000">
                                          <p:val>
                                            <p:strVal val="ppt_y"/>
                                          </p:val>
                                        </p:tav>
                                      </p:tavLst>
                                    </p:anim>
                                    <p:animEffect transition="out" filter="fade">
                                      <p:cBhvr>
                                        <p:cTn id="23" dur="1000"/>
                                        <p:tgtEl>
                                          <p:spTgt spid="75783"/>
                                        </p:tgtEl>
                                      </p:cBhvr>
                                    </p:animEffect>
                                    <p:set>
                                      <p:cBhvr>
                                        <p:cTn id="24" dur="1" fill="hold">
                                          <p:stCondLst>
                                            <p:cond delay="999"/>
                                          </p:stCondLst>
                                        </p:cTn>
                                        <p:tgtEl>
                                          <p:spTgt spid="75783"/>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builtIn="1"/>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5784"/>
                                        </p:tgtEl>
                                        <p:attrNameLst>
                                          <p:attrName>ppt_w</p:attrName>
                                        </p:attrNameLst>
                                      </p:cBhvr>
                                      <p:tavLst>
                                        <p:tav tm="0">
                                          <p:val>
                                            <p:strVal val="ppt_w"/>
                                          </p:val>
                                        </p:tav>
                                        <p:tav tm="100000">
                                          <p:val>
                                            <p:strVal val="ppt_w*0.05"/>
                                          </p:val>
                                        </p:tav>
                                      </p:tavLst>
                                    </p:anim>
                                    <p:anim calcmode="lin" valueType="num">
                                      <p:cBhvr>
                                        <p:cTn id="28" dur="1000"/>
                                        <p:tgtEl>
                                          <p:spTgt spid="75784"/>
                                        </p:tgtEl>
                                        <p:attrNameLst>
                                          <p:attrName>ppt_h</p:attrName>
                                        </p:attrNameLst>
                                      </p:cBhvr>
                                      <p:tavLst>
                                        <p:tav tm="0">
                                          <p:val>
                                            <p:strVal val="ppt_h"/>
                                          </p:val>
                                        </p:tav>
                                        <p:tav tm="100000">
                                          <p:val>
                                            <p:strVal val="ppt_h"/>
                                          </p:val>
                                        </p:tav>
                                      </p:tavLst>
                                    </p:anim>
                                    <p:anim calcmode="lin" valueType="num">
                                      <p:cBhvr>
                                        <p:cTn id="29" dur="1000"/>
                                        <p:tgtEl>
                                          <p:spTgt spid="75784"/>
                                        </p:tgtEl>
                                        <p:attrNameLst>
                                          <p:attrName>ppt_x</p:attrName>
                                        </p:attrNameLst>
                                      </p:cBhvr>
                                      <p:tavLst>
                                        <p:tav tm="0">
                                          <p:val>
                                            <p:strVal val="ppt_x"/>
                                          </p:val>
                                        </p:tav>
                                        <p:tav tm="100000">
                                          <p:val>
                                            <p:strVal val="ppt_x-.2"/>
                                          </p:val>
                                        </p:tav>
                                      </p:tavLst>
                                    </p:anim>
                                    <p:anim calcmode="lin" valueType="num">
                                      <p:cBhvr>
                                        <p:cTn id="30" dur="1000"/>
                                        <p:tgtEl>
                                          <p:spTgt spid="75784"/>
                                        </p:tgtEl>
                                        <p:attrNameLst>
                                          <p:attrName>ppt_y</p:attrName>
                                        </p:attrNameLst>
                                      </p:cBhvr>
                                      <p:tavLst>
                                        <p:tav tm="0">
                                          <p:val>
                                            <p:strVal val="ppt_y"/>
                                          </p:val>
                                        </p:tav>
                                        <p:tav tm="100000">
                                          <p:val>
                                            <p:strVal val="ppt_y"/>
                                          </p:val>
                                        </p:tav>
                                      </p:tavLst>
                                    </p:anim>
                                    <p:animEffect transition="out" filter="fade">
                                      <p:cBhvr>
                                        <p:cTn id="31" dur="1000"/>
                                        <p:tgtEl>
                                          <p:spTgt spid="75784"/>
                                        </p:tgtEl>
                                      </p:cBhvr>
                                    </p:animEffect>
                                    <p:set>
                                      <p:cBhvr>
                                        <p:cTn id="32" dur="1" fill="hold">
                                          <p:stCondLst>
                                            <p:cond delay="999"/>
                                          </p:stCondLst>
                                        </p:cTn>
                                        <p:tgtEl>
                                          <p:spTgt spid="7578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builtIn="1"/>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5785"/>
                                        </p:tgtEl>
                                        <p:attrNameLst>
                                          <p:attrName>ppt_w</p:attrName>
                                        </p:attrNameLst>
                                      </p:cBhvr>
                                      <p:tavLst>
                                        <p:tav tm="0">
                                          <p:val>
                                            <p:strVal val="ppt_w"/>
                                          </p:val>
                                        </p:tav>
                                        <p:tav tm="100000">
                                          <p:val>
                                            <p:strVal val="ppt_w*0.05"/>
                                          </p:val>
                                        </p:tav>
                                      </p:tavLst>
                                    </p:anim>
                                    <p:anim calcmode="lin" valueType="num">
                                      <p:cBhvr>
                                        <p:cTn id="36" dur="1000"/>
                                        <p:tgtEl>
                                          <p:spTgt spid="75785"/>
                                        </p:tgtEl>
                                        <p:attrNameLst>
                                          <p:attrName>ppt_h</p:attrName>
                                        </p:attrNameLst>
                                      </p:cBhvr>
                                      <p:tavLst>
                                        <p:tav tm="0">
                                          <p:val>
                                            <p:strVal val="ppt_h"/>
                                          </p:val>
                                        </p:tav>
                                        <p:tav tm="100000">
                                          <p:val>
                                            <p:strVal val="ppt_h"/>
                                          </p:val>
                                        </p:tav>
                                      </p:tavLst>
                                    </p:anim>
                                    <p:anim calcmode="lin" valueType="num">
                                      <p:cBhvr>
                                        <p:cTn id="37" dur="1000"/>
                                        <p:tgtEl>
                                          <p:spTgt spid="75785"/>
                                        </p:tgtEl>
                                        <p:attrNameLst>
                                          <p:attrName>ppt_x</p:attrName>
                                        </p:attrNameLst>
                                      </p:cBhvr>
                                      <p:tavLst>
                                        <p:tav tm="0">
                                          <p:val>
                                            <p:strVal val="ppt_x"/>
                                          </p:val>
                                        </p:tav>
                                        <p:tav tm="100000">
                                          <p:val>
                                            <p:strVal val="ppt_x-.2"/>
                                          </p:val>
                                        </p:tav>
                                      </p:tavLst>
                                    </p:anim>
                                    <p:anim calcmode="lin" valueType="num">
                                      <p:cBhvr>
                                        <p:cTn id="38" dur="1000"/>
                                        <p:tgtEl>
                                          <p:spTgt spid="75785"/>
                                        </p:tgtEl>
                                        <p:attrNameLst>
                                          <p:attrName>ppt_y</p:attrName>
                                        </p:attrNameLst>
                                      </p:cBhvr>
                                      <p:tavLst>
                                        <p:tav tm="0">
                                          <p:val>
                                            <p:strVal val="ppt_y"/>
                                          </p:val>
                                        </p:tav>
                                        <p:tav tm="100000">
                                          <p:val>
                                            <p:strVal val="ppt_y"/>
                                          </p:val>
                                        </p:tav>
                                      </p:tavLst>
                                    </p:anim>
                                    <p:animEffect transition="out" filter="fade">
                                      <p:cBhvr>
                                        <p:cTn id="39" dur="1000"/>
                                        <p:tgtEl>
                                          <p:spTgt spid="75785"/>
                                        </p:tgtEl>
                                      </p:cBhvr>
                                    </p:animEffect>
                                    <p:set>
                                      <p:cBhvr>
                                        <p:cTn id="40" dur="1" fill="hold">
                                          <p:stCondLst>
                                            <p:cond delay="999"/>
                                          </p:stCondLst>
                                        </p:cTn>
                                        <p:tgtEl>
                                          <p:spTgt spid="7578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builtIn="1"/>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5786"/>
                                        </p:tgtEl>
                                        <p:attrNameLst>
                                          <p:attrName>ppt_w</p:attrName>
                                        </p:attrNameLst>
                                      </p:cBhvr>
                                      <p:tavLst>
                                        <p:tav tm="0">
                                          <p:val>
                                            <p:strVal val="ppt_w"/>
                                          </p:val>
                                        </p:tav>
                                        <p:tav tm="100000">
                                          <p:val>
                                            <p:strVal val="ppt_w*0.05"/>
                                          </p:val>
                                        </p:tav>
                                      </p:tavLst>
                                    </p:anim>
                                    <p:anim calcmode="lin" valueType="num">
                                      <p:cBhvr>
                                        <p:cTn id="44" dur="1000"/>
                                        <p:tgtEl>
                                          <p:spTgt spid="75786"/>
                                        </p:tgtEl>
                                        <p:attrNameLst>
                                          <p:attrName>ppt_h</p:attrName>
                                        </p:attrNameLst>
                                      </p:cBhvr>
                                      <p:tavLst>
                                        <p:tav tm="0">
                                          <p:val>
                                            <p:strVal val="ppt_h"/>
                                          </p:val>
                                        </p:tav>
                                        <p:tav tm="100000">
                                          <p:val>
                                            <p:strVal val="ppt_h"/>
                                          </p:val>
                                        </p:tav>
                                      </p:tavLst>
                                    </p:anim>
                                    <p:anim calcmode="lin" valueType="num">
                                      <p:cBhvr>
                                        <p:cTn id="45" dur="1000"/>
                                        <p:tgtEl>
                                          <p:spTgt spid="75786"/>
                                        </p:tgtEl>
                                        <p:attrNameLst>
                                          <p:attrName>ppt_x</p:attrName>
                                        </p:attrNameLst>
                                      </p:cBhvr>
                                      <p:tavLst>
                                        <p:tav tm="0">
                                          <p:val>
                                            <p:strVal val="ppt_x"/>
                                          </p:val>
                                        </p:tav>
                                        <p:tav tm="100000">
                                          <p:val>
                                            <p:strVal val="ppt_x-.2"/>
                                          </p:val>
                                        </p:tav>
                                      </p:tavLst>
                                    </p:anim>
                                    <p:anim calcmode="lin" valueType="num">
                                      <p:cBhvr>
                                        <p:cTn id="46" dur="1000"/>
                                        <p:tgtEl>
                                          <p:spTgt spid="75786"/>
                                        </p:tgtEl>
                                        <p:attrNameLst>
                                          <p:attrName>ppt_y</p:attrName>
                                        </p:attrNameLst>
                                      </p:cBhvr>
                                      <p:tavLst>
                                        <p:tav tm="0">
                                          <p:val>
                                            <p:strVal val="ppt_y"/>
                                          </p:val>
                                        </p:tav>
                                        <p:tav tm="100000">
                                          <p:val>
                                            <p:strVal val="ppt_y"/>
                                          </p:val>
                                        </p:tav>
                                      </p:tavLst>
                                    </p:anim>
                                    <p:animEffect transition="out" filter="fade">
                                      <p:cBhvr>
                                        <p:cTn id="47" dur="1000"/>
                                        <p:tgtEl>
                                          <p:spTgt spid="75786"/>
                                        </p:tgtEl>
                                      </p:cBhvr>
                                    </p:animEffect>
                                    <p:set>
                                      <p:cBhvr>
                                        <p:cTn id="48" dur="1" fill="hold">
                                          <p:stCondLst>
                                            <p:cond delay="999"/>
                                          </p:stCondLst>
                                        </p:cTn>
                                        <p:tgtEl>
                                          <p:spTgt spid="7578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builtIn="1"/>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82" grpId="0" animBg="1"/>
      <p:bldP spid="75783" grpId="0" animBg="1"/>
      <p:bldP spid="75784" grpId="0" animBg="1"/>
      <p:bldP spid="75785" grpId="0" animBg="1"/>
      <p:bldP spid="75786" grpId="0" animBg="1"/>
      <p:bldP spid="123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ph type="title"/>
          </p:nvPr>
        </p:nvPicPr>
        <p:blipFill>
          <a:blip r:embed="rId2"/>
          <a:srcRect/>
          <a:stretch>
            <a:fillRect/>
          </a:stretch>
        </p:blipFill>
        <p:spPr>
          <a:xfrm>
            <a:off x="0" y="1085850"/>
            <a:ext cx="9372600" cy="5772150"/>
          </a:xfrm>
          <a:noFill/>
        </p:spPr>
      </p:pic>
      <p:sp>
        <p:nvSpPr>
          <p:cNvPr id="6147" name="Rectangle 2"/>
          <p:cNvSpPr>
            <a:spLocks noChangeArrowheads="1"/>
          </p:cNvSpPr>
          <p:nvPr/>
        </p:nvSpPr>
        <p:spPr bwMode="auto">
          <a:xfrm>
            <a:off x="304800" y="0"/>
            <a:ext cx="8229600" cy="1143000"/>
          </a:xfrm>
          <a:prstGeom prst="rect">
            <a:avLst/>
          </a:prstGeom>
          <a:noFill/>
          <a:ln w="9525">
            <a:solidFill>
              <a:srgbClr val="FF0066"/>
            </a:solidFill>
            <a:miter lim="800000"/>
            <a:headEnd/>
            <a:tailEnd/>
          </a:ln>
        </p:spPr>
        <p:txBody>
          <a:bodyPr anchor="ctr"/>
          <a:lstStyle/>
          <a:p>
            <a:pPr algn="ctr" eaLnBrk="1" hangingPunct="1"/>
            <a:r>
              <a:rPr lang="en-US" sz="2000">
                <a:solidFill>
                  <a:srgbClr val="009900"/>
                </a:solidFill>
                <a:effectLst/>
                <a:latin typeface="Arial" charset="0"/>
              </a:rPr>
              <a:t/>
            </a:r>
            <a:br>
              <a:rPr lang="en-US" sz="2000">
                <a:solidFill>
                  <a:srgbClr val="009900"/>
                </a:solidFill>
                <a:effectLst/>
                <a:latin typeface="Arial" charset="0"/>
              </a:rPr>
            </a:br>
            <a:r>
              <a:rPr lang="en-US">
                <a:solidFill>
                  <a:srgbClr val="009900"/>
                </a:solidFill>
                <a:effectLst/>
                <a:latin typeface="Arial" charset="0"/>
              </a:rPr>
              <a:t>TỰ NHIÊN VÀ XÃ HỘI</a:t>
            </a:r>
          </a:p>
        </p:txBody>
      </p:sp>
      <p:sp>
        <p:nvSpPr>
          <p:cNvPr id="22533" name="Rectangle 5"/>
          <p:cNvSpPr>
            <a:spLocks noChangeArrowheads="1"/>
          </p:cNvSpPr>
          <p:nvPr/>
        </p:nvSpPr>
        <p:spPr bwMode="auto">
          <a:xfrm>
            <a:off x="1752600" y="2117725"/>
            <a:ext cx="6553200" cy="2246313"/>
          </a:xfrm>
          <a:prstGeom prst="rect">
            <a:avLst/>
          </a:prstGeom>
          <a:noFill/>
          <a:ln w="9525">
            <a:noFill/>
            <a:miter lim="800000"/>
            <a:headEnd/>
            <a:tailEnd/>
          </a:ln>
        </p:spPr>
        <p:txBody>
          <a:bodyPr anchor="ctr">
            <a:spAutoFit/>
          </a:bodyPr>
          <a:lstStyle/>
          <a:p>
            <a:pPr eaLnBrk="1" hangingPunct="1"/>
            <a:r>
              <a:rPr lang="en-US">
                <a:effectLst/>
                <a:latin typeface="Arial" charset="0"/>
              </a:rPr>
              <a:t>	</a:t>
            </a:r>
            <a:r>
              <a:rPr lang="en-US" sz="2800" i="1" u="sng">
                <a:effectLst/>
                <a:latin typeface="Arial" charset="0"/>
              </a:rPr>
              <a:t>Câu 2:</a:t>
            </a:r>
          </a:p>
          <a:p>
            <a:pPr eaLnBrk="1" hangingPunct="1"/>
            <a:r>
              <a:rPr lang="en-US" sz="3600">
                <a:effectLst/>
                <a:latin typeface="Arial" charset="0"/>
              </a:rPr>
              <a:t>	Bệnh lao phổi có thể lây </a:t>
            </a:r>
          </a:p>
          <a:p>
            <a:pPr eaLnBrk="1" hangingPunct="1"/>
            <a:r>
              <a:rPr lang="en-US" sz="3600">
                <a:effectLst/>
                <a:latin typeface="Arial" charset="0"/>
              </a:rPr>
              <a:t>từ người bệnh sang người lành qua đường nào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slide(fromBottom)">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 to="" calcmode="lin" valueType="num">
                                      <p:cBhvr>
                                        <p:cTn id="12" dur="1" fill="hold"/>
                                        <p:tgtEl>
                                          <p:spTgt spid="22533">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2533">
                                            <p:txEl>
                                              <p:pRg st="2" end="2"/>
                                            </p:txEl>
                                          </p:spTgt>
                                        </p:tgtEl>
                                        <p:attrNameLst>
                                          <p:attrName>style.visibility</p:attrName>
                                        </p:attrNameLst>
                                      </p:cBhvr>
                                      <p:to>
                                        <p:strVal val="visible"/>
                                      </p:to>
                                    </p:set>
                                    <p:anim to="" calcmode="lin" valueType="num">
                                      <p:cBhvr>
                                        <p:cTn id="15" dur="1" fill="hold"/>
                                        <p:tgtEl>
                                          <p:spTgt spid="2253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4294967295"/>
          </p:nvPr>
        </p:nvSpPr>
        <p:spPr>
          <a:xfrm>
            <a:off x="1066800" y="2819400"/>
            <a:ext cx="7543800" cy="1981200"/>
          </a:xfrm>
        </p:spPr>
        <p:txBody>
          <a:bodyPr/>
          <a:lstStyle/>
          <a:p>
            <a:pPr eaLnBrk="1" hangingPunct="1">
              <a:buFontTx/>
              <a:buNone/>
            </a:pPr>
            <a:r>
              <a:rPr lang="en-US" b="1" smtClean="0">
                <a:solidFill>
                  <a:srgbClr val="CC3300"/>
                </a:solidFill>
                <a:latin typeface="Arial" charset="0"/>
              </a:rPr>
              <a:t>		Tim nằm ở vị trí nào trong lồng ngực?</a:t>
            </a:r>
          </a:p>
        </p:txBody>
      </p:sp>
      <p:pic>
        <p:nvPicPr>
          <p:cNvPr id="43011"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76805" name="AutoShape 5"/>
          <p:cNvSpPr>
            <a:spLocks noChangeArrowheads="1"/>
          </p:cNvSpPr>
          <p:nvPr/>
        </p:nvSpPr>
        <p:spPr bwMode="auto">
          <a:xfrm>
            <a:off x="0" y="27432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76806" name="AutoShape 6"/>
          <p:cNvSpPr>
            <a:spLocks noChangeArrowheads="1"/>
          </p:cNvSpPr>
          <p:nvPr/>
        </p:nvSpPr>
        <p:spPr bwMode="auto">
          <a:xfrm>
            <a:off x="0" y="35814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76807" name="AutoShape 7"/>
          <p:cNvSpPr>
            <a:spLocks noChangeArrowheads="1"/>
          </p:cNvSpPr>
          <p:nvPr/>
        </p:nvSpPr>
        <p:spPr bwMode="auto">
          <a:xfrm>
            <a:off x="0" y="43434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76808"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76809" name="AutoShape 9"/>
          <p:cNvSpPr>
            <a:spLocks noChangeArrowheads="1"/>
          </p:cNvSpPr>
          <p:nvPr/>
        </p:nvSpPr>
        <p:spPr bwMode="auto">
          <a:xfrm>
            <a:off x="0" y="60960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286000" y="4114800"/>
            <a:ext cx="5715000" cy="1981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p>
            <a:pPr algn="ctr" eaLnBrk="1" hangingPunct="1">
              <a:defRPr/>
            </a:pPr>
            <a:r>
              <a:rPr lang="en-US">
                <a:solidFill>
                  <a:srgbClr val="FF0066"/>
                </a:solidFill>
                <a:effectLst>
                  <a:outerShdw blurRad="38100" dist="38100" dir="2700000" algn="tl">
                    <a:srgbClr val="C0C0C0"/>
                  </a:outerShdw>
                </a:effectLst>
                <a:latin typeface="Arial"/>
              </a:rPr>
              <a:t>Nằm ở lồng ngực</a:t>
            </a:r>
          </a:p>
          <a:p>
            <a:pPr algn="ctr" eaLnBrk="1" hangingPunct="1">
              <a:defRPr/>
            </a:pPr>
            <a:r>
              <a:rPr lang="en-US">
                <a:solidFill>
                  <a:srgbClr val="FF0066"/>
                </a:solidFill>
                <a:effectLst>
                  <a:outerShdw blurRad="38100" dist="38100" dir="2700000" algn="tl">
                    <a:srgbClr val="C0C0C0"/>
                  </a:outerShdw>
                </a:effectLst>
                <a:latin typeface="Arial"/>
              </a:rPr>
              <a:t>phía bên trái </a:t>
            </a:r>
          </a:p>
        </p:txBody>
      </p:sp>
      <p:sp>
        <p:nvSpPr>
          <p:cNvPr id="43018" name="WordArt 11"/>
          <p:cNvSpPr>
            <a:spLocks noChangeArrowheads="1" noChangeShapeType="1" noTextEdit="1"/>
          </p:cNvSpPr>
          <p:nvPr/>
        </p:nvSpPr>
        <p:spPr bwMode="auto">
          <a:xfrm>
            <a:off x="2971800" y="685800"/>
            <a:ext cx="4953000" cy="13716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thứ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strips(downLeft)">
                                      <p:cBhvr>
                                        <p:cTn id="7" dur="500"/>
                                        <p:tgtEl>
                                          <p:spTgt spid="76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6805"/>
                                        </p:tgtEl>
                                        <p:attrNameLst>
                                          <p:attrName>ppt_w</p:attrName>
                                        </p:attrNameLst>
                                      </p:cBhvr>
                                      <p:tavLst>
                                        <p:tav tm="0">
                                          <p:val>
                                            <p:strVal val="ppt_w"/>
                                          </p:val>
                                        </p:tav>
                                        <p:tav tm="100000">
                                          <p:val>
                                            <p:strVal val="ppt_w*0.05"/>
                                          </p:val>
                                        </p:tav>
                                      </p:tavLst>
                                    </p:anim>
                                    <p:anim calcmode="lin" valueType="num">
                                      <p:cBhvr>
                                        <p:cTn id="12" dur="1000"/>
                                        <p:tgtEl>
                                          <p:spTgt spid="76805"/>
                                        </p:tgtEl>
                                        <p:attrNameLst>
                                          <p:attrName>ppt_h</p:attrName>
                                        </p:attrNameLst>
                                      </p:cBhvr>
                                      <p:tavLst>
                                        <p:tav tm="0">
                                          <p:val>
                                            <p:strVal val="ppt_h"/>
                                          </p:val>
                                        </p:tav>
                                        <p:tav tm="100000">
                                          <p:val>
                                            <p:strVal val="ppt_h"/>
                                          </p:val>
                                        </p:tav>
                                      </p:tavLst>
                                    </p:anim>
                                    <p:anim calcmode="lin" valueType="num">
                                      <p:cBhvr>
                                        <p:cTn id="13" dur="1000"/>
                                        <p:tgtEl>
                                          <p:spTgt spid="76805"/>
                                        </p:tgtEl>
                                        <p:attrNameLst>
                                          <p:attrName>ppt_x</p:attrName>
                                        </p:attrNameLst>
                                      </p:cBhvr>
                                      <p:tavLst>
                                        <p:tav tm="0">
                                          <p:val>
                                            <p:strVal val="ppt_x"/>
                                          </p:val>
                                        </p:tav>
                                        <p:tav tm="100000">
                                          <p:val>
                                            <p:strVal val="ppt_x-.2"/>
                                          </p:val>
                                        </p:tav>
                                      </p:tavLst>
                                    </p:anim>
                                    <p:anim calcmode="lin" valueType="num">
                                      <p:cBhvr>
                                        <p:cTn id="14" dur="1000"/>
                                        <p:tgtEl>
                                          <p:spTgt spid="76805"/>
                                        </p:tgtEl>
                                        <p:attrNameLst>
                                          <p:attrName>ppt_y</p:attrName>
                                        </p:attrNameLst>
                                      </p:cBhvr>
                                      <p:tavLst>
                                        <p:tav tm="0">
                                          <p:val>
                                            <p:strVal val="ppt_y"/>
                                          </p:val>
                                        </p:tav>
                                        <p:tav tm="100000">
                                          <p:val>
                                            <p:strVal val="ppt_y"/>
                                          </p:val>
                                        </p:tav>
                                      </p:tavLst>
                                    </p:anim>
                                    <p:animEffect transition="out" filter="fade">
                                      <p:cBhvr>
                                        <p:cTn id="15" dur="1000"/>
                                        <p:tgtEl>
                                          <p:spTgt spid="76805"/>
                                        </p:tgtEl>
                                      </p:cBhvr>
                                    </p:animEffect>
                                    <p:set>
                                      <p:cBhvr>
                                        <p:cTn id="16" dur="1" fill="hold">
                                          <p:stCondLst>
                                            <p:cond delay="999"/>
                                          </p:stCondLst>
                                        </p:cTn>
                                        <p:tgtEl>
                                          <p:spTgt spid="7680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builtIn="1"/>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6806"/>
                                        </p:tgtEl>
                                        <p:attrNameLst>
                                          <p:attrName>ppt_w</p:attrName>
                                        </p:attrNameLst>
                                      </p:cBhvr>
                                      <p:tavLst>
                                        <p:tav tm="0">
                                          <p:val>
                                            <p:strVal val="ppt_w"/>
                                          </p:val>
                                        </p:tav>
                                        <p:tav tm="100000">
                                          <p:val>
                                            <p:strVal val="ppt_w*0.05"/>
                                          </p:val>
                                        </p:tav>
                                      </p:tavLst>
                                    </p:anim>
                                    <p:anim calcmode="lin" valueType="num">
                                      <p:cBhvr>
                                        <p:cTn id="20" dur="1000"/>
                                        <p:tgtEl>
                                          <p:spTgt spid="76806"/>
                                        </p:tgtEl>
                                        <p:attrNameLst>
                                          <p:attrName>ppt_h</p:attrName>
                                        </p:attrNameLst>
                                      </p:cBhvr>
                                      <p:tavLst>
                                        <p:tav tm="0">
                                          <p:val>
                                            <p:strVal val="ppt_h"/>
                                          </p:val>
                                        </p:tav>
                                        <p:tav tm="100000">
                                          <p:val>
                                            <p:strVal val="ppt_h"/>
                                          </p:val>
                                        </p:tav>
                                      </p:tavLst>
                                    </p:anim>
                                    <p:anim calcmode="lin" valueType="num">
                                      <p:cBhvr>
                                        <p:cTn id="21" dur="1000"/>
                                        <p:tgtEl>
                                          <p:spTgt spid="76806"/>
                                        </p:tgtEl>
                                        <p:attrNameLst>
                                          <p:attrName>ppt_x</p:attrName>
                                        </p:attrNameLst>
                                      </p:cBhvr>
                                      <p:tavLst>
                                        <p:tav tm="0">
                                          <p:val>
                                            <p:strVal val="ppt_x"/>
                                          </p:val>
                                        </p:tav>
                                        <p:tav tm="100000">
                                          <p:val>
                                            <p:strVal val="ppt_x-.2"/>
                                          </p:val>
                                        </p:tav>
                                      </p:tavLst>
                                    </p:anim>
                                    <p:anim calcmode="lin" valueType="num">
                                      <p:cBhvr>
                                        <p:cTn id="22" dur="1000"/>
                                        <p:tgtEl>
                                          <p:spTgt spid="76806"/>
                                        </p:tgtEl>
                                        <p:attrNameLst>
                                          <p:attrName>ppt_y</p:attrName>
                                        </p:attrNameLst>
                                      </p:cBhvr>
                                      <p:tavLst>
                                        <p:tav tm="0">
                                          <p:val>
                                            <p:strVal val="ppt_y"/>
                                          </p:val>
                                        </p:tav>
                                        <p:tav tm="100000">
                                          <p:val>
                                            <p:strVal val="ppt_y"/>
                                          </p:val>
                                        </p:tav>
                                      </p:tavLst>
                                    </p:anim>
                                    <p:animEffect transition="out" filter="fade">
                                      <p:cBhvr>
                                        <p:cTn id="23" dur="1000"/>
                                        <p:tgtEl>
                                          <p:spTgt spid="76806"/>
                                        </p:tgtEl>
                                      </p:cBhvr>
                                    </p:animEffect>
                                    <p:set>
                                      <p:cBhvr>
                                        <p:cTn id="24" dur="1" fill="hold">
                                          <p:stCondLst>
                                            <p:cond delay="999"/>
                                          </p:stCondLst>
                                        </p:cTn>
                                        <p:tgtEl>
                                          <p:spTgt spid="7680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builtIn="1"/>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6807"/>
                                        </p:tgtEl>
                                        <p:attrNameLst>
                                          <p:attrName>ppt_w</p:attrName>
                                        </p:attrNameLst>
                                      </p:cBhvr>
                                      <p:tavLst>
                                        <p:tav tm="0">
                                          <p:val>
                                            <p:strVal val="ppt_w"/>
                                          </p:val>
                                        </p:tav>
                                        <p:tav tm="100000">
                                          <p:val>
                                            <p:strVal val="ppt_w*0.05"/>
                                          </p:val>
                                        </p:tav>
                                      </p:tavLst>
                                    </p:anim>
                                    <p:anim calcmode="lin" valueType="num">
                                      <p:cBhvr>
                                        <p:cTn id="28" dur="1000"/>
                                        <p:tgtEl>
                                          <p:spTgt spid="76807"/>
                                        </p:tgtEl>
                                        <p:attrNameLst>
                                          <p:attrName>ppt_h</p:attrName>
                                        </p:attrNameLst>
                                      </p:cBhvr>
                                      <p:tavLst>
                                        <p:tav tm="0">
                                          <p:val>
                                            <p:strVal val="ppt_h"/>
                                          </p:val>
                                        </p:tav>
                                        <p:tav tm="100000">
                                          <p:val>
                                            <p:strVal val="ppt_h"/>
                                          </p:val>
                                        </p:tav>
                                      </p:tavLst>
                                    </p:anim>
                                    <p:anim calcmode="lin" valueType="num">
                                      <p:cBhvr>
                                        <p:cTn id="29" dur="1000"/>
                                        <p:tgtEl>
                                          <p:spTgt spid="76807"/>
                                        </p:tgtEl>
                                        <p:attrNameLst>
                                          <p:attrName>ppt_x</p:attrName>
                                        </p:attrNameLst>
                                      </p:cBhvr>
                                      <p:tavLst>
                                        <p:tav tm="0">
                                          <p:val>
                                            <p:strVal val="ppt_x"/>
                                          </p:val>
                                        </p:tav>
                                        <p:tav tm="100000">
                                          <p:val>
                                            <p:strVal val="ppt_x-.2"/>
                                          </p:val>
                                        </p:tav>
                                      </p:tavLst>
                                    </p:anim>
                                    <p:anim calcmode="lin" valueType="num">
                                      <p:cBhvr>
                                        <p:cTn id="30" dur="1000"/>
                                        <p:tgtEl>
                                          <p:spTgt spid="76807"/>
                                        </p:tgtEl>
                                        <p:attrNameLst>
                                          <p:attrName>ppt_y</p:attrName>
                                        </p:attrNameLst>
                                      </p:cBhvr>
                                      <p:tavLst>
                                        <p:tav tm="0">
                                          <p:val>
                                            <p:strVal val="ppt_y"/>
                                          </p:val>
                                        </p:tav>
                                        <p:tav tm="100000">
                                          <p:val>
                                            <p:strVal val="ppt_y"/>
                                          </p:val>
                                        </p:tav>
                                      </p:tavLst>
                                    </p:anim>
                                    <p:animEffect transition="out" filter="fade">
                                      <p:cBhvr>
                                        <p:cTn id="31" dur="1000"/>
                                        <p:tgtEl>
                                          <p:spTgt spid="76807"/>
                                        </p:tgtEl>
                                      </p:cBhvr>
                                    </p:animEffect>
                                    <p:set>
                                      <p:cBhvr>
                                        <p:cTn id="32" dur="1" fill="hold">
                                          <p:stCondLst>
                                            <p:cond delay="999"/>
                                          </p:stCondLst>
                                        </p:cTn>
                                        <p:tgtEl>
                                          <p:spTgt spid="7680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builtIn="1"/>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6808"/>
                                        </p:tgtEl>
                                        <p:attrNameLst>
                                          <p:attrName>ppt_w</p:attrName>
                                        </p:attrNameLst>
                                      </p:cBhvr>
                                      <p:tavLst>
                                        <p:tav tm="0">
                                          <p:val>
                                            <p:strVal val="ppt_w"/>
                                          </p:val>
                                        </p:tav>
                                        <p:tav tm="100000">
                                          <p:val>
                                            <p:strVal val="ppt_w*0.05"/>
                                          </p:val>
                                        </p:tav>
                                      </p:tavLst>
                                    </p:anim>
                                    <p:anim calcmode="lin" valueType="num">
                                      <p:cBhvr>
                                        <p:cTn id="36" dur="1000"/>
                                        <p:tgtEl>
                                          <p:spTgt spid="76808"/>
                                        </p:tgtEl>
                                        <p:attrNameLst>
                                          <p:attrName>ppt_h</p:attrName>
                                        </p:attrNameLst>
                                      </p:cBhvr>
                                      <p:tavLst>
                                        <p:tav tm="0">
                                          <p:val>
                                            <p:strVal val="ppt_h"/>
                                          </p:val>
                                        </p:tav>
                                        <p:tav tm="100000">
                                          <p:val>
                                            <p:strVal val="ppt_h"/>
                                          </p:val>
                                        </p:tav>
                                      </p:tavLst>
                                    </p:anim>
                                    <p:anim calcmode="lin" valueType="num">
                                      <p:cBhvr>
                                        <p:cTn id="37" dur="1000"/>
                                        <p:tgtEl>
                                          <p:spTgt spid="76808"/>
                                        </p:tgtEl>
                                        <p:attrNameLst>
                                          <p:attrName>ppt_x</p:attrName>
                                        </p:attrNameLst>
                                      </p:cBhvr>
                                      <p:tavLst>
                                        <p:tav tm="0">
                                          <p:val>
                                            <p:strVal val="ppt_x"/>
                                          </p:val>
                                        </p:tav>
                                        <p:tav tm="100000">
                                          <p:val>
                                            <p:strVal val="ppt_x-.2"/>
                                          </p:val>
                                        </p:tav>
                                      </p:tavLst>
                                    </p:anim>
                                    <p:anim calcmode="lin" valueType="num">
                                      <p:cBhvr>
                                        <p:cTn id="38" dur="1000"/>
                                        <p:tgtEl>
                                          <p:spTgt spid="76808"/>
                                        </p:tgtEl>
                                        <p:attrNameLst>
                                          <p:attrName>ppt_y</p:attrName>
                                        </p:attrNameLst>
                                      </p:cBhvr>
                                      <p:tavLst>
                                        <p:tav tm="0">
                                          <p:val>
                                            <p:strVal val="ppt_y"/>
                                          </p:val>
                                        </p:tav>
                                        <p:tav tm="100000">
                                          <p:val>
                                            <p:strVal val="ppt_y"/>
                                          </p:val>
                                        </p:tav>
                                      </p:tavLst>
                                    </p:anim>
                                    <p:animEffect transition="out" filter="fade">
                                      <p:cBhvr>
                                        <p:cTn id="39" dur="1000"/>
                                        <p:tgtEl>
                                          <p:spTgt spid="76808"/>
                                        </p:tgtEl>
                                      </p:cBhvr>
                                    </p:animEffect>
                                    <p:set>
                                      <p:cBhvr>
                                        <p:cTn id="40" dur="1" fill="hold">
                                          <p:stCondLst>
                                            <p:cond delay="999"/>
                                          </p:stCondLst>
                                        </p:cTn>
                                        <p:tgtEl>
                                          <p:spTgt spid="7680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builtIn="1"/>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6809"/>
                                        </p:tgtEl>
                                        <p:attrNameLst>
                                          <p:attrName>ppt_w</p:attrName>
                                        </p:attrNameLst>
                                      </p:cBhvr>
                                      <p:tavLst>
                                        <p:tav tm="0">
                                          <p:val>
                                            <p:strVal val="ppt_w"/>
                                          </p:val>
                                        </p:tav>
                                        <p:tav tm="100000">
                                          <p:val>
                                            <p:strVal val="ppt_w*0.05"/>
                                          </p:val>
                                        </p:tav>
                                      </p:tavLst>
                                    </p:anim>
                                    <p:anim calcmode="lin" valueType="num">
                                      <p:cBhvr>
                                        <p:cTn id="44" dur="1000"/>
                                        <p:tgtEl>
                                          <p:spTgt spid="76809"/>
                                        </p:tgtEl>
                                        <p:attrNameLst>
                                          <p:attrName>ppt_h</p:attrName>
                                        </p:attrNameLst>
                                      </p:cBhvr>
                                      <p:tavLst>
                                        <p:tav tm="0">
                                          <p:val>
                                            <p:strVal val="ppt_h"/>
                                          </p:val>
                                        </p:tav>
                                        <p:tav tm="100000">
                                          <p:val>
                                            <p:strVal val="ppt_h"/>
                                          </p:val>
                                        </p:tav>
                                      </p:tavLst>
                                    </p:anim>
                                    <p:anim calcmode="lin" valueType="num">
                                      <p:cBhvr>
                                        <p:cTn id="45" dur="1000"/>
                                        <p:tgtEl>
                                          <p:spTgt spid="76809"/>
                                        </p:tgtEl>
                                        <p:attrNameLst>
                                          <p:attrName>ppt_x</p:attrName>
                                        </p:attrNameLst>
                                      </p:cBhvr>
                                      <p:tavLst>
                                        <p:tav tm="0">
                                          <p:val>
                                            <p:strVal val="ppt_x"/>
                                          </p:val>
                                        </p:tav>
                                        <p:tav tm="100000">
                                          <p:val>
                                            <p:strVal val="ppt_x-.2"/>
                                          </p:val>
                                        </p:tav>
                                      </p:tavLst>
                                    </p:anim>
                                    <p:anim calcmode="lin" valueType="num">
                                      <p:cBhvr>
                                        <p:cTn id="46" dur="1000"/>
                                        <p:tgtEl>
                                          <p:spTgt spid="76809"/>
                                        </p:tgtEl>
                                        <p:attrNameLst>
                                          <p:attrName>ppt_y</p:attrName>
                                        </p:attrNameLst>
                                      </p:cBhvr>
                                      <p:tavLst>
                                        <p:tav tm="0">
                                          <p:val>
                                            <p:strVal val="ppt_y"/>
                                          </p:val>
                                        </p:tav>
                                        <p:tav tm="100000">
                                          <p:val>
                                            <p:strVal val="ppt_y"/>
                                          </p:val>
                                        </p:tav>
                                      </p:tavLst>
                                    </p:anim>
                                    <p:animEffect transition="out" filter="fade">
                                      <p:cBhvr>
                                        <p:cTn id="47" dur="1000"/>
                                        <p:tgtEl>
                                          <p:spTgt spid="76809"/>
                                        </p:tgtEl>
                                      </p:cBhvr>
                                    </p:animEffect>
                                    <p:set>
                                      <p:cBhvr>
                                        <p:cTn id="48" dur="1" fill="hold">
                                          <p:stCondLst>
                                            <p:cond delay="999"/>
                                          </p:stCondLst>
                                        </p:cTn>
                                        <p:tgtEl>
                                          <p:spTgt spid="7680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builtIn="1"/>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P spid="76805" grpId="0" animBg="1"/>
      <p:bldP spid="76806" grpId="0" animBg="1"/>
      <p:bldP spid="76807" grpId="0" animBg="1"/>
      <p:bldP spid="76808" grpId="0" animBg="1"/>
      <p:bldP spid="76809" grpId="0" animBg="1"/>
      <p:bldP spid="1230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4294967295"/>
          </p:nvPr>
        </p:nvSpPr>
        <p:spPr>
          <a:xfrm>
            <a:off x="1066800" y="2819400"/>
            <a:ext cx="7543800" cy="1981200"/>
          </a:xfrm>
        </p:spPr>
        <p:txBody>
          <a:bodyPr/>
          <a:lstStyle/>
          <a:p>
            <a:pPr eaLnBrk="1" hangingPunct="1">
              <a:buFontTx/>
              <a:buNone/>
            </a:pPr>
            <a:r>
              <a:rPr lang="en-US" b="1" smtClean="0">
                <a:solidFill>
                  <a:srgbClr val="CC3300"/>
                </a:solidFill>
                <a:latin typeface="Arial" charset="0"/>
              </a:rPr>
              <a:t>		Mạch máu đi đến những đâu trong cơ thể người?</a:t>
            </a:r>
          </a:p>
        </p:txBody>
      </p:sp>
      <p:pic>
        <p:nvPicPr>
          <p:cNvPr id="44035"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78853" name="AutoShape 5"/>
          <p:cNvSpPr>
            <a:spLocks noChangeArrowheads="1"/>
          </p:cNvSpPr>
          <p:nvPr/>
        </p:nvSpPr>
        <p:spPr bwMode="auto">
          <a:xfrm>
            <a:off x="0" y="27432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78854" name="AutoShape 6"/>
          <p:cNvSpPr>
            <a:spLocks noChangeArrowheads="1"/>
          </p:cNvSpPr>
          <p:nvPr/>
        </p:nvSpPr>
        <p:spPr bwMode="auto">
          <a:xfrm>
            <a:off x="0" y="35814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78855" name="AutoShape 7"/>
          <p:cNvSpPr>
            <a:spLocks noChangeArrowheads="1"/>
          </p:cNvSpPr>
          <p:nvPr/>
        </p:nvSpPr>
        <p:spPr bwMode="auto">
          <a:xfrm>
            <a:off x="0" y="43434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78856"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78857" name="AutoShape 9"/>
          <p:cNvSpPr>
            <a:spLocks noChangeArrowheads="1"/>
          </p:cNvSpPr>
          <p:nvPr/>
        </p:nvSpPr>
        <p:spPr bwMode="auto">
          <a:xfrm>
            <a:off x="0" y="60960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286000" y="4114800"/>
            <a:ext cx="5715000" cy="1981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p>
            <a:pPr algn="ctr" eaLnBrk="1" hangingPunct="1">
              <a:defRPr/>
            </a:pPr>
            <a:r>
              <a:rPr lang="en-US">
                <a:solidFill>
                  <a:srgbClr val="FF0066"/>
                </a:solidFill>
                <a:effectLst>
                  <a:outerShdw blurRad="38100" dist="38100" dir="2700000" algn="tl">
                    <a:srgbClr val="C0C0C0"/>
                  </a:outerShdw>
                </a:effectLst>
                <a:latin typeface="Arial"/>
              </a:rPr>
              <a:t>Đi đến khắp nơi </a:t>
            </a:r>
          </a:p>
          <a:p>
            <a:pPr algn="ctr" eaLnBrk="1" hangingPunct="1">
              <a:defRPr/>
            </a:pPr>
            <a:r>
              <a:rPr lang="en-US">
                <a:solidFill>
                  <a:srgbClr val="FF0066"/>
                </a:solidFill>
                <a:effectLst>
                  <a:outerShdw blurRad="38100" dist="38100" dir="2700000" algn="tl">
                    <a:srgbClr val="C0C0C0"/>
                  </a:outerShdw>
                </a:effectLst>
                <a:latin typeface="Arial"/>
              </a:rPr>
              <a:t>trong cơ thể</a:t>
            </a:r>
          </a:p>
        </p:txBody>
      </p:sp>
      <p:sp>
        <p:nvSpPr>
          <p:cNvPr id="44042" name="WordArt 11"/>
          <p:cNvSpPr>
            <a:spLocks noChangeArrowheads="1" noChangeShapeType="1" noTextEdit="1"/>
          </p:cNvSpPr>
          <p:nvPr/>
        </p:nvSpPr>
        <p:spPr bwMode="auto">
          <a:xfrm>
            <a:off x="2971800" y="685800"/>
            <a:ext cx="4953000" cy="13716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thứ 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strips(downLeft)">
                                      <p:cBhvr>
                                        <p:cTn id="7" dur="500"/>
                                        <p:tgtEl>
                                          <p:spTgt spid="78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8853"/>
                                        </p:tgtEl>
                                        <p:attrNameLst>
                                          <p:attrName>ppt_w</p:attrName>
                                        </p:attrNameLst>
                                      </p:cBhvr>
                                      <p:tavLst>
                                        <p:tav tm="0">
                                          <p:val>
                                            <p:strVal val="ppt_w"/>
                                          </p:val>
                                        </p:tav>
                                        <p:tav tm="100000">
                                          <p:val>
                                            <p:strVal val="ppt_w*0.05"/>
                                          </p:val>
                                        </p:tav>
                                      </p:tavLst>
                                    </p:anim>
                                    <p:anim calcmode="lin" valueType="num">
                                      <p:cBhvr>
                                        <p:cTn id="12" dur="1000"/>
                                        <p:tgtEl>
                                          <p:spTgt spid="78853"/>
                                        </p:tgtEl>
                                        <p:attrNameLst>
                                          <p:attrName>ppt_h</p:attrName>
                                        </p:attrNameLst>
                                      </p:cBhvr>
                                      <p:tavLst>
                                        <p:tav tm="0">
                                          <p:val>
                                            <p:strVal val="ppt_h"/>
                                          </p:val>
                                        </p:tav>
                                        <p:tav tm="100000">
                                          <p:val>
                                            <p:strVal val="ppt_h"/>
                                          </p:val>
                                        </p:tav>
                                      </p:tavLst>
                                    </p:anim>
                                    <p:anim calcmode="lin" valueType="num">
                                      <p:cBhvr>
                                        <p:cTn id="13" dur="1000"/>
                                        <p:tgtEl>
                                          <p:spTgt spid="78853"/>
                                        </p:tgtEl>
                                        <p:attrNameLst>
                                          <p:attrName>ppt_x</p:attrName>
                                        </p:attrNameLst>
                                      </p:cBhvr>
                                      <p:tavLst>
                                        <p:tav tm="0">
                                          <p:val>
                                            <p:strVal val="ppt_x"/>
                                          </p:val>
                                        </p:tav>
                                        <p:tav tm="100000">
                                          <p:val>
                                            <p:strVal val="ppt_x-.2"/>
                                          </p:val>
                                        </p:tav>
                                      </p:tavLst>
                                    </p:anim>
                                    <p:anim calcmode="lin" valueType="num">
                                      <p:cBhvr>
                                        <p:cTn id="14" dur="1000"/>
                                        <p:tgtEl>
                                          <p:spTgt spid="78853"/>
                                        </p:tgtEl>
                                        <p:attrNameLst>
                                          <p:attrName>ppt_y</p:attrName>
                                        </p:attrNameLst>
                                      </p:cBhvr>
                                      <p:tavLst>
                                        <p:tav tm="0">
                                          <p:val>
                                            <p:strVal val="ppt_y"/>
                                          </p:val>
                                        </p:tav>
                                        <p:tav tm="100000">
                                          <p:val>
                                            <p:strVal val="ppt_y"/>
                                          </p:val>
                                        </p:tav>
                                      </p:tavLst>
                                    </p:anim>
                                    <p:animEffect transition="out" filter="fade">
                                      <p:cBhvr>
                                        <p:cTn id="15" dur="1000"/>
                                        <p:tgtEl>
                                          <p:spTgt spid="78853"/>
                                        </p:tgtEl>
                                      </p:cBhvr>
                                    </p:animEffect>
                                    <p:set>
                                      <p:cBhvr>
                                        <p:cTn id="16" dur="1" fill="hold">
                                          <p:stCondLst>
                                            <p:cond delay="999"/>
                                          </p:stCondLst>
                                        </p:cTn>
                                        <p:tgtEl>
                                          <p:spTgt spid="7885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builtIn="1"/>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8854"/>
                                        </p:tgtEl>
                                        <p:attrNameLst>
                                          <p:attrName>ppt_w</p:attrName>
                                        </p:attrNameLst>
                                      </p:cBhvr>
                                      <p:tavLst>
                                        <p:tav tm="0">
                                          <p:val>
                                            <p:strVal val="ppt_w"/>
                                          </p:val>
                                        </p:tav>
                                        <p:tav tm="100000">
                                          <p:val>
                                            <p:strVal val="ppt_w*0.05"/>
                                          </p:val>
                                        </p:tav>
                                      </p:tavLst>
                                    </p:anim>
                                    <p:anim calcmode="lin" valueType="num">
                                      <p:cBhvr>
                                        <p:cTn id="20" dur="1000"/>
                                        <p:tgtEl>
                                          <p:spTgt spid="78854"/>
                                        </p:tgtEl>
                                        <p:attrNameLst>
                                          <p:attrName>ppt_h</p:attrName>
                                        </p:attrNameLst>
                                      </p:cBhvr>
                                      <p:tavLst>
                                        <p:tav tm="0">
                                          <p:val>
                                            <p:strVal val="ppt_h"/>
                                          </p:val>
                                        </p:tav>
                                        <p:tav tm="100000">
                                          <p:val>
                                            <p:strVal val="ppt_h"/>
                                          </p:val>
                                        </p:tav>
                                      </p:tavLst>
                                    </p:anim>
                                    <p:anim calcmode="lin" valueType="num">
                                      <p:cBhvr>
                                        <p:cTn id="21" dur="1000"/>
                                        <p:tgtEl>
                                          <p:spTgt spid="78854"/>
                                        </p:tgtEl>
                                        <p:attrNameLst>
                                          <p:attrName>ppt_x</p:attrName>
                                        </p:attrNameLst>
                                      </p:cBhvr>
                                      <p:tavLst>
                                        <p:tav tm="0">
                                          <p:val>
                                            <p:strVal val="ppt_x"/>
                                          </p:val>
                                        </p:tav>
                                        <p:tav tm="100000">
                                          <p:val>
                                            <p:strVal val="ppt_x-.2"/>
                                          </p:val>
                                        </p:tav>
                                      </p:tavLst>
                                    </p:anim>
                                    <p:anim calcmode="lin" valueType="num">
                                      <p:cBhvr>
                                        <p:cTn id="22" dur="1000"/>
                                        <p:tgtEl>
                                          <p:spTgt spid="78854"/>
                                        </p:tgtEl>
                                        <p:attrNameLst>
                                          <p:attrName>ppt_y</p:attrName>
                                        </p:attrNameLst>
                                      </p:cBhvr>
                                      <p:tavLst>
                                        <p:tav tm="0">
                                          <p:val>
                                            <p:strVal val="ppt_y"/>
                                          </p:val>
                                        </p:tav>
                                        <p:tav tm="100000">
                                          <p:val>
                                            <p:strVal val="ppt_y"/>
                                          </p:val>
                                        </p:tav>
                                      </p:tavLst>
                                    </p:anim>
                                    <p:animEffect transition="out" filter="fade">
                                      <p:cBhvr>
                                        <p:cTn id="23" dur="1000"/>
                                        <p:tgtEl>
                                          <p:spTgt spid="78854"/>
                                        </p:tgtEl>
                                      </p:cBhvr>
                                    </p:animEffect>
                                    <p:set>
                                      <p:cBhvr>
                                        <p:cTn id="24" dur="1" fill="hold">
                                          <p:stCondLst>
                                            <p:cond delay="999"/>
                                          </p:stCondLst>
                                        </p:cTn>
                                        <p:tgtEl>
                                          <p:spTgt spid="78854"/>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builtIn="1"/>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8855"/>
                                        </p:tgtEl>
                                        <p:attrNameLst>
                                          <p:attrName>ppt_w</p:attrName>
                                        </p:attrNameLst>
                                      </p:cBhvr>
                                      <p:tavLst>
                                        <p:tav tm="0">
                                          <p:val>
                                            <p:strVal val="ppt_w"/>
                                          </p:val>
                                        </p:tav>
                                        <p:tav tm="100000">
                                          <p:val>
                                            <p:strVal val="ppt_w*0.05"/>
                                          </p:val>
                                        </p:tav>
                                      </p:tavLst>
                                    </p:anim>
                                    <p:anim calcmode="lin" valueType="num">
                                      <p:cBhvr>
                                        <p:cTn id="28" dur="1000"/>
                                        <p:tgtEl>
                                          <p:spTgt spid="78855"/>
                                        </p:tgtEl>
                                        <p:attrNameLst>
                                          <p:attrName>ppt_h</p:attrName>
                                        </p:attrNameLst>
                                      </p:cBhvr>
                                      <p:tavLst>
                                        <p:tav tm="0">
                                          <p:val>
                                            <p:strVal val="ppt_h"/>
                                          </p:val>
                                        </p:tav>
                                        <p:tav tm="100000">
                                          <p:val>
                                            <p:strVal val="ppt_h"/>
                                          </p:val>
                                        </p:tav>
                                      </p:tavLst>
                                    </p:anim>
                                    <p:anim calcmode="lin" valueType="num">
                                      <p:cBhvr>
                                        <p:cTn id="29" dur="1000"/>
                                        <p:tgtEl>
                                          <p:spTgt spid="78855"/>
                                        </p:tgtEl>
                                        <p:attrNameLst>
                                          <p:attrName>ppt_x</p:attrName>
                                        </p:attrNameLst>
                                      </p:cBhvr>
                                      <p:tavLst>
                                        <p:tav tm="0">
                                          <p:val>
                                            <p:strVal val="ppt_x"/>
                                          </p:val>
                                        </p:tav>
                                        <p:tav tm="100000">
                                          <p:val>
                                            <p:strVal val="ppt_x-.2"/>
                                          </p:val>
                                        </p:tav>
                                      </p:tavLst>
                                    </p:anim>
                                    <p:anim calcmode="lin" valueType="num">
                                      <p:cBhvr>
                                        <p:cTn id="30" dur="1000"/>
                                        <p:tgtEl>
                                          <p:spTgt spid="78855"/>
                                        </p:tgtEl>
                                        <p:attrNameLst>
                                          <p:attrName>ppt_y</p:attrName>
                                        </p:attrNameLst>
                                      </p:cBhvr>
                                      <p:tavLst>
                                        <p:tav tm="0">
                                          <p:val>
                                            <p:strVal val="ppt_y"/>
                                          </p:val>
                                        </p:tav>
                                        <p:tav tm="100000">
                                          <p:val>
                                            <p:strVal val="ppt_y"/>
                                          </p:val>
                                        </p:tav>
                                      </p:tavLst>
                                    </p:anim>
                                    <p:animEffect transition="out" filter="fade">
                                      <p:cBhvr>
                                        <p:cTn id="31" dur="1000"/>
                                        <p:tgtEl>
                                          <p:spTgt spid="78855"/>
                                        </p:tgtEl>
                                      </p:cBhvr>
                                    </p:animEffect>
                                    <p:set>
                                      <p:cBhvr>
                                        <p:cTn id="32" dur="1" fill="hold">
                                          <p:stCondLst>
                                            <p:cond delay="999"/>
                                          </p:stCondLst>
                                        </p:cTn>
                                        <p:tgtEl>
                                          <p:spTgt spid="7885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builtIn="1"/>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8856"/>
                                        </p:tgtEl>
                                        <p:attrNameLst>
                                          <p:attrName>ppt_w</p:attrName>
                                        </p:attrNameLst>
                                      </p:cBhvr>
                                      <p:tavLst>
                                        <p:tav tm="0">
                                          <p:val>
                                            <p:strVal val="ppt_w"/>
                                          </p:val>
                                        </p:tav>
                                        <p:tav tm="100000">
                                          <p:val>
                                            <p:strVal val="ppt_w*0.05"/>
                                          </p:val>
                                        </p:tav>
                                      </p:tavLst>
                                    </p:anim>
                                    <p:anim calcmode="lin" valueType="num">
                                      <p:cBhvr>
                                        <p:cTn id="36" dur="1000"/>
                                        <p:tgtEl>
                                          <p:spTgt spid="78856"/>
                                        </p:tgtEl>
                                        <p:attrNameLst>
                                          <p:attrName>ppt_h</p:attrName>
                                        </p:attrNameLst>
                                      </p:cBhvr>
                                      <p:tavLst>
                                        <p:tav tm="0">
                                          <p:val>
                                            <p:strVal val="ppt_h"/>
                                          </p:val>
                                        </p:tav>
                                        <p:tav tm="100000">
                                          <p:val>
                                            <p:strVal val="ppt_h"/>
                                          </p:val>
                                        </p:tav>
                                      </p:tavLst>
                                    </p:anim>
                                    <p:anim calcmode="lin" valueType="num">
                                      <p:cBhvr>
                                        <p:cTn id="37" dur="1000"/>
                                        <p:tgtEl>
                                          <p:spTgt spid="78856"/>
                                        </p:tgtEl>
                                        <p:attrNameLst>
                                          <p:attrName>ppt_x</p:attrName>
                                        </p:attrNameLst>
                                      </p:cBhvr>
                                      <p:tavLst>
                                        <p:tav tm="0">
                                          <p:val>
                                            <p:strVal val="ppt_x"/>
                                          </p:val>
                                        </p:tav>
                                        <p:tav tm="100000">
                                          <p:val>
                                            <p:strVal val="ppt_x-.2"/>
                                          </p:val>
                                        </p:tav>
                                      </p:tavLst>
                                    </p:anim>
                                    <p:anim calcmode="lin" valueType="num">
                                      <p:cBhvr>
                                        <p:cTn id="38" dur="1000"/>
                                        <p:tgtEl>
                                          <p:spTgt spid="78856"/>
                                        </p:tgtEl>
                                        <p:attrNameLst>
                                          <p:attrName>ppt_y</p:attrName>
                                        </p:attrNameLst>
                                      </p:cBhvr>
                                      <p:tavLst>
                                        <p:tav tm="0">
                                          <p:val>
                                            <p:strVal val="ppt_y"/>
                                          </p:val>
                                        </p:tav>
                                        <p:tav tm="100000">
                                          <p:val>
                                            <p:strVal val="ppt_y"/>
                                          </p:val>
                                        </p:tav>
                                      </p:tavLst>
                                    </p:anim>
                                    <p:animEffect transition="out" filter="fade">
                                      <p:cBhvr>
                                        <p:cTn id="39" dur="1000"/>
                                        <p:tgtEl>
                                          <p:spTgt spid="78856"/>
                                        </p:tgtEl>
                                      </p:cBhvr>
                                    </p:animEffect>
                                    <p:set>
                                      <p:cBhvr>
                                        <p:cTn id="40" dur="1" fill="hold">
                                          <p:stCondLst>
                                            <p:cond delay="999"/>
                                          </p:stCondLst>
                                        </p:cTn>
                                        <p:tgtEl>
                                          <p:spTgt spid="7885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builtIn="1"/>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8857"/>
                                        </p:tgtEl>
                                        <p:attrNameLst>
                                          <p:attrName>ppt_w</p:attrName>
                                        </p:attrNameLst>
                                      </p:cBhvr>
                                      <p:tavLst>
                                        <p:tav tm="0">
                                          <p:val>
                                            <p:strVal val="ppt_w"/>
                                          </p:val>
                                        </p:tav>
                                        <p:tav tm="100000">
                                          <p:val>
                                            <p:strVal val="ppt_w*0.05"/>
                                          </p:val>
                                        </p:tav>
                                      </p:tavLst>
                                    </p:anim>
                                    <p:anim calcmode="lin" valueType="num">
                                      <p:cBhvr>
                                        <p:cTn id="44" dur="1000"/>
                                        <p:tgtEl>
                                          <p:spTgt spid="78857"/>
                                        </p:tgtEl>
                                        <p:attrNameLst>
                                          <p:attrName>ppt_h</p:attrName>
                                        </p:attrNameLst>
                                      </p:cBhvr>
                                      <p:tavLst>
                                        <p:tav tm="0">
                                          <p:val>
                                            <p:strVal val="ppt_h"/>
                                          </p:val>
                                        </p:tav>
                                        <p:tav tm="100000">
                                          <p:val>
                                            <p:strVal val="ppt_h"/>
                                          </p:val>
                                        </p:tav>
                                      </p:tavLst>
                                    </p:anim>
                                    <p:anim calcmode="lin" valueType="num">
                                      <p:cBhvr>
                                        <p:cTn id="45" dur="1000"/>
                                        <p:tgtEl>
                                          <p:spTgt spid="78857"/>
                                        </p:tgtEl>
                                        <p:attrNameLst>
                                          <p:attrName>ppt_x</p:attrName>
                                        </p:attrNameLst>
                                      </p:cBhvr>
                                      <p:tavLst>
                                        <p:tav tm="0">
                                          <p:val>
                                            <p:strVal val="ppt_x"/>
                                          </p:val>
                                        </p:tav>
                                        <p:tav tm="100000">
                                          <p:val>
                                            <p:strVal val="ppt_x-.2"/>
                                          </p:val>
                                        </p:tav>
                                      </p:tavLst>
                                    </p:anim>
                                    <p:anim calcmode="lin" valueType="num">
                                      <p:cBhvr>
                                        <p:cTn id="46" dur="1000"/>
                                        <p:tgtEl>
                                          <p:spTgt spid="78857"/>
                                        </p:tgtEl>
                                        <p:attrNameLst>
                                          <p:attrName>ppt_y</p:attrName>
                                        </p:attrNameLst>
                                      </p:cBhvr>
                                      <p:tavLst>
                                        <p:tav tm="0">
                                          <p:val>
                                            <p:strVal val="ppt_y"/>
                                          </p:val>
                                        </p:tav>
                                        <p:tav tm="100000">
                                          <p:val>
                                            <p:strVal val="ppt_y"/>
                                          </p:val>
                                        </p:tav>
                                      </p:tavLst>
                                    </p:anim>
                                    <p:animEffect transition="out" filter="fade">
                                      <p:cBhvr>
                                        <p:cTn id="47" dur="1000"/>
                                        <p:tgtEl>
                                          <p:spTgt spid="78857"/>
                                        </p:tgtEl>
                                      </p:cBhvr>
                                    </p:animEffect>
                                    <p:set>
                                      <p:cBhvr>
                                        <p:cTn id="48" dur="1" fill="hold">
                                          <p:stCondLst>
                                            <p:cond delay="999"/>
                                          </p:stCondLst>
                                        </p:cTn>
                                        <p:tgtEl>
                                          <p:spTgt spid="7885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builtIn="1"/>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P spid="78853" grpId="0" animBg="1"/>
      <p:bldP spid="78854" grpId="0" animBg="1"/>
      <p:bldP spid="78855" grpId="0" animBg="1"/>
      <p:bldP spid="78856" grpId="0" animBg="1"/>
      <p:bldP spid="78857" grpId="0" animBg="1"/>
      <p:bldP spid="1230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1066800" y="2819400"/>
            <a:ext cx="7543800" cy="1981200"/>
          </a:xfrm>
        </p:spPr>
        <p:txBody>
          <a:bodyPr/>
          <a:lstStyle/>
          <a:p>
            <a:pPr eaLnBrk="1" hangingPunct="1">
              <a:buFontTx/>
              <a:buNone/>
            </a:pPr>
            <a:r>
              <a:rPr lang="en-US" b="1" smtClean="0">
                <a:solidFill>
                  <a:srgbClr val="CC3300"/>
                </a:solidFill>
                <a:latin typeface="Arial" charset="0"/>
              </a:rPr>
              <a:t>		Cơ quan tuần hoàn có nhiệm vụ gì?</a:t>
            </a:r>
          </a:p>
        </p:txBody>
      </p:sp>
      <p:pic>
        <p:nvPicPr>
          <p:cNvPr id="45059" name="Picture 10" descr="Bellcoll"/>
          <p:cNvPicPr>
            <a:picLocks noChangeAspect="1" noChangeArrowheads="1" noCrop="1"/>
          </p:cNvPicPr>
          <p:nvPr/>
        </p:nvPicPr>
        <p:blipFill>
          <a:blip r:embed="rId4"/>
          <a:srcRect/>
          <a:stretch>
            <a:fillRect/>
          </a:stretch>
        </p:blipFill>
        <p:spPr bwMode="auto">
          <a:xfrm>
            <a:off x="0" y="0"/>
            <a:ext cx="2590800" cy="3124200"/>
          </a:xfrm>
          <a:prstGeom prst="rect">
            <a:avLst/>
          </a:prstGeom>
          <a:noFill/>
          <a:ln w="9525">
            <a:noFill/>
            <a:miter lim="800000"/>
            <a:headEnd/>
            <a:tailEnd/>
          </a:ln>
        </p:spPr>
      </p:pic>
      <p:sp>
        <p:nvSpPr>
          <p:cNvPr id="77829" name="AutoShape 5"/>
          <p:cNvSpPr>
            <a:spLocks noChangeArrowheads="1"/>
          </p:cNvSpPr>
          <p:nvPr/>
        </p:nvSpPr>
        <p:spPr bwMode="auto">
          <a:xfrm>
            <a:off x="0" y="27432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800000"/>
                </a:solidFill>
                <a:effectLst/>
                <a:latin typeface="Arial" charset="0"/>
              </a:rPr>
              <a:t>1</a:t>
            </a:r>
          </a:p>
        </p:txBody>
      </p:sp>
      <p:sp>
        <p:nvSpPr>
          <p:cNvPr id="77830" name="AutoShape 6"/>
          <p:cNvSpPr>
            <a:spLocks noChangeArrowheads="1"/>
          </p:cNvSpPr>
          <p:nvPr/>
        </p:nvSpPr>
        <p:spPr bwMode="auto">
          <a:xfrm>
            <a:off x="0" y="35814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2</a:t>
            </a:r>
          </a:p>
        </p:txBody>
      </p:sp>
      <p:sp>
        <p:nvSpPr>
          <p:cNvPr id="77831" name="AutoShape 7"/>
          <p:cNvSpPr>
            <a:spLocks noChangeArrowheads="1"/>
          </p:cNvSpPr>
          <p:nvPr/>
        </p:nvSpPr>
        <p:spPr bwMode="auto">
          <a:xfrm>
            <a:off x="0" y="43434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3</a:t>
            </a:r>
          </a:p>
        </p:txBody>
      </p:sp>
      <p:sp>
        <p:nvSpPr>
          <p:cNvPr id="77832"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4</a:t>
            </a:r>
          </a:p>
        </p:txBody>
      </p:sp>
      <p:sp>
        <p:nvSpPr>
          <p:cNvPr id="77833" name="AutoShape 9"/>
          <p:cNvSpPr>
            <a:spLocks noChangeArrowheads="1"/>
          </p:cNvSpPr>
          <p:nvPr/>
        </p:nvSpPr>
        <p:spPr bwMode="auto">
          <a:xfrm>
            <a:off x="0" y="60960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eaLnBrk="1" hangingPunct="1"/>
            <a:r>
              <a:rPr lang="en-US" sz="40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362200" y="4495800"/>
            <a:ext cx="5715000" cy="1981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p>
            <a:pPr algn="ctr" eaLnBrk="1" hangingPunct="1">
              <a:defRPr/>
            </a:pPr>
            <a:r>
              <a:rPr lang="en-US">
                <a:solidFill>
                  <a:srgbClr val="FF0066"/>
                </a:solidFill>
                <a:effectLst>
                  <a:outerShdw blurRad="38100" dist="38100" dir="2700000" algn="tl">
                    <a:srgbClr val="C0C0C0"/>
                  </a:outerShdw>
                </a:effectLst>
                <a:latin typeface="Arial"/>
              </a:rPr>
              <a:t>Vận chuyển máu </a:t>
            </a:r>
          </a:p>
          <a:p>
            <a:pPr algn="ctr" eaLnBrk="1" hangingPunct="1">
              <a:defRPr/>
            </a:pPr>
            <a:r>
              <a:rPr lang="en-US">
                <a:solidFill>
                  <a:srgbClr val="FF0066"/>
                </a:solidFill>
                <a:effectLst>
                  <a:outerShdw blurRad="38100" dist="38100" dir="2700000" algn="tl">
                    <a:srgbClr val="C0C0C0"/>
                  </a:outerShdw>
                </a:effectLst>
                <a:latin typeface="Arial"/>
              </a:rPr>
              <a:t>đi nuôi khắp cơ thể</a:t>
            </a:r>
          </a:p>
        </p:txBody>
      </p:sp>
      <p:sp>
        <p:nvSpPr>
          <p:cNvPr id="45066" name="WordArt 11"/>
          <p:cNvSpPr>
            <a:spLocks noChangeArrowheads="1" noChangeShapeType="1" noTextEdit="1"/>
          </p:cNvSpPr>
          <p:nvPr/>
        </p:nvSpPr>
        <p:spPr bwMode="auto">
          <a:xfrm>
            <a:off x="2971800" y="685800"/>
            <a:ext cx="4953000" cy="13716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00FF"/>
                </a:solidFill>
                <a:effectLst>
                  <a:outerShdw dist="35921" dir="2700000" algn="ctr" rotWithShape="0">
                    <a:srgbClr val="C0C0C0">
                      <a:alpha val="79999"/>
                    </a:srgbClr>
                  </a:outerShdw>
                </a:effectLst>
                <a:latin typeface="Arial"/>
                <a:cs typeface="Arial"/>
              </a:rPr>
              <a:t>Câu hỏi thứ 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p:cTn id="7" dur="1000" fill="hold"/>
                                        <p:tgtEl>
                                          <p:spTgt spid="778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78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82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xit" presetSubtype="0" decel="100000" fill="hold" grpId="0" nodeType="clickEffect">
                                  <p:stCondLst>
                                    <p:cond delay="0"/>
                                  </p:stCondLst>
                                  <p:childTnLst>
                                    <p:anim calcmode="lin" valueType="num">
                                      <p:cBhvr>
                                        <p:cTn id="13" dur="1000"/>
                                        <p:tgtEl>
                                          <p:spTgt spid="77829"/>
                                        </p:tgtEl>
                                        <p:attrNameLst>
                                          <p:attrName>ppt_w</p:attrName>
                                        </p:attrNameLst>
                                      </p:cBhvr>
                                      <p:tavLst>
                                        <p:tav tm="0">
                                          <p:val>
                                            <p:strVal val="ppt_w"/>
                                          </p:val>
                                        </p:tav>
                                        <p:tav tm="100000">
                                          <p:val>
                                            <p:strVal val="ppt_w*0.05"/>
                                          </p:val>
                                        </p:tav>
                                      </p:tavLst>
                                    </p:anim>
                                    <p:anim calcmode="lin" valueType="num">
                                      <p:cBhvr>
                                        <p:cTn id="14" dur="1000"/>
                                        <p:tgtEl>
                                          <p:spTgt spid="77829"/>
                                        </p:tgtEl>
                                        <p:attrNameLst>
                                          <p:attrName>ppt_h</p:attrName>
                                        </p:attrNameLst>
                                      </p:cBhvr>
                                      <p:tavLst>
                                        <p:tav tm="0">
                                          <p:val>
                                            <p:strVal val="ppt_h"/>
                                          </p:val>
                                        </p:tav>
                                        <p:tav tm="100000">
                                          <p:val>
                                            <p:strVal val="ppt_h"/>
                                          </p:val>
                                        </p:tav>
                                      </p:tavLst>
                                    </p:anim>
                                    <p:anim calcmode="lin" valueType="num">
                                      <p:cBhvr>
                                        <p:cTn id="15" dur="1000"/>
                                        <p:tgtEl>
                                          <p:spTgt spid="77829"/>
                                        </p:tgtEl>
                                        <p:attrNameLst>
                                          <p:attrName>ppt_x</p:attrName>
                                        </p:attrNameLst>
                                      </p:cBhvr>
                                      <p:tavLst>
                                        <p:tav tm="0">
                                          <p:val>
                                            <p:strVal val="ppt_x"/>
                                          </p:val>
                                        </p:tav>
                                        <p:tav tm="100000">
                                          <p:val>
                                            <p:strVal val="ppt_x-.2"/>
                                          </p:val>
                                        </p:tav>
                                      </p:tavLst>
                                    </p:anim>
                                    <p:anim calcmode="lin" valueType="num">
                                      <p:cBhvr>
                                        <p:cTn id="16" dur="1000"/>
                                        <p:tgtEl>
                                          <p:spTgt spid="77829"/>
                                        </p:tgtEl>
                                        <p:attrNameLst>
                                          <p:attrName>ppt_y</p:attrName>
                                        </p:attrNameLst>
                                      </p:cBhvr>
                                      <p:tavLst>
                                        <p:tav tm="0">
                                          <p:val>
                                            <p:strVal val="ppt_y"/>
                                          </p:val>
                                        </p:tav>
                                        <p:tav tm="100000">
                                          <p:val>
                                            <p:strVal val="ppt_y"/>
                                          </p:val>
                                        </p:tav>
                                      </p:tavLst>
                                    </p:anim>
                                    <p:animEffect transition="out" filter="fade">
                                      <p:cBhvr>
                                        <p:cTn id="17" dur="1000"/>
                                        <p:tgtEl>
                                          <p:spTgt spid="77829"/>
                                        </p:tgtEl>
                                      </p:cBhvr>
                                    </p:animEffect>
                                    <p:set>
                                      <p:cBhvr>
                                        <p:cTn id="18" dur="1" fill="hold">
                                          <p:stCondLst>
                                            <p:cond delay="999"/>
                                          </p:stCondLst>
                                        </p:cTn>
                                        <p:tgtEl>
                                          <p:spTgt spid="7782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builtIn="1"/>
                                        </p:tgtEl>
                                      </p:cMediaNode>
                                    </p:audio>
                                  </p:subTnLst>
                                </p:cTn>
                              </p:par>
                            </p:childTnLst>
                          </p:cTn>
                        </p:par>
                        <p:par>
                          <p:cTn id="19" fill="hold" nodeType="afterGroup">
                            <p:stCondLst>
                              <p:cond delay="1000"/>
                            </p:stCondLst>
                            <p:childTnLst>
                              <p:par>
                                <p:cTn id="20" presetID="54" presetClass="exit" presetSubtype="0" decel="100000" fill="hold" grpId="0" nodeType="afterEffect">
                                  <p:stCondLst>
                                    <p:cond delay="0"/>
                                  </p:stCondLst>
                                  <p:childTnLst>
                                    <p:anim calcmode="lin" valueType="num">
                                      <p:cBhvr>
                                        <p:cTn id="21" dur="1000"/>
                                        <p:tgtEl>
                                          <p:spTgt spid="77830"/>
                                        </p:tgtEl>
                                        <p:attrNameLst>
                                          <p:attrName>ppt_w</p:attrName>
                                        </p:attrNameLst>
                                      </p:cBhvr>
                                      <p:tavLst>
                                        <p:tav tm="0">
                                          <p:val>
                                            <p:strVal val="ppt_w"/>
                                          </p:val>
                                        </p:tav>
                                        <p:tav tm="100000">
                                          <p:val>
                                            <p:strVal val="ppt_w*0.05"/>
                                          </p:val>
                                        </p:tav>
                                      </p:tavLst>
                                    </p:anim>
                                    <p:anim calcmode="lin" valueType="num">
                                      <p:cBhvr>
                                        <p:cTn id="22" dur="1000"/>
                                        <p:tgtEl>
                                          <p:spTgt spid="77830"/>
                                        </p:tgtEl>
                                        <p:attrNameLst>
                                          <p:attrName>ppt_h</p:attrName>
                                        </p:attrNameLst>
                                      </p:cBhvr>
                                      <p:tavLst>
                                        <p:tav tm="0">
                                          <p:val>
                                            <p:strVal val="ppt_h"/>
                                          </p:val>
                                        </p:tav>
                                        <p:tav tm="100000">
                                          <p:val>
                                            <p:strVal val="ppt_h"/>
                                          </p:val>
                                        </p:tav>
                                      </p:tavLst>
                                    </p:anim>
                                    <p:anim calcmode="lin" valueType="num">
                                      <p:cBhvr>
                                        <p:cTn id="23" dur="1000"/>
                                        <p:tgtEl>
                                          <p:spTgt spid="77830"/>
                                        </p:tgtEl>
                                        <p:attrNameLst>
                                          <p:attrName>ppt_x</p:attrName>
                                        </p:attrNameLst>
                                      </p:cBhvr>
                                      <p:tavLst>
                                        <p:tav tm="0">
                                          <p:val>
                                            <p:strVal val="ppt_x"/>
                                          </p:val>
                                        </p:tav>
                                        <p:tav tm="100000">
                                          <p:val>
                                            <p:strVal val="ppt_x-.2"/>
                                          </p:val>
                                        </p:tav>
                                      </p:tavLst>
                                    </p:anim>
                                    <p:anim calcmode="lin" valueType="num">
                                      <p:cBhvr>
                                        <p:cTn id="24" dur="1000"/>
                                        <p:tgtEl>
                                          <p:spTgt spid="77830"/>
                                        </p:tgtEl>
                                        <p:attrNameLst>
                                          <p:attrName>ppt_y</p:attrName>
                                        </p:attrNameLst>
                                      </p:cBhvr>
                                      <p:tavLst>
                                        <p:tav tm="0">
                                          <p:val>
                                            <p:strVal val="ppt_y"/>
                                          </p:val>
                                        </p:tav>
                                        <p:tav tm="100000">
                                          <p:val>
                                            <p:strVal val="ppt_y"/>
                                          </p:val>
                                        </p:tav>
                                      </p:tavLst>
                                    </p:anim>
                                    <p:animEffect transition="out" filter="fade">
                                      <p:cBhvr>
                                        <p:cTn id="25" dur="1000"/>
                                        <p:tgtEl>
                                          <p:spTgt spid="77830"/>
                                        </p:tgtEl>
                                      </p:cBhvr>
                                    </p:animEffect>
                                    <p:set>
                                      <p:cBhvr>
                                        <p:cTn id="26" dur="1" fill="hold">
                                          <p:stCondLst>
                                            <p:cond delay="999"/>
                                          </p:stCondLst>
                                        </p:cTn>
                                        <p:tgtEl>
                                          <p:spTgt spid="7783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ick.wav" builtIn="1"/>
                                        </p:tgtEl>
                                      </p:cMediaNode>
                                    </p:audio>
                                  </p:subTnLst>
                                </p:cTn>
                              </p:par>
                            </p:childTnLst>
                          </p:cTn>
                        </p:par>
                        <p:par>
                          <p:cTn id="27" fill="hold" nodeType="afterGroup">
                            <p:stCondLst>
                              <p:cond delay="2000"/>
                            </p:stCondLst>
                            <p:childTnLst>
                              <p:par>
                                <p:cTn id="28" presetID="54" presetClass="exit" presetSubtype="0" decel="100000" fill="hold" grpId="0" nodeType="afterEffect">
                                  <p:stCondLst>
                                    <p:cond delay="0"/>
                                  </p:stCondLst>
                                  <p:childTnLst>
                                    <p:anim calcmode="lin" valueType="num">
                                      <p:cBhvr>
                                        <p:cTn id="29" dur="1000"/>
                                        <p:tgtEl>
                                          <p:spTgt spid="77831"/>
                                        </p:tgtEl>
                                        <p:attrNameLst>
                                          <p:attrName>ppt_w</p:attrName>
                                        </p:attrNameLst>
                                      </p:cBhvr>
                                      <p:tavLst>
                                        <p:tav tm="0">
                                          <p:val>
                                            <p:strVal val="ppt_w"/>
                                          </p:val>
                                        </p:tav>
                                        <p:tav tm="100000">
                                          <p:val>
                                            <p:strVal val="ppt_w*0.05"/>
                                          </p:val>
                                        </p:tav>
                                      </p:tavLst>
                                    </p:anim>
                                    <p:anim calcmode="lin" valueType="num">
                                      <p:cBhvr>
                                        <p:cTn id="30" dur="1000"/>
                                        <p:tgtEl>
                                          <p:spTgt spid="77831"/>
                                        </p:tgtEl>
                                        <p:attrNameLst>
                                          <p:attrName>ppt_h</p:attrName>
                                        </p:attrNameLst>
                                      </p:cBhvr>
                                      <p:tavLst>
                                        <p:tav tm="0">
                                          <p:val>
                                            <p:strVal val="ppt_h"/>
                                          </p:val>
                                        </p:tav>
                                        <p:tav tm="100000">
                                          <p:val>
                                            <p:strVal val="ppt_h"/>
                                          </p:val>
                                        </p:tav>
                                      </p:tavLst>
                                    </p:anim>
                                    <p:anim calcmode="lin" valueType="num">
                                      <p:cBhvr>
                                        <p:cTn id="31" dur="1000"/>
                                        <p:tgtEl>
                                          <p:spTgt spid="77831"/>
                                        </p:tgtEl>
                                        <p:attrNameLst>
                                          <p:attrName>ppt_x</p:attrName>
                                        </p:attrNameLst>
                                      </p:cBhvr>
                                      <p:tavLst>
                                        <p:tav tm="0">
                                          <p:val>
                                            <p:strVal val="ppt_x"/>
                                          </p:val>
                                        </p:tav>
                                        <p:tav tm="100000">
                                          <p:val>
                                            <p:strVal val="ppt_x-.2"/>
                                          </p:val>
                                        </p:tav>
                                      </p:tavLst>
                                    </p:anim>
                                    <p:anim calcmode="lin" valueType="num">
                                      <p:cBhvr>
                                        <p:cTn id="32" dur="1000"/>
                                        <p:tgtEl>
                                          <p:spTgt spid="77831"/>
                                        </p:tgtEl>
                                        <p:attrNameLst>
                                          <p:attrName>ppt_y</p:attrName>
                                        </p:attrNameLst>
                                      </p:cBhvr>
                                      <p:tavLst>
                                        <p:tav tm="0">
                                          <p:val>
                                            <p:strVal val="ppt_y"/>
                                          </p:val>
                                        </p:tav>
                                        <p:tav tm="100000">
                                          <p:val>
                                            <p:strVal val="ppt_y"/>
                                          </p:val>
                                        </p:tav>
                                      </p:tavLst>
                                    </p:anim>
                                    <p:animEffect transition="out" filter="fade">
                                      <p:cBhvr>
                                        <p:cTn id="33" dur="1000"/>
                                        <p:tgtEl>
                                          <p:spTgt spid="77831"/>
                                        </p:tgtEl>
                                      </p:cBhvr>
                                    </p:animEffect>
                                    <p:set>
                                      <p:cBhvr>
                                        <p:cTn id="34" dur="1" fill="hold">
                                          <p:stCondLst>
                                            <p:cond delay="999"/>
                                          </p:stCondLst>
                                        </p:cTn>
                                        <p:tgtEl>
                                          <p:spTgt spid="77831"/>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lick.wav" builtIn="1"/>
                                        </p:tgtEl>
                                      </p:cMediaNode>
                                    </p:audio>
                                  </p:subTnLst>
                                </p:cTn>
                              </p:par>
                            </p:childTnLst>
                          </p:cTn>
                        </p:par>
                        <p:par>
                          <p:cTn id="35" fill="hold" nodeType="afterGroup">
                            <p:stCondLst>
                              <p:cond delay="3000"/>
                            </p:stCondLst>
                            <p:childTnLst>
                              <p:par>
                                <p:cTn id="36" presetID="54" presetClass="exit" presetSubtype="0" decel="100000" fill="hold" grpId="0" nodeType="afterEffect">
                                  <p:stCondLst>
                                    <p:cond delay="0"/>
                                  </p:stCondLst>
                                  <p:childTnLst>
                                    <p:anim calcmode="lin" valueType="num">
                                      <p:cBhvr>
                                        <p:cTn id="37" dur="1000"/>
                                        <p:tgtEl>
                                          <p:spTgt spid="77832"/>
                                        </p:tgtEl>
                                        <p:attrNameLst>
                                          <p:attrName>ppt_w</p:attrName>
                                        </p:attrNameLst>
                                      </p:cBhvr>
                                      <p:tavLst>
                                        <p:tav tm="0">
                                          <p:val>
                                            <p:strVal val="ppt_w"/>
                                          </p:val>
                                        </p:tav>
                                        <p:tav tm="100000">
                                          <p:val>
                                            <p:strVal val="ppt_w*0.05"/>
                                          </p:val>
                                        </p:tav>
                                      </p:tavLst>
                                    </p:anim>
                                    <p:anim calcmode="lin" valueType="num">
                                      <p:cBhvr>
                                        <p:cTn id="38" dur="1000"/>
                                        <p:tgtEl>
                                          <p:spTgt spid="77832"/>
                                        </p:tgtEl>
                                        <p:attrNameLst>
                                          <p:attrName>ppt_h</p:attrName>
                                        </p:attrNameLst>
                                      </p:cBhvr>
                                      <p:tavLst>
                                        <p:tav tm="0">
                                          <p:val>
                                            <p:strVal val="ppt_h"/>
                                          </p:val>
                                        </p:tav>
                                        <p:tav tm="100000">
                                          <p:val>
                                            <p:strVal val="ppt_h"/>
                                          </p:val>
                                        </p:tav>
                                      </p:tavLst>
                                    </p:anim>
                                    <p:anim calcmode="lin" valueType="num">
                                      <p:cBhvr>
                                        <p:cTn id="39" dur="1000"/>
                                        <p:tgtEl>
                                          <p:spTgt spid="77832"/>
                                        </p:tgtEl>
                                        <p:attrNameLst>
                                          <p:attrName>ppt_x</p:attrName>
                                        </p:attrNameLst>
                                      </p:cBhvr>
                                      <p:tavLst>
                                        <p:tav tm="0">
                                          <p:val>
                                            <p:strVal val="ppt_x"/>
                                          </p:val>
                                        </p:tav>
                                        <p:tav tm="100000">
                                          <p:val>
                                            <p:strVal val="ppt_x-.2"/>
                                          </p:val>
                                        </p:tav>
                                      </p:tavLst>
                                    </p:anim>
                                    <p:anim calcmode="lin" valueType="num">
                                      <p:cBhvr>
                                        <p:cTn id="40" dur="1000"/>
                                        <p:tgtEl>
                                          <p:spTgt spid="77832"/>
                                        </p:tgtEl>
                                        <p:attrNameLst>
                                          <p:attrName>ppt_y</p:attrName>
                                        </p:attrNameLst>
                                      </p:cBhvr>
                                      <p:tavLst>
                                        <p:tav tm="0">
                                          <p:val>
                                            <p:strVal val="ppt_y"/>
                                          </p:val>
                                        </p:tav>
                                        <p:tav tm="100000">
                                          <p:val>
                                            <p:strVal val="ppt_y"/>
                                          </p:val>
                                        </p:tav>
                                      </p:tavLst>
                                    </p:anim>
                                    <p:animEffect transition="out" filter="fade">
                                      <p:cBhvr>
                                        <p:cTn id="41" dur="1000"/>
                                        <p:tgtEl>
                                          <p:spTgt spid="77832"/>
                                        </p:tgtEl>
                                      </p:cBhvr>
                                    </p:animEffect>
                                    <p:set>
                                      <p:cBhvr>
                                        <p:cTn id="42" dur="1" fill="hold">
                                          <p:stCondLst>
                                            <p:cond delay="999"/>
                                          </p:stCondLst>
                                        </p:cTn>
                                        <p:tgtEl>
                                          <p:spTgt spid="77832"/>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lick.wav" builtIn="1"/>
                                        </p:tgtEl>
                                      </p:cMediaNode>
                                    </p:audio>
                                  </p:subTnLst>
                                </p:cTn>
                              </p:par>
                            </p:childTnLst>
                          </p:cTn>
                        </p:par>
                        <p:par>
                          <p:cTn id="43" fill="hold" nodeType="afterGroup">
                            <p:stCondLst>
                              <p:cond delay="4000"/>
                            </p:stCondLst>
                            <p:childTnLst>
                              <p:par>
                                <p:cTn id="44" presetID="54" presetClass="exit" presetSubtype="0" decel="100000" fill="hold" grpId="0" nodeType="afterEffect">
                                  <p:stCondLst>
                                    <p:cond delay="0"/>
                                  </p:stCondLst>
                                  <p:childTnLst>
                                    <p:anim calcmode="lin" valueType="num">
                                      <p:cBhvr>
                                        <p:cTn id="45" dur="1000"/>
                                        <p:tgtEl>
                                          <p:spTgt spid="77833"/>
                                        </p:tgtEl>
                                        <p:attrNameLst>
                                          <p:attrName>ppt_w</p:attrName>
                                        </p:attrNameLst>
                                      </p:cBhvr>
                                      <p:tavLst>
                                        <p:tav tm="0">
                                          <p:val>
                                            <p:strVal val="ppt_w"/>
                                          </p:val>
                                        </p:tav>
                                        <p:tav tm="100000">
                                          <p:val>
                                            <p:strVal val="ppt_w*0.05"/>
                                          </p:val>
                                        </p:tav>
                                      </p:tavLst>
                                    </p:anim>
                                    <p:anim calcmode="lin" valueType="num">
                                      <p:cBhvr>
                                        <p:cTn id="46" dur="1000"/>
                                        <p:tgtEl>
                                          <p:spTgt spid="77833"/>
                                        </p:tgtEl>
                                        <p:attrNameLst>
                                          <p:attrName>ppt_h</p:attrName>
                                        </p:attrNameLst>
                                      </p:cBhvr>
                                      <p:tavLst>
                                        <p:tav tm="0">
                                          <p:val>
                                            <p:strVal val="ppt_h"/>
                                          </p:val>
                                        </p:tav>
                                        <p:tav tm="100000">
                                          <p:val>
                                            <p:strVal val="ppt_h"/>
                                          </p:val>
                                        </p:tav>
                                      </p:tavLst>
                                    </p:anim>
                                    <p:anim calcmode="lin" valueType="num">
                                      <p:cBhvr>
                                        <p:cTn id="47" dur="1000"/>
                                        <p:tgtEl>
                                          <p:spTgt spid="77833"/>
                                        </p:tgtEl>
                                        <p:attrNameLst>
                                          <p:attrName>ppt_x</p:attrName>
                                        </p:attrNameLst>
                                      </p:cBhvr>
                                      <p:tavLst>
                                        <p:tav tm="0">
                                          <p:val>
                                            <p:strVal val="ppt_x"/>
                                          </p:val>
                                        </p:tav>
                                        <p:tav tm="100000">
                                          <p:val>
                                            <p:strVal val="ppt_x-.2"/>
                                          </p:val>
                                        </p:tav>
                                      </p:tavLst>
                                    </p:anim>
                                    <p:anim calcmode="lin" valueType="num">
                                      <p:cBhvr>
                                        <p:cTn id="48" dur="1000"/>
                                        <p:tgtEl>
                                          <p:spTgt spid="77833"/>
                                        </p:tgtEl>
                                        <p:attrNameLst>
                                          <p:attrName>ppt_y</p:attrName>
                                        </p:attrNameLst>
                                      </p:cBhvr>
                                      <p:tavLst>
                                        <p:tav tm="0">
                                          <p:val>
                                            <p:strVal val="ppt_y"/>
                                          </p:val>
                                        </p:tav>
                                        <p:tav tm="100000">
                                          <p:val>
                                            <p:strVal val="ppt_y"/>
                                          </p:val>
                                        </p:tav>
                                      </p:tavLst>
                                    </p:anim>
                                    <p:animEffect transition="out" filter="fade">
                                      <p:cBhvr>
                                        <p:cTn id="49" dur="1000"/>
                                        <p:tgtEl>
                                          <p:spTgt spid="77833"/>
                                        </p:tgtEl>
                                      </p:cBhvr>
                                    </p:animEffect>
                                    <p:set>
                                      <p:cBhvr>
                                        <p:cTn id="50" dur="1" fill="hold">
                                          <p:stCondLst>
                                            <p:cond delay="999"/>
                                          </p:stCondLst>
                                        </p:cTn>
                                        <p:tgtEl>
                                          <p:spTgt spid="7783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builtIn="1"/>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301"/>
                                        </p:tgtEl>
                                        <p:attrNameLst>
                                          <p:attrName>style.visibility</p:attrName>
                                        </p:attrNameLst>
                                      </p:cBhvr>
                                      <p:to>
                                        <p:strVal val="visible"/>
                                      </p:to>
                                    </p:set>
                                    <p:animEffect transition="in" filter="wipe(down)">
                                      <p:cBhvr>
                                        <p:cTn id="55" dur="1000"/>
                                        <p:tgtEl>
                                          <p:spTgt spid="12301"/>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P spid="77829" grpId="0" animBg="1"/>
      <p:bldP spid="77830" grpId="0" animBg="1"/>
      <p:bldP spid="77831" grpId="0" animBg="1"/>
      <p:bldP spid="77832" grpId="0" animBg="1"/>
      <p:bldP spid="77833" grpId="0" animBg="1"/>
      <p:bldP spid="123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609600" y="1371600"/>
            <a:ext cx="7556500" cy="3733800"/>
          </a:xfrm>
          <a:noFill/>
        </p:spPr>
        <p:txBody>
          <a:bodyPr/>
          <a:lstStyle/>
          <a:p>
            <a:pPr algn="l" eaLnBrk="1" hangingPunct="1"/>
            <a:r>
              <a:rPr lang="en-US" smtClean="0">
                <a:latin typeface="Arial" charset="0"/>
              </a:rPr>
              <a:t> 	</a:t>
            </a:r>
            <a:r>
              <a:rPr lang="en-US" sz="3200" b="1" u="sng" smtClean="0">
                <a:solidFill>
                  <a:srgbClr val="CC3300"/>
                </a:solidFill>
                <a:latin typeface="Arial" charset="0"/>
              </a:rPr>
              <a:t>Máu là một chất lỏng màu đỏ, gồm huyết tương và huyết cầu.</a:t>
            </a:r>
            <a:br>
              <a:rPr lang="en-US" sz="3200" b="1" u="sng" smtClean="0">
                <a:solidFill>
                  <a:srgbClr val="CC3300"/>
                </a:solidFill>
                <a:latin typeface="Arial" charset="0"/>
              </a:rPr>
            </a:br>
            <a:r>
              <a:rPr lang="en-US" sz="3200" b="1" smtClean="0">
                <a:solidFill>
                  <a:srgbClr val="CC3300"/>
                </a:solidFill>
                <a:latin typeface="Arial" charset="0"/>
              </a:rPr>
              <a:t>	</a:t>
            </a:r>
            <a:r>
              <a:rPr lang="en-US" sz="3200" b="1" u="sng" smtClean="0">
                <a:solidFill>
                  <a:srgbClr val="CC3300"/>
                </a:solidFill>
                <a:latin typeface="Arial" charset="0"/>
              </a:rPr>
              <a:t>Trong cơ thể, máu luôn được lưu thông. Cơ quan vận chuyển máu đi khắp cơ thể được gọi là cơ quan tuần hoàn</a:t>
            </a:r>
            <a:r>
              <a:rPr lang="en-US" sz="3200" b="1" smtClean="0">
                <a:solidFill>
                  <a:srgbClr val="CC3300"/>
                </a:solidFill>
                <a:latin typeface="Arial" charset="0"/>
              </a:rPr>
              <a: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990600" y="762000"/>
            <a:ext cx="7772400" cy="4343400"/>
          </a:xfrm>
        </p:spPr>
        <p:txBody>
          <a:bodyPr/>
          <a:lstStyle/>
          <a:p>
            <a:pPr eaLnBrk="1" hangingPunct="1">
              <a:buFontTx/>
              <a:buNone/>
            </a:pPr>
            <a:r>
              <a:rPr lang="en-US" sz="4000" b="1" i="1" u="sng" smtClean="0">
                <a:latin typeface="Arial" charset="0"/>
              </a:rPr>
              <a:t>Củng cố- dặn dò:</a:t>
            </a:r>
          </a:p>
          <a:p>
            <a:pPr eaLnBrk="1" hangingPunct="1">
              <a:buFontTx/>
              <a:buChar char="-"/>
            </a:pPr>
            <a:r>
              <a:rPr lang="en-US" smtClean="0">
                <a:latin typeface="Arial" charset="0"/>
              </a:rPr>
              <a:t>Xem lại bài và học bài.</a:t>
            </a:r>
          </a:p>
          <a:p>
            <a:pPr eaLnBrk="1" hangingPunct="1">
              <a:buFontTx/>
              <a:buChar char="-"/>
            </a:pPr>
            <a:r>
              <a:rPr lang="en-US" smtClean="0">
                <a:latin typeface="Arial" charset="0"/>
              </a:rPr>
              <a:t>Chuẩn bị bài mới “Hoạt động tuần hoàn”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title"/>
          </p:nvPr>
        </p:nvSpPr>
        <p:spPr>
          <a:xfrm>
            <a:off x="2209800" y="1676400"/>
            <a:ext cx="4800600" cy="3352800"/>
          </a:xfrm>
        </p:spPr>
        <p:txBody>
          <a:bodyPr/>
          <a:lstStyle/>
          <a:p>
            <a:pPr eaLnBrk="1" hangingPunct="1"/>
            <a:r>
              <a:rPr lang="en-US" sz="4000" b="1" smtClean="0">
                <a:solidFill>
                  <a:srgbClr val="6600CC"/>
                </a:solidFill>
                <a:latin typeface="Arial" charset="0"/>
              </a:rPr>
              <a:t>Xin Chân Thành </a:t>
            </a:r>
            <a:br>
              <a:rPr lang="en-US" sz="4000" b="1" smtClean="0">
                <a:solidFill>
                  <a:srgbClr val="6600CC"/>
                </a:solidFill>
                <a:latin typeface="Arial" charset="0"/>
              </a:rPr>
            </a:br>
            <a:r>
              <a:rPr lang="en-US" sz="4000" b="1" smtClean="0">
                <a:solidFill>
                  <a:srgbClr val="6600CC"/>
                </a:solidFill>
                <a:latin typeface="Arial" charset="0"/>
              </a:rPr>
              <a:t>Cảm Ơn Các </a:t>
            </a:r>
            <a:br>
              <a:rPr lang="en-US" sz="4000" b="1" smtClean="0">
                <a:solidFill>
                  <a:srgbClr val="6600CC"/>
                </a:solidFill>
                <a:latin typeface="Arial" charset="0"/>
              </a:rPr>
            </a:br>
            <a:r>
              <a:rPr lang="en-US" sz="4000" b="1" smtClean="0">
                <a:solidFill>
                  <a:srgbClr val="6600CC"/>
                </a:solidFill>
                <a:latin typeface="Arial" charset="0"/>
              </a:rPr>
              <a:t>Thầy Cô Và </a:t>
            </a:r>
            <a:br>
              <a:rPr lang="en-US" sz="4000" b="1" smtClean="0">
                <a:solidFill>
                  <a:srgbClr val="6600CC"/>
                </a:solidFill>
                <a:latin typeface="Arial" charset="0"/>
              </a:rPr>
            </a:br>
            <a:r>
              <a:rPr lang="en-US" sz="4000" b="1" smtClean="0">
                <a:solidFill>
                  <a:srgbClr val="6600CC"/>
                </a:solidFill>
                <a:latin typeface="Arial" charset="0"/>
              </a:rPr>
              <a:t>Các Em Học Sinh</a:t>
            </a:r>
            <a:endParaRPr lang="en-US" sz="4000" smtClean="0">
              <a:solidFill>
                <a:srgbClr val="6600CC"/>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ph type="title"/>
          </p:nvPr>
        </p:nvPicPr>
        <p:blipFill>
          <a:blip r:embed="rId2"/>
          <a:srcRect/>
          <a:stretch>
            <a:fillRect/>
          </a:stretch>
        </p:blipFill>
        <p:spPr>
          <a:xfrm>
            <a:off x="0" y="1085850"/>
            <a:ext cx="9372600" cy="5772150"/>
          </a:xfrm>
          <a:noFill/>
        </p:spPr>
      </p:pic>
      <p:sp>
        <p:nvSpPr>
          <p:cNvPr id="7171" name="Rectangle 2"/>
          <p:cNvSpPr>
            <a:spLocks noChangeArrowheads="1"/>
          </p:cNvSpPr>
          <p:nvPr/>
        </p:nvSpPr>
        <p:spPr bwMode="auto">
          <a:xfrm>
            <a:off x="304800" y="0"/>
            <a:ext cx="8229600" cy="1143000"/>
          </a:xfrm>
          <a:prstGeom prst="rect">
            <a:avLst/>
          </a:prstGeom>
          <a:noFill/>
          <a:ln w="9525">
            <a:solidFill>
              <a:srgbClr val="FF0066"/>
            </a:solidFill>
            <a:miter lim="800000"/>
            <a:headEnd/>
            <a:tailEnd/>
          </a:ln>
        </p:spPr>
        <p:txBody>
          <a:bodyPr anchor="ctr"/>
          <a:lstStyle/>
          <a:p>
            <a:pPr algn="ctr" eaLnBrk="1" hangingPunct="1"/>
            <a:r>
              <a:rPr lang="en-US" sz="2000">
                <a:solidFill>
                  <a:srgbClr val="009900"/>
                </a:solidFill>
                <a:effectLst/>
                <a:latin typeface="Arial" charset="0"/>
              </a:rPr>
              <a:t/>
            </a:r>
            <a:br>
              <a:rPr lang="en-US" sz="2000">
                <a:solidFill>
                  <a:srgbClr val="009900"/>
                </a:solidFill>
                <a:effectLst/>
                <a:latin typeface="Arial" charset="0"/>
              </a:rPr>
            </a:br>
            <a:r>
              <a:rPr lang="en-US">
                <a:solidFill>
                  <a:srgbClr val="009900"/>
                </a:solidFill>
                <a:effectLst/>
                <a:latin typeface="Arial" charset="0"/>
              </a:rPr>
              <a:t>TỰ NHIÊN VÀ XÃ HỘI</a:t>
            </a:r>
          </a:p>
        </p:txBody>
      </p:sp>
      <p:sp>
        <p:nvSpPr>
          <p:cNvPr id="24581" name="Rectangle 5"/>
          <p:cNvSpPr>
            <a:spLocks noChangeArrowheads="1"/>
          </p:cNvSpPr>
          <p:nvPr/>
        </p:nvSpPr>
        <p:spPr bwMode="auto">
          <a:xfrm>
            <a:off x="2057400" y="1743075"/>
            <a:ext cx="6248400" cy="2370138"/>
          </a:xfrm>
          <a:prstGeom prst="rect">
            <a:avLst/>
          </a:prstGeom>
          <a:noFill/>
          <a:ln w="9525">
            <a:noFill/>
            <a:miter lim="800000"/>
            <a:headEnd/>
            <a:tailEnd/>
          </a:ln>
        </p:spPr>
        <p:txBody>
          <a:bodyPr anchor="ctr">
            <a:spAutoFit/>
          </a:bodyPr>
          <a:lstStyle/>
          <a:p>
            <a:pPr eaLnBrk="1" hangingPunct="1"/>
            <a:r>
              <a:rPr lang="en-US" sz="2800" i="1">
                <a:effectLst/>
                <a:latin typeface="Arial" charset="0"/>
              </a:rPr>
              <a:t>	</a:t>
            </a:r>
            <a:r>
              <a:rPr lang="en-US" sz="2800" i="1" u="sng">
                <a:effectLst/>
                <a:latin typeface="Arial" charset="0"/>
              </a:rPr>
              <a:t>Câu 3:</a:t>
            </a:r>
          </a:p>
          <a:p>
            <a:pPr eaLnBrk="1" hangingPunct="1"/>
            <a:r>
              <a:rPr lang="en-US" sz="4000">
                <a:effectLst/>
                <a:latin typeface="Arial" charset="0"/>
              </a:rPr>
              <a:t>	Nêu các việc nên và không nên làm để phòng tránh bệnh lao phổi.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slide(fromBottom)">
                                      <p:cBhvr>
                                        <p:cTn id="7" dur="500"/>
                                        <p:tgtEl>
                                          <p:spTgt spid="245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down)">
                                      <p:cBhvr>
                                        <p:cTn id="12" dur="5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400">
                <a:solidFill>
                  <a:srgbClr val="009900"/>
                </a:solidFill>
                <a:effectLst/>
                <a:latin typeface="Arial" charset="0"/>
              </a:rPr>
              <a:t/>
            </a:r>
            <a:br>
              <a:rPr lang="en-US" sz="2400">
                <a:solidFill>
                  <a:srgbClr val="009900"/>
                </a:solidFill>
                <a:effectLst/>
                <a:latin typeface="Arial" charset="0"/>
              </a:rPr>
            </a:br>
            <a:r>
              <a:rPr lang="en-US" sz="3600">
                <a:solidFill>
                  <a:srgbClr val="009900"/>
                </a:solidFill>
                <a:effectLst/>
                <a:latin typeface="Arial" charset="0"/>
              </a:rPr>
              <a:t>TỰ NHIÊN VÀ XÃ HỘI</a:t>
            </a:r>
          </a:p>
        </p:txBody>
      </p:sp>
      <p:sp>
        <p:nvSpPr>
          <p:cNvPr id="27653" name="WordArt 5"/>
          <p:cNvSpPr>
            <a:spLocks noChangeArrowheads="1" noChangeShapeType="1" noTextEdit="1"/>
          </p:cNvSpPr>
          <p:nvPr/>
        </p:nvSpPr>
        <p:spPr bwMode="auto">
          <a:xfrm>
            <a:off x="1219200" y="1981200"/>
            <a:ext cx="7162800" cy="2743200"/>
          </a:xfrm>
          <a:prstGeom prst="rect">
            <a:avLst/>
          </a:prstGeom>
        </p:spPr>
        <p:txBody>
          <a:bodyPr wrap="none" fromWordArt="1">
            <a:prstTxWarp prst="textPlain">
              <a:avLst>
                <a:gd name="adj" fmla="val 50000"/>
              </a:avLst>
            </a:prstTxWarp>
          </a:bodyPr>
          <a:lstStyle/>
          <a:p>
            <a:pPr algn="ctr"/>
            <a:r>
              <a:rPr lang="vi-VN" sz="3600" b="1" kern="10">
                <a:ln w="9525">
                  <a:solidFill>
                    <a:srgbClr val="CC3300"/>
                  </a:solidFill>
                  <a:round/>
                  <a:headEnd/>
                  <a:tailEnd/>
                </a:ln>
                <a:solidFill>
                  <a:srgbClr val="CC3300"/>
                </a:solidFill>
                <a:effectLst>
                  <a:outerShdw dist="38100" dir="2700000" algn="tl" rotWithShape="0">
                    <a:srgbClr val="000000">
                      <a:alpha val="43137"/>
                    </a:srgbClr>
                  </a:outerShdw>
                </a:effectLst>
                <a:latin typeface="Arial"/>
                <a:cs typeface="Arial"/>
              </a:rPr>
              <a:t>Máu và cơ quan tuần hoàn</a:t>
            </a:r>
            <a:endParaRPr lang="en-US" sz="3600" b="1" kern="10">
              <a:ln w="9525">
                <a:solidFill>
                  <a:srgbClr val="CC3300"/>
                </a:solidFill>
                <a:round/>
                <a:headEnd/>
                <a:tailEnd/>
              </a:ln>
              <a:solidFill>
                <a:srgbClr val="CC3300"/>
              </a:solidFill>
              <a:effectLst>
                <a:outerShdw dist="38100" dir="2700000" algn="tl" rotWithShape="0">
                  <a:srgbClr val="000000">
                    <a:alpha val="43137"/>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1000" fill="hold"/>
                                        <p:tgtEl>
                                          <p:spTgt spid="27653"/>
                                        </p:tgtEl>
                                        <p:attrNameLst>
                                          <p:attrName>ppt_w</p:attrName>
                                        </p:attrNameLst>
                                      </p:cBhvr>
                                      <p:tavLst>
                                        <p:tav tm="0">
                                          <p:val>
                                            <p:strVal val="#ppt_w*0.70"/>
                                          </p:val>
                                        </p:tav>
                                        <p:tav tm="100000">
                                          <p:val>
                                            <p:strVal val="#ppt_w"/>
                                          </p:val>
                                        </p:tav>
                                      </p:tavLst>
                                    </p:anim>
                                    <p:anim calcmode="lin" valueType="num">
                                      <p:cBhvr>
                                        <p:cTn id="8" dur="1000" fill="hold"/>
                                        <p:tgtEl>
                                          <p:spTgt spid="27653"/>
                                        </p:tgtEl>
                                        <p:attrNameLst>
                                          <p:attrName>ppt_h</p:attrName>
                                        </p:attrNameLst>
                                      </p:cBhvr>
                                      <p:tavLst>
                                        <p:tav tm="0">
                                          <p:val>
                                            <p:strVal val="#ppt_h"/>
                                          </p:val>
                                        </p:tav>
                                        <p:tav tm="100000">
                                          <p:val>
                                            <p:strVal val="#ppt_h"/>
                                          </p:val>
                                        </p:tav>
                                      </p:tavLst>
                                    </p:anim>
                                    <p:animEffect transition="in" filter="fade">
                                      <p:cBhvr>
                                        <p:cTn id="9"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ph type="title"/>
          </p:nvPr>
        </p:nvSpPr>
        <p:spPr>
          <a:xfrm>
            <a:off x="914400" y="0"/>
            <a:ext cx="6870700" cy="1600200"/>
          </a:xfrm>
          <a:noFill/>
          <a:ln>
            <a:solidFill>
              <a:srgbClr val="FF0066"/>
            </a:solidFill>
          </a:ln>
        </p:spPr>
        <p:txBody>
          <a:bodyPr/>
          <a:lstStyle/>
          <a:p>
            <a:pPr eaLnBrk="1" hangingPunct="1"/>
            <a:r>
              <a:rPr lang="en-US" sz="3200" smtClean="0">
                <a:latin typeface="Arial" charset="0"/>
              </a:rPr>
              <a:t/>
            </a:r>
            <a:br>
              <a:rPr lang="en-US" sz="3200" smtClean="0">
                <a:latin typeface="Arial" charset="0"/>
              </a:rPr>
            </a:br>
            <a:r>
              <a:rPr lang="en-US" smtClean="0">
                <a:latin typeface="Arial" charset="0"/>
              </a:rPr>
              <a:t>TỰ NHIÊN VÀ XÃ HỘI</a:t>
            </a:r>
          </a:p>
        </p:txBody>
      </p:sp>
      <p:sp>
        <p:nvSpPr>
          <p:cNvPr id="32773" name="WordArt 5" descr="Paper bag"/>
          <p:cNvSpPr>
            <a:spLocks noChangeArrowheads="1" noChangeShapeType="1" noTextEdit="1"/>
          </p:cNvSpPr>
          <p:nvPr/>
        </p:nvSpPr>
        <p:spPr bwMode="auto">
          <a:xfrm>
            <a:off x="838200" y="2362200"/>
            <a:ext cx="6629400" cy="1752600"/>
          </a:xfrm>
          <a:prstGeom prst="rect">
            <a:avLst/>
          </a:prstGeom>
        </p:spPr>
        <p:txBody>
          <a:bodyPr wrap="none" fromWordArt="1">
            <a:prstTxWarp prst="textPlain">
              <a:avLst>
                <a:gd name="adj" fmla="val 50000"/>
              </a:avLst>
            </a:prstTxWarp>
          </a:bodyPr>
          <a:lstStyle/>
          <a:p>
            <a:pPr algn="ctr"/>
            <a:r>
              <a:rPr lang="vi-VN"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rPr>
              <a:t>Hoạt động 1 : </a:t>
            </a:r>
          </a:p>
          <a:p>
            <a:pPr algn="ctr"/>
            <a:r>
              <a:rPr lang="vi-VN"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rPr>
              <a:t>Tìm Hiểu Về Máu</a:t>
            </a:r>
            <a:endParaRPr lang="en-US"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diamond(in)">
                                      <p:cBhvr>
                                        <p:cTn id="7"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untitle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524000"/>
            <a:ext cx="8763000" cy="3886200"/>
          </a:xfrm>
        </p:spPr>
        <p:txBody>
          <a:bodyPr/>
          <a:lstStyle/>
          <a:p>
            <a:pPr eaLnBrk="1" hangingPunct="1">
              <a:lnSpc>
                <a:spcPct val="80000"/>
              </a:lnSpc>
              <a:buFontTx/>
              <a:buNone/>
            </a:pPr>
            <a:r>
              <a:rPr lang="en-US" sz="2800" smtClean="0">
                <a:latin typeface="Arial" charset="0"/>
              </a:rPr>
              <a:t>		</a:t>
            </a:r>
            <a:r>
              <a:rPr lang="en-US" sz="4800" b="1" smtClean="0">
                <a:latin typeface="Arial" charset="0"/>
              </a:rPr>
              <a:t>Em đã từng bị đứt tay hoặc trầy da bao giờ chưa?</a:t>
            </a:r>
          </a:p>
          <a:p>
            <a:pPr eaLnBrk="1" hangingPunct="1">
              <a:lnSpc>
                <a:spcPct val="80000"/>
              </a:lnSpc>
              <a:buFontTx/>
              <a:buNone/>
            </a:pPr>
            <a:r>
              <a:rPr lang="en-US" sz="4800" b="1" smtClean="0">
                <a:latin typeface="Arial" charset="0"/>
              </a:rPr>
              <a:t>		Khi bị đứt tay hoặc trầy da, em nhìn thấy gì ở vết thương?</a:t>
            </a:r>
          </a:p>
        </p:txBody>
      </p:sp>
      <p:sp>
        <p:nvSpPr>
          <p:cNvPr id="11267" name="Rectangle 4"/>
          <p:cNvSpPr>
            <a:spLocks noChangeArrowheads="1"/>
          </p:cNvSpPr>
          <p:nvPr/>
        </p:nvSpPr>
        <p:spPr bwMode="auto">
          <a:xfrm>
            <a:off x="457200" y="3200400"/>
            <a:ext cx="7924800" cy="12192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sz="3600">
                <a:effectLst/>
                <a:latin typeface="Arial" charset="0"/>
              </a:rPr>
              <a:t>		</a:t>
            </a:r>
            <a:endParaRPr lang="en-US" sz="3600" b="1">
              <a:solidFill>
                <a:srgbClr val="FF00FF"/>
              </a:solidFill>
              <a:effectLst/>
              <a:latin typeface="Arial" charset="0"/>
            </a:endParaRPr>
          </a:p>
        </p:txBody>
      </p:sp>
      <p:sp>
        <p:nvSpPr>
          <p:cNvPr id="11268"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p:spPr>
        <p:txBody>
          <a:bodyPr anchor="ctr"/>
          <a:lstStyle/>
          <a:p>
            <a:pPr algn="ctr" eaLnBrk="1" hangingPunct="1"/>
            <a:r>
              <a:rPr lang="en-US" sz="2000">
                <a:effectLst/>
                <a:latin typeface="Arial" charset="0"/>
              </a:rPr>
              <a:t/>
            </a:r>
            <a:br>
              <a:rPr lang="en-US" sz="2000">
                <a:effectLst/>
                <a:latin typeface="Arial" charset="0"/>
              </a:rPr>
            </a:br>
            <a:r>
              <a:rPr lang="en-US">
                <a:effectLst/>
                <a:latin typeface="Arial"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500</TotalTime>
  <Words>590</Words>
  <Application>Microsoft Office PowerPoint</Application>
  <PresentationFormat>On-screen Show (4:3)</PresentationFormat>
  <Paragraphs>211</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Times New Roman</vt:lpstr>
      <vt:lpstr>Arial</vt:lpstr>
      <vt:lpstr>Comic Sans MS</vt:lpstr>
      <vt:lpstr>Calibri</vt:lpstr>
      <vt:lpstr>.VnArial Narrow</vt:lpstr>
      <vt:lpstr>Crayons</vt:lpstr>
      <vt:lpstr>Slide 1</vt:lpstr>
      <vt:lpstr>Slide 2</vt:lpstr>
      <vt:lpstr>Slide 3</vt:lpstr>
      <vt:lpstr>Slide 4</vt:lpstr>
      <vt:lpstr>Slide 5</vt:lpstr>
      <vt:lpstr>Slide 6</vt:lpstr>
      <vt:lpstr> TỰ NHIÊN VÀ XÃ HỘI</vt:lpstr>
      <vt:lpstr>Slide 8</vt:lpstr>
      <vt:lpstr>Slide 9</vt:lpstr>
      <vt:lpstr>Slide 10</vt:lpstr>
      <vt:lpstr> TỰ NHIÊN VÀ XÃ HỘI</vt:lpstr>
      <vt:lpstr>Slide 12</vt:lpstr>
      <vt:lpstr>Slide 13</vt:lpstr>
      <vt:lpstr>Slide 14</vt:lpstr>
      <vt:lpstr>Slide 15</vt:lpstr>
      <vt:lpstr>Slide 16</vt:lpstr>
      <vt:lpstr>Slide 17</vt:lpstr>
      <vt:lpstr>Slide 18</vt:lpstr>
      <vt:lpstr>  Máu là một chất lỏng màu đỏ, gồm huyết tương và huyết cầu.  Trong cơ thể, máu luôn được lưu thông. Cơ quan vận chuyển máu đi khắp cơ thể được gọi là cơ quan tuần hoàn.</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Máu được chia thành mấy phần, gọi tên từng phần?</vt:lpstr>
      <vt:lpstr>Slide 36</vt:lpstr>
      <vt:lpstr>Điền từ còn thiếu:</vt:lpstr>
      <vt:lpstr>Slide 38</vt:lpstr>
      <vt:lpstr>Slide 39</vt:lpstr>
      <vt:lpstr>Slide 40</vt:lpstr>
      <vt:lpstr>Slide 41</vt:lpstr>
      <vt:lpstr>Slide 42</vt:lpstr>
      <vt:lpstr>  Máu là một chất lỏng màu đỏ, gồm huyết tương và huyết cầu.  Trong cơ thể, máu luôn được lưu thông. Cơ quan vận chuyển máu đi khắp cơ thể được gọi là cơ quan tuần hoàn.</vt:lpstr>
      <vt:lpstr>Slide 44</vt:lpstr>
      <vt:lpstr>Xin Chân Thành  Cảm Ơn Các  Thầy Cô Và  Các Em Học Sinh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16</cp:revision>
  <dcterms:created xsi:type="dcterms:W3CDTF">2011-03-24T12:48:20Z</dcterms:created>
  <dcterms:modified xsi:type="dcterms:W3CDTF">2016-06-29T10:32:28Z</dcterms:modified>
</cp:coreProperties>
</file>