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5" r:id="rId2"/>
    <p:sldId id="259" r:id="rId3"/>
    <p:sldId id="265" r:id="rId4"/>
    <p:sldId id="266" r:id="rId5"/>
    <p:sldId id="267" r:id="rId6"/>
    <p:sldId id="270" r:id="rId7"/>
    <p:sldId id="278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660066"/>
    <a:srgbClr val="003300"/>
    <a:srgbClr val="A50021"/>
    <a:srgbClr val="FFFF00"/>
    <a:srgbClr val="00FF00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7" autoAdjust="0"/>
    <p:restoredTop sz="90875" autoAdjust="0"/>
  </p:normalViewPr>
  <p:slideViewPr>
    <p:cSldViewPr>
      <p:cViewPr varScale="1">
        <p:scale>
          <a:sx n="39" d="100"/>
          <a:sy n="39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81 w 596"/>
                  <a:gd name="T1" fmla="*/ 1840 h 666"/>
                  <a:gd name="T2" fmla="*/ 29 w 596"/>
                  <a:gd name="T3" fmla="*/ 1695 h 666"/>
                  <a:gd name="T4" fmla="*/ 0 w 596"/>
                  <a:gd name="T5" fmla="*/ 1436 h 666"/>
                  <a:gd name="T6" fmla="*/ 20 w 596"/>
                  <a:gd name="T7" fmla="*/ 1104 h 666"/>
                  <a:gd name="T8" fmla="*/ 125 w 596"/>
                  <a:gd name="T9" fmla="*/ 751 h 666"/>
                  <a:gd name="T10" fmla="*/ 344 w 596"/>
                  <a:gd name="T11" fmla="*/ 417 h 666"/>
                  <a:gd name="T12" fmla="*/ 711 w 596"/>
                  <a:gd name="T13" fmla="*/ 154 h 666"/>
                  <a:gd name="T14" fmla="*/ 1235 w 596"/>
                  <a:gd name="T15" fmla="*/ 9 h 666"/>
                  <a:gd name="T16" fmla="*/ 1901 w 596"/>
                  <a:gd name="T17" fmla="*/ 45 h 666"/>
                  <a:gd name="T18" fmla="*/ 2422 w 596"/>
                  <a:gd name="T19" fmla="*/ 339 h 666"/>
                  <a:gd name="T20" fmla="*/ 2771 w 596"/>
                  <a:gd name="T21" fmla="*/ 821 h 666"/>
                  <a:gd name="T22" fmla="*/ 2957 w 596"/>
                  <a:gd name="T23" fmla="*/ 1411 h 666"/>
                  <a:gd name="T24" fmla="*/ 2977 w 596"/>
                  <a:gd name="T25" fmla="*/ 2034 h 666"/>
                  <a:gd name="T26" fmla="*/ 2832 w 596"/>
                  <a:gd name="T27" fmla="*/ 2611 h 666"/>
                  <a:gd name="T28" fmla="*/ 2536 w 596"/>
                  <a:gd name="T29" fmla="*/ 3057 h 666"/>
                  <a:gd name="T30" fmla="*/ 2087 w 596"/>
                  <a:gd name="T31" fmla="*/ 3296 h 666"/>
                  <a:gd name="T32" fmla="*/ 1946 w 596"/>
                  <a:gd name="T33" fmla="*/ 3275 h 666"/>
                  <a:gd name="T34" fmla="*/ 2205 w 596"/>
                  <a:gd name="T35" fmla="*/ 3068 h 666"/>
                  <a:gd name="T36" fmla="*/ 2411 w 596"/>
                  <a:gd name="T37" fmla="*/ 2705 h 666"/>
                  <a:gd name="T38" fmla="*/ 2545 w 596"/>
                  <a:gd name="T39" fmla="*/ 2256 h 666"/>
                  <a:gd name="T40" fmla="*/ 2601 w 596"/>
                  <a:gd name="T41" fmla="*/ 1766 h 666"/>
                  <a:gd name="T42" fmla="*/ 2572 w 596"/>
                  <a:gd name="T43" fmla="*/ 1282 h 666"/>
                  <a:gd name="T44" fmla="*/ 2427 w 596"/>
                  <a:gd name="T45" fmla="*/ 865 h 666"/>
                  <a:gd name="T46" fmla="*/ 2165 w 596"/>
                  <a:gd name="T47" fmla="*/ 557 h 666"/>
                  <a:gd name="T48" fmla="*/ 1707 w 596"/>
                  <a:gd name="T49" fmla="*/ 372 h 666"/>
                  <a:gd name="T50" fmla="*/ 1230 w 596"/>
                  <a:gd name="T51" fmla="*/ 303 h 666"/>
                  <a:gd name="T52" fmla="*/ 870 w 596"/>
                  <a:gd name="T53" fmla="*/ 352 h 666"/>
                  <a:gd name="T54" fmla="*/ 606 w 596"/>
                  <a:gd name="T55" fmla="*/ 502 h 666"/>
                  <a:gd name="T56" fmla="*/ 420 w 596"/>
                  <a:gd name="T57" fmla="*/ 740 h 666"/>
                  <a:gd name="T58" fmla="*/ 284 w 596"/>
                  <a:gd name="T59" fmla="*/ 1023 h 666"/>
                  <a:gd name="T60" fmla="*/ 199 w 596"/>
                  <a:gd name="T61" fmla="*/ 1351 h 666"/>
                  <a:gd name="T62" fmla="*/ 141 w 596"/>
                  <a:gd name="T63" fmla="*/ 168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5 h 237"/>
                  <a:gd name="T4" fmla="*/ 16 w 257"/>
                  <a:gd name="T5" fmla="*/ 251 h 237"/>
                  <a:gd name="T6" fmla="*/ 29 w 257"/>
                  <a:gd name="T7" fmla="*/ 376 h 237"/>
                  <a:gd name="T8" fmla="*/ 53 w 257"/>
                  <a:gd name="T9" fmla="*/ 493 h 237"/>
                  <a:gd name="T10" fmla="*/ 89 w 257"/>
                  <a:gd name="T11" fmla="*/ 598 h 237"/>
                  <a:gd name="T12" fmla="*/ 133 w 257"/>
                  <a:gd name="T13" fmla="*/ 708 h 237"/>
                  <a:gd name="T14" fmla="*/ 187 w 257"/>
                  <a:gd name="T15" fmla="*/ 809 h 237"/>
                  <a:gd name="T16" fmla="*/ 251 w 257"/>
                  <a:gd name="T17" fmla="*/ 894 h 237"/>
                  <a:gd name="T18" fmla="*/ 331 w 257"/>
                  <a:gd name="T19" fmla="*/ 975 h 237"/>
                  <a:gd name="T20" fmla="*/ 424 w 257"/>
                  <a:gd name="T21" fmla="*/ 1044 h 237"/>
                  <a:gd name="T22" fmla="*/ 524 w 257"/>
                  <a:gd name="T23" fmla="*/ 1100 h 237"/>
                  <a:gd name="T24" fmla="*/ 647 w 257"/>
                  <a:gd name="T25" fmla="*/ 1145 h 237"/>
                  <a:gd name="T26" fmla="*/ 780 w 257"/>
                  <a:gd name="T27" fmla="*/ 1174 h 237"/>
                  <a:gd name="T28" fmla="*/ 929 w 257"/>
                  <a:gd name="T29" fmla="*/ 1190 h 237"/>
                  <a:gd name="T30" fmla="*/ 1086 w 257"/>
                  <a:gd name="T31" fmla="*/ 1185 h 237"/>
                  <a:gd name="T32" fmla="*/ 1269 w 257"/>
                  <a:gd name="T33" fmla="*/ 1165 h 237"/>
                  <a:gd name="T34" fmla="*/ 1106 w 257"/>
                  <a:gd name="T35" fmla="*/ 1140 h 237"/>
                  <a:gd name="T36" fmla="*/ 962 w 257"/>
                  <a:gd name="T37" fmla="*/ 1105 h 237"/>
                  <a:gd name="T38" fmla="*/ 840 w 257"/>
                  <a:gd name="T39" fmla="*/ 1064 h 237"/>
                  <a:gd name="T40" fmla="*/ 731 w 257"/>
                  <a:gd name="T41" fmla="*/ 1024 h 237"/>
                  <a:gd name="T42" fmla="*/ 631 w 257"/>
                  <a:gd name="T43" fmla="*/ 968 h 237"/>
                  <a:gd name="T44" fmla="*/ 553 w 257"/>
                  <a:gd name="T45" fmla="*/ 914 h 237"/>
                  <a:gd name="T46" fmla="*/ 480 w 257"/>
                  <a:gd name="T47" fmla="*/ 849 h 237"/>
                  <a:gd name="T48" fmla="*/ 415 w 257"/>
                  <a:gd name="T49" fmla="*/ 777 h 237"/>
                  <a:gd name="T50" fmla="*/ 355 w 257"/>
                  <a:gd name="T51" fmla="*/ 708 h 237"/>
                  <a:gd name="T52" fmla="*/ 302 w 257"/>
                  <a:gd name="T53" fmla="*/ 627 h 237"/>
                  <a:gd name="T54" fmla="*/ 258 w 257"/>
                  <a:gd name="T55" fmla="*/ 538 h 237"/>
                  <a:gd name="T56" fmla="*/ 213 w 257"/>
                  <a:gd name="T57" fmla="*/ 441 h 237"/>
                  <a:gd name="T58" fmla="*/ 162 w 257"/>
                  <a:gd name="T59" fmla="*/ 347 h 237"/>
                  <a:gd name="T60" fmla="*/ 113 w 257"/>
                  <a:gd name="T61" fmla="*/ 235 h 237"/>
                  <a:gd name="T62" fmla="*/ 60 w 257"/>
                  <a:gd name="T63" fmla="*/ 12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384 w 124"/>
                  <a:gd name="T1" fmla="*/ 0 h 110"/>
                  <a:gd name="T2" fmla="*/ 619 w 124"/>
                  <a:gd name="T3" fmla="*/ 552 h 110"/>
                  <a:gd name="T4" fmla="*/ 599 w 124"/>
                  <a:gd name="T5" fmla="*/ 548 h 110"/>
                  <a:gd name="T6" fmla="*/ 534 w 124"/>
                  <a:gd name="T7" fmla="*/ 539 h 110"/>
                  <a:gd name="T8" fmla="*/ 445 w 124"/>
                  <a:gd name="T9" fmla="*/ 518 h 110"/>
                  <a:gd name="T10" fmla="*/ 340 w 124"/>
                  <a:gd name="T11" fmla="*/ 507 h 110"/>
                  <a:gd name="T12" fmla="*/ 226 w 124"/>
                  <a:gd name="T13" fmla="*/ 498 h 110"/>
                  <a:gd name="T14" fmla="*/ 125 w 124"/>
                  <a:gd name="T15" fmla="*/ 503 h 110"/>
                  <a:gd name="T16" fmla="*/ 45 w 124"/>
                  <a:gd name="T17" fmla="*/ 523 h 110"/>
                  <a:gd name="T18" fmla="*/ 0 w 124"/>
                  <a:gd name="T19" fmla="*/ 564 h 110"/>
                  <a:gd name="T20" fmla="*/ 20 w 124"/>
                  <a:gd name="T21" fmla="*/ 503 h 110"/>
                  <a:gd name="T22" fmla="*/ 40 w 124"/>
                  <a:gd name="T23" fmla="*/ 455 h 110"/>
                  <a:gd name="T24" fmla="*/ 80 w 124"/>
                  <a:gd name="T25" fmla="*/ 421 h 110"/>
                  <a:gd name="T26" fmla="*/ 125 w 124"/>
                  <a:gd name="T27" fmla="*/ 389 h 110"/>
                  <a:gd name="T28" fmla="*/ 179 w 124"/>
                  <a:gd name="T29" fmla="*/ 369 h 110"/>
                  <a:gd name="T30" fmla="*/ 235 w 124"/>
                  <a:gd name="T31" fmla="*/ 364 h 110"/>
                  <a:gd name="T32" fmla="*/ 295 w 124"/>
                  <a:gd name="T33" fmla="*/ 364 h 110"/>
                  <a:gd name="T34" fmla="*/ 360 w 124"/>
                  <a:gd name="T35" fmla="*/ 380 h 110"/>
                  <a:gd name="T36" fmla="*/ 364 w 124"/>
                  <a:gd name="T37" fmla="*/ 364 h 110"/>
                  <a:gd name="T38" fmla="*/ 348 w 124"/>
                  <a:gd name="T39" fmla="*/ 287 h 110"/>
                  <a:gd name="T40" fmla="*/ 335 w 124"/>
                  <a:gd name="T41" fmla="*/ 195 h 110"/>
                  <a:gd name="T42" fmla="*/ 324 w 124"/>
                  <a:gd name="T43" fmla="*/ 154 h 110"/>
                  <a:gd name="T44" fmla="*/ 315 w 124"/>
                  <a:gd name="T45" fmla="*/ 154 h 110"/>
                  <a:gd name="T46" fmla="*/ 304 w 124"/>
                  <a:gd name="T47" fmla="*/ 149 h 110"/>
                  <a:gd name="T48" fmla="*/ 295 w 124"/>
                  <a:gd name="T49" fmla="*/ 134 h 110"/>
                  <a:gd name="T50" fmla="*/ 284 w 124"/>
                  <a:gd name="T51" fmla="*/ 118 h 110"/>
                  <a:gd name="T52" fmla="*/ 284 w 124"/>
                  <a:gd name="T53" fmla="*/ 97 h 110"/>
                  <a:gd name="T54" fmla="*/ 295 w 124"/>
                  <a:gd name="T55" fmla="*/ 72 h 110"/>
                  <a:gd name="T56" fmla="*/ 328 w 124"/>
                  <a:gd name="T57" fmla="*/ 41 h 110"/>
                  <a:gd name="T58" fmla="*/ 384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5 w 109"/>
                  <a:gd name="T3" fmla="*/ 4 h 156"/>
                  <a:gd name="T4" fmla="*/ 90 w 109"/>
                  <a:gd name="T5" fmla="*/ 24 h 156"/>
                  <a:gd name="T6" fmla="*/ 187 w 109"/>
                  <a:gd name="T7" fmla="*/ 60 h 156"/>
                  <a:gd name="T8" fmla="*/ 292 w 109"/>
                  <a:gd name="T9" fmla="*/ 118 h 156"/>
                  <a:gd name="T10" fmla="*/ 393 w 109"/>
                  <a:gd name="T11" fmla="*/ 218 h 156"/>
                  <a:gd name="T12" fmla="*/ 486 w 109"/>
                  <a:gd name="T13" fmla="*/ 351 h 156"/>
                  <a:gd name="T14" fmla="*/ 542 w 109"/>
                  <a:gd name="T15" fmla="*/ 534 h 156"/>
                  <a:gd name="T16" fmla="*/ 551 w 109"/>
                  <a:gd name="T17" fmla="*/ 772 h 156"/>
                  <a:gd name="T18" fmla="*/ 530 w 109"/>
                  <a:gd name="T19" fmla="*/ 772 h 156"/>
                  <a:gd name="T20" fmla="*/ 501 w 109"/>
                  <a:gd name="T21" fmla="*/ 772 h 156"/>
                  <a:gd name="T22" fmla="*/ 470 w 109"/>
                  <a:gd name="T23" fmla="*/ 772 h 156"/>
                  <a:gd name="T24" fmla="*/ 441 w 109"/>
                  <a:gd name="T25" fmla="*/ 763 h 156"/>
                  <a:gd name="T26" fmla="*/ 409 w 109"/>
                  <a:gd name="T27" fmla="*/ 756 h 156"/>
                  <a:gd name="T28" fmla="*/ 373 w 109"/>
                  <a:gd name="T29" fmla="*/ 743 h 156"/>
                  <a:gd name="T30" fmla="*/ 333 w 109"/>
                  <a:gd name="T31" fmla="*/ 718 h 156"/>
                  <a:gd name="T32" fmla="*/ 292 w 109"/>
                  <a:gd name="T33" fmla="*/ 687 h 156"/>
                  <a:gd name="T34" fmla="*/ 267 w 109"/>
                  <a:gd name="T35" fmla="*/ 623 h 156"/>
                  <a:gd name="T36" fmla="*/ 267 w 109"/>
                  <a:gd name="T37" fmla="*/ 549 h 156"/>
                  <a:gd name="T38" fmla="*/ 283 w 109"/>
                  <a:gd name="T39" fmla="*/ 476 h 156"/>
                  <a:gd name="T40" fmla="*/ 299 w 109"/>
                  <a:gd name="T41" fmla="*/ 396 h 156"/>
                  <a:gd name="T42" fmla="*/ 283 w 109"/>
                  <a:gd name="T43" fmla="*/ 307 h 156"/>
                  <a:gd name="T44" fmla="*/ 243 w 109"/>
                  <a:gd name="T45" fmla="*/ 214 h 156"/>
                  <a:gd name="T46" fmla="*/ 157 w 109"/>
                  <a:gd name="T47" fmla="*/ 11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55 w 46"/>
                  <a:gd name="T1" fmla="*/ 0 h 94"/>
                  <a:gd name="T2" fmla="*/ 101 w 46"/>
                  <a:gd name="T3" fmla="*/ 187 h 94"/>
                  <a:gd name="T4" fmla="*/ 76 w 46"/>
                  <a:gd name="T5" fmla="*/ 307 h 94"/>
                  <a:gd name="T6" fmla="*/ 56 w 46"/>
                  <a:gd name="T7" fmla="*/ 391 h 94"/>
                  <a:gd name="T8" fmla="*/ 0 w 46"/>
                  <a:gd name="T9" fmla="*/ 465 h 94"/>
                  <a:gd name="T10" fmla="*/ 60 w 46"/>
                  <a:gd name="T11" fmla="*/ 436 h 94"/>
                  <a:gd name="T12" fmla="*/ 116 w 46"/>
                  <a:gd name="T13" fmla="*/ 396 h 94"/>
                  <a:gd name="T14" fmla="*/ 161 w 46"/>
                  <a:gd name="T15" fmla="*/ 340 h 94"/>
                  <a:gd name="T16" fmla="*/ 202 w 46"/>
                  <a:gd name="T17" fmla="*/ 282 h 94"/>
                  <a:gd name="T18" fmla="*/ 226 w 46"/>
                  <a:gd name="T19" fmla="*/ 218 h 94"/>
                  <a:gd name="T20" fmla="*/ 231 w 46"/>
                  <a:gd name="T21" fmla="*/ 149 h 94"/>
                  <a:gd name="T22" fmla="*/ 210 w 46"/>
                  <a:gd name="T23" fmla="*/ 73 h 94"/>
                  <a:gd name="T24" fmla="*/ 15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 w 54"/>
                  <a:gd name="T3" fmla="*/ 5 h 40"/>
                  <a:gd name="T4" fmla="*/ 29 w 54"/>
                  <a:gd name="T5" fmla="*/ 16 h 40"/>
                  <a:gd name="T6" fmla="*/ 64 w 54"/>
                  <a:gd name="T7" fmla="*/ 41 h 40"/>
                  <a:gd name="T8" fmla="*/ 104 w 54"/>
                  <a:gd name="T9" fmla="*/ 61 h 40"/>
                  <a:gd name="T10" fmla="*/ 142 w 54"/>
                  <a:gd name="T11" fmla="*/ 77 h 40"/>
                  <a:gd name="T12" fmla="*/ 187 w 54"/>
                  <a:gd name="T13" fmla="*/ 86 h 40"/>
                  <a:gd name="T14" fmla="*/ 227 w 54"/>
                  <a:gd name="T15" fmla="*/ 92 h 40"/>
                  <a:gd name="T16" fmla="*/ 267 w 54"/>
                  <a:gd name="T17" fmla="*/ 81 h 40"/>
                  <a:gd name="T18" fmla="*/ 262 w 54"/>
                  <a:gd name="T19" fmla="*/ 126 h 40"/>
                  <a:gd name="T20" fmla="*/ 247 w 54"/>
                  <a:gd name="T21" fmla="*/ 167 h 40"/>
                  <a:gd name="T22" fmla="*/ 218 w 54"/>
                  <a:gd name="T23" fmla="*/ 194 h 40"/>
                  <a:gd name="T24" fmla="*/ 182 w 54"/>
                  <a:gd name="T25" fmla="*/ 203 h 40"/>
                  <a:gd name="T26" fmla="*/ 138 w 54"/>
                  <a:gd name="T27" fmla="*/ 198 h 40"/>
                  <a:gd name="T28" fmla="*/ 93 w 54"/>
                  <a:gd name="T29" fmla="*/ 162 h 40"/>
                  <a:gd name="T30" fmla="*/ 49 w 54"/>
                  <a:gd name="T31" fmla="*/ 10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9 w 149"/>
                  <a:gd name="T3" fmla="*/ 53 h 704"/>
                  <a:gd name="T4" fmla="*/ 78 w 149"/>
                  <a:gd name="T5" fmla="*/ 120 h 704"/>
                  <a:gd name="T6" fmla="*/ 137 w 149"/>
                  <a:gd name="T7" fmla="*/ 205 h 704"/>
                  <a:gd name="T8" fmla="*/ 202 w 149"/>
                  <a:gd name="T9" fmla="*/ 316 h 704"/>
                  <a:gd name="T10" fmla="*/ 283 w 149"/>
                  <a:gd name="T11" fmla="*/ 453 h 704"/>
                  <a:gd name="T12" fmla="*/ 359 w 149"/>
                  <a:gd name="T13" fmla="*/ 600 h 704"/>
                  <a:gd name="T14" fmla="*/ 432 w 149"/>
                  <a:gd name="T15" fmla="*/ 769 h 704"/>
                  <a:gd name="T16" fmla="*/ 489 w 149"/>
                  <a:gd name="T17" fmla="*/ 965 h 704"/>
                  <a:gd name="T18" fmla="*/ 549 w 149"/>
                  <a:gd name="T19" fmla="*/ 1173 h 704"/>
                  <a:gd name="T20" fmla="*/ 589 w 149"/>
                  <a:gd name="T21" fmla="*/ 1413 h 704"/>
                  <a:gd name="T22" fmla="*/ 609 w 149"/>
                  <a:gd name="T23" fmla="*/ 1676 h 704"/>
                  <a:gd name="T24" fmla="*/ 618 w 149"/>
                  <a:gd name="T25" fmla="*/ 1951 h 704"/>
                  <a:gd name="T26" fmla="*/ 589 w 149"/>
                  <a:gd name="T27" fmla="*/ 2258 h 704"/>
                  <a:gd name="T28" fmla="*/ 534 w 149"/>
                  <a:gd name="T29" fmla="*/ 2583 h 704"/>
                  <a:gd name="T30" fmla="*/ 452 w 149"/>
                  <a:gd name="T31" fmla="*/ 2925 h 704"/>
                  <a:gd name="T32" fmla="*/ 328 w 149"/>
                  <a:gd name="T33" fmla="*/ 3302 h 704"/>
                  <a:gd name="T34" fmla="*/ 190 w 149"/>
                  <a:gd name="T35" fmla="*/ 3729 h 704"/>
                  <a:gd name="T36" fmla="*/ 104 w 149"/>
                  <a:gd name="T37" fmla="*/ 4124 h 704"/>
                  <a:gd name="T38" fmla="*/ 49 w 149"/>
                  <a:gd name="T39" fmla="*/ 4489 h 704"/>
                  <a:gd name="T40" fmla="*/ 29 w 149"/>
                  <a:gd name="T41" fmla="*/ 4840 h 704"/>
                  <a:gd name="T42" fmla="*/ 29 w 149"/>
                  <a:gd name="T43" fmla="*/ 5174 h 704"/>
                  <a:gd name="T44" fmla="*/ 40 w 149"/>
                  <a:gd name="T45" fmla="*/ 5484 h 704"/>
                  <a:gd name="T46" fmla="*/ 60 w 149"/>
                  <a:gd name="T47" fmla="*/ 5756 h 704"/>
                  <a:gd name="T48" fmla="*/ 69 w 149"/>
                  <a:gd name="T49" fmla="*/ 6022 h 704"/>
                  <a:gd name="T50" fmla="*/ 202 w 149"/>
                  <a:gd name="T51" fmla="*/ 5885 h 704"/>
                  <a:gd name="T52" fmla="*/ 190 w 149"/>
                  <a:gd name="T53" fmla="*/ 5817 h 704"/>
                  <a:gd name="T54" fmla="*/ 177 w 149"/>
                  <a:gd name="T55" fmla="*/ 5621 h 704"/>
                  <a:gd name="T56" fmla="*/ 162 w 149"/>
                  <a:gd name="T57" fmla="*/ 5320 h 704"/>
                  <a:gd name="T58" fmla="*/ 173 w 149"/>
                  <a:gd name="T59" fmla="*/ 4919 h 704"/>
                  <a:gd name="T60" fmla="*/ 202 w 149"/>
                  <a:gd name="T61" fmla="*/ 4440 h 704"/>
                  <a:gd name="T62" fmla="*/ 283 w 149"/>
                  <a:gd name="T63" fmla="*/ 3893 h 704"/>
                  <a:gd name="T64" fmla="*/ 421 w 149"/>
                  <a:gd name="T65" fmla="*/ 3302 h 704"/>
                  <a:gd name="T66" fmla="*/ 633 w 149"/>
                  <a:gd name="T67" fmla="*/ 2676 h 704"/>
                  <a:gd name="T68" fmla="*/ 702 w 149"/>
                  <a:gd name="T69" fmla="*/ 2387 h 704"/>
                  <a:gd name="T70" fmla="*/ 731 w 149"/>
                  <a:gd name="T71" fmla="*/ 2009 h 704"/>
                  <a:gd name="T72" fmla="*/ 707 w 149"/>
                  <a:gd name="T73" fmla="*/ 1573 h 704"/>
                  <a:gd name="T74" fmla="*/ 642 w 149"/>
                  <a:gd name="T75" fmla="*/ 1146 h 704"/>
                  <a:gd name="T76" fmla="*/ 534 w 149"/>
                  <a:gd name="T77" fmla="*/ 728 h 704"/>
                  <a:gd name="T78" fmla="*/ 396 w 149"/>
                  <a:gd name="T79" fmla="*/ 377 h 704"/>
                  <a:gd name="T80" fmla="*/ 215 w 149"/>
                  <a:gd name="T81" fmla="*/ 12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598 w 128"/>
                <a:gd name="T1" fmla="*/ 0 h 217"/>
                <a:gd name="T2" fmla="*/ 669 w 128"/>
                <a:gd name="T3" fmla="*/ 81 h 217"/>
                <a:gd name="T4" fmla="*/ 732 w 128"/>
                <a:gd name="T5" fmla="*/ 242 h 217"/>
                <a:gd name="T6" fmla="*/ 782 w 128"/>
                <a:gd name="T7" fmla="*/ 449 h 217"/>
                <a:gd name="T8" fmla="*/ 815 w 128"/>
                <a:gd name="T9" fmla="*/ 697 h 217"/>
                <a:gd name="T10" fmla="*/ 808 w 128"/>
                <a:gd name="T11" fmla="*/ 993 h 217"/>
                <a:gd name="T12" fmla="*/ 739 w 128"/>
                <a:gd name="T13" fmla="*/ 1298 h 217"/>
                <a:gd name="T14" fmla="*/ 598 w 128"/>
                <a:gd name="T15" fmla="*/ 1618 h 217"/>
                <a:gd name="T16" fmla="*/ 381 w 128"/>
                <a:gd name="T17" fmla="*/ 1941 h 217"/>
                <a:gd name="T18" fmla="*/ 313 w 128"/>
                <a:gd name="T19" fmla="*/ 1905 h 217"/>
                <a:gd name="T20" fmla="*/ 242 w 128"/>
                <a:gd name="T21" fmla="*/ 1878 h 217"/>
                <a:gd name="T22" fmla="*/ 167 w 128"/>
                <a:gd name="T23" fmla="*/ 1833 h 217"/>
                <a:gd name="T24" fmla="*/ 101 w 128"/>
                <a:gd name="T25" fmla="*/ 1797 h 217"/>
                <a:gd name="T26" fmla="*/ 50 w 128"/>
                <a:gd name="T27" fmla="*/ 1753 h 217"/>
                <a:gd name="T28" fmla="*/ 13 w 128"/>
                <a:gd name="T29" fmla="*/ 1699 h 217"/>
                <a:gd name="T30" fmla="*/ 0 w 128"/>
                <a:gd name="T31" fmla="*/ 1636 h 217"/>
                <a:gd name="T32" fmla="*/ 8 w 128"/>
                <a:gd name="T33" fmla="*/ 1591 h 217"/>
                <a:gd name="T34" fmla="*/ 83 w 128"/>
                <a:gd name="T35" fmla="*/ 1528 h 217"/>
                <a:gd name="T36" fmla="*/ 184 w 128"/>
                <a:gd name="T37" fmla="*/ 1442 h 217"/>
                <a:gd name="T38" fmla="*/ 293 w 128"/>
                <a:gd name="T39" fmla="*/ 1343 h 217"/>
                <a:gd name="T40" fmla="*/ 401 w 128"/>
                <a:gd name="T41" fmla="*/ 1199 h 217"/>
                <a:gd name="T42" fmla="*/ 502 w 128"/>
                <a:gd name="T43" fmla="*/ 1002 h 217"/>
                <a:gd name="T44" fmla="*/ 580 w 128"/>
                <a:gd name="T45" fmla="*/ 742 h 217"/>
                <a:gd name="T46" fmla="*/ 618 w 128"/>
                <a:gd name="T47" fmla="*/ 413 h 217"/>
                <a:gd name="T48" fmla="*/ 59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87 w 117"/>
                <a:gd name="T1" fmla="*/ 0 h 132"/>
                <a:gd name="T2" fmla="*/ 0 w 117"/>
                <a:gd name="T3" fmla="*/ 309 h 132"/>
                <a:gd name="T4" fmla="*/ 27 w 117"/>
                <a:gd name="T5" fmla="*/ 320 h 132"/>
                <a:gd name="T6" fmla="*/ 127 w 117"/>
                <a:gd name="T7" fmla="*/ 359 h 132"/>
                <a:gd name="T8" fmla="*/ 266 w 117"/>
                <a:gd name="T9" fmla="*/ 446 h 132"/>
                <a:gd name="T10" fmla="*/ 421 w 117"/>
                <a:gd name="T11" fmla="*/ 580 h 132"/>
                <a:gd name="T12" fmla="*/ 605 w 117"/>
                <a:gd name="T13" fmla="*/ 766 h 132"/>
                <a:gd name="T14" fmla="*/ 769 w 117"/>
                <a:gd name="T15" fmla="*/ 988 h 132"/>
                <a:gd name="T16" fmla="*/ 935 w 117"/>
                <a:gd name="T17" fmla="*/ 1272 h 132"/>
                <a:gd name="T18" fmla="*/ 1062 w 117"/>
                <a:gd name="T19" fmla="*/ 1631 h 132"/>
                <a:gd name="T20" fmla="*/ 1071 w 117"/>
                <a:gd name="T21" fmla="*/ 1483 h 132"/>
                <a:gd name="T22" fmla="*/ 1053 w 117"/>
                <a:gd name="T23" fmla="*/ 1322 h 132"/>
                <a:gd name="T24" fmla="*/ 989 w 117"/>
                <a:gd name="T25" fmla="*/ 1111 h 132"/>
                <a:gd name="T26" fmla="*/ 908 w 117"/>
                <a:gd name="T27" fmla="*/ 914 h 132"/>
                <a:gd name="T28" fmla="*/ 814 w 117"/>
                <a:gd name="T29" fmla="*/ 717 h 132"/>
                <a:gd name="T30" fmla="*/ 714 w 117"/>
                <a:gd name="T31" fmla="*/ 555 h 132"/>
                <a:gd name="T32" fmla="*/ 614 w 117"/>
                <a:gd name="T33" fmla="*/ 446 h 132"/>
                <a:gd name="T34" fmla="*/ 529 w 117"/>
                <a:gd name="T35" fmla="*/ 394 h 132"/>
                <a:gd name="T36" fmla="*/ 632 w 117"/>
                <a:gd name="T37" fmla="*/ 359 h 132"/>
                <a:gd name="T38" fmla="*/ 723 w 117"/>
                <a:gd name="T39" fmla="*/ 344 h 132"/>
                <a:gd name="T40" fmla="*/ 814 w 117"/>
                <a:gd name="T41" fmla="*/ 320 h 132"/>
                <a:gd name="T42" fmla="*/ 899 w 117"/>
                <a:gd name="T43" fmla="*/ 309 h 132"/>
                <a:gd name="T44" fmla="*/ 962 w 117"/>
                <a:gd name="T45" fmla="*/ 295 h 132"/>
                <a:gd name="T46" fmla="*/ 998 w 117"/>
                <a:gd name="T47" fmla="*/ 271 h 132"/>
                <a:gd name="T48" fmla="*/ 1035 w 117"/>
                <a:gd name="T49" fmla="*/ 260 h 132"/>
                <a:gd name="T50" fmla="*/ 1044 w 117"/>
                <a:gd name="T51" fmla="*/ 260 h 132"/>
                <a:gd name="T52" fmla="*/ 68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61 w 29"/>
                <a:gd name="T1" fmla="*/ 0 h 77"/>
                <a:gd name="T2" fmla="*/ 207 w 29"/>
                <a:gd name="T3" fmla="*/ 0 h 77"/>
                <a:gd name="T4" fmla="*/ 144 w 29"/>
                <a:gd name="T5" fmla="*/ 50 h 77"/>
                <a:gd name="T6" fmla="*/ 81 w 29"/>
                <a:gd name="T7" fmla="*/ 114 h 77"/>
                <a:gd name="T8" fmla="*/ 36 w 29"/>
                <a:gd name="T9" fmla="*/ 242 h 77"/>
                <a:gd name="T10" fmla="*/ 9 w 29"/>
                <a:gd name="T11" fmla="*/ 381 h 77"/>
                <a:gd name="T12" fmla="*/ 0 w 29"/>
                <a:gd name="T13" fmla="*/ 559 h 77"/>
                <a:gd name="T14" fmla="*/ 27 w 29"/>
                <a:gd name="T15" fmla="*/ 762 h 77"/>
                <a:gd name="T16" fmla="*/ 99 w 29"/>
                <a:gd name="T17" fmla="*/ 975 h 77"/>
                <a:gd name="T18" fmla="*/ 135 w 29"/>
                <a:gd name="T19" fmla="*/ 673 h 77"/>
                <a:gd name="T20" fmla="*/ 171 w 29"/>
                <a:gd name="T21" fmla="*/ 470 h 77"/>
                <a:gd name="T22" fmla="*/ 207 w 29"/>
                <a:gd name="T23" fmla="*/ 278 h 77"/>
                <a:gd name="T24" fmla="*/ 26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8 h 237"/>
                <a:gd name="T4" fmla="*/ 21 w 257"/>
                <a:gd name="T5" fmla="*/ 313 h 237"/>
                <a:gd name="T6" fmla="*/ 42 w 257"/>
                <a:gd name="T7" fmla="*/ 470 h 237"/>
                <a:gd name="T8" fmla="*/ 77 w 257"/>
                <a:gd name="T9" fmla="*/ 613 h 237"/>
                <a:gd name="T10" fmla="*/ 127 w 257"/>
                <a:gd name="T11" fmla="*/ 746 h 237"/>
                <a:gd name="T12" fmla="*/ 191 w 257"/>
                <a:gd name="T13" fmla="*/ 883 h 237"/>
                <a:gd name="T14" fmla="*/ 268 w 257"/>
                <a:gd name="T15" fmla="*/ 1008 h 237"/>
                <a:gd name="T16" fmla="*/ 358 w 257"/>
                <a:gd name="T17" fmla="*/ 1113 h 237"/>
                <a:gd name="T18" fmla="*/ 472 w 257"/>
                <a:gd name="T19" fmla="*/ 1214 h 237"/>
                <a:gd name="T20" fmla="*/ 604 w 257"/>
                <a:gd name="T21" fmla="*/ 1301 h 237"/>
                <a:gd name="T22" fmla="*/ 745 w 257"/>
                <a:gd name="T23" fmla="*/ 1371 h 237"/>
                <a:gd name="T24" fmla="*/ 919 w 257"/>
                <a:gd name="T25" fmla="*/ 1426 h 237"/>
                <a:gd name="T26" fmla="*/ 1110 w 257"/>
                <a:gd name="T27" fmla="*/ 1464 h 237"/>
                <a:gd name="T28" fmla="*/ 1320 w 257"/>
                <a:gd name="T29" fmla="*/ 1484 h 237"/>
                <a:gd name="T30" fmla="*/ 1545 w 257"/>
                <a:gd name="T31" fmla="*/ 1476 h 237"/>
                <a:gd name="T32" fmla="*/ 1805 w 257"/>
                <a:gd name="T33" fmla="*/ 1451 h 237"/>
                <a:gd name="T34" fmla="*/ 1574 w 257"/>
                <a:gd name="T35" fmla="*/ 1421 h 237"/>
                <a:gd name="T36" fmla="*/ 1370 w 257"/>
                <a:gd name="T37" fmla="*/ 1376 h 237"/>
                <a:gd name="T38" fmla="*/ 1192 w 257"/>
                <a:gd name="T39" fmla="*/ 1326 h 237"/>
                <a:gd name="T40" fmla="*/ 1039 w 257"/>
                <a:gd name="T41" fmla="*/ 1276 h 237"/>
                <a:gd name="T42" fmla="*/ 898 w 257"/>
                <a:gd name="T43" fmla="*/ 1209 h 237"/>
                <a:gd name="T44" fmla="*/ 787 w 257"/>
                <a:gd name="T45" fmla="*/ 1138 h 237"/>
                <a:gd name="T46" fmla="*/ 681 w 257"/>
                <a:gd name="T47" fmla="*/ 1058 h 237"/>
                <a:gd name="T48" fmla="*/ 591 w 257"/>
                <a:gd name="T49" fmla="*/ 971 h 237"/>
                <a:gd name="T50" fmla="*/ 506 w 257"/>
                <a:gd name="T51" fmla="*/ 883 h 237"/>
                <a:gd name="T52" fmla="*/ 429 w 257"/>
                <a:gd name="T53" fmla="*/ 783 h 237"/>
                <a:gd name="T54" fmla="*/ 366 w 257"/>
                <a:gd name="T55" fmla="*/ 671 h 237"/>
                <a:gd name="T56" fmla="*/ 302 w 257"/>
                <a:gd name="T57" fmla="*/ 550 h 237"/>
                <a:gd name="T58" fmla="*/ 231 w 257"/>
                <a:gd name="T59" fmla="*/ 433 h 237"/>
                <a:gd name="T60" fmla="*/ 162 w 257"/>
                <a:gd name="T61" fmla="*/ 295 h 237"/>
                <a:gd name="T62" fmla="*/ 85 w 257"/>
                <a:gd name="T63" fmla="*/ 15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46 w 124"/>
                <a:gd name="T1" fmla="*/ 0 h 110"/>
                <a:gd name="T2" fmla="*/ 878 w 124"/>
                <a:gd name="T3" fmla="*/ 690 h 110"/>
                <a:gd name="T4" fmla="*/ 849 w 124"/>
                <a:gd name="T5" fmla="*/ 682 h 110"/>
                <a:gd name="T6" fmla="*/ 758 w 124"/>
                <a:gd name="T7" fmla="*/ 670 h 110"/>
                <a:gd name="T8" fmla="*/ 631 w 124"/>
                <a:gd name="T9" fmla="*/ 644 h 110"/>
                <a:gd name="T10" fmla="*/ 482 w 124"/>
                <a:gd name="T11" fmla="*/ 632 h 110"/>
                <a:gd name="T12" fmla="*/ 319 w 124"/>
                <a:gd name="T13" fmla="*/ 619 h 110"/>
                <a:gd name="T14" fmla="*/ 178 w 124"/>
                <a:gd name="T15" fmla="*/ 627 h 110"/>
                <a:gd name="T16" fmla="*/ 64 w 124"/>
                <a:gd name="T17" fmla="*/ 652 h 110"/>
                <a:gd name="T18" fmla="*/ 0 w 124"/>
                <a:gd name="T19" fmla="*/ 703 h 110"/>
                <a:gd name="T20" fmla="*/ 29 w 124"/>
                <a:gd name="T21" fmla="*/ 627 h 110"/>
                <a:gd name="T22" fmla="*/ 56 w 124"/>
                <a:gd name="T23" fmla="*/ 569 h 110"/>
                <a:gd name="T24" fmla="*/ 114 w 124"/>
                <a:gd name="T25" fmla="*/ 523 h 110"/>
                <a:gd name="T26" fmla="*/ 178 w 124"/>
                <a:gd name="T27" fmla="*/ 485 h 110"/>
                <a:gd name="T28" fmla="*/ 255 w 124"/>
                <a:gd name="T29" fmla="*/ 460 h 110"/>
                <a:gd name="T30" fmla="*/ 333 w 124"/>
                <a:gd name="T31" fmla="*/ 452 h 110"/>
                <a:gd name="T32" fmla="*/ 418 w 124"/>
                <a:gd name="T33" fmla="*/ 452 h 110"/>
                <a:gd name="T34" fmla="*/ 511 w 124"/>
                <a:gd name="T35" fmla="*/ 473 h 110"/>
                <a:gd name="T36" fmla="*/ 516 w 124"/>
                <a:gd name="T37" fmla="*/ 452 h 110"/>
                <a:gd name="T38" fmla="*/ 495 w 124"/>
                <a:gd name="T39" fmla="*/ 359 h 110"/>
                <a:gd name="T40" fmla="*/ 474 w 124"/>
                <a:gd name="T41" fmla="*/ 243 h 110"/>
                <a:gd name="T42" fmla="*/ 460 w 124"/>
                <a:gd name="T43" fmla="*/ 192 h 110"/>
                <a:gd name="T44" fmla="*/ 447 w 124"/>
                <a:gd name="T45" fmla="*/ 192 h 110"/>
                <a:gd name="T46" fmla="*/ 431 w 124"/>
                <a:gd name="T47" fmla="*/ 184 h 110"/>
                <a:gd name="T48" fmla="*/ 418 w 124"/>
                <a:gd name="T49" fmla="*/ 167 h 110"/>
                <a:gd name="T50" fmla="*/ 405 w 124"/>
                <a:gd name="T51" fmla="*/ 147 h 110"/>
                <a:gd name="T52" fmla="*/ 405 w 124"/>
                <a:gd name="T53" fmla="*/ 121 h 110"/>
                <a:gd name="T54" fmla="*/ 418 w 124"/>
                <a:gd name="T55" fmla="*/ 88 h 110"/>
                <a:gd name="T56" fmla="*/ 468 w 124"/>
                <a:gd name="T57" fmla="*/ 51 h 110"/>
                <a:gd name="T58" fmla="*/ 5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22 w 46"/>
                <a:gd name="T1" fmla="*/ 0 h 94"/>
                <a:gd name="T2" fmla="*/ 142 w 46"/>
                <a:gd name="T3" fmla="*/ 233 h 94"/>
                <a:gd name="T4" fmla="*/ 107 w 46"/>
                <a:gd name="T5" fmla="*/ 382 h 94"/>
                <a:gd name="T6" fmla="*/ 78 w 46"/>
                <a:gd name="T7" fmla="*/ 486 h 94"/>
                <a:gd name="T8" fmla="*/ 0 w 46"/>
                <a:gd name="T9" fmla="*/ 578 h 94"/>
                <a:gd name="T10" fmla="*/ 86 w 46"/>
                <a:gd name="T11" fmla="*/ 540 h 94"/>
                <a:gd name="T12" fmla="*/ 166 w 46"/>
                <a:gd name="T13" fmla="*/ 491 h 94"/>
                <a:gd name="T14" fmla="*/ 230 w 46"/>
                <a:gd name="T15" fmla="*/ 424 h 94"/>
                <a:gd name="T16" fmla="*/ 286 w 46"/>
                <a:gd name="T17" fmla="*/ 350 h 94"/>
                <a:gd name="T18" fmla="*/ 321 w 46"/>
                <a:gd name="T19" fmla="*/ 270 h 94"/>
                <a:gd name="T20" fmla="*/ 329 w 46"/>
                <a:gd name="T21" fmla="*/ 183 h 94"/>
                <a:gd name="T22" fmla="*/ 299 w 46"/>
                <a:gd name="T23" fmla="*/ 92 h 94"/>
                <a:gd name="T24" fmla="*/ 22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2 w 149"/>
                <a:gd name="T3" fmla="*/ 65 h 704"/>
                <a:gd name="T4" fmla="*/ 111 w 149"/>
                <a:gd name="T5" fmla="*/ 150 h 704"/>
                <a:gd name="T6" fmla="*/ 195 w 149"/>
                <a:gd name="T7" fmla="*/ 255 h 704"/>
                <a:gd name="T8" fmla="*/ 285 w 149"/>
                <a:gd name="T9" fmla="*/ 395 h 704"/>
                <a:gd name="T10" fmla="*/ 404 w 149"/>
                <a:gd name="T11" fmla="*/ 565 h 704"/>
                <a:gd name="T12" fmla="*/ 509 w 149"/>
                <a:gd name="T13" fmla="*/ 748 h 704"/>
                <a:gd name="T14" fmla="*/ 612 w 149"/>
                <a:gd name="T15" fmla="*/ 961 h 704"/>
                <a:gd name="T16" fmla="*/ 696 w 149"/>
                <a:gd name="T17" fmla="*/ 1206 h 704"/>
                <a:gd name="T18" fmla="*/ 778 w 149"/>
                <a:gd name="T19" fmla="*/ 1464 h 704"/>
                <a:gd name="T20" fmla="*/ 836 w 149"/>
                <a:gd name="T21" fmla="*/ 1761 h 704"/>
                <a:gd name="T22" fmla="*/ 862 w 149"/>
                <a:gd name="T23" fmla="*/ 2091 h 704"/>
                <a:gd name="T24" fmla="*/ 876 w 149"/>
                <a:gd name="T25" fmla="*/ 2434 h 704"/>
                <a:gd name="T26" fmla="*/ 836 w 149"/>
                <a:gd name="T27" fmla="*/ 2819 h 704"/>
                <a:gd name="T28" fmla="*/ 757 w 149"/>
                <a:gd name="T29" fmla="*/ 3225 h 704"/>
                <a:gd name="T30" fmla="*/ 641 w 149"/>
                <a:gd name="T31" fmla="*/ 3649 h 704"/>
                <a:gd name="T32" fmla="*/ 467 w 149"/>
                <a:gd name="T33" fmla="*/ 4120 h 704"/>
                <a:gd name="T34" fmla="*/ 272 w 149"/>
                <a:gd name="T35" fmla="*/ 4652 h 704"/>
                <a:gd name="T36" fmla="*/ 145 w 149"/>
                <a:gd name="T37" fmla="*/ 5146 h 704"/>
                <a:gd name="T38" fmla="*/ 69 w 149"/>
                <a:gd name="T39" fmla="*/ 5603 h 704"/>
                <a:gd name="T40" fmla="*/ 42 w 149"/>
                <a:gd name="T41" fmla="*/ 6041 h 704"/>
                <a:gd name="T42" fmla="*/ 42 w 149"/>
                <a:gd name="T43" fmla="*/ 6459 h 704"/>
                <a:gd name="T44" fmla="*/ 55 w 149"/>
                <a:gd name="T45" fmla="*/ 6841 h 704"/>
                <a:gd name="T46" fmla="*/ 84 w 149"/>
                <a:gd name="T47" fmla="*/ 7184 h 704"/>
                <a:gd name="T48" fmla="*/ 98 w 149"/>
                <a:gd name="T49" fmla="*/ 7514 h 704"/>
                <a:gd name="T50" fmla="*/ 285 w 149"/>
                <a:gd name="T51" fmla="*/ 7344 h 704"/>
                <a:gd name="T52" fmla="*/ 272 w 149"/>
                <a:gd name="T53" fmla="*/ 7259 h 704"/>
                <a:gd name="T54" fmla="*/ 251 w 149"/>
                <a:gd name="T55" fmla="*/ 7011 h 704"/>
                <a:gd name="T56" fmla="*/ 229 w 149"/>
                <a:gd name="T57" fmla="*/ 6639 h 704"/>
                <a:gd name="T58" fmla="*/ 243 w 149"/>
                <a:gd name="T59" fmla="*/ 6139 h 704"/>
                <a:gd name="T60" fmla="*/ 285 w 149"/>
                <a:gd name="T61" fmla="*/ 5541 h 704"/>
                <a:gd name="T62" fmla="*/ 404 w 149"/>
                <a:gd name="T63" fmla="*/ 4858 h 704"/>
                <a:gd name="T64" fmla="*/ 599 w 149"/>
                <a:gd name="T65" fmla="*/ 4120 h 704"/>
                <a:gd name="T66" fmla="*/ 897 w 149"/>
                <a:gd name="T67" fmla="*/ 3342 h 704"/>
                <a:gd name="T68" fmla="*/ 994 w 149"/>
                <a:gd name="T69" fmla="*/ 2980 h 704"/>
                <a:gd name="T70" fmla="*/ 1037 w 149"/>
                <a:gd name="T71" fmla="*/ 2509 h 704"/>
                <a:gd name="T72" fmla="*/ 1002 w 149"/>
                <a:gd name="T73" fmla="*/ 1963 h 704"/>
                <a:gd name="T74" fmla="*/ 913 w 149"/>
                <a:gd name="T75" fmla="*/ 1431 h 704"/>
                <a:gd name="T76" fmla="*/ 757 w 149"/>
                <a:gd name="T77" fmla="*/ 908 h 704"/>
                <a:gd name="T78" fmla="*/ 564 w 149"/>
                <a:gd name="T79" fmla="*/ 470 h 704"/>
                <a:gd name="T80" fmla="*/ 306 w 149"/>
                <a:gd name="T81" fmla="*/ 15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9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60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7C265-91A1-4134-96A6-C7166FB64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51536-AE47-46A1-97D0-F6FC072CF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D5FE-3263-42F3-9162-6B5532696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E2A55-F542-4C5C-952E-244DD3796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6FA4F-023C-4CDB-8938-44F0CCDB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F5F69-5E35-446D-9E9B-D38926608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A21DD-0E6A-4157-93C0-3741A6DAA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7AECE-1673-4A4E-AC2F-389943E0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1596D-0673-48AE-8E2E-70CFA1D82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90B8B-70D7-46BD-8C8D-A01057208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51F1C-B835-4123-80D1-7E8D4DE10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41 w 87"/>
                    <a:gd name="T1" fmla="*/ 10 h 40"/>
                    <a:gd name="T2" fmla="*/ 37 w 87"/>
                    <a:gd name="T3" fmla="*/ 7 h 40"/>
                    <a:gd name="T4" fmla="*/ 32 w 87"/>
                    <a:gd name="T5" fmla="*/ 5 h 40"/>
                    <a:gd name="T6" fmla="*/ 28 w 87"/>
                    <a:gd name="T7" fmla="*/ 3 h 40"/>
                    <a:gd name="T8" fmla="*/ 22 w 87"/>
                    <a:gd name="T9" fmla="*/ 2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6 h 40"/>
                    <a:gd name="T24" fmla="*/ 16 w 87"/>
                    <a:gd name="T25" fmla="*/ 8 h 40"/>
                    <a:gd name="T26" fmla="*/ 20 w 87"/>
                    <a:gd name="T27" fmla="*/ 10 h 40"/>
                    <a:gd name="T28" fmla="*/ 25 w 87"/>
                    <a:gd name="T29" fmla="*/ 12 h 40"/>
                    <a:gd name="T30" fmla="*/ 30 w 87"/>
                    <a:gd name="T31" fmla="*/ 15 h 40"/>
                    <a:gd name="T32" fmla="*/ 35 w 87"/>
                    <a:gd name="T33" fmla="*/ 18 h 40"/>
                    <a:gd name="T34" fmla="*/ 41 w 87"/>
                    <a:gd name="T35" fmla="*/ 1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7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7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27C62F1-1222-4447-A4B6-72C726FA9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887413" y="257175"/>
            <a:ext cx="1855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Đạo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ức:</a:t>
            </a:r>
          </a:p>
        </p:txBody>
      </p:sp>
      <p:pic>
        <p:nvPicPr>
          <p:cNvPr id="41988" name="Picture 4" descr="Trang 1"/>
          <p:cNvPicPr>
            <a:picLocks noChangeAspect="1" noChangeArrowheads="1"/>
          </p:cNvPicPr>
          <p:nvPr/>
        </p:nvPicPr>
        <p:blipFill>
          <a:blip r:embed="rId2"/>
          <a:srcRect l="4903" t="15833" r="28432" b="54167"/>
          <a:stretch>
            <a:fillRect/>
          </a:stretch>
        </p:blipFill>
        <p:spPr bwMode="auto">
          <a:xfrm>
            <a:off x="166688" y="766763"/>
            <a:ext cx="8686800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887413" y="339725"/>
            <a:ext cx="1855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Đạo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ức: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200400" y="433388"/>
            <a:ext cx="3733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BẢO VỆ MÔI TR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ỜNG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10668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rgbClr val="FF66FF"/>
                </a:solidFill>
                <a:latin typeface="Arial" charset="0"/>
              </a:rPr>
              <a:t>Thông tin:</a:t>
            </a:r>
          </a:p>
          <a:p>
            <a:r>
              <a:rPr lang="en-US" b="1">
                <a:latin typeface="Arial" charset="0"/>
              </a:rPr>
              <a:t> * Trên thế giới: </a:t>
            </a:r>
          </a:p>
          <a:p>
            <a:pPr lvl="1"/>
            <a:r>
              <a:rPr lang="en-US" b="1">
                <a:latin typeface="Arial" charset="0"/>
              </a:rPr>
              <a:t>- Trung bình hằng n</a:t>
            </a:r>
            <a:r>
              <a:rPr lang="vi-VN" b="1">
                <a:latin typeface="Arial" charset="0"/>
              </a:rPr>
              <a:t>ă</a:t>
            </a:r>
            <a:r>
              <a:rPr lang="en-US" b="1">
                <a:latin typeface="Arial" charset="0"/>
              </a:rPr>
              <a:t>m khoảng 6-7 triệu héc-ta </a:t>
            </a:r>
            <a:r>
              <a:rPr lang="vi-VN" b="1">
                <a:latin typeface="Arial" charset="0"/>
              </a:rPr>
              <a:t>đ</a:t>
            </a:r>
            <a:r>
              <a:rPr lang="en-US" b="1">
                <a:latin typeface="Arial" charset="0"/>
              </a:rPr>
              <a:t>ất trồng trọt bị mất khả n</a:t>
            </a:r>
            <a:r>
              <a:rPr lang="vi-VN" b="1">
                <a:latin typeface="Arial" charset="0"/>
              </a:rPr>
              <a:t>ă</a:t>
            </a:r>
            <a:r>
              <a:rPr lang="en-US" b="1">
                <a:latin typeface="Arial" charset="0"/>
              </a:rPr>
              <a:t>ng sản xuất do tai nạn xói mòn.</a:t>
            </a:r>
          </a:p>
          <a:p>
            <a:pPr lvl="1"/>
            <a:r>
              <a:rPr lang="en-US" b="1">
                <a:latin typeface="Arial" charset="0"/>
              </a:rPr>
              <a:t>- Mỗi n</a:t>
            </a:r>
            <a:r>
              <a:rPr lang="vi-VN" b="1">
                <a:latin typeface="Arial" charset="0"/>
              </a:rPr>
              <a:t>ă</a:t>
            </a:r>
            <a:r>
              <a:rPr lang="en-US" b="1">
                <a:latin typeface="Arial" charset="0"/>
              </a:rPr>
              <a:t>m, khoảng 500 nghìn tấn dầu </a:t>
            </a:r>
            <a:r>
              <a:rPr lang="vi-VN" b="1">
                <a:latin typeface="Arial" charset="0"/>
              </a:rPr>
              <a:t>đ</a:t>
            </a:r>
            <a:r>
              <a:rPr lang="en-US" b="1">
                <a:latin typeface="Arial" charset="0"/>
              </a:rPr>
              <a:t>ổ xuống sông ,biển.</a:t>
            </a:r>
          </a:p>
          <a:p>
            <a:pPr lvl="1"/>
            <a:r>
              <a:rPr lang="en-US" b="1">
                <a:latin typeface="Arial" charset="0"/>
              </a:rPr>
              <a:t>- Nhiều ng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ời phải sử dụng n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ớc bị ô nhiễm.</a:t>
            </a:r>
          </a:p>
          <a:p>
            <a:r>
              <a:rPr lang="en-US" b="1">
                <a:latin typeface="Arial" charset="0"/>
              </a:rPr>
              <a:t>* Ở Việt Nam:</a:t>
            </a:r>
          </a:p>
          <a:p>
            <a:pPr lvl="1"/>
            <a:r>
              <a:rPr lang="en-US" b="1">
                <a:latin typeface="Arial" charset="0"/>
              </a:rPr>
              <a:t>- Diện tích rừng bị thu hẹp,dẫn </a:t>
            </a:r>
            <a:r>
              <a:rPr lang="vi-VN" b="1">
                <a:latin typeface="Arial" charset="0"/>
              </a:rPr>
              <a:t>đ</a:t>
            </a:r>
            <a:r>
              <a:rPr lang="en-US" b="1">
                <a:latin typeface="Arial" charset="0"/>
              </a:rPr>
              <a:t>ến sạt lở nứi, lũ quét,... ở nhiều n</a:t>
            </a:r>
            <a:r>
              <a:rPr lang="vi-VN" b="1">
                <a:latin typeface="Arial" charset="0"/>
              </a:rPr>
              <a:t>ơ</a:t>
            </a:r>
            <a:r>
              <a:rPr lang="en-US" b="1">
                <a:latin typeface="Arial" charset="0"/>
              </a:rPr>
              <a:t>i gây nguy hiểm cho ng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ời và khó kh</a:t>
            </a:r>
            <a:r>
              <a:rPr lang="vi-VN" b="1">
                <a:latin typeface="Arial" charset="0"/>
              </a:rPr>
              <a:t>ă</a:t>
            </a:r>
            <a:r>
              <a:rPr lang="en-US" b="1">
                <a:latin typeface="Arial" charset="0"/>
              </a:rPr>
              <a:t>n trong sản xuất.</a:t>
            </a:r>
          </a:p>
          <a:p>
            <a:pPr lvl="1"/>
            <a:r>
              <a:rPr lang="en-US" b="1">
                <a:latin typeface="Arial" charset="0"/>
              </a:rPr>
              <a:t>- Nhiều ng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ời mắc bệnh do sống trong môi tr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ờng bị ô nhiễm,do sử dụng thực phẩm kém an toàn,...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887413" y="339725"/>
            <a:ext cx="1855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Đạo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ức: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429000" y="433388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BẢO VỆ MÔI TR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ỜNG</a:t>
            </a:r>
          </a:p>
        </p:txBody>
      </p:sp>
      <p:graphicFrame>
        <p:nvGraphicFramePr>
          <p:cNvPr id="30742" name="Group 22"/>
          <p:cNvGraphicFramePr>
            <a:graphicFrameLocks noGrp="1"/>
          </p:cNvGraphicFramePr>
          <p:nvPr/>
        </p:nvGraphicFramePr>
        <p:xfrm>
          <a:off x="76200" y="1143000"/>
          <a:ext cx="9067800" cy="2549525"/>
        </p:xfrm>
        <a:graphic>
          <a:graphicData uri="http://schemas.openxmlformats.org/drawingml/2006/table">
            <a:tbl>
              <a:tblPr/>
              <a:tblGrid>
                <a:gridCol w="4533900"/>
                <a:gridCol w="4533900"/>
              </a:tblGrid>
              <a:tr h="518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Nguyªn nh©n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BiÖn ph¸p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1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0" y="1720850"/>
            <a:ext cx="449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+ Chặt phá cây cối, khai thác rừng bừa bãi.</a:t>
            </a:r>
          </a:p>
        </p:txBody>
      </p:sp>
      <p:pic>
        <p:nvPicPr>
          <p:cNvPr id="30744" name="Picture 24" descr="Trang"/>
          <p:cNvPicPr>
            <a:picLocks noChangeAspect="1" noChangeArrowheads="1"/>
          </p:cNvPicPr>
          <p:nvPr/>
        </p:nvPicPr>
        <p:blipFill>
          <a:blip r:embed="rId2"/>
          <a:srcRect t="5882" r="17262" b="5882"/>
          <a:stretch>
            <a:fillRect/>
          </a:stretch>
        </p:blipFill>
        <p:spPr bwMode="auto">
          <a:xfrm>
            <a:off x="0" y="762000"/>
            <a:ext cx="8763000" cy="59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962400" y="6019800"/>
            <a:ext cx="2286000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Chặt phá rừng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/>
      <p:bldP spid="30745" grpId="0" animBg="1"/>
      <p:bldP spid="3074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887413" y="339725"/>
            <a:ext cx="1855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Đạo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ức: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429000" y="433388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BẢO VỆ MÔI TR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ỜNG</a:t>
            </a:r>
          </a:p>
        </p:txBody>
      </p:sp>
      <p:graphicFrame>
        <p:nvGraphicFramePr>
          <p:cNvPr id="31769" name="Group 25"/>
          <p:cNvGraphicFramePr>
            <a:graphicFrameLocks noGrp="1"/>
          </p:cNvGraphicFramePr>
          <p:nvPr/>
        </p:nvGraphicFramePr>
        <p:xfrm>
          <a:off x="76200" y="1143000"/>
          <a:ext cx="9067800" cy="3276600"/>
        </p:xfrm>
        <a:graphic>
          <a:graphicData uri="http://schemas.openxmlformats.org/drawingml/2006/table">
            <a:tbl>
              <a:tblPr/>
              <a:tblGrid>
                <a:gridCol w="4533900"/>
                <a:gridCol w="4533900"/>
              </a:tblGrid>
              <a:tr h="518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Nguyªn nh©n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BiÖn ph¸p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8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9" name="Text Box 16"/>
          <p:cNvSpPr txBox="1">
            <a:spLocks noChangeArrowheads="1"/>
          </p:cNvSpPr>
          <p:nvPr/>
        </p:nvSpPr>
        <p:spPr bwMode="auto">
          <a:xfrm>
            <a:off x="0" y="1720850"/>
            <a:ext cx="449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+ Chặt phá cây cối, khai thác rừng bừa bãi.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648200" y="167640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+ Không chặt phá cây cối, khai thác rừng bừa bãi.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76200" y="2514600"/>
            <a:ext cx="449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+ Khí thải của các nhà máy, các loại xe.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879725" y="6237288"/>
            <a:ext cx="3216275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Ô nhiễm không khí</a:t>
            </a:r>
          </a:p>
        </p:txBody>
      </p:sp>
      <p:pic>
        <p:nvPicPr>
          <p:cNvPr id="31767" name="Picture 23" descr="Trang 002"/>
          <p:cNvPicPr>
            <a:picLocks noChangeAspect="1" noChangeArrowheads="1"/>
          </p:cNvPicPr>
          <p:nvPr/>
        </p:nvPicPr>
        <p:blipFill>
          <a:blip r:embed="rId2"/>
          <a:srcRect t="3922" r="16667" b="4903"/>
          <a:stretch>
            <a:fillRect/>
          </a:stretch>
        </p:blipFill>
        <p:spPr bwMode="auto">
          <a:xfrm>
            <a:off x="0" y="990600"/>
            <a:ext cx="9144000" cy="5240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/>
      <p:bldP spid="31764" grpId="0"/>
      <p:bldP spid="31766" grpId="0" animBg="1"/>
      <p:bldP spid="3176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887413" y="339725"/>
            <a:ext cx="1855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Đạo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ức: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429000" y="433388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BẢO VỆ MÔI TR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ỜNG</a:t>
            </a:r>
          </a:p>
        </p:txBody>
      </p:sp>
      <p:graphicFrame>
        <p:nvGraphicFramePr>
          <p:cNvPr id="32773" name="Group 5"/>
          <p:cNvGraphicFramePr>
            <a:graphicFrameLocks noGrp="1"/>
          </p:cNvGraphicFramePr>
          <p:nvPr/>
        </p:nvGraphicFramePr>
        <p:xfrm>
          <a:off x="76200" y="1143000"/>
          <a:ext cx="9067800" cy="4038600"/>
        </p:xfrm>
        <a:graphic>
          <a:graphicData uri="http://schemas.openxmlformats.org/drawingml/2006/table">
            <a:tbl>
              <a:tblPr/>
              <a:tblGrid>
                <a:gridCol w="4533900"/>
                <a:gridCol w="4533900"/>
              </a:tblGrid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Nguyªn nh©n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BiÖn ph¸p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152400" y="1720850"/>
            <a:ext cx="449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+ Chặt phá cây cối, khai thác rừng bừa bãi.</a:t>
            </a:r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4800600" y="167640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+ Không chặt phá cây cối, khai thác rừng bừa bãi.</a:t>
            </a:r>
          </a:p>
        </p:txBody>
      </p:sp>
      <p:sp>
        <p:nvSpPr>
          <p:cNvPr id="7185" name="Text Box 18"/>
          <p:cNvSpPr txBox="1">
            <a:spLocks noChangeArrowheads="1"/>
          </p:cNvSpPr>
          <p:nvPr/>
        </p:nvSpPr>
        <p:spPr bwMode="auto">
          <a:xfrm>
            <a:off x="152400" y="2514600"/>
            <a:ext cx="449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+ Khí thải của các nhà máy, các loại xe.</a:t>
            </a:r>
          </a:p>
        </p:txBody>
      </p:sp>
      <p:sp>
        <p:nvSpPr>
          <p:cNvPr id="7186" name="Text Box 21"/>
          <p:cNvSpPr txBox="1">
            <a:spLocks noChangeArrowheads="1"/>
          </p:cNvSpPr>
          <p:nvPr/>
        </p:nvSpPr>
        <p:spPr bwMode="auto">
          <a:xfrm>
            <a:off x="4724400" y="25146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+ Các nhà máy hạn chế xả khói chống ô nhiêm môi tr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ờng không khí</a:t>
            </a:r>
          </a:p>
        </p:txBody>
      </p:sp>
      <p:pic>
        <p:nvPicPr>
          <p:cNvPr id="32790" name="Picture 22" descr="Trang 005"/>
          <p:cNvPicPr>
            <a:picLocks noChangeAspect="1" noChangeArrowheads="1"/>
          </p:cNvPicPr>
          <p:nvPr/>
        </p:nvPicPr>
        <p:blipFill>
          <a:blip r:embed="rId2"/>
          <a:srcRect l="17857" t="3922" b="2942"/>
          <a:stretch>
            <a:fillRect/>
          </a:stretch>
        </p:blipFill>
        <p:spPr bwMode="auto">
          <a:xfrm>
            <a:off x="152400" y="1143000"/>
            <a:ext cx="891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2668588" y="6261100"/>
            <a:ext cx="3656012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Đổ rác thải xuống ao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3" grpId="0" animBg="1"/>
      <p:bldP spid="3279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87413" y="339725"/>
            <a:ext cx="1855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Đạo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ức: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429000" y="433388"/>
            <a:ext cx="3276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BẢO VỆ MÔI TR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ỜNG</a:t>
            </a:r>
          </a:p>
        </p:txBody>
      </p:sp>
      <p:graphicFrame>
        <p:nvGraphicFramePr>
          <p:cNvPr id="35866" name="Group 26"/>
          <p:cNvGraphicFramePr>
            <a:graphicFrameLocks noGrp="1"/>
          </p:cNvGraphicFramePr>
          <p:nvPr/>
        </p:nvGraphicFramePr>
        <p:xfrm>
          <a:off x="76200" y="1143000"/>
          <a:ext cx="9067800" cy="4724400"/>
        </p:xfrm>
        <a:graphic>
          <a:graphicData uri="http://schemas.openxmlformats.org/drawingml/2006/table">
            <a:tbl>
              <a:tblPr/>
              <a:tblGrid>
                <a:gridCol w="4533900"/>
                <a:gridCol w="4533900"/>
              </a:tblGrid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Nguyªn nh©n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BiÖn ph¸p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152400" y="172085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Chặt phá cây cối, khai thác rừng bừa bãi.</a:t>
            </a:r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4800600" y="16764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Không chặt phá cây cối, khai thác rừng bừa bãi.</a:t>
            </a:r>
          </a:p>
        </p:txBody>
      </p:sp>
      <p:sp>
        <p:nvSpPr>
          <p:cNvPr id="8209" name="Text Box 18"/>
          <p:cNvSpPr txBox="1">
            <a:spLocks noChangeArrowheads="1"/>
          </p:cNvSpPr>
          <p:nvPr/>
        </p:nvSpPr>
        <p:spPr bwMode="auto">
          <a:xfrm>
            <a:off x="152400" y="251460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Khí thải của các nhà máy, các loại xe.</a:t>
            </a:r>
          </a:p>
        </p:txBody>
      </p:sp>
      <p:sp>
        <p:nvSpPr>
          <p:cNvPr id="8210" name="Text Box 19"/>
          <p:cNvSpPr txBox="1">
            <a:spLocks noChangeArrowheads="1"/>
          </p:cNvSpPr>
          <p:nvPr/>
        </p:nvSpPr>
        <p:spPr bwMode="auto">
          <a:xfrm>
            <a:off x="4724400" y="25146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+ Các nhà máy hạn chế xả khói chống ô nhiêm môi tr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ờng không khí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152400" y="385445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Vứt rác bẩn xuống sông ngòi, ao hồ.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4721225" y="3810000"/>
            <a:ext cx="4194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+ Không vất rác thải ra môi tr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ờng xung quanh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1" grpId="0"/>
      <p:bldP spid="358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887413" y="339725"/>
            <a:ext cx="1855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Đạo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ức: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429000" y="433388"/>
            <a:ext cx="3276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BẢO VỆ MÔI TR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ỜNG</a:t>
            </a:r>
          </a:p>
        </p:txBody>
      </p:sp>
      <p:pic>
        <p:nvPicPr>
          <p:cNvPr id="9220" name="Picture 24" descr="Trang 004"/>
          <p:cNvPicPr>
            <a:picLocks noChangeAspect="1" noChangeArrowheads="1"/>
          </p:cNvPicPr>
          <p:nvPr/>
        </p:nvPicPr>
        <p:blipFill>
          <a:blip r:embed="rId2"/>
          <a:srcRect l="17262" b="7843"/>
          <a:stretch>
            <a:fillRect/>
          </a:stretch>
        </p:blipFill>
        <p:spPr bwMode="auto">
          <a:xfrm>
            <a:off x="392113" y="935038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25"/>
          <p:cNvSpPr txBox="1">
            <a:spLocks noChangeArrowheads="1"/>
          </p:cNvSpPr>
          <p:nvPr/>
        </p:nvSpPr>
        <p:spPr bwMode="auto">
          <a:xfrm>
            <a:off x="3582988" y="6096000"/>
            <a:ext cx="19050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S</a:t>
            </a:r>
            <a:r>
              <a:rPr lang="vi-VN" sz="2000">
                <a:solidFill>
                  <a:srgbClr val="FFFF00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n bắn thú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887413" y="339725"/>
            <a:ext cx="1855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Đạo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ức: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429000" y="433388"/>
            <a:ext cx="3276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BẢO VỆ MÔI TR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ỜNG</a:t>
            </a:r>
          </a:p>
        </p:txBody>
      </p:sp>
      <p:graphicFrame>
        <p:nvGraphicFramePr>
          <p:cNvPr id="38941" name="Group 29"/>
          <p:cNvGraphicFramePr>
            <a:graphicFrameLocks noGrp="1"/>
          </p:cNvGraphicFramePr>
          <p:nvPr/>
        </p:nvGraphicFramePr>
        <p:xfrm>
          <a:off x="76200" y="1143000"/>
          <a:ext cx="9067800" cy="4953000"/>
        </p:xfrm>
        <a:graphic>
          <a:graphicData uri="http://schemas.openxmlformats.org/drawingml/2006/table">
            <a:tbl>
              <a:tblPr/>
              <a:tblGrid>
                <a:gridCol w="4533900"/>
                <a:gridCol w="4533900"/>
              </a:tblGrid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Nguyªn nh©n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BiÖn ph¸p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152400" y="172085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Chặt phá cây cối, khai thác rừng bừa bãi.</a:t>
            </a:r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4800600" y="16764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Không chặt phá cây cối, khai thác rừng bừa bãi.</a:t>
            </a:r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152400" y="251460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Khí thải của các nhà máy, các loại xe.</a:t>
            </a:r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4648200" y="25146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+ Các nhà máy hạn chế xả khói chống ô nhiêm môi tr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ờng không khí</a:t>
            </a:r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152400" y="385445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Vứt rác bẩn xuống sông ngòi, ao hồ.</a:t>
            </a: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4721225" y="3810000"/>
            <a:ext cx="4194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+ Không vất rác thải ra môi tr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ờng xung quanh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52400" y="4692650"/>
            <a:ext cx="472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Khai thác tài nguyên bừa bãi,sử dụng không hợp lí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4724400" y="46482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Sử dụng tài nguyên thiên nhiên hợp lí</a:t>
            </a:r>
          </a:p>
        </p:txBody>
      </p:sp>
      <p:sp>
        <p:nvSpPr>
          <p:cNvPr id="10263" name="Text Box 26"/>
          <p:cNvSpPr txBox="1">
            <a:spLocks noChangeArrowheads="1"/>
          </p:cNvSpPr>
          <p:nvPr/>
        </p:nvSpPr>
        <p:spPr bwMode="auto">
          <a:xfrm>
            <a:off x="4800600" y="5715000"/>
            <a:ext cx="243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4724400" y="5500688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Trồng nhiều cây xanh.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6" grpId="0"/>
      <p:bldP spid="38937" grpId="0"/>
      <p:bldP spid="389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887413" y="339725"/>
            <a:ext cx="1855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Đạo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ức: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429000" y="433388"/>
            <a:ext cx="3276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BẢO VỆ MÔI TR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ỜNG</a:t>
            </a:r>
          </a:p>
        </p:txBody>
      </p:sp>
      <p:graphicFrame>
        <p:nvGraphicFramePr>
          <p:cNvPr id="39965" name="Group 29"/>
          <p:cNvGraphicFramePr>
            <a:graphicFrameLocks noGrp="1"/>
          </p:cNvGraphicFramePr>
          <p:nvPr/>
        </p:nvGraphicFramePr>
        <p:xfrm>
          <a:off x="76200" y="838200"/>
          <a:ext cx="9067800" cy="4724400"/>
        </p:xfrm>
        <a:graphic>
          <a:graphicData uri="http://schemas.openxmlformats.org/drawingml/2006/table">
            <a:tbl>
              <a:tblPr/>
              <a:tblGrid>
                <a:gridCol w="4533900"/>
                <a:gridCol w="4533900"/>
              </a:tblGrid>
              <a:tr h="518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.VnTime" pitchFamily="34" charset="0"/>
                        </a:rPr>
                        <a:t>Nguyªn nh©n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.VnTime" pitchFamily="34" charset="0"/>
                        </a:rPr>
                        <a:t>BiÖn ph¸p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152400" y="123190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Chặt phá cây cối, khai thác rừng bừa bãi.</a:t>
            </a: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4800600" y="12954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Không chặt phá cây cối, khai thác rừng bừa bãi.</a:t>
            </a:r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152400" y="202565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Khí thải của các nhà máy, các loại xe.</a:t>
            </a:r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4648200" y="21336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+ Các nhà máy hạn chế xả khói chống ô nhiễm môi tr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ờng không khí</a:t>
            </a: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152400" y="335280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Vứt rác bẩn xuống sông ngòi, ao hồ.</a:t>
            </a:r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4721225" y="3429000"/>
            <a:ext cx="4194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+ Không vất rác thải ra môi tr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ờng xung quanh</a:t>
            </a:r>
          </a:p>
        </p:txBody>
      </p:sp>
      <p:sp>
        <p:nvSpPr>
          <p:cNvPr id="11285" name="Text Box 22"/>
          <p:cNvSpPr txBox="1">
            <a:spLocks noChangeArrowheads="1"/>
          </p:cNvSpPr>
          <p:nvPr/>
        </p:nvSpPr>
        <p:spPr bwMode="auto">
          <a:xfrm>
            <a:off x="152400" y="4191000"/>
            <a:ext cx="472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Khai thác tài nguyên bừa bãi,sử dụng không hợp lí</a:t>
            </a:r>
          </a:p>
        </p:txBody>
      </p:sp>
      <p:sp>
        <p:nvSpPr>
          <p:cNvPr id="11286" name="Text Box 23"/>
          <p:cNvSpPr txBox="1">
            <a:spLocks noChangeArrowheads="1"/>
          </p:cNvSpPr>
          <p:nvPr/>
        </p:nvSpPr>
        <p:spPr bwMode="auto">
          <a:xfrm>
            <a:off x="4724400" y="42672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Sử dụng tài nguyên thiên nhiên hợp lí</a:t>
            </a:r>
          </a:p>
        </p:txBody>
      </p:sp>
      <p:sp>
        <p:nvSpPr>
          <p:cNvPr id="11287" name="Text Box 24"/>
          <p:cNvSpPr txBox="1">
            <a:spLocks noChangeArrowheads="1"/>
          </p:cNvSpPr>
          <p:nvPr/>
        </p:nvSpPr>
        <p:spPr bwMode="auto">
          <a:xfrm>
            <a:off x="4800600" y="5715000"/>
            <a:ext cx="243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1288" name="Text Box 25"/>
          <p:cNvSpPr txBox="1">
            <a:spLocks noChangeArrowheads="1"/>
          </p:cNvSpPr>
          <p:nvPr/>
        </p:nvSpPr>
        <p:spPr bwMode="auto">
          <a:xfrm>
            <a:off x="4724400" y="5119688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Trồng nhiều cây xanh.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1828800" y="5594350"/>
            <a:ext cx="7315200" cy="9239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rgbClr val="660066"/>
                </a:solidFill>
                <a:latin typeface="Arial" charset="0"/>
              </a:rPr>
              <a:t> Môi tr</a:t>
            </a:r>
            <a:r>
              <a:rPr lang="vi-VN" b="1" i="1">
                <a:solidFill>
                  <a:srgbClr val="660066"/>
                </a:solidFill>
                <a:latin typeface="Arial" charset="0"/>
              </a:rPr>
              <a:t>ư</a:t>
            </a:r>
            <a:r>
              <a:rPr lang="en-US" b="1" i="1">
                <a:solidFill>
                  <a:srgbClr val="660066"/>
                </a:solidFill>
                <a:latin typeface="Arial" charset="0"/>
              </a:rPr>
              <a:t>ờng bị ô nhiễm trầm trọng là do chính con ng</a:t>
            </a:r>
            <a:r>
              <a:rPr lang="vi-VN" b="1" i="1">
                <a:solidFill>
                  <a:srgbClr val="660066"/>
                </a:solidFill>
                <a:latin typeface="Arial" charset="0"/>
              </a:rPr>
              <a:t>ư</a:t>
            </a:r>
            <a:r>
              <a:rPr lang="en-US" b="1" i="1">
                <a:solidFill>
                  <a:srgbClr val="660066"/>
                </a:solidFill>
                <a:latin typeface="Arial" charset="0"/>
              </a:rPr>
              <a:t>ời gây ra. Bảo vệ môi tr</a:t>
            </a:r>
            <a:r>
              <a:rPr lang="vi-VN" b="1" i="1">
                <a:solidFill>
                  <a:srgbClr val="660066"/>
                </a:solidFill>
                <a:latin typeface="Arial" charset="0"/>
              </a:rPr>
              <a:t>ư</a:t>
            </a:r>
            <a:r>
              <a:rPr lang="en-US" b="1" i="1">
                <a:solidFill>
                  <a:srgbClr val="660066"/>
                </a:solidFill>
                <a:latin typeface="Arial" charset="0"/>
              </a:rPr>
              <a:t>ờng là trách nhiệm của mỗi ng</a:t>
            </a:r>
            <a:r>
              <a:rPr lang="vi-VN" b="1" i="1">
                <a:solidFill>
                  <a:srgbClr val="660066"/>
                </a:solidFill>
                <a:latin typeface="Arial" charset="0"/>
              </a:rPr>
              <a:t>ư</a:t>
            </a:r>
            <a:r>
              <a:rPr lang="en-US" b="1" i="1">
                <a:solidFill>
                  <a:srgbClr val="660066"/>
                </a:solidFill>
                <a:latin typeface="Arial" charset="0"/>
              </a:rPr>
              <a:t>ời vì cuộc sống hôm nay và mai sau. </a:t>
            </a:r>
          </a:p>
        </p:txBody>
      </p:sp>
      <p:sp>
        <p:nvSpPr>
          <p:cNvPr id="11290" name="Oval 32"/>
          <p:cNvSpPr>
            <a:spLocks noChangeArrowheads="1"/>
          </p:cNvSpPr>
          <p:nvPr/>
        </p:nvSpPr>
        <p:spPr bwMode="auto">
          <a:xfrm>
            <a:off x="0" y="58674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003300"/>
                </a:solidFill>
                <a:latin typeface="Arial" charset="0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2" grpId="0" animBg="1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132</TotalTime>
  <Words>702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Verdana</vt:lpstr>
      <vt:lpstr>Arial</vt:lpstr>
      <vt:lpstr>Calibri</vt:lpstr>
      <vt:lpstr>.VnTime</vt:lpstr>
      <vt:lpstr>Balloons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CSTeam</cp:lastModifiedBy>
  <cp:revision>23</cp:revision>
  <dcterms:created xsi:type="dcterms:W3CDTF">2008-04-19T09:43:23Z</dcterms:created>
  <dcterms:modified xsi:type="dcterms:W3CDTF">2016-06-30T02:19:38Z</dcterms:modified>
</cp:coreProperties>
</file>