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4" r:id="rId2"/>
    <p:sldId id="256" r:id="rId3"/>
    <p:sldId id="263" r:id="rId4"/>
    <p:sldId id="264" r:id="rId5"/>
    <p:sldId id="257" r:id="rId6"/>
    <p:sldId id="259" r:id="rId7"/>
    <p:sldId id="286" r:id="rId8"/>
    <p:sldId id="288" r:id="rId9"/>
    <p:sldId id="290" r:id="rId10"/>
    <p:sldId id="266" r:id="rId11"/>
    <p:sldId id="291" r:id="rId12"/>
    <p:sldId id="268" r:id="rId13"/>
    <p:sldId id="292" r:id="rId14"/>
    <p:sldId id="267" r:id="rId15"/>
    <p:sldId id="293" r:id="rId16"/>
    <p:sldId id="258" r:id="rId17"/>
    <p:sldId id="261" r:id="rId18"/>
    <p:sldId id="289" r:id="rId19"/>
    <p:sldId id="269" r:id="rId20"/>
    <p:sldId id="271" r:id="rId21"/>
    <p:sldId id="270" r:id="rId22"/>
    <p:sldId id="272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50000"/>
      </a:spcBef>
      <a:spcAft>
        <a:spcPct val="0"/>
      </a:spcAft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3300"/>
    <a:srgbClr val="000099"/>
    <a:srgbClr val="003399"/>
    <a:srgbClr val="800080"/>
    <a:srgbClr val="0066FF"/>
    <a:srgbClr val="3333FF"/>
    <a:srgbClr val="00CC00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22" autoAdjust="0"/>
  </p:normalViewPr>
  <p:slideViewPr>
    <p:cSldViewPr>
      <p:cViewPr>
        <p:scale>
          <a:sx n="60" d="100"/>
          <a:sy n="6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7A22-F973-4911-879F-1E4E78DEF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50276-022A-400D-B896-D9883790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DBEB-F8B7-48B4-BEB8-7186AD20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AAC7B-ADFC-4AE6-9AD6-669368A6F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A5681-07E1-43ED-8BBD-A589B4021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5786F-3BAB-469B-9867-60CB2DDD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12062-D961-4572-B6E3-65D69288F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46849-1911-458D-9AEA-49004BEC6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0F460-73EA-4B5E-805E-8CA092A3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5FFB2-A69D-4B48-A50A-B319BEA71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284B-D3B0-4CDC-B746-2A3D6D816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FBDCDCB-E81E-42BC-B13B-C55BC83C9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391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giảng điện tử</a:t>
            </a:r>
          </a:p>
          <a:p>
            <a:r>
              <a:rPr lang="vi-VN" sz="4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Tự nhiên xã hội lớp 3</a:t>
            </a:r>
            <a:endParaRPr lang="en-US" sz="40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6" name="Freeform 7"/>
          <p:cNvSpPr>
            <a:spLocks/>
          </p:cNvSpPr>
          <p:nvPr/>
        </p:nvSpPr>
        <p:spPr bwMode="auto">
          <a:xfrm flipV="1">
            <a:off x="228600" y="1981200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 w="9525">
            <a:noFill/>
            <a:round/>
            <a:headEnd/>
            <a:tailEnd/>
          </a:ln>
        </p:spPr>
        <p:txBody>
          <a:bodyPr rot="10800000" lIns="64008" tIns="32004" rIns="64008" bIns="32004"/>
          <a:lstStyle/>
          <a:p>
            <a:endParaRPr lang="en-US"/>
          </a:p>
        </p:txBody>
      </p:sp>
      <p:sp>
        <p:nvSpPr>
          <p:cNvPr id="3077" name="Freeform 7"/>
          <p:cNvSpPr>
            <a:spLocks/>
          </p:cNvSpPr>
          <p:nvPr/>
        </p:nvSpPr>
        <p:spPr bwMode="auto">
          <a:xfrm flipV="1">
            <a:off x="6477000" y="4495800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 w="9525">
            <a:noFill/>
            <a:round/>
            <a:headEnd/>
            <a:tailEnd/>
          </a:ln>
        </p:spPr>
        <p:txBody>
          <a:bodyPr rot="10800000" lIns="64008" tIns="32004" rIns="64008" bIns="32004"/>
          <a:lstStyle/>
          <a:p>
            <a:endParaRPr lang="en-US"/>
          </a:p>
        </p:txBody>
      </p:sp>
      <p:pic>
        <p:nvPicPr>
          <p:cNvPr id="307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7467600" y="1905000"/>
            <a:ext cx="1143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09600" y="2514600"/>
            <a:ext cx="1143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533400" y="5181600"/>
            <a:ext cx="1143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8001000" y="3352800"/>
            <a:ext cx="1143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Cau Trang Tien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457200"/>
            <a:ext cx="9067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04800" y="5638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0"/>
              <a:t>Hình 1</a:t>
            </a: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title"/>
          </p:nvPr>
        </p:nvSpPr>
        <p:spPr>
          <a:xfrm>
            <a:off x="5867400" y="5029200"/>
            <a:ext cx="3048000" cy="1143000"/>
          </a:xfrm>
          <a:effectLst>
            <a:outerShdw dist="17961" dir="2700000" algn="ctr" rotWithShape="0">
              <a:srgbClr val="1C1C1C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latin typeface="Arial"/>
              </a:rPr>
              <a:t>Sông Hương </a:t>
            </a:r>
            <a:br>
              <a:rPr lang="en-US" sz="3200" smtClean="0">
                <a:solidFill>
                  <a:srgbClr val="FFFF00"/>
                </a:solidFill>
                <a:latin typeface="Arial"/>
              </a:rPr>
            </a:br>
            <a:r>
              <a:rPr lang="en-US" sz="3200" smtClean="0">
                <a:solidFill>
                  <a:srgbClr val="FFFF00"/>
                </a:solidFill>
                <a:latin typeface="Arial"/>
              </a:rPr>
              <a:t>ở Huế</a:t>
            </a:r>
          </a:p>
        </p:txBody>
      </p:sp>
      <p:sp>
        <p:nvSpPr>
          <p:cNvPr id="12293" name="WordArt 11"/>
          <p:cNvSpPr>
            <a:spLocks noChangeArrowheads="1" noChangeShapeType="1" noTextEdit="1"/>
          </p:cNvSpPr>
          <p:nvPr/>
        </p:nvSpPr>
        <p:spPr bwMode="auto">
          <a:xfrm>
            <a:off x="2743200" y="152400"/>
            <a:ext cx="3048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BỀ MẶT LỤC ĐỊA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514600" y="914400"/>
            <a:ext cx="220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SÔNG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u Trang Tien cop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168275"/>
            <a:ext cx="48101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Ho Guom khoat ao h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49638"/>
            <a:ext cx="46482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datanla_falls_b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1975" y="3429000"/>
            <a:ext cx="320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3276600" cy="1219200"/>
          </a:xfrm>
          <a:effectLst>
            <a:outerShdw dist="35921" dir="2700000" algn="ctr" rotWithShape="0">
              <a:srgbClr val="1C1C1C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  <a:latin typeface="Arial" charset="0"/>
              </a:rPr>
              <a:t>Quan sát tranh để nhận biết : </a:t>
            </a:r>
            <a:br>
              <a:rPr lang="en-US" sz="24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smtClean="0">
                <a:solidFill>
                  <a:schemeClr val="tx1"/>
                </a:solidFill>
                <a:effectLst/>
                <a:latin typeface="Arial" charset="0"/>
              </a:rPr>
              <a:t>Sông – Suối – Hồ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267200" y="28194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1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76200" y="62484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2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5791200" y="60198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3</a:t>
            </a:r>
          </a:p>
        </p:txBody>
      </p:sp>
      <p:sp>
        <p:nvSpPr>
          <p:cNvPr id="13321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" y="304800"/>
            <a:ext cx="3124200" cy="533400"/>
          </a:xfrm>
          <a:prstGeom prst="actionButtonBlank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040C10">
                <a:alpha val="7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/>
              <a:t>Thảo luận nhóm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o Guom khoat ao 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3700"/>
            <a:ext cx="85979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934200" y="5867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0"/>
              <a:t>Hình 2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50292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Hồ Gươm 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ở Hà Nội</a:t>
            </a:r>
          </a:p>
        </p:txBody>
      </p:sp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3048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BỀ MẶT LỤC ĐỊA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467600" y="21336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HỒ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u Trang Tien cop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168275"/>
            <a:ext cx="48101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Ho Guom khoat ao h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49638"/>
            <a:ext cx="46482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datanla_falls_b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1975" y="3429000"/>
            <a:ext cx="320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3276600" cy="1219200"/>
          </a:xfrm>
          <a:effectLst>
            <a:outerShdw dist="35921" dir="2700000" algn="ctr" rotWithShape="0">
              <a:srgbClr val="1C1C1C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  <a:latin typeface="Arial" charset="0"/>
              </a:rPr>
              <a:t>Quan sát tranh để nhận biết : </a:t>
            </a:r>
            <a:br>
              <a:rPr lang="en-US" sz="24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smtClean="0">
                <a:solidFill>
                  <a:schemeClr val="tx1"/>
                </a:solidFill>
                <a:effectLst/>
                <a:latin typeface="Arial" charset="0"/>
              </a:rPr>
              <a:t>Sông – Suối – Hồ</a:t>
            </a: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4267200" y="28194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1</a:t>
            </a: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76200" y="62484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2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867400" y="61722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3</a:t>
            </a:r>
          </a:p>
        </p:txBody>
      </p:sp>
      <p:sp>
        <p:nvSpPr>
          <p:cNvPr id="15369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04800"/>
            <a:ext cx="3124200" cy="533400"/>
          </a:xfrm>
          <a:prstGeom prst="actionButtonBlank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040C10">
                <a:alpha val="7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/>
              <a:t>Thảo luận nhóm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datanla_falls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9950" y="0"/>
            <a:ext cx="639445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609600" y="58674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0"/>
              <a:t>Hình 3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-381000" y="41148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Suối </a:t>
            </a:r>
            <a:b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ở Đà Lạt</a:t>
            </a:r>
          </a:p>
        </p:txBody>
      </p:sp>
      <p:sp>
        <p:nvSpPr>
          <p:cNvPr id="16389" name="WordArt 9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160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BỀ MẶT LỤC ĐỊA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286000" y="13716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SUỐI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4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u Trang Tien cop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168275"/>
            <a:ext cx="48101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Ho Guom khoat ao h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49638"/>
            <a:ext cx="46482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atanla_falls_b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1975" y="3429000"/>
            <a:ext cx="320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3276600" cy="1219200"/>
          </a:xfrm>
          <a:effectLst>
            <a:outerShdw dist="35921" dir="2700000" algn="ctr" rotWithShape="0">
              <a:srgbClr val="1C1C1C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chemeClr val="tx1"/>
                </a:solidFill>
                <a:effectLst/>
                <a:latin typeface="Arial" charset="0"/>
              </a:rPr>
              <a:t>Quan sát tranh để nhận biết : </a:t>
            </a:r>
            <a:br>
              <a:rPr lang="en-US" sz="24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smtClean="0">
                <a:solidFill>
                  <a:schemeClr val="tx1"/>
                </a:solidFill>
                <a:effectLst/>
                <a:latin typeface="Arial" charset="0"/>
              </a:rPr>
              <a:t>Sông – Suối – Hồ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267200" y="28194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1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76200" y="62484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2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5715000" y="62484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3</a:t>
            </a:r>
          </a:p>
        </p:txBody>
      </p:sp>
      <p:sp>
        <p:nvSpPr>
          <p:cNvPr id="17417" name="AutoShape 12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" y="381000"/>
            <a:ext cx="3124200" cy="533400"/>
          </a:xfrm>
          <a:prstGeom prst="actionButtonBlank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040C10">
                <a:alpha val="7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/>
              <a:t>Thảo luận nhóm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9" name="Picture 23" descr="Cau Trang Tien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1087438"/>
            <a:ext cx="29622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 descr="Ho Guom khoat ao 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6950" y="1109663"/>
            <a:ext cx="2686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 descr="datanla_falls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7463" y="1089025"/>
            <a:ext cx="18478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Rectangle 1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  <a:effectLst>
            <a:outerShdw dist="35921" dir="2700000" algn="ctr" rotWithShape="0">
              <a:srgbClr val="1C1C1C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chemeClr val="tx1"/>
                </a:solidFill>
                <a:effectLst/>
                <a:latin typeface="Arial" charset="0"/>
              </a:rPr>
              <a:t>Sông, suối, hồ giống nhau và khác nhau ở những điểm nào ?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-76200" y="4953000"/>
            <a:ext cx="9525000" cy="1524000"/>
          </a:xfrm>
          <a:effectLst>
            <a:outerShdw dist="35921" dir="2700000" algn="ctr" rotWithShape="0">
              <a:srgbClr val="1C1C1C"/>
            </a:outerShdw>
          </a:effectLst>
        </p:spPr>
        <p:txBody>
          <a:bodyPr/>
          <a:lstStyle/>
          <a:p>
            <a:pPr algn="just" eaLnBrk="1" hangingPunct="1">
              <a:defRPr/>
            </a:pPr>
            <a:r>
              <a:rPr lang="en-US" sz="2800" dirty="0" smtClean="0"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/>
                <a:latin typeface="Arial"/>
              </a:rPr>
              <a:t>Hồ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là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nơi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nước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không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lưu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thông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được</a:t>
            </a:r>
            <a:r>
              <a:rPr lang="en-US" sz="2800" b="1" dirty="0" smtClean="0">
                <a:effectLst/>
                <a:latin typeface="Arial"/>
              </a:rPr>
              <a:t>.</a:t>
            </a:r>
          </a:p>
          <a:p>
            <a:pPr algn="just" eaLnBrk="1" hangingPunct="1">
              <a:defRPr/>
            </a:pP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/>
                <a:latin typeface="Arial"/>
              </a:rPr>
              <a:t>Suối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là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nơi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nước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chảy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từ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nguồn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xuống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các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khe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núi</a:t>
            </a:r>
            <a:r>
              <a:rPr lang="en-US" sz="2800" b="1" dirty="0" smtClean="0">
                <a:effectLst/>
                <a:latin typeface="Arial"/>
              </a:rPr>
              <a:t>.</a:t>
            </a:r>
          </a:p>
          <a:p>
            <a:pPr algn="just" eaLnBrk="1" hangingPunct="1">
              <a:defRPr/>
            </a:pP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/>
                <a:latin typeface="Arial"/>
              </a:rPr>
              <a:t>Sông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là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nơi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nước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chảy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có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lưu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thông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được</a:t>
            </a:r>
            <a:r>
              <a:rPr lang="en-US" sz="2800" b="1" dirty="0" smtClean="0">
                <a:effectLst/>
                <a:latin typeface="Arial"/>
              </a:rPr>
              <a:t>.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533400" y="3276600"/>
            <a:ext cx="274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en-US" sz="2800" i="1" u="sng">
                <a:solidFill>
                  <a:srgbClr val="FFFF00"/>
                </a:solidFill>
              </a:rPr>
              <a:t>Giống nhau :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581400" y="3305175"/>
            <a:ext cx="556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 anchor="ctr"/>
          <a:lstStyle/>
          <a:p>
            <a:pPr algn="l">
              <a:defRPr/>
            </a:pPr>
            <a:r>
              <a:rPr lang="en-US" sz="4000"/>
              <a:t>Đều là nơi có nước .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533400" y="40386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 anchor="ctr"/>
          <a:lstStyle/>
          <a:p>
            <a:pPr algn="l">
              <a:spcBef>
                <a:spcPct val="0"/>
              </a:spcBef>
              <a:defRPr/>
            </a:pPr>
            <a:r>
              <a:rPr lang="en-US" sz="2800" i="1" u="sng">
                <a:solidFill>
                  <a:srgbClr val="FFFF00"/>
                </a:solidFill>
              </a:rPr>
              <a:t>Khác nhau :</a:t>
            </a: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4343400" y="2619375"/>
            <a:ext cx="9953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SUỐI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7010400" y="25908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HỒ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214438" y="25908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SÔNG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/>
      <p:bldP spid="4113" grpId="0" build="p"/>
      <p:bldP spid="4114" grpId="0"/>
      <p:bldP spid="4115" grpId="0"/>
      <p:bldP spid="4116" grpId="0"/>
      <p:bldP spid="4122" grpId="0"/>
      <p:bldP spid="4123" grpId="0"/>
      <p:bldP spid="4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61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400"/>
              <a:t>Em hãy kể tên một số con sông, suối, hồ mà em biết ?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629400" cy="914400"/>
          </a:xfrm>
        </p:spPr>
        <p:txBody>
          <a:bodyPr/>
          <a:lstStyle/>
          <a:p>
            <a:pPr algn="l" eaLnBrk="1" hangingPunct="1"/>
            <a:r>
              <a:rPr lang="en-US" sz="2000" smtClean="0">
                <a:solidFill>
                  <a:srgbClr val="FFFF00"/>
                </a:solidFill>
                <a:effectLst/>
                <a:latin typeface="Arial" charset="0"/>
              </a:rPr>
              <a:t>* Liên hệ thực tế :</a:t>
            </a:r>
            <a:br>
              <a:rPr lang="en-US" sz="2000" smtClean="0">
                <a:solidFill>
                  <a:srgbClr val="FFFF00"/>
                </a:solidFill>
                <a:effectLst/>
                <a:latin typeface="Arial" charset="0"/>
              </a:rPr>
            </a:br>
            <a:endParaRPr lang="en-US" sz="2000" smtClean="0"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3505200"/>
            <a:ext cx="9144000" cy="1676400"/>
          </a:xfrm>
          <a:effectLst>
            <a:outerShdw dist="35921" dir="2700000" algn="ctr" rotWithShape="0">
              <a:srgbClr val="1C1C1C"/>
            </a:outerShdw>
          </a:effectLst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Sông</a:t>
            </a:r>
            <a:r>
              <a:rPr lang="en-US" sz="4000" b="1" dirty="0" smtClean="0">
                <a:effectLst/>
                <a:latin typeface="Arial"/>
              </a:rPr>
              <a:t> Vu </a:t>
            </a:r>
            <a:r>
              <a:rPr lang="en-US" sz="4000" b="1" dirty="0" err="1" smtClean="0">
                <a:effectLst/>
                <a:latin typeface="Arial"/>
              </a:rPr>
              <a:t>Gia</a:t>
            </a:r>
            <a:r>
              <a:rPr lang="en-US" sz="4000" b="1" dirty="0" smtClean="0">
                <a:effectLst/>
                <a:latin typeface="Arial"/>
              </a:rPr>
              <a:t>, </a:t>
            </a:r>
            <a:r>
              <a:rPr lang="en-US" sz="4000" b="1" dirty="0" err="1" smtClean="0">
                <a:effectLst/>
                <a:latin typeface="Arial"/>
              </a:rPr>
              <a:t>sông</a:t>
            </a:r>
            <a:r>
              <a:rPr lang="en-US" sz="4000" b="1" dirty="0" smtClean="0">
                <a:effectLst/>
                <a:latin typeface="Arial"/>
              </a:rPr>
              <a:t> Thu </a:t>
            </a:r>
            <a:r>
              <a:rPr lang="en-US" sz="4000" b="1" dirty="0" err="1" smtClean="0">
                <a:effectLst/>
                <a:latin typeface="Arial"/>
              </a:rPr>
              <a:t>Bồn</a:t>
            </a:r>
            <a:r>
              <a:rPr lang="en-US" sz="4000" b="1" dirty="0" smtClean="0">
                <a:effectLst/>
                <a:latin typeface="Arial"/>
              </a:rPr>
              <a:t>…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Suối</a:t>
            </a: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Mơ</a:t>
            </a:r>
            <a:r>
              <a:rPr lang="en-US" sz="4000" b="1" dirty="0" smtClean="0">
                <a:effectLst/>
                <a:latin typeface="Arial"/>
              </a:rPr>
              <a:t> ( </a:t>
            </a:r>
            <a:r>
              <a:rPr lang="en-US" sz="4000" b="1" dirty="0" err="1" smtClean="0">
                <a:effectLst/>
                <a:latin typeface="Arial"/>
              </a:rPr>
              <a:t>Đại</a:t>
            </a: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Đồng</a:t>
            </a:r>
            <a:r>
              <a:rPr lang="en-US" sz="4000" b="1" dirty="0" smtClean="0">
                <a:effectLst/>
                <a:latin typeface="Arial"/>
              </a:rPr>
              <a:t> ), </a:t>
            </a:r>
            <a:r>
              <a:rPr lang="en-US" sz="4000" b="1" dirty="0" err="1" smtClean="0">
                <a:effectLst/>
                <a:latin typeface="Arial"/>
              </a:rPr>
              <a:t>Khe</a:t>
            </a:r>
            <a:r>
              <a:rPr lang="en-US" sz="4000" b="1" dirty="0" smtClean="0">
                <a:effectLst/>
                <a:latin typeface="Arial"/>
              </a:rPr>
              <a:t> Lim (</a:t>
            </a:r>
            <a:r>
              <a:rPr lang="en-US" sz="4000" b="1" dirty="0" err="1" smtClean="0">
                <a:effectLst/>
                <a:latin typeface="Arial"/>
              </a:rPr>
              <a:t>Đại</a:t>
            </a: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Hồng</a:t>
            </a:r>
            <a:r>
              <a:rPr lang="en-US" sz="4000" b="1" dirty="0" smtClean="0">
                <a:effectLst/>
                <a:latin typeface="Arial"/>
              </a:rPr>
              <a:t> )…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Hồ</a:t>
            </a: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Khe</a:t>
            </a: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Tân</a:t>
            </a:r>
            <a:r>
              <a:rPr lang="en-US" sz="4000" b="1" dirty="0" smtClean="0">
                <a:effectLst/>
                <a:latin typeface="Arial"/>
              </a:rPr>
              <a:t> ( </a:t>
            </a:r>
            <a:r>
              <a:rPr lang="en-US" sz="4000" b="1" dirty="0" err="1" smtClean="0">
                <a:effectLst/>
                <a:latin typeface="Arial"/>
              </a:rPr>
              <a:t>Đại</a:t>
            </a: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Chánh</a:t>
            </a:r>
            <a:r>
              <a:rPr lang="en-US" sz="4000" b="1" dirty="0" smtClean="0">
                <a:effectLst/>
                <a:latin typeface="Arial"/>
              </a:rPr>
              <a:t> ), </a:t>
            </a:r>
            <a:r>
              <a:rPr lang="en-US" sz="4000" b="1" dirty="0" err="1" smtClean="0">
                <a:effectLst/>
                <a:latin typeface="Arial"/>
              </a:rPr>
              <a:t>hồ</a:t>
            </a: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Phú</a:t>
            </a:r>
            <a:r>
              <a:rPr lang="en-US" sz="4000" b="1" dirty="0" smtClean="0">
                <a:effectLst/>
                <a:latin typeface="Arial"/>
              </a:rPr>
              <a:t> </a:t>
            </a:r>
            <a:r>
              <a:rPr lang="en-US" sz="4000" b="1" dirty="0" err="1" smtClean="0">
                <a:effectLst/>
                <a:latin typeface="Arial"/>
              </a:rPr>
              <a:t>Ninh</a:t>
            </a:r>
            <a:r>
              <a:rPr lang="en-US" sz="4000" b="1" dirty="0" smtClean="0">
                <a:effectLst/>
                <a:latin typeface="Arial"/>
              </a:rPr>
              <a:t>  </a:t>
            </a:r>
            <a:endParaRPr lang="en-US" sz="4000" dirty="0" smtClean="0">
              <a:latin typeface="Arial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2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/>
              </a:rPr>
              <a:t>Trò chơi nhận biết : </a:t>
            </a:r>
            <a:r>
              <a:rPr lang="en-US" sz="2800" smtClean="0">
                <a:solidFill>
                  <a:srgbClr val="FFFF00"/>
                </a:solidFill>
                <a:latin typeface="Arial"/>
              </a:rPr>
              <a:t>sông – suối – hồ</a:t>
            </a:r>
          </a:p>
        </p:txBody>
      </p:sp>
      <p:pic>
        <p:nvPicPr>
          <p:cNvPr id="57348" name="Picture 4" descr="causongh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2590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prenn_fall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2192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hotay1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192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 descr="Song Ho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524250"/>
            <a:ext cx="24114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 descr="bandoc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657600"/>
            <a:ext cx="2438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holak4_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3644900"/>
            <a:ext cx="28956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1" presetID="49" presetClass="entr" presetSubtype="0" repeatCount="indefinite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ausongh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" y="101600"/>
            <a:ext cx="8039100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24000" y="14478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Sông Hàn – Đà Nẵng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905000" y="411163"/>
            <a:ext cx="48006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4D4D4D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Sông , Suối  hay Hồ ?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048000" y="1066800"/>
            <a:ext cx="2895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2021404" algn="ctr" rotWithShape="0">
              <a:srgbClr val="4D4D4D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SÔNG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7" grpId="1"/>
      <p:bldP spid="25608" grpId="0"/>
      <p:bldP spid="2560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an do Luc 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914400"/>
            <a:ext cx="9067800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Freeform 24" descr="5%"/>
          <p:cNvSpPr>
            <a:spLocks/>
          </p:cNvSpPr>
          <p:nvPr/>
        </p:nvSpPr>
        <p:spPr bwMode="auto">
          <a:xfrm>
            <a:off x="533400" y="1295400"/>
            <a:ext cx="3733800" cy="4724400"/>
          </a:xfrm>
          <a:custGeom>
            <a:avLst/>
            <a:gdLst>
              <a:gd name="T0" fmla="*/ 240 w 2352"/>
              <a:gd name="T1" fmla="*/ 336 h 2928"/>
              <a:gd name="T2" fmla="*/ 480 w 2352"/>
              <a:gd name="T3" fmla="*/ 240 h 2928"/>
              <a:gd name="T4" fmla="*/ 864 w 2352"/>
              <a:gd name="T5" fmla="*/ 240 h 2928"/>
              <a:gd name="T6" fmla="*/ 1104 w 2352"/>
              <a:gd name="T7" fmla="*/ 144 h 2928"/>
              <a:gd name="T8" fmla="*/ 1488 w 2352"/>
              <a:gd name="T9" fmla="*/ 192 h 2928"/>
              <a:gd name="T10" fmla="*/ 1968 w 2352"/>
              <a:gd name="T11" fmla="*/ 48 h 2928"/>
              <a:gd name="T12" fmla="*/ 2160 w 2352"/>
              <a:gd name="T13" fmla="*/ 0 h 2928"/>
              <a:gd name="T14" fmla="*/ 2352 w 2352"/>
              <a:gd name="T15" fmla="*/ 48 h 2928"/>
              <a:gd name="T16" fmla="*/ 2304 w 2352"/>
              <a:gd name="T17" fmla="*/ 192 h 2928"/>
              <a:gd name="T18" fmla="*/ 2064 w 2352"/>
              <a:gd name="T19" fmla="*/ 336 h 2928"/>
              <a:gd name="T20" fmla="*/ 1824 w 2352"/>
              <a:gd name="T21" fmla="*/ 480 h 2928"/>
              <a:gd name="T22" fmla="*/ 1680 w 2352"/>
              <a:gd name="T23" fmla="*/ 624 h 2928"/>
              <a:gd name="T24" fmla="*/ 1584 w 2352"/>
              <a:gd name="T25" fmla="*/ 768 h 2928"/>
              <a:gd name="T26" fmla="*/ 1296 w 2352"/>
              <a:gd name="T27" fmla="*/ 912 h 2928"/>
              <a:gd name="T28" fmla="*/ 1392 w 2352"/>
              <a:gd name="T29" fmla="*/ 1296 h 2928"/>
              <a:gd name="T30" fmla="*/ 1584 w 2352"/>
              <a:gd name="T31" fmla="*/ 1488 h 2928"/>
              <a:gd name="T32" fmla="*/ 1824 w 2352"/>
              <a:gd name="T33" fmla="*/ 1632 h 2928"/>
              <a:gd name="T34" fmla="*/ 2016 w 2352"/>
              <a:gd name="T35" fmla="*/ 1776 h 2928"/>
              <a:gd name="T36" fmla="*/ 1968 w 2352"/>
              <a:gd name="T37" fmla="*/ 1920 h 2928"/>
              <a:gd name="T38" fmla="*/ 1872 w 2352"/>
              <a:gd name="T39" fmla="*/ 2160 h 2928"/>
              <a:gd name="T40" fmla="*/ 1776 w 2352"/>
              <a:gd name="T41" fmla="*/ 2256 h 2928"/>
              <a:gd name="T42" fmla="*/ 1680 w 2352"/>
              <a:gd name="T43" fmla="*/ 2400 h 2928"/>
              <a:gd name="T44" fmla="*/ 1584 w 2352"/>
              <a:gd name="T45" fmla="*/ 2592 h 2928"/>
              <a:gd name="T46" fmla="*/ 1536 w 2352"/>
              <a:gd name="T47" fmla="*/ 2832 h 2928"/>
              <a:gd name="T48" fmla="*/ 1440 w 2352"/>
              <a:gd name="T49" fmla="*/ 2928 h 2928"/>
              <a:gd name="T50" fmla="*/ 1296 w 2352"/>
              <a:gd name="T51" fmla="*/ 2736 h 2928"/>
              <a:gd name="T52" fmla="*/ 1248 w 2352"/>
              <a:gd name="T53" fmla="*/ 2112 h 2928"/>
              <a:gd name="T54" fmla="*/ 1056 w 2352"/>
              <a:gd name="T55" fmla="*/ 1872 h 2928"/>
              <a:gd name="T56" fmla="*/ 960 w 2352"/>
              <a:gd name="T57" fmla="*/ 1584 h 2928"/>
              <a:gd name="T58" fmla="*/ 816 w 2352"/>
              <a:gd name="T59" fmla="*/ 1392 h 2928"/>
              <a:gd name="T60" fmla="*/ 528 w 2352"/>
              <a:gd name="T61" fmla="*/ 1296 h 2928"/>
              <a:gd name="T62" fmla="*/ 336 w 2352"/>
              <a:gd name="T63" fmla="*/ 912 h 2928"/>
              <a:gd name="T64" fmla="*/ 480 w 2352"/>
              <a:gd name="T65" fmla="*/ 624 h 2928"/>
              <a:gd name="T66" fmla="*/ 432 w 2352"/>
              <a:gd name="T67" fmla="*/ 528 h 2928"/>
              <a:gd name="T68" fmla="*/ 192 w 2352"/>
              <a:gd name="T69" fmla="*/ 528 h 2928"/>
              <a:gd name="T70" fmla="*/ 0 w 2352"/>
              <a:gd name="T71" fmla="*/ 480 h 2928"/>
              <a:gd name="T72" fmla="*/ 0 w 2352"/>
              <a:gd name="T73" fmla="*/ 384 h 2928"/>
              <a:gd name="T74" fmla="*/ 336 w 2352"/>
              <a:gd name="T75" fmla="*/ 288 h 29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352" h="2928">
                <a:moveTo>
                  <a:pt x="240" y="336"/>
                </a:moveTo>
                <a:lnTo>
                  <a:pt x="480" y="240"/>
                </a:lnTo>
                <a:lnTo>
                  <a:pt x="864" y="240"/>
                </a:lnTo>
                <a:lnTo>
                  <a:pt x="1104" y="144"/>
                </a:lnTo>
                <a:lnTo>
                  <a:pt x="1488" y="192"/>
                </a:lnTo>
                <a:lnTo>
                  <a:pt x="1968" y="48"/>
                </a:lnTo>
                <a:lnTo>
                  <a:pt x="2160" y="0"/>
                </a:lnTo>
                <a:lnTo>
                  <a:pt x="2352" y="48"/>
                </a:lnTo>
                <a:lnTo>
                  <a:pt x="2304" y="192"/>
                </a:lnTo>
                <a:lnTo>
                  <a:pt x="2064" y="336"/>
                </a:lnTo>
                <a:lnTo>
                  <a:pt x="1824" y="480"/>
                </a:lnTo>
                <a:lnTo>
                  <a:pt x="1680" y="624"/>
                </a:lnTo>
                <a:lnTo>
                  <a:pt x="1584" y="768"/>
                </a:lnTo>
                <a:lnTo>
                  <a:pt x="1296" y="912"/>
                </a:lnTo>
                <a:lnTo>
                  <a:pt x="1392" y="1296"/>
                </a:lnTo>
                <a:lnTo>
                  <a:pt x="1584" y="1488"/>
                </a:lnTo>
                <a:lnTo>
                  <a:pt x="1824" y="1632"/>
                </a:lnTo>
                <a:lnTo>
                  <a:pt x="2016" y="1776"/>
                </a:lnTo>
                <a:lnTo>
                  <a:pt x="1968" y="1920"/>
                </a:lnTo>
                <a:lnTo>
                  <a:pt x="1872" y="2160"/>
                </a:lnTo>
                <a:lnTo>
                  <a:pt x="1776" y="2256"/>
                </a:lnTo>
                <a:lnTo>
                  <a:pt x="1680" y="2400"/>
                </a:lnTo>
                <a:lnTo>
                  <a:pt x="1584" y="2592"/>
                </a:lnTo>
                <a:lnTo>
                  <a:pt x="1536" y="2832"/>
                </a:lnTo>
                <a:lnTo>
                  <a:pt x="1440" y="2928"/>
                </a:lnTo>
                <a:lnTo>
                  <a:pt x="1296" y="2736"/>
                </a:lnTo>
                <a:lnTo>
                  <a:pt x="1248" y="2112"/>
                </a:lnTo>
                <a:lnTo>
                  <a:pt x="1056" y="1872"/>
                </a:lnTo>
                <a:lnTo>
                  <a:pt x="960" y="1584"/>
                </a:lnTo>
                <a:lnTo>
                  <a:pt x="816" y="1392"/>
                </a:lnTo>
                <a:lnTo>
                  <a:pt x="528" y="1296"/>
                </a:lnTo>
                <a:lnTo>
                  <a:pt x="336" y="912"/>
                </a:lnTo>
                <a:lnTo>
                  <a:pt x="480" y="624"/>
                </a:lnTo>
                <a:lnTo>
                  <a:pt x="432" y="528"/>
                </a:lnTo>
                <a:lnTo>
                  <a:pt x="192" y="528"/>
                </a:lnTo>
                <a:lnTo>
                  <a:pt x="0" y="480"/>
                </a:lnTo>
                <a:lnTo>
                  <a:pt x="0" y="384"/>
                </a:lnTo>
                <a:lnTo>
                  <a:pt x="336" y="288"/>
                </a:lnTo>
              </a:path>
            </a:pathLst>
          </a:custGeom>
          <a:noFill/>
          <a:ln w="28575" cap="flat" cmpd="sng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25400" dir="5400000" algn="ctr" rotWithShape="0">
              <a:schemeClr val="tx1">
                <a:alpha val="79999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5257800" y="1447800"/>
            <a:ext cx="3733800" cy="2895600"/>
          </a:xfrm>
          <a:custGeom>
            <a:avLst/>
            <a:gdLst>
              <a:gd name="T0" fmla="*/ 48 w 2352"/>
              <a:gd name="T1" fmla="*/ 144 h 1824"/>
              <a:gd name="T2" fmla="*/ 48 w 2352"/>
              <a:gd name="T3" fmla="*/ 528 h 1824"/>
              <a:gd name="T4" fmla="*/ 144 w 2352"/>
              <a:gd name="T5" fmla="*/ 912 h 1824"/>
              <a:gd name="T6" fmla="*/ 432 w 2352"/>
              <a:gd name="T7" fmla="*/ 1344 h 1824"/>
              <a:gd name="T8" fmla="*/ 768 w 2352"/>
              <a:gd name="T9" fmla="*/ 1248 h 1824"/>
              <a:gd name="T10" fmla="*/ 1008 w 2352"/>
              <a:gd name="T11" fmla="*/ 1440 h 1824"/>
              <a:gd name="T12" fmla="*/ 1248 w 2352"/>
              <a:gd name="T13" fmla="*/ 1392 h 1824"/>
              <a:gd name="T14" fmla="*/ 1440 w 2352"/>
              <a:gd name="T15" fmla="*/ 1632 h 1824"/>
              <a:gd name="T16" fmla="*/ 1728 w 2352"/>
              <a:gd name="T17" fmla="*/ 1824 h 1824"/>
              <a:gd name="T18" fmla="*/ 2352 w 2352"/>
              <a:gd name="T19" fmla="*/ 1776 h 1824"/>
              <a:gd name="T20" fmla="*/ 2352 w 2352"/>
              <a:gd name="T21" fmla="*/ 1632 h 1824"/>
              <a:gd name="T22" fmla="*/ 2016 w 2352"/>
              <a:gd name="T23" fmla="*/ 1248 h 1824"/>
              <a:gd name="T24" fmla="*/ 2016 w 2352"/>
              <a:gd name="T25" fmla="*/ 720 h 1824"/>
              <a:gd name="T26" fmla="*/ 2064 w 2352"/>
              <a:gd name="T27" fmla="*/ 336 h 1824"/>
              <a:gd name="T28" fmla="*/ 1920 w 2352"/>
              <a:gd name="T29" fmla="*/ 144 h 1824"/>
              <a:gd name="T30" fmla="*/ 1440 w 2352"/>
              <a:gd name="T31" fmla="*/ 96 h 1824"/>
              <a:gd name="T32" fmla="*/ 1152 w 2352"/>
              <a:gd name="T33" fmla="*/ 0 h 1824"/>
              <a:gd name="T34" fmla="*/ 0 w 2352"/>
              <a:gd name="T35" fmla="*/ 192 h 18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352" h="1824">
                <a:moveTo>
                  <a:pt x="48" y="144"/>
                </a:moveTo>
                <a:lnTo>
                  <a:pt x="48" y="528"/>
                </a:lnTo>
                <a:lnTo>
                  <a:pt x="144" y="912"/>
                </a:lnTo>
                <a:lnTo>
                  <a:pt x="432" y="1344"/>
                </a:lnTo>
                <a:lnTo>
                  <a:pt x="768" y="1248"/>
                </a:lnTo>
                <a:lnTo>
                  <a:pt x="1008" y="1440"/>
                </a:lnTo>
                <a:lnTo>
                  <a:pt x="1248" y="1392"/>
                </a:lnTo>
                <a:lnTo>
                  <a:pt x="1440" y="1632"/>
                </a:lnTo>
                <a:lnTo>
                  <a:pt x="1728" y="1824"/>
                </a:lnTo>
                <a:lnTo>
                  <a:pt x="2352" y="1776"/>
                </a:lnTo>
                <a:lnTo>
                  <a:pt x="2352" y="1632"/>
                </a:lnTo>
                <a:lnTo>
                  <a:pt x="2016" y="1248"/>
                </a:lnTo>
                <a:lnTo>
                  <a:pt x="2016" y="720"/>
                </a:lnTo>
                <a:lnTo>
                  <a:pt x="2064" y="336"/>
                </a:lnTo>
                <a:lnTo>
                  <a:pt x="1920" y="144"/>
                </a:lnTo>
                <a:lnTo>
                  <a:pt x="1440" y="96"/>
                </a:lnTo>
                <a:lnTo>
                  <a:pt x="1152" y="0"/>
                </a:lnTo>
                <a:lnTo>
                  <a:pt x="0" y="192"/>
                </a:lnTo>
              </a:path>
            </a:pathLst>
          </a:custGeom>
          <a:noFill/>
          <a:ln w="28575" cap="flat" cmpd="sng">
            <a:solidFill>
              <a:srgbClr val="0000FF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6" name="Freeform 28" descr="5%"/>
          <p:cNvSpPr>
            <a:spLocks/>
          </p:cNvSpPr>
          <p:nvPr/>
        </p:nvSpPr>
        <p:spPr bwMode="auto">
          <a:xfrm>
            <a:off x="4114800" y="1600200"/>
            <a:ext cx="1371600" cy="1219200"/>
          </a:xfrm>
          <a:custGeom>
            <a:avLst/>
            <a:gdLst>
              <a:gd name="T0" fmla="*/ 768 w 864"/>
              <a:gd name="T1" fmla="*/ 96 h 768"/>
              <a:gd name="T2" fmla="*/ 576 w 864"/>
              <a:gd name="T3" fmla="*/ 0 h 768"/>
              <a:gd name="T4" fmla="*/ 336 w 864"/>
              <a:gd name="T5" fmla="*/ 144 h 768"/>
              <a:gd name="T6" fmla="*/ 48 w 864"/>
              <a:gd name="T7" fmla="*/ 336 h 768"/>
              <a:gd name="T8" fmla="*/ 0 w 864"/>
              <a:gd name="T9" fmla="*/ 576 h 768"/>
              <a:gd name="T10" fmla="*/ 144 w 864"/>
              <a:gd name="T11" fmla="*/ 768 h 768"/>
              <a:gd name="T12" fmla="*/ 336 w 864"/>
              <a:gd name="T13" fmla="*/ 720 h 768"/>
              <a:gd name="T14" fmla="*/ 480 w 864"/>
              <a:gd name="T15" fmla="*/ 672 h 768"/>
              <a:gd name="T16" fmla="*/ 624 w 864"/>
              <a:gd name="T17" fmla="*/ 768 h 768"/>
              <a:gd name="T18" fmla="*/ 864 w 864"/>
              <a:gd name="T19" fmla="*/ 768 h 768"/>
              <a:gd name="T20" fmla="*/ 768 w 864"/>
              <a:gd name="T21" fmla="*/ 480 h 768"/>
              <a:gd name="T22" fmla="*/ 768 w 864"/>
              <a:gd name="T23" fmla="*/ 96 h 7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64" h="768">
                <a:moveTo>
                  <a:pt x="768" y="96"/>
                </a:moveTo>
                <a:lnTo>
                  <a:pt x="576" y="0"/>
                </a:lnTo>
                <a:lnTo>
                  <a:pt x="336" y="144"/>
                </a:lnTo>
                <a:lnTo>
                  <a:pt x="48" y="336"/>
                </a:lnTo>
                <a:lnTo>
                  <a:pt x="0" y="576"/>
                </a:lnTo>
                <a:lnTo>
                  <a:pt x="144" y="768"/>
                </a:lnTo>
                <a:lnTo>
                  <a:pt x="336" y="720"/>
                </a:lnTo>
                <a:lnTo>
                  <a:pt x="480" y="672"/>
                </a:lnTo>
                <a:lnTo>
                  <a:pt x="624" y="768"/>
                </a:lnTo>
                <a:lnTo>
                  <a:pt x="864" y="768"/>
                </a:lnTo>
                <a:lnTo>
                  <a:pt x="768" y="480"/>
                </a:lnTo>
                <a:lnTo>
                  <a:pt x="768" y="96"/>
                </a:lnTo>
                <a:close/>
              </a:path>
            </a:pathLst>
          </a:custGeom>
          <a:noFill/>
          <a:ln w="28575" cap="flat" cmpd="sng">
            <a:solidFill>
              <a:srgbClr val="663300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tx1">
                <a:alpha val="79999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7" name="Freeform 29" descr="5%"/>
          <p:cNvSpPr>
            <a:spLocks/>
          </p:cNvSpPr>
          <p:nvPr/>
        </p:nvSpPr>
        <p:spPr bwMode="auto">
          <a:xfrm>
            <a:off x="4038600" y="2667000"/>
            <a:ext cx="2209800" cy="2514600"/>
          </a:xfrm>
          <a:custGeom>
            <a:avLst/>
            <a:gdLst>
              <a:gd name="T0" fmla="*/ 192 w 1392"/>
              <a:gd name="T1" fmla="*/ 96 h 1584"/>
              <a:gd name="T2" fmla="*/ 0 w 1392"/>
              <a:gd name="T3" fmla="*/ 384 h 1584"/>
              <a:gd name="T4" fmla="*/ 48 w 1392"/>
              <a:gd name="T5" fmla="*/ 624 h 1584"/>
              <a:gd name="T6" fmla="*/ 240 w 1392"/>
              <a:gd name="T7" fmla="*/ 816 h 1584"/>
              <a:gd name="T8" fmla="*/ 480 w 1392"/>
              <a:gd name="T9" fmla="*/ 768 h 1584"/>
              <a:gd name="T10" fmla="*/ 480 w 1392"/>
              <a:gd name="T11" fmla="*/ 864 h 1584"/>
              <a:gd name="T12" fmla="*/ 624 w 1392"/>
              <a:gd name="T13" fmla="*/ 1056 h 1584"/>
              <a:gd name="T14" fmla="*/ 576 w 1392"/>
              <a:gd name="T15" fmla="*/ 1152 h 1584"/>
              <a:gd name="T16" fmla="*/ 672 w 1392"/>
              <a:gd name="T17" fmla="*/ 1536 h 1584"/>
              <a:gd name="T18" fmla="*/ 816 w 1392"/>
              <a:gd name="T19" fmla="*/ 1584 h 1584"/>
              <a:gd name="T20" fmla="*/ 1104 w 1392"/>
              <a:gd name="T21" fmla="*/ 1440 h 1584"/>
              <a:gd name="T22" fmla="*/ 1344 w 1392"/>
              <a:gd name="T23" fmla="*/ 1344 h 1584"/>
              <a:gd name="T24" fmla="*/ 1392 w 1392"/>
              <a:gd name="T25" fmla="*/ 1104 h 1584"/>
              <a:gd name="T26" fmla="*/ 1344 w 1392"/>
              <a:gd name="T27" fmla="*/ 960 h 1584"/>
              <a:gd name="T28" fmla="*/ 1248 w 1392"/>
              <a:gd name="T29" fmla="*/ 816 h 1584"/>
              <a:gd name="T30" fmla="*/ 1392 w 1392"/>
              <a:gd name="T31" fmla="*/ 528 h 1584"/>
              <a:gd name="T32" fmla="*/ 1200 w 1392"/>
              <a:gd name="T33" fmla="*/ 576 h 1584"/>
              <a:gd name="T34" fmla="*/ 864 w 1392"/>
              <a:gd name="T35" fmla="*/ 96 h 1584"/>
              <a:gd name="T36" fmla="*/ 672 w 1392"/>
              <a:gd name="T37" fmla="*/ 96 h 1584"/>
              <a:gd name="T38" fmla="*/ 528 w 1392"/>
              <a:gd name="T39" fmla="*/ 0 h 1584"/>
              <a:gd name="T40" fmla="*/ 192 w 1392"/>
              <a:gd name="T41" fmla="*/ 96 h 15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92" h="1584">
                <a:moveTo>
                  <a:pt x="192" y="96"/>
                </a:moveTo>
                <a:lnTo>
                  <a:pt x="0" y="384"/>
                </a:lnTo>
                <a:lnTo>
                  <a:pt x="48" y="624"/>
                </a:lnTo>
                <a:lnTo>
                  <a:pt x="240" y="816"/>
                </a:lnTo>
                <a:lnTo>
                  <a:pt x="480" y="768"/>
                </a:lnTo>
                <a:lnTo>
                  <a:pt x="480" y="864"/>
                </a:lnTo>
                <a:lnTo>
                  <a:pt x="624" y="1056"/>
                </a:lnTo>
                <a:lnTo>
                  <a:pt x="576" y="1152"/>
                </a:lnTo>
                <a:lnTo>
                  <a:pt x="672" y="1536"/>
                </a:lnTo>
                <a:lnTo>
                  <a:pt x="816" y="1584"/>
                </a:lnTo>
                <a:lnTo>
                  <a:pt x="1104" y="1440"/>
                </a:lnTo>
                <a:lnTo>
                  <a:pt x="1344" y="1344"/>
                </a:lnTo>
                <a:lnTo>
                  <a:pt x="1392" y="1104"/>
                </a:lnTo>
                <a:lnTo>
                  <a:pt x="1344" y="960"/>
                </a:lnTo>
                <a:lnTo>
                  <a:pt x="1248" y="816"/>
                </a:lnTo>
                <a:lnTo>
                  <a:pt x="1392" y="528"/>
                </a:lnTo>
                <a:lnTo>
                  <a:pt x="1200" y="576"/>
                </a:lnTo>
                <a:lnTo>
                  <a:pt x="864" y="96"/>
                </a:lnTo>
                <a:lnTo>
                  <a:pt x="672" y="96"/>
                </a:lnTo>
                <a:lnTo>
                  <a:pt x="528" y="0"/>
                </a:lnTo>
                <a:lnTo>
                  <a:pt x="192" y="96"/>
                </a:lnTo>
                <a:close/>
              </a:path>
            </a:pathLst>
          </a:custGeom>
          <a:noFill/>
          <a:ln w="28575" cap="flat" cmpd="sng">
            <a:solidFill>
              <a:srgbClr val="000000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tx1">
                <a:alpha val="79999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8" name="Freeform 30" descr="5%"/>
          <p:cNvSpPr>
            <a:spLocks/>
          </p:cNvSpPr>
          <p:nvPr/>
        </p:nvSpPr>
        <p:spPr bwMode="auto">
          <a:xfrm>
            <a:off x="7696200" y="4267200"/>
            <a:ext cx="1371600" cy="1219200"/>
          </a:xfrm>
          <a:custGeom>
            <a:avLst/>
            <a:gdLst>
              <a:gd name="T0" fmla="*/ 384 w 864"/>
              <a:gd name="T1" fmla="*/ 48 h 768"/>
              <a:gd name="T2" fmla="*/ 48 w 864"/>
              <a:gd name="T3" fmla="*/ 192 h 768"/>
              <a:gd name="T4" fmla="*/ 0 w 864"/>
              <a:gd name="T5" fmla="*/ 432 h 768"/>
              <a:gd name="T6" fmla="*/ 0 w 864"/>
              <a:gd name="T7" fmla="*/ 624 h 768"/>
              <a:gd name="T8" fmla="*/ 432 w 864"/>
              <a:gd name="T9" fmla="*/ 672 h 768"/>
              <a:gd name="T10" fmla="*/ 816 w 864"/>
              <a:gd name="T11" fmla="*/ 768 h 768"/>
              <a:gd name="T12" fmla="*/ 864 w 864"/>
              <a:gd name="T13" fmla="*/ 672 h 768"/>
              <a:gd name="T14" fmla="*/ 864 w 864"/>
              <a:gd name="T15" fmla="*/ 0 h 768"/>
              <a:gd name="T16" fmla="*/ 288 w 864"/>
              <a:gd name="T17" fmla="*/ 48 h 7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64" h="768">
                <a:moveTo>
                  <a:pt x="384" y="48"/>
                </a:moveTo>
                <a:lnTo>
                  <a:pt x="48" y="192"/>
                </a:lnTo>
                <a:lnTo>
                  <a:pt x="0" y="432"/>
                </a:lnTo>
                <a:lnTo>
                  <a:pt x="0" y="624"/>
                </a:lnTo>
                <a:lnTo>
                  <a:pt x="432" y="672"/>
                </a:lnTo>
                <a:lnTo>
                  <a:pt x="816" y="768"/>
                </a:lnTo>
                <a:lnTo>
                  <a:pt x="864" y="672"/>
                </a:lnTo>
                <a:lnTo>
                  <a:pt x="864" y="0"/>
                </a:lnTo>
                <a:lnTo>
                  <a:pt x="288" y="48"/>
                </a:lnTo>
              </a:path>
            </a:pathLst>
          </a:custGeom>
          <a:noFill/>
          <a:ln w="28575" cap="flat" cmpd="sng">
            <a:solidFill>
              <a:schemeClr val="bg2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tx1">
                <a:alpha val="79999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79" name="Freeform 31" descr="5%"/>
          <p:cNvSpPr>
            <a:spLocks/>
          </p:cNvSpPr>
          <p:nvPr/>
        </p:nvSpPr>
        <p:spPr bwMode="auto">
          <a:xfrm>
            <a:off x="1371600" y="5943600"/>
            <a:ext cx="7010400" cy="762000"/>
          </a:xfrm>
          <a:custGeom>
            <a:avLst/>
            <a:gdLst>
              <a:gd name="T0" fmla="*/ 0 w 4416"/>
              <a:gd name="T1" fmla="*/ 432 h 480"/>
              <a:gd name="T2" fmla="*/ 240 w 4416"/>
              <a:gd name="T3" fmla="*/ 240 h 480"/>
              <a:gd name="T4" fmla="*/ 1344 w 4416"/>
              <a:gd name="T5" fmla="*/ 48 h 480"/>
              <a:gd name="T6" fmla="*/ 1920 w 4416"/>
              <a:gd name="T7" fmla="*/ 144 h 480"/>
              <a:gd name="T8" fmla="*/ 2784 w 4416"/>
              <a:gd name="T9" fmla="*/ 48 h 480"/>
              <a:gd name="T10" fmla="*/ 3456 w 4416"/>
              <a:gd name="T11" fmla="*/ 0 h 480"/>
              <a:gd name="T12" fmla="*/ 4080 w 4416"/>
              <a:gd name="T13" fmla="*/ 0 h 480"/>
              <a:gd name="T14" fmla="*/ 4416 w 4416"/>
              <a:gd name="T15" fmla="*/ 144 h 480"/>
              <a:gd name="T16" fmla="*/ 3888 w 4416"/>
              <a:gd name="T17" fmla="*/ 432 h 480"/>
              <a:gd name="T18" fmla="*/ 288 w 4416"/>
              <a:gd name="T19" fmla="*/ 480 h 480"/>
              <a:gd name="T20" fmla="*/ 0 w 4416"/>
              <a:gd name="T21" fmla="*/ 432 h 48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416" h="480">
                <a:moveTo>
                  <a:pt x="0" y="432"/>
                </a:moveTo>
                <a:lnTo>
                  <a:pt x="240" y="240"/>
                </a:lnTo>
                <a:lnTo>
                  <a:pt x="1344" y="48"/>
                </a:lnTo>
                <a:lnTo>
                  <a:pt x="1920" y="144"/>
                </a:lnTo>
                <a:lnTo>
                  <a:pt x="2784" y="48"/>
                </a:lnTo>
                <a:lnTo>
                  <a:pt x="3456" y="0"/>
                </a:lnTo>
                <a:lnTo>
                  <a:pt x="4080" y="0"/>
                </a:lnTo>
                <a:lnTo>
                  <a:pt x="4416" y="144"/>
                </a:lnTo>
                <a:lnTo>
                  <a:pt x="3888" y="432"/>
                </a:lnTo>
                <a:lnTo>
                  <a:pt x="288" y="480"/>
                </a:lnTo>
                <a:lnTo>
                  <a:pt x="0" y="432"/>
                </a:lnTo>
                <a:close/>
              </a:path>
            </a:pathLst>
          </a:custGeom>
          <a:noFill/>
          <a:ln w="28575" cap="flat" cmpd="sng">
            <a:solidFill>
              <a:srgbClr val="1C1C1C"/>
            </a:solidFill>
            <a:prstDash val="sysDot"/>
            <a:round/>
            <a:headEnd/>
            <a:tailEnd/>
          </a:ln>
          <a:effectLst>
            <a:outerShdw dist="28398" dir="1593903" algn="ctr" rotWithShape="0">
              <a:schemeClr val="tx1">
                <a:alpha val="79999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1000" y="12954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FFFF00"/>
                </a:solidFill>
              </a:rPr>
              <a:t> 1.  Trên Trái Đất có mấy châu lục ? 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85800" y="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i="1" u="sng">
                <a:solidFill>
                  <a:schemeClr val="tx2"/>
                </a:solidFill>
              </a:rPr>
              <a:t>Kiểm tra bài cũ :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5638800" y="1295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FFFF00"/>
                </a:solidFill>
              </a:rPr>
              <a:t>Hãy kể tên ?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6629400" y="2452688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66"/>
                </a:solidFill>
              </a:rPr>
              <a:t>Châu Á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343400" y="1844675"/>
            <a:ext cx="99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66"/>
                </a:solidFill>
              </a:rPr>
              <a:t>Châu Âu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572000" y="3368675"/>
            <a:ext cx="147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66"/>
                </a:solidFill>
              </a:rPr>
              <a:t>Châu Phi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1193800" y="281940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66"/>
                </a:solidFill>
              </a:rPr>
              <a:t>Châu Mỹ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114800" y="6172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66"/>
                </a:solidFill>
              </a:rPr>
              <a:t>Châu Nam Cực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7620000" y="454025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0066"/>
                </a:solidFill>
              </a:rPr>
              <a:t>Châu Đại Dương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2587 -0.05203 0.05173 -0.10382 0.06198 -0.12463 " pathEditMode="relative" ptsTypes="aA">
                                      <p:cBhvr>
                                        <p:cTn id="2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2587 -0.05203 0.05173 -0.10382 0.06198 -0.12463 " pathEditMode="relative" ptsTypes="aA">
                                      <p:cBhvr>
                                        <p:cTn id="2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5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2" grpId="1" animBg="1"/>
      <p:bldP spid="2075" grpId="0" animBg="1"/>
      <p:bldP spid="2075" grpId="1" animBg="1"/>
      <p:bldP spid="2076" grpId="0" animBg="1"/>
      <p:bldP spid="2076" grpId="1" animBg="1"/>
      <p:bldP spid="2077" grpId="0" animBg="1"/>
      <p:bldP spid="2077" grpId="1" animBg="1"/>
      <p:bldP spid="2078" grpId="0" animBg="1"/>
      <p:bldP spid="2078" grpId="1" animBg="1"/>
      <p:bldP spid="2079" grpId="0" animBg="1"/>
      <p:bldP spid="2079" grpId="1" animBg="1"/>
      <p:bldP spid="2055" grpId="0"/>
      <p:bldP spid="2055" grpId="1"/>
      <p:bldP spid="2062" grpId="0"/>
      <p:bldP spid="2064" grpId="0"/>
      <p:bldP spid="2064" grpId="1"/>
      <p:bldP spid="2065" grpId="0"/>
      <p:bldP spid="2066" grpId="0"/>
      <p:bldP spid="2067" grpId="0"/>
      <p:bldP spid="2068" grpId="0"/>
      <p:bldP spid="2070" grpId="0"/>
      <p:bldP spid="20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otay1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52400" y="5105400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1C1C1C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Hồ Tây</a:t>
            </a:r>
            <a:b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ở Hà Nội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962400" y="5410200"/>
            <a:ext cx="480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1C1C1C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Sông , Suối  hay Hồ ?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257800" y="6156325"/>
            <a:ext cx="289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3378596" algn="ctr" rotWithShape="0">
              <a:srgbClr val="1C1C1C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/>
              <a:t>HỒ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4" grpId="1"/>
      <p:bldP spid="27655" grpId="0"/>
      <p:bldP spid="2765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renn_fall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7620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Thác Prenn ở Đà Lạt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67200" y="457200"/>
            <a:ext cx="4800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Sông , Suối  hay Hồ ?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019800" y="1219200"/>
            <a:ext cx="28956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71842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/>
              <a:t>SUỐI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1" grpId="0"/>
      <p:bldP spid="26631" grpId="1"/>
      <p:bldP spid="26632" grpId="0"/>
      <p:bldP spid="2663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6842125" y="1455738"/>
            <a:ext cx="260350" cy="822325"/>
          </a:xfrm>
          <a:prstGeom prst="smileyFace">
            <a:avLst>
              <a:gd name="adj" fmla="val 4653"/>
            </a:avLst>
          </a:prstGeom>
          <a:solidFill>
            <a:srgbClr val="333333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algn="ctr" rotWithShape="0">
              <a:srgbClr val="C0C0C0">
                <a:alpha val="79999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762000" y="59436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Sông Hoài – Hội An</a:t>
            </a:r>
          </a:p>
        </p:txBody>
      </p:sp>
      <p:pic>
        <p:nvPicPr>
          <p:cNvPr id="24580" name="Picture 9" descr="bandoc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598738"/>
            <a:ext cx="3721100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514600" y="16002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/>
              <a:t>A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6705600" y="1524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/>
              <a:t>B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5334000" y="59436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Suối – Thác Bản Dốc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219200" y="3048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 nào dưới đây là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suối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?</a:t>
            </a:r>
          </a:p>
        </p:txBody>
      </p:sp>
      <p:pic>
        <p:nvPicPr>
          <p:cNvPr id="24585" name="Picture 20" descr="Song Hoai Hoi 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2593975"/>
            <a:ext cx="51339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nimBg="1"/>
      <p:bldP spid="29704" grpId="0"/>
      <p:bldP spid="29708" grpId="0"/>
      <p:bldP spid="297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olak4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25" y="2209800"/>
            <a:ext cx="475615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AutoShape 17"/>
          <p:cNvSpPr>
            <a:spLocks noChangeArrowheads="1"/>
          </p:cNvSpPr>
          <p:nvPr/>
        </p:nvSpPr>
        <p:spPr bwMode="auto">
          <a:xfrm>
            <a:off x="2146300" y="1379538"/>
            <a:ext cx="260350" cy="822325"/>
          </a:xfrm>
          <a:prstGeom prst="smileyFace">
            <a:avLst>
              <a:gd name="adj" fmla="val 4653"/>
            </a:avLst>
          </a:prstGeom>
          <a:solidFill>
            <a:srgbClr val="333333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algn="ctr" rotWithShape="0">
              <a:srgbClr val="C0C0C0">
                <a:alpha val="79999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25604" name="Picture 5" descr="ponguar_dalat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3924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62000" y="5943600"/>
            <a:ext cx="342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Hồ Lăk  (Tây Nguyên)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981200" y="1371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/>
              <a:t>A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019800" y="1371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400"/>
              <a:t>B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257800" y="60198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Suối ở  Đà Lạt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219200" y="304800"/>
            <a:ext cx="662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Hình nào dưới đây là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hồ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 animBg="1"/>
      <p:bldP spid="44038" grpId="0"/>
      <p:bldP spid="44041" grpId="0"/>
      <p:bldP spid="440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81000" y="685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 i="1" u="sng"/>
              <a:t>Củng cố :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62000" y="1600200"/>
            <a:ext cx="739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00"/>
                </a:solidFill>
              </a:rPr>
              <a:t>Em hãy mô tả bề mặt lục địa ?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304800" y="1219200"/>
            <a:ext cx="8610600" cy="3276600"/>
          </a:xfrm>
          <a:prstGeom prst="roundRect">
            <a:avLst>
              <a:gd name="adj" fmla="val 16667"/>
            </a:avLst>
          </a:prstGeom>
          <a:solidFill>
            <a:srgbClr val="000066"/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6934200" cy="71278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FF00"/>
                </a:solidFill>
                <a:latin typeface="Arial"/>
              </a:rPr>
              <a:t>BỀ MẶT LỤC ĐỊA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458200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err="1" smtClean="0">
                <a:latin typeface="Arial"/>
              </a:rPr>
              <a:t>Bề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err="1" smtClean="0">
                <a:latin typeface="Arial"/>
              </a:rPr>
              <a:t>mặt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err="1" smtClean="0">
                <a:latin typeface="Arial"/>
              </a:rPr>
              <a:t>lục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 err="1" smtClean="0">
                <a:latin typeface="Arial"/>
              </a:rPr>
              <a:t>địa</a:t>
            </a:r>
            <a:r>
              <a:rPr lang="en-US" sz="2800" dirty="0" smtClean="0">
                <a:latin typeface="Arial"/>
              </a:rPr>
              <a:t> 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>
                <a:effectLst/>
                <a:latin typeface="Arial"/>
              </a:rPr>
              <a:t>Có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chỗ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nhô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cao</a:t>
            </a:r>
            <a:r>
              <a:rPr lang="en-US" sz="2800" b="1" dirty="0" smtClean="0">
                <a:effectLst/>
                <a:latin typeface="Arial"/>
              </a:rPr>
              <a:t> ( </a:t>
            </a:r>
            <a:r>
              <a:rPr lang="en-US" sz="2800" b="1" dirty="0" err="1" smtClean="0">
                <a:effectLst/>
                <a:latin typeface="Arial"/>
              </a:rPr>
              <a:t>đồi</a:t>
            </a:r>
            <a:r>
              <a:rPr lang="en-US" sz="2800" b="1" dirty="0" smtClean="0">
                <a:effectLst/>
                <a:latin typeface="Arial"/>
              </a:rPr>
              <a:t>, </a:t>
            </a:r>
            <a:r>
              <a:rPr lang="en-US" sz="2800" b="1" dirty="0" err="1" smtClean="0">
                <a:effectLst/>
                <a:latin typeface="Arial"/>
              </a:rPr>
              <a:t>núi</a:t>
            </a:r>
            <a:r>
              <a:rPr lang="en-US" sz="2800" b="1" dirty="0" smtClean="0">
                <a:effectLst/>
                <a:latin typeface="Arial"/>
              </a:rPr>
              <a:t>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>
                <a:effectLst/>
                <a:latin typeface="Arial"/>
              </a:rPr>
              <a:t>Có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chỗ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bằng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phẳng</a:t>
            </a:r>
            <a:r>
              <a:rPr lang="en-US" sz="2800" b="1" dirty="0" smtClean="0">
                <a:effectLst/>
                <a:latin typeface="Arial"/>
              </a:rPr>
              <a:t> (</a:t>
            </a:r>
            <a:r>
              <a:rPr lang="en-US" sz="2800" b="1" dirty="0" err="1" smtClean="0">
                <a:effectLst/>
                <a:latin typeface="Arial"/>
              </a:rPr>
              <a:t>đồng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bằng</a:t>
            </a:r>
            <a:r>
              <a:rPr lang="en-US" sz="2800" b="1" dirty="0" smtClean="0">
                <a:effectLst/>
                <a:latin typeface="Arial"/>
              </a:rPr>
              <a:t>, </a:t>
            </a:r>
            <a:r>
              <a:rPr lang="en-US" sz="2800" b="1" dirty="0" err="1" smtClean="0">
                <a:effectLst/>
                <a:latin typeface="Arial"/>
              </a:rPr>
              <a:t>cao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nguyên</a:t>
            </a:r>
            <a:r>
              <a:rPr lang="en-US" sz="2800" b="1" dirty="0" smtClean="0">
                <a:effectLst/>
                <a:latin typeface="Arial"/>
              </a:rPr>
              <a:t>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>
                <a:effectLst/>
                <a:latin typeface="Arial"/>
              </a:rPr>
              <a:t>Có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những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dòng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nước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chảy</a:t>
            </a:r>
            <a:r>
              <a:rPr lang="en-US" sz="2800" b="1" dirty="0" smtClean="0">
                <a:effectLst/>
                <a:latin typeface="Arial"/>
              </a:rPr>
              <a:t> ( </a:t>
            </a:r>
            <a:r>
              <a:rPr lang="en-US" sz="2800" b="1" dirty="0" err="1" smtClean="0">
                <a:effectLst/>
                <a:latin typeface="Arial"/>
              </a:rPr>
              <a:t>sông</a:t>
            </a:r>
            <a:r>
              <a:rPr lang="en-US" sz="2800" b="1" dirty="0" smtClean="0">
                <a:effectLst/>
                <a:latin typeface="Arial"/>
              </a:rPr>
              <a:t>, </a:t>
            </a:r>
            <a:r>
              <a:rPr lang="en-US" sz="2800" b="1" dirty="0" err="1" smtClean="0">
                <a:effectLst/>
                <a:latin typeface="Arial"/>
              </a:rPr>
              <a:t>suối</a:t>
            </a:r>
            <a:r>
              <a:rPr lang="en-US" sz="2800" b="1" dirty="0" smtClean="0">
                <a:effectLst/>
                <a:latin typeface="Arial"/>
              </a:rPr>
              <a:t>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>
                <a:effectLst/>
                <a:latin typeface="Arial"/>
              </a:rPr>
              <a:t>Và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những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nơi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chứa</a:t>
            </a:r>
            <a:r>
              <a:rPr lang="en-US" sz="2800" b="1" dirty="0" smtClean="0">
                <a:effectLst/>
                <a:latin typeface="Arial"/>
              </a:rPr>
              <a:t> </a:t>
            </a:r>
            <a:r>
              <a:rPr lang="en-US" sz="2800" b="1" dirty="0" err="1" smtClean="0">
                <a:effectLst/>
                <a:latin typeface="Arial"/>
              </a:rPr>
              <a:t>nước</a:t>
            </a:r>
            <a:r>
              <a:rPr lang="en-US" sz="2800" b="1" dirty="0" smtClean="0">
                <a:effectLst/>
                <a:latin typeface="Arial"/>
              </a:rPr>
              <a:t> ( </a:t>
            </a:r>
            <a:r>
              <a:rPr lang="en-US" sz="2800" b="1" dirty="0" err="1" smtClean="0">
                <a:effectLst/>
                <a:latin typeface="Arial"/>
              </a:rPr>
              <a:t>ao</a:t>
            </a:r>
            <a:r>
              <a:rPr lang="en-US" sz="2800" b="1" dirty="0" smtClean="0">
                <a:effectLst/>
                <a:latin typeface="Arial"/>
              </a:rPr>
              <a:t>, </a:t>
            </a:r>
            <a:r>
              <a:rPr lang="en-US" sz="2800" b="1" dirty="0" err="1" smtClean="0">
                <a:effectLst/>
                <a:latin typeface="Arial"/>
              </a:rPr>
              <a:t>hồ</a:t>
            </a:r>
            <a:r>
              <a:rPr lang="en-US" sz="2800" b="1" dirty="0" smtClean="0">
                <a:effectLst/>
                <a:latin typeface="Arial"/>
              </a:rPr>
              <a:t> ),…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>
              <a:effectLst/>
              <a:latin typeface="Arial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04800" y="4503738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0" i="1" u="sng"/>
              <a:t>Dặn dò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/>
              <a:t>Sưu tầm các tranh, ảnh về núi non để chuẩn bị cho nội dung tiết học sau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2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27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45065" grpId="1"/>
      <p:bldP spid="45066" grpId="0" animBg="1"/>
      <p:bldP spid="45060" grpId="0" build="p"/>
      <p:bldP spid="45062" grpId="0"/>
      <p:bldP spid="450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 descr="Ban do Luc d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7888"/>
            <a:ext cx="9144000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</p:pic>
      <p:sp>
        <p:nvSpPr>
          <p:cNvPr id="16399" name="Freeform 15"/>
          <p:cNvSpPr>
            <a:spLocks/>
          </p:cNvSpPr>
          <p:nvPr/>
        </p:nvSpPr>
        <p:spPr bwMode="auto">
          <a:xfrm>
            <a:off x="76200" y="1752600"/>
            <a:ext cx="3048000" cy="4800600"/>
          </a:xfrm>
          <a:custGeom>
            <a:avLst/>
            <a:gdLst>
              <a:gd name="T0" fmla="*/ 2147483647 w 1920"/>
              <a:gd name="T1" fmla="*/ 0 h 3024"/>
              <a:gd name="T2" fmla="*/ 2147483647 w 1920"/>
              <a:gd name="T3" fmla="*/ 2147483647 h 3024"/>
              <a:gd name="T4" fmla="*/ 2147483647 w 1920"/>
              <a:gd name="T5" fmla="*/ 2147483647 h 3024"/>
              <a:gd name="T6" fmla="*/ 2147483647 w 1920"/>
              <a:gd name="T7" fmla="*/ 2147483647 h 3024"/>
              <a:gd name="T8" fmla="*/ 2147483647 w 1920"/>
              <a:gd name="T9" fmla="*/ 2147483647 h 3024"/>
              <a:gd name="T10" fmla="*/ 2147483647 w 1920"/>
              <a:gd name="T11" fmla="*/ 2147483647 h 3024"/>
              <a:gd name="T12" fmla="*/ 2147483647 w 1920"/>
              <a:gd name="T13" fmla="*/ 2147483647 h 3024"/>
              <a:gd name="T14" fmla="*/ 2147483647 w 1920"/>
              <a:gd name="T15" fmla="*/ 2147483647 h 3024"/>
              <a:gd name="T16" fmla="*/ 2147483647 w 1920"/>
              <a:gd name="T17" fmla="*/ 2147483647 h 3024"/>
              <a:gd name="T18" fmla="*/ 2147483647 w 1920"/>
              <a:gd name="T19" fmla="*/ 2147483647 h 3024"/>
              <a:gd name="T20" fmla="*/ 2147483647 w 1920"/>
              <a:gd name="T21" fmla="*/ 2147483647 h 3024"/>
              <a:gd name="T22" fmla="*/ 2147483647 w 1920"/>
              <a:gd name="T23" fmla="*/ 2147483647 h 3024"/>
              <a:gd name="T24" fmla="*/ 2147483647 w 1920"/>
              <a:gd name="T25" fmla="*/ 2147483647 h 3024"/>
              <a:gd name="T26" fmla="*/ 2147483647 w 1920"/>
              <a:gd name="T27" fmla="*/ 2147483647 h 3024"/>
              <a:gd name="T28" fmla="*/ 2147483647 w 1920"/>
              <a:gd name="T29" fmla="*/ 2147483647 h 3024"/>
              <a:gd name="T30" fmla="*/ 2147483647 w 1920"/>
              <a:gd name="T31" fmla="*/ 2147483647 h 3024"/>
              <a:gd name="T32" fmla="*/ 0 w 1920"/>
              <a:gd name="T33" fmla="*/ 2147483647 h 3024"/>
              <a:gd name="T34" fmla="*/ 0 w 1920"/>
              <a:gd name="T35" fmla="*/ 2147483647 h 3024"/>
              <a:gd name="T36" fmla="*/ 2147483647 w 1920"/>
              <a:gd name="T37" fmla="*/ 0 h 302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20"/>
              <a:gd name="T58" fmla="*/ 0 h 3024"/>
              <a:gd name="T59" fmla="*/ 1920 w 1920"/>
              <a:gd name="T60" fmla="*/ 3024 h 302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20" h="3024">
                <a:moveTo>
                  <a:pt x="432" y="0"/>
                </a:moveTo>
                <a:lnTo>
                  <a:pt x="432" y="240"/>
                </a:lnTo>
                <a:lnTo>
                  <a:pt x="720" y="288"/>
                </a:lnTo>
                <a:lnTo>
                  <a:pt x="768" y="432"/>
                </a:lnTo>
                <a:lnTo>
                  <a:pt x="672" y="624"/>
                </a:lnTo>
                <a:lnTo>
                  <a:pt x="864" y="960"/>
                </a:lnTo>
                <a:lnTo>
                  <a:pt x="1104" y="1152"/>
                </a:lnTo>
                <a:lnTo>
                  <a:pt x="1248" y="1248"/>
                </a:lnTo>
                <a:lnTo>
                  <a:pt x="1392" y="1680"/>
                </a:lnTo>
                <a:lnTo>
                  <a:pt x="1536" y="1776"/>
                </a:lnTo>
                <a:lnTo>
                  <a:pt x="1584" y="2112"/>
                </a:lnTo>
                <a:lnTo>
                  <a:pt x="1632" y="2448"/>
                </a:lnTo>
                <a:lnTo>
                  <a:pt x="1776" y="2592"/>
                </a:lnTo>
                <a:lnTo>
                  <a:pt x="1920" y="2928"/>
                </a:lnTo>
                <a:lnTo>
                  <a:pt x="1008" y="2928"/>
                </a:lnTo>
                <a:lnTo>
                  <a:pt x="864" y="3024"/>
                </a:lnTo>
                <a:lnTo>
                  <a:pt x="0" y="2496"/>
                </a:lnTo>
                <a:lnTo>
                  <a:pt x="0" y="288"/>
                </a:lnTo>
                <a:lnTo>
                  <a:pt x="432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8001000" y="1981200"/>
            <a:ext cx="1143000" cy="4191000"/>
          </a:xfrm>
          <a:custGeom>
            <a:avLst/>
            <a:gdLst>
              <a:gd name="T0" fmla="*/ 2147483647 w 672"/>
              <a:gd name="T1" fmla="*/ 0 h 2640"/>
              <a:gd name="T2" fmla="*/ 2147483647 w 672"/>
              <a:gd name="T3" fmla="*/ 2147483647 h 2640"/>
              <a:gd name="T4" fmla="*/ 2147483647 w 672"/>
              <a:gd name="T5" fmla="*/ 2147483647 h 2640"/>
              <a:gd name="T6" fmla="*/ 2147483647 w 672"/>
              <a:gd name="T7" fmla="*/ 2147483647 h 2640"/>
              <a:gd name="T8" fmla="*/ 2147483647 w 672"/>
              <a:gd name="T9" fmla="*/ 2147483647 h 2640"/>
              <a:gd name="T10" fmla="*/ 2147483647 w 672"/>
              <a:gd name="T11" fmla="*/ 2147483647 h 2640"/>
              <a:gd name="T12" fmla="*/ 2147483647 w 672"/>
              <a:gd name="T13" fmla="*/ 2147483647 h 2640"/>
              <a:gd name="T14" fmla="*/ 2147483647 w 672"/>
              <a:gd name="T15" fmla="*/ 2147483647 h 2640"/>
              <a:gd name="T16" fmla="*/ 2147483647 w 672"/>
              <a:gd name="T17" fmla="*/ 2147483647 h 2640"/>
              <a:gd name="T18" fmla="*/ 2147483647 w 672"/>
              <a:gd name="T19" fmla="*/ 2147483647 h 2640"/>
              <a:gd name="T20" fmla="*/ 0 w 672"/>
              <a:gd name="T21" fmla="*/ 2147483647 h 2640"/>
              <a:gd name="T22" fmla="*/ 2147483647 w 672"/>
              <a:gd name="T23" fmla="*/ 2147483647 h 2640"/>
              <a:gd name="T24" fmla="*/ 2147483647 w 672"/>
              <a:gd name="T25" fmla="*/ 2147483647 h 2640"/>
              <a:gd name="T26" fmla="*/ 2147483647 w 672"/>
              <a:gd name="T27" fmla="*/ 2147483647 h 2640"/>
              <a:gd name="T28" fmla="*/ 2147483647 w 672"/>
              <a:gd name="T29" fmla="*/ 0 h 26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2"/>
              <a:gd name="T46" fmla="*/ 0 h 2640"/>
              <a:gd name="T47" fmla="*/ 672 w 672"/>
              <a:gd name="T48" fmla="*/ 2640 h 26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2" h="2640">
                <a:moveTo>
                  <a:pt x="384" y="0"/>
                </a:moveTo>
                <a:lnTo>
                  <a:pt x="288" y="240"/>
                </a:lnTo>
                <a:lnTo>
                  <a:pt x="144" y="576"/>
                </a:lnTo>
                <a:lnTo>
                  <a:pt x="144" y="816"/>
                </a:lnTo>
                <a:lnTo>
                  <a:pt x="288" y="1056"/>
                </a:lnTo>
                <a:lnTo>
                  <a:pt x="432" y="1200"/>
                </a:lnTo>
                <a:lnTo>
                  <a:pt x="576" y="1296"/>
                </a:lnTo>
                <a:lnTo>
                  <a:pt x="624" y="1680"/>
                </a:lnTo>
                <a:lnTo>
                  <a:pt x="480" y="1968"/>
                </a:lnTo>
                <a:lnTo>
                  <a:pt x="288" y="2016"/>
                </a:lnTo>
                <a:lnTo>
                  <a:pt x="0" y="2496"/>
                </a:lnTo>
                <a:lnTo>
                  <a:pt x="192" y="2640"/>
                </a:lnTo>
                <a:lnTo>
                  <a:pt x="672" y="2256"/>
                </a:lnTo>
                <a:lnTo>
                  <a:pt x="672" y="288"/>
                </a:lnTo>
                <a:lnTo>
                  <a:pt x="38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2362200" y="1676400"/>
            <a:ext cx="3048000" cy="4800600"/>
          </a:xfrm>
          <a:custGeom>
            <a:avLst/>
            <a:gdLst>
              <a:gd name="T0" fmla="*/ 2147483647 w 1920"/>
              <a:gd name="T1" fmla="*/ 0 h 3024"/>
              <a:gd name="T2" fmla="*/ 2147483647 w 1920"/>
              <a:gd name="T3" fmla="*/ 2147483647 h 3024"/>
              <a:gd name="T4" fmla="*/ 2147483647 w 1920"/>
              <a:gd name="T5" fmla="*/ 2147483647 h 3024"/>
              <a:gd name="T6" fmla="*/ 2147483647 w 1920"/>
              <a:gd name="T7" fmla="*/ 2147483647 h 3024"/>
              <a:gd name="T8" fmla="*/ 2147483647 w 1920"/>
              <a:gd name="T9" fmla="*/ 2147483647 h 3024"/>
              <a:gd name="T10" fmla="*/ 2147483647 w 1920"/>
              <a:gd name="T11" fmla="*/ 2147483647 h 3024"/>
              <a:gd name="T12" fmla="*/ 2147483647 w 1920"/>
              <a:gd name="T13" fmla="*/ 2147483647 h 3024"/>
              <a:gd name="T14" fmla="*/ 2147483647 w 1920"/>
              <a:gd name="T15" fmla="*/ 2147483647 h 3024"/>
              <a:gd name="T16" fmla="*/ 2147483647 w 1920"/>
              <a:gd name="T17" fmla="*/ 2147483647 h 3024"/>
              <a:gd name="T18" fmla="*/ 2147483647 w 1920"/>
              <a:gd name="T19" fmla="*/ 2147483647 h 3024"/>
              <a:gd name="T20" fmla="*/ 2147483647 w 1920"/>
              <a:gd name="T21" fmla="*/ 2147483647 h 3024"/>
              <a:gd name="T22" fmla="*/ 2147483647 w 1920"/>
              <a:gd name="T23" fmla="*/ 2147483647 h 3024"/>
              <a:gd name="T24" fmla="*/ 2147483647 w 1920"/>
              <a:gd name="T25" fmla="*/ 2147483647 h 3024"/>
              <a:gd name="T26" fmla="*/ 2147483647 w 1920"/>
              <a:gd name="T27" fmla="*/ 2147483647 h 3024"/>
              <a:gd name="T28" fmla="*/ 2147483647 w 1920"/>
              <a:gd name="T29" fmla="*/ 2147483647 h 3024"/>
              <a:gd name="T30" fmla="*/ 2147483647 w 1920"/>
              <a:gd name="T31" fmla="*/ 2147483647 h 3024"/>
              <a:gd name="T32" fmla="*/ 2147483647 w 1920"/>
              <a:gd name="T33" fmla="*/ 2147483647 h 3024"/>
              <a:gd name="T34" fmla="*/ 2147483647 w 1920"/>
              <a:gd name="T35" fmla="*/ 2147483647 h 3024"/>
              <a:gd name="T36" fmla="*/ 2147483647 w 1920"/>
              <a:gd name="T37" fmla="*/ 2147483647 h 3024"/>
              <a:gd name="T38" fmla="*/ 2147483647 w 1920"/>
              <a:gd name="T39" fmla="*/ 2147483647 h 3024"/>
              <a:gd name="T40" fmla="*/ 2147483647 w 1920"/>
              <a:gd name="T41" fmla="*/ 2147483647 h 3024"/>
              <a:gd name="T42" fmla="*/ 2147483647 w 1920"/>
              <a:gd name="T43" fmla="*/ 2147483647 h 3024"/>
              <a:gd name="T44" fmla="*/ 2147483647 w 1920"/>
              <a:gd name="T45" fmla="*/ 2147483647 h 3024"/>
              <a:gd name="T46" fmla="*/ 2147483647 w 1920"/>
              <a:gd name="T47" fmla="*/ 2147483647 h 3024"/>
              <a:gd name="T48" fmla="*/ 2147483647 w 1920"/>
              <a:gd name="T49" fmla="*/ 2147483647 h 3024"/>
              <a:gd name="T50" fmla="*/ 2147483647 w 1920"/>
              <a:gd name="T51" fmla="*/ 2147483647 h 3024"/>
              <a:gd name="T52" fmla="*/ 2147483647 w 1920"/>
              <a:gd name="T53" fmla="*/ 2147483647 h 3024"/>
              <a:gd name="T54" fmla="*/ 2147483647 w 1920"/>
              <a:gd name="T55" fmla="*/ 2147483647 h 3024"/>
              <a:gd name="T56" fmla="*/ 2147483647 w 1920"/>
              <a:gd name="T57" fmla="*/ 2147483647 h 3024"/>
              <a:gd name="T58" fmla="*/ 2147483647 w 1920"/>
              <a:gd name="T59" fmla="*/ 2147483647 h 3024"/>
              <a:gd name="T60" fmla="*/ 2147483647 w 1920"/>
              <a:gd name="T61" fmla="*/ 2147483647 h 3024"/>
              <a:gd name="T62" fmla="*/ 2147483647 w 1920"/>
              <a:gd name="T63" fmla="*/ 2147483647 h 3024"/>
              <a:gd name="T64" fmla="*/ 2147483647 w 1920"/>
              <a:gd name="T65" fmla="*/ 2147483647 h 3024"/>
              <a:gd name="T66" fmla="*/ 0 w 1920"/>
              <a:gd name="T67" fmla="*/ 2147483647 h 3024"/>
              <a:gd name="T68" fmla="*/ 2147483647 w 1920"/>
              <a:gd name="T69" fmla="*/ 2147483647 h 3024"/>
              <a:gd name="T70" fmla="*/ 2147483647 w 1920"/>
              <a:gd name="T71" fmla="*/ 2147483647 h 3024"/>
              <a:gd name="T72" fmla="*/ 2147483647 w 1920"/>
              <a:gd name="T73" fmla="*/ 2147483647 h 3024"/>
              <a:gd name="T74" fmla="*/ 0 w 1920"/>
              <a:gd name="T75" fmla="*/ 2147483647 h 3024"/>
              <a:gd name="T76" fmla="*/ 2147483647 w 1920"/>
              <a:gd name="T77" fmla="*/ 2147483647 h 3024"/>
              <a:gd name="T78" fmla="*/ 2147483647 w 1920"/>
              <a:gd name="T79" fmla="*/ 2147483647 h 3024"/>
              <a:gd name="T80" fmla="*/ 2147483647 w 1920"/>
              <a:gd name="T81" fmla="*/ 2147483647 h 3024"/>
              <a:gd name="T82" fmla="*/ 2147483647 w 1920"/>
              <a:gd name="T83" fmla="*/ 2147483647 h 3024"/>
              <a:gd name="T84" fmla="*/ 2147483647 w 1920"/>
              <a:gd name="T85" fmla="*/ 2147483647 h 3024"/>
              <a:gd name="T86" fmla="*/ 2147483647 w 1920"/>
              <a:gd name="T87" fmla="*/ 2147483647 h 3024"/>
              <a:gd name="T88" fmla="*/ 2147483647 w 1920"/>
              <a:gd name="T89" fmla="*/ 0 h 302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20"/>
              <a:gd name="T136" fmla="*/ 0 h 3024"/>
              <a:gd name="T137" fmla="*/ 1920 w 1920"/>
              <a:gd name="T138" fmla="*/ 3024 h 302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20" h="3024">
                <a:moveTo>
                  <a:pt x="1152" y="0"/>
                </a:moveTo>
                <a:lnTo>
                  <a:pt x="1536" y="96"/>
                </a:lnTo>
                <a:lnTo>
                  <a:pt x="1248" y="288"/>
                </a:lnTo>
                <a:lnTo>
                  <a:pt x="1296" y="384"/>
                </a:lnTo>
                <a:lnTo>
                  <a:pt x="1344" y="480"/>
                </a:lnTo>
                <a:lnTo>
                  <a:pt x="1200" y="576"/>
                </a:lnTo>
                <a:lnTo>
                  <a:pt x="1296" y="672"/>
                </a:lnTo>
                <a:lnTo>
                  <a:pt x="1152" y="864"/>
                </a:lnTo>
                <a:lnTo>
                  <a:pt x="1104" y="1008"/>
                </a:lnTo>
                <a:lnTo>
                  <a:pt x="1104" y="1200"/>
                </a:lnTo>
                <a:lnTo>
                  <a:pt x="1248" y="1296"/>
                </a:lnTo>
                <a:lnTo>
                  <a:pt x="1440" y="1344"/>
                </a:lnTo>
                <a:lnTo>
                  <a:pt x="1584" y="1296"/>
                </a:lnTo>
                <a:lnTo>
                  <a:pt x="1632" y="1392"/>
                </a:lnTo>
                <a:lnTo>
                  <a:pt x="1680" y="1584"/>
                </a:lnTo>
                <a:lnTo>
                  <a:pt x="1632" y="1776"/>
                </a:lnTo>
                <a:lnTo>
                  <a:pt x="1776" y="2160"/>
                </a:lnTo>
                <a:lnTo>
                  <a:pt x="1920" y="2160"/>
                </a:lnTo>
                <a:lnTo>
                  <a:pt x="1824" y="2832"/>
                </a:lnTo>
                <a:lnTo>
                  <a:pt x="1296" y="2880"/>
                </a:lnTo>
                <a:lnTo>
                  <a:pt x="1008" y="2976"/>
                </a:lnTo>
                <a:lnTo>
                  <a:pt x="720" y="3024"/>
                </a:lnTo>
                <a:lnTo>
                  <a:pt x="672" y="2928"/>
                </a:lnTo>
                <a:lnTo>
                  <a:pt x="576" y="2784"/>
                </a:lnTo>
                <a:lnTo>
                  <a:pt x="432" y="2784"/>
                </a:lnTo>
                <a:lnTo>
                  <a:pt x="384" y="2592"/>
                </a:lnTo>
                <a:lnTo>
                  <a:pt x="384" y="2304"/>
                </a:lnTo>
                <a:lnTo>
                  <a:pt x="624" y="2016"/>
                </a:lnTo>
                <a:lnTo>
                  <a:pt x="768" y="1824"/>
                </a:lnTo>
                <a:lnTo>
                  <a:pt x="816" y="1536"/>
                </a:lnTo>
                <a:lnTo>
                  <a:pt x="576" y="1392"/>
                </a:lnTo>
                <a:lnTo>
                  <a:pt x="240" y="1200"/>
                </a:lnTo>
                <a:lnTo>
                  <a:pt x="96" y="1152"/>
                </a:lnTo>
                <a:lnTo>
                  <a:pt x="0" y="1104"/>
                </a:lnTo>
                <a:lnTo>
                  <a:pt x="144" y="1056"/>
                </a:lnTo>
                <a:lnTo>
                  <a:pt x="144" y="960"/>
                </a:lnTo>
                <a:lnTo>
                  <a:pt x="48" y="864"/>
                </a:lnTo>
                <a:lnTo>
                  <a:pt x="0" y="768"/>
                </a:lnTo>
                <a:lnTo>
                  <a:pt x="192" y="576"/>
                </a:lnTo>
                <a:lnTo>
                  <a:pt x="432" y="432"/>
                </a:lnTo>
                <a:lnTo>
                  <a:pt x="624" y="432"/>
                </a:lnTo>
                <a:lnTo>
                  <a:pt x="528" y="288"/>
                </a:lnTo>
                <a:lnTo>
                  <a:pt x="672" y="192"/>
                </a:lnTo>
                <a:lnTo>
                  <a:pt x="768" y="192"/>
                </a:lnTo>
                <a:lnTo>
                  <a:pt x="1152" y="0"/>
                </a:lnTo>
                <a:close/>
              </a:path>
            </a:pathLst>
          </a:custGeom>
          <a:solidFill>
            <a:srgbClr val="3333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5257800" y="3200400"/>
            <a:ext cx="3124200" cy="2971800"/>
          </a:xfrm>
          <a:custGeom>
            <a:avLst/>
            <a:gdLst>
              <a:gd name="T0" fmla="*/ 0 w 1968"/>
              <a:gd name="T1" fmla="*/ 2147483647 h 1872"/>
              <a:gd name="T2" fmla="*/ 2147483647 w 1968"/>
              <a:gd name="T3" fmla="*/ 2147483647 h 1872"/>
              <a:gd name="T4" fmla="*/ 2147483647 w 1968"/>
              <a:gd name="T5" fmla="*/ 2147483647 h 1872"/>
              <a:gd name="T6" fmla="*/ 2147483647 w 1968"/>
              <a:gd name="T7" fmla="*/ 2147483647 h 1872"/>
              <a:gd name="T8" fmla="*/ 2147483647 w 1968"/>
              <a:gd name="T9" fmla="*/ 2147483647 h 1872"/>
              <a:gd name="T10" fmla="*/ 2147483647 w 1968"/>
              <a:gd name="T11" fmla="*/ 2147483647 h 1872"/>
              <a:gd name="T12" fmla="*/ 2147483647 w 1968"/>
              <a:gd name="T13" fmla="*/ 2147483647 h 1872"/>
              <a:gd name="T14" fmla="*/ 2147483647 w 1968"/>
              <a:gd name="T15" fmla="*/ 0 h 1872"/>
              <a:gd name="T16" fmla="*/ 2147483647 w 1968"/>
              <a:gd name="T17" fmla="*/ 2147483647 h 1872"/>
              <a:gd name="T18" fmla="*/ 2147483647 w 1968"/>
              <a:gd name="T19" fmla="*/ 2147483647 h 1872"/>
              <a:gd name="T20" fmla="*/ 2147483647 w 1968"/>
              <a:gd name="T21" fmla="*/ 2147483647 h 1872"/>
              <a:gd name="T22" fmla="*/ 2147483647 w 1968"/>
              <a:gd name="T23" fmla="*/ 2147483647 h 1872"/>
              <a:gd name="T24" fmla="*/ 2147483647 w 1968"/>
              <a:gd name="T25" fmla="*/ 2147483647 h 1872"/>
              <a:gd name="T26" fmla="*/ 2147483647 w 1968"/>
              <a:gd name="T27" fmla="*/ 2147483647 h 1872"/>
              <a:gd name="T28" fmla="*/ 2147483647 w 1968"/>
              <a:gd name="T29" fmla="*/ 2147483647 h 1872"/>
              <a:gd name="T30" fmla="*/ 2147483647 w 1968"/>
              <a:gd name="T31" fmla="*/ 2147483647 h 1872"/>
              <a:gd name="T32" fmla="*/ 2147483647 w 1968"/>
              <a:gd name="T33" fmla="*/ 2147483647 h 1872"/>
              <a:gd name="T34" fmla="*/ 2147483647 w 1968"/>
              <a:gd name="T35" fmla="*/ 2147483647 h 1872"/>
              <a:gd name="T36" fmla="*/ 2147483647 w 1968"/>
              <a:gd name="T37" fmla="*/ 2147483647 h 1872"/>
              <a:gd name="T38" fmla="*/ 2147483647 w 1968"/>
              <a:gd name="T39" fmla="*/ 2147483647 h 1872"/>
              <a:gd name="T40" fmla="*/ 2147483647 w 1968"/>
              <a:gd name="T41" fmla="*/ 2147483647 h 1872"/>
              <a:gd name="T42" fmla="*/ 2147483647 w 1968"/>
              <a:gd name="T43" fmla="*/ 2147483647 h 1872"/>
              <a:gd name="T44" fmla="*/ 2147483647 w 1968"/>
              <a:gd name="T45" fmla="*/ 2147483647 h 1872"/>
              <a:gd name="T46" fmla="*/ 0 w 1968"/>
              <a:gd name="T47" fmla="*/ 2147483647 h 18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68"/>
              <a:gd name="T73" fmla="*/ 0 h 1872"/>
              <a:gd name="T74" fmla="*/ 1968 w 1968"/>
              <a:gd name="T75" fmla="*/ 1872 h 18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68" h="1872">
                <a:moveTo>
                  <a:pt x="0" y="1872"/>
                </a:moveTo>
                <a:lnTo>
                  <a:pt x="96" y="1152"/>
                </a:lnTo>
                <a:lnTo>
                  <a:pt x="528" y="960"/>
                </a:lnTo>
                <a:lnTo>
                  <a:pt x="576" y="672"/>
                </a:lnTo>
                <a:lnTo>
                  <a:pt x="432" y="480"/>
                </a:lnTo>
                <a:lnTo>
                  <a:pt x="624" y="240"/>
                </a:lnTo>
                <a:lnTo>
                  <a:pt x="576" y="144"/>
                </a:lnTo>
                <a:lnTo>
                  <a:pt x="768" y="0"/>
                </a:lnTo>
                <a:lnTo>
                  <a:pt x="912" y="48"/>
                </a:lnTo>
                <a:lnTo>
                  <a:pt x="1008" y="288"/>
                </a:lnTo>
                <a:lnTo>
                  <a:pt x="1104" y="336"/>
                </a:lnTo>
                <a:lnTo>
                  <a:pt x="1200" y="288"/>
                </a:lnTo>
                <a:lnTo>
                  <a:pt x="1152" y="240"/>
                </a:lnTo>
                <a:lnTo>
                  <a:pt x="1200" y="96"/>
                </a:lnTo>
                <a:lnTo>
                  <a:pt x="1296" y="192"/>
                </a:lnTo>
                <a:lnTo>
                  <a:pt x="1440" y="480"/>
                </a:lnTo>
                <a:lnTo>
                  <a:pt x="1632" y="624"/>
                </a:lnTo>
                <a:lnTo>
                  <a:pt x="1824" y="672"/>
                </a:lnTo>
                <a:lnTo>
                  <a:pt x="1776" y="768"/>
                </a:lnTo>
                <a:lnTo>
                  <a:pt x="1632" y="864"/>
                </a:lnTo>
                <a:lnTo>
                  <a:pt x="1632" y="1200"/>
                </a:lnTo>
                <a:lnTo>
                  <a:pt x="1968" y="1248"/>
                </a:lnTo>
                <a:lnTo>
                  <a:pt x="1680" y="1776"/>
                </a:lnTo>
                <a:lnTo>
                  <a:pt x="0" y="1872"/>
                </a:lnTo>
                <a:close/>
              </a:path>
            </a:pathLst>
          </a:cu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1004888" y="1281113"/>
            <a:ext cx="7162800" cy="533400"/>
          </a:xfrm>
          <a:custGeom>
            <a:avLst/>
            <a:gdLst>
              <a:gd name="T0" fmla="*/ 0 w 4512"/>
              <a:gd name="T1" fmla="*/ 2147483647 h 288"/>
              <a:gd name="T2" fmla="*/ 2147483647 w 4512"/>
              <a:gd name="T3" fmla="*/ 2147483647 h 288"/>
              <a:gd name="T4" fmla="*/ 2147483647 w 4512"/>
              <a:gd name="T5" fmla="*/ 2147483647 h 288"/>
              <a:gd name="T6" fmla="*/ 2147483647 w 4512"/>
              <a:gd name="T7" fmla="*/ 2147483647 h 288"/>
              <a:gd name="T8" fmla="*/ 2147483647 w 4512"/>
              <a:gd name="T9" fmla="*/ 2147483647 h 288"/>
              <a:gd name="T10" fmla="*/ 2147483647 w 4512"/>
              <a:gd name="T11" fmla="*/ 2147483647 h 288"/>
              <a:gd name="T12" fmla="*/ 2147483647 w 4512"/>
              <a:gd name="T13" fmla="*/ 2147483647 h 288"/>
              <a:gd name="T14" fmla="*/ 2147483647 w 4512"/>
              <a:gd name="T15" fmla="*/ 2147483647 h 288"/>
              <a:gd name="T16" fmla="*/ 2147483647 w 4512"/>
              <a:gd name="T17" fmla="*/ 2147483647 h 288"/>
              <a:gd name="T18" fmla="*/ 2147483647 w 4512"/>
              <a:gd name="T19" fmla="*/ 2147483647 h 288"/>
              <a:gd name="T20" fmla="*/ 2147483647 w 4512"/>
              <a:gd name="T21" fmla="*/ 2147483647 h 288"/>
              <a:gd name="T22" fmla="*/ 2147483647 w 4512"/>
              <a:gd name="T23" fmla="*/ 2147483647 h 288"/>
              <a:gd name="T24" fmla="*/ 2147483647 w 4512"/>
              <a:gd name="T25" fmla="*/ 2147483647 h 288"/>
              <a:gd name="T26" fmla="*/ 2147483647 w 4512"/>
              <a:gd name="T27" fmla="*/ 2147483647 h 288"/>
              <a:gd name="T28" fmla="*/ 2147483647 w 4512"/>
              <a:gd name="T29" fmla="*/ 2147483647 h 288"/>
              <a:gd name="T30" fmla="*/ 2147483647 w 4512"/>
              <a:gd name="T31" fmla="*/ 2147483647 h 288"/>
              <a:gd name="T32" fmla="*/ 2147483647 w 4512"/>
              <a:gd name="T33" fmla="*/ 2147483647 h 288"/>
              <a:gd name="T34" fmla="*/ 2147483647 w 4512"/>
              <a:gd name="T35" fmla="*/ 2147483647 h 288"/>
              <a:gd name="T36" fmla="*/ 2147483647 w 4512"/>
              <a:gd name="T37" fmla="*/ 2147483647 h 288"/>
              <a:gd name="T38" fmla="*/ 2147483647 w 4512"/>
              <a:gd name="T39" fmla="*/ 2147483647 h 288"/>
              <a:gd name="T40" fmla="*/ 2147483647 w 4512"/>
              <a:gd name="T41" fmla="*/ 0 h 288"/>
              <a:gd name="T42" fmla="*/ 2147483647 w 4512"/>
              <a:gd name="T43" fmla="*/ 0 h 288"/>
              <a:gd name="T44" fmla="*/ 0 w 4512"/>
              <a:gd name="T45" fmla="*/ 2147483647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512"/>
              <a:gd name="T70" fmla="*/ 0 h 288"/>
              <a:gd name="T71" fmla="*/ 4512 w 4512"/>
              <a:gd name="T72" fmla="*/ 288 h 28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512" h="288">
                <a:moveTo>
                  <a:pt x="0" y="192"/>
                </a:moveTo>
                <a:lnTo>
                  <a:pt x="192" y="240"/>
                </a:lnTo>
                <a:lnTo>
                  <a:pt x="672" y="192"/>
                </a:lnTo>
                <a:lnTo>
                  <a:pt x="960" y="192"/>
                </a:lnTo>
                <a:lnTo>
                  <a:pt x="1248" y="96"/>
                </a:lnTo>
                <a:lnTo>
                  <a:pt x="1488" y="48"/>
                </a:lnTo>
                <a:lnTo>
                  <a:pt x="2064" y="48"/>
                </a:lnTo>
                <a:lnTo>
                  <a:pt x="2208" y="96"/>
                </a:lnTo>
                <a:lnTo>
                  <a:pt x="2112" y="240"/>
                </a:lnTo>
                <a:lnTo>
                  <a:pt x="2448" y="288"/>
                </a:lnTo>
                <a:lnTo>
                  <a:pt x="2544" y="240"/>
                </a:lnTo>
                <a:lnTo>
                  <a:pt x="2592" y="192"/>
                </a:lnTo>
                <a:lnTo>
                  <a:pt x="2880" y="240"/>
                </a:lnTo>
                <a:lnTo>
                  <a:pt x="3072" y="192"/>
                </a:lnTo>
                <a:lnTo>
                  <a:pt x="3216" y="144"/>
                </a:lnTo>
                <a:lnTo>
                  <a:pt x="3360" y="48"/>
                </a:lnTo>
                <a:lnTo>
                  <a:pt x="3600" y="144"/>
                </a:lnTo>
                <a:lnTo>
                  <a:pt x="3840" y="192"/>
                </a:lnTo>
                <a:lnTo>
                  <a:pt x="4032" y="192"/>
                </a:lnTo>
                <a:lnTo>
                  <a:pt x="4512" y="240"/>
                </a:lnTo>
                <a:lnTo>
                  <a:pt x="3984" y="0"/>
                </a:lnTo>
                <a:lnTo>
                  <a:pt x="432" y="0"/>
                </a:lnTo>
                <a:lnTo>
                  <a:pt x="0" y="192"/>
                </a:lnTo>
                <a:close/>
              </a:path>
            </a:pathLst>
          </a:custGeom>
          <a:solidFill>
            <a:srgbClr val="0033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81000" y="527685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1C1C1C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>
                <a:solidFill>
                  <a:srgbClr val="FFFF00"/>
                </a:solidFill>
              </a:rPr>
              <a:t>2. Kể tên các đại dương trên Trái Đất ?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200" y="33528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66"/>
                </a:solidFill>
              </a:rPr>
              <a:t>Thái Bình Dương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7924800" y="24384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66"/>
                </a:solidFill>
              </a:rPr>
              <a:t>Thái Bình Dương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43200" y="2667000"/>
            <a:ext cx="137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000066"/>
                </a:solidFill>
              </a:rPr>
              <a:t>Đại Tây     Dương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248400" y="4038600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>
                <a:solidFill>
                  <a:srgbClr val="000066"/>
                </a:solidFill>
              </a:rPr>
              <a:t>Ấn Độ     Dương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495800" y="12192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/>
              <a:t>Bắc Băng Dương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0" y="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i="1" u="sng">
                <a:solidFill>
                  <a:schemeClr val="tx2"/>
                </a:solidFill>
              </a:rPr>
              <a:t>Kiểm tra bài cũ :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 0 0.04445 -0.06659 0.08889 -0.13318 " pathEditMode="relative" ptsTypes="aA">
                                      <p:cBhvr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4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399" grpId="1" animBg="1"/>
      <p:bldP spid="16400" grpId="0" animBg="1"/>
      <p:bldP spid="16400" grpId="1" animBg="1"/>
      <p:bldP spid="16401" grpId="0" animBg="1"/>
      <p:bldP spid="16401" grpId="1" animBg="1"/>
      <p:bldP spid="16402" grpId="0" animBg="1"/>
      <p:bldP spid="16402" grpId="1" animBg="1"/>
      <p:bldP spid="16403" grpId="0" animBg="1"/>
      <p:bldP spid="16403" grpId="1" animBg="1"/>
      <p:bldP spid="16388" grpId="0"/>
      <p:bldP spid="16388" grpId="1"/>
      <p:bldP spid="16392" grpId="0"/>
      <p:bldP spid="16393" grpId="0"/>
      <p:bldP spid="16394" grpId="0"/>
      <p:bldP spid="16395" grpId="0"/>
      <p:bldP spid="163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 descr="Vinh Ha L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258763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u="sng"/>
              <a:t> Bài mới :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524000" y="1371600"/>
            <a:ext cx="56388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18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78038"/>
                  </a:srgbClr>
                </a:solidFill>
                <a:effectLst>
                  <a:outerShdw dist="89803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BỀ MẶT LỤC ĐỊA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Start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9" descr="Dia h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6" name="WordArt 3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236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78038"/>
                  </a:srgbClr>
                </a:solidFill>
                <a:effectLst>
                  <a:outerShdw dist="89803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BỀ MẶT LỤC ĐỊA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4724400" cy="2057400"/>
          </a:xfrm>
          <a:effectLst>
            <a:outerShdw dist="53882" dir="2700000" algn="ctr" rotWithShape="0">
              <a:srgbClr val="333333"/>
            </a:outerShdw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Em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hãy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chỉ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ra</a:t>
            </a:r>
            <a:r>
              <a:rPr lang="en-US" b="1" dirty="0" smtClean="0">
                <a:latin typeface="Arial"/>
              </a:rPr>
              <a:t> :</a:t>
            </a:r>
          </a:p>
          <a:p>
            <a:pPr eaLnBrk="1" hangingPunct="1">
              <a:defRPr/>
            </a:pPr>
            <a:r>
              <a:rPr lang="en-US" b="1" dirty="0" err="1" smtClean="0">
                <a:latin typeface="Arial"/>
              </a:rPr>
              <a:t>Chỗ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mặt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đất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nhô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cao</a:t>
            </a:r>
            <a:r>
              <a:rPr lang="en-US" b="1" dirty="0" smtClean="0">
                <a:latin typeface="Arial"/>
              </a:rPr>
              <a:t> </a:t>
            </a:r>
          </a:p>
          <a:p>
            <a:pPr eaLnBrk="1" hangingPunct="1">
              <a:defRPr/>
            </a:pPr>
            <a:r>
              <a:rPr lang="en-US" b="1" dirty="0" err="1" smtClean="0">
                <a:latin typeface="Arial"/>
              </a:rPr>
              <a:t>Chỗ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bằng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phẳng</a:t>
            </a:r>
            <a:endParaRPr lang="en-US" b="1" dirty="0" smtClean="0">
              <a:latin typeface="Arial"/>
            </a:endParaRPr>
          </a:p>
          <a:p>
            <a:pPr eaLnBrk="1" hangingPunct="1">
              <a:defRPr/>
            </a:pPr>
            <a:r>
              <a:rPr lang="en-US" b="1" dirty="0" err="1" smtClean="0">
                <a:latin typeface="Arial"/>
              </a:rPr>
              <a:t>Chỗ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có</a:t>
            </a:r>
            <a:r>
              <a:rPr lang="en-US" b="1" dirty="0" smtClean="0">
                <a:latin typeface="Arial"/>
              </a:rPr>
              <a:t> </a:t>
            </a:r>
            <a:r>
              <a:rPr lang="en-US" b="1" dirty="0" err="1" smtClean="0">
                <a:latin typeface="Arial"/>
              </a:rPr>
              <a:t>nước</a:t>
            </a:r>
            <a:endParaRPr lang="en-US" b="1" dirty="0" smtClean="0">
              <a:latin typeface="Arial"/>
            </a:endParaRPr>
          </a:p>
        </p:txBody>
      </p:sp>
      <p:sp>
        <p:nvSpPr>
          <p:cNvPr id="7173" name="Text Box 40"/>
          <p:cNvSpPr txBox="1">
            <a:spLocks noChangeArrowheads="1"/>
          </p:cNvSpPr>
          <p:nvPr/>
        </p:nvSpPr>
        <p:spPr bwMode="auto">
          <a:xfrm>
            <a:off x="7467600" y="45720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600" b="0"/>
              <a:t>Hình 1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Dia h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04800" y="2133600"/>
            <a:ext cx="8534400" cy="3657600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57150" cmpd="thinThick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 err="1" smtClean="0">
                <a:solidFill>
                  <a:schemeClr val="tx1"/>
                </a:solidFill>
                <a:latin typeface="Arial"/>
              </a:rPr>
              <a:t>Em</a:t>
            </a:r>
            <a:r>
              <a:rPr lang="en-US" i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/>
              </a:rPr>
              <a:t>hãy</a:t>
            </a:r>
            <a:r>
              <a:rPr lang="en-US" i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/>
              </a:rPr>
              <a:t>mô</a:t>
            </a:r>
            <a:r>
              <a:rPr lang="en-US" i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/>
              </a:rPr>
              <a:t>tả</a:t>
            </a:r>
            <a:r>
              <a:rPr lang="en-US" i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/>
              </a:rPr>
              <a:t>bề</a:t>
            </a:r>
            <a:r>
              <a:rPr lang="en-US" i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/>
              </a:rPr>
              <a:t>mặt</a:t>
            </a:r>
            <a:r>
              <a:rPr lang="en-US" i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/>
              </a:rPr>
              <a:t>lục</a:t>
            </a:r>
            <a:r>
              <a:rPr lang="en-US" i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/>
              </a:rPr>
              <a:t>địa</a:t>
            </a:r>
            <a:r>
              <a:rPr lang="en-US" i="1" dirty="0" smtClean="0">
                <a:solidFill>
                  <a:schemeClr val="tx1"/>
                </a:solidFill>
                <a:latin typeface="Arial"/>
              </a:rPr>
              <a:t> ?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458200" cy="3124200"/>
          </a:xfrm>
          <a:effectLst>
            <a:outerShdw dist="35921" dir="2700000" algn="ctr" rotWithShape="0">
              <a:srgbClr val="1C1C1C"/>
            </a:outerShdw>
          </a:effectLst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latin typeface="Arial"/>
              </a:rPr>
              <a:t>Bề mặt lục địa :</a:t>
            </a:r>
          </a:p>
          <a:p>
            <a:pPr eaLnBrk="1" hangingPunct="1">
              <a:defRPr/>
            </a:pPr>
            <a:r>
              <a:rPr lang="en-US" sz="2800" smtClean="0">
                <a:latin typeface="Arial"/>
              </a:rPr>
              <a:t> </a:t>
            </a:r>
            <a:r>
              <a:rPr lang="en-US" sz="2800" b="1" smtClean="0">
                <a:effectLst/>
                <a:latin typeface="Arial"/>
              </a:rPr>
              <a:t>Có chỗ nhô cao ( đồi, núi )</a:t>
            </a:r>
          </a:p>
          <a:p>
            <a:pPr eaLnBrk="1" hangingPunct="1">
              <a:defRPr/>
            </a:pPr>
            <a:r>
              <a:rPr lang="en-US" sz="2800" b="1" smtClean="0">
                <a:effectLst/>
                <a:latin typeface="Arial"/>
              </a:rPr>
              <a:t> Có chỗ bằng phẳng (đồng bằng, cao nguyên )</a:t>
            </a:r>
          </a:p>
          <a:p>
            <a:pPr eaLnBrk="1" hangingPunct="1">
              <a:defRPr/>
            </a:pPr>
            <a:r>
              <a:rPr lang="en-US" sz="2800" b="1" smtClean="0">
                <a:effectLst/>
                <a:latin typeface="Arial"/>
              </a:rPr>
              <a:t> Có những dòng nước chảy ( sông, suối )</a:t>
            </a:r>
          </a:p>
          <a:p>
            <a:pPr eaLnBrk="1" hangingPunct="1">
              <a:defRPr/>
            </a:pPr>
            <a:r>
              <a:rPr lang="en-US" sz="2800" b="1" smtClean="0">
                <a:effectLst/>
                <a:latin typeface="Arial"/>
              </a:rPr>
              <a:t> Và những nơi chứa nước ( ao, hồ ),…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smtClean="0">
              <a:effectLst/>
              <a:latin typeface="Arial"/>
            </a:endParaRPr>
          </a:p>
        </p:txBody>
      </p:sp>
      <p:sp>
        <p:nvSpPr>
          <p:cNvPr id="8198" name="WordArt 13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236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78038"/>
                  </a:srgbClr>
                </a:solidFill>
                <a:effectLst>
                  <a:outerShdw dist="89803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BỀ MẶT LỤC ĐỊA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  <p:bldP spid="5129" grpId="0"/>
      <p:bldP spid="51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7" descr="Dia h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895600" y="1295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/>
              <a:t>Suối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3152775" y="1800225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553200" y="27432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/>
              <a:t>Sông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6400800" y="3248025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152400" y="3505200"/>
            <a:ext cx="472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*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Em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hãy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chỉ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ra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: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Con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suối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? 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Con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sông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?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76200" y="5943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*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Con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suối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thường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bắt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nguồn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đâu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? 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 rot="5400000">
            <a:off x="3733800" y="685800"/>
            <a:ext cx="647700" cy="190500"/>
          </a:xfrm>
          <a:prstGeom prst="notchedRightArrow">
            <a:avLst>
              <a:gd name="adj1" fmla="val 50000"/>
              <a:gd name="adj2" fmla="val 8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C0C0C0">
                <a:alpha val="79999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 rot="5400000">
            <a:off x="5257800" y="533400"/>
            <a:ext cx="647700" cy="190500"/>
          </a:xfrm>
          <a:prstGeom prst="notchedRightArrow">
            <a:avLst>
              <a:gd name="adj1" fmla="val 50000"/>
              <a:gd name="adj2" fmla="val 8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C0C0C0">
                <a:alpha val="79999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227" name="WordArt 18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236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78038"/>
                  </a:srgbClr>
                </a:solidFill>
                <a:effectLst>
                  <a:outerShdw dist="89803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BỀ MẶT LỤC ĐỊA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3" grpId="0"/>
      <p:bldP spid="53259" grpId="0" build="p"/>
      <p:bldP spid="53260" grpId="0" build="p"/>
      <p:bldP spid="53263" grpId="0" animBg="1"/>
      <p:bldP spid="532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Dia h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00400" y="1600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/>
              <a:t>Suối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228975" y="1952625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781800" y="29098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800"/>
              <a:t>Sông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400800" y="3248025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54102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Chỉ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trên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sơ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đồ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dòng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chảy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của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suối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con </a:t>
            </a:r>
            <a:r>
              <a:rPr lang="en-US" sz="4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sông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auto">
          <a:xfrm rot="9121367">
            <a:off x="5715000" y="1381125"/>
            <a:ext cx="390525" cy="1160463"/>
          </a:xfrm>
          <a:prstGeom prst="notchedRightArrow">
            <a:avLst>
              <a:gd name="adj1" fmla="val 50000"/>
              <a:gd name="adj2" fmla="val 5082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C0C0C0">
                <a:alpha val="79999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 rot="9089888">
            <a:off x="5638800" y="1420813"/>
            <a:ext cx="423863" cy="1162050"/>
          </a:xfrm>
          <a:prstGeom prst="notchedRightArrow">
            <a:avLst>
              <a:gd name="adj1" fmla="val 50000"/>
              <a:gd name="adj2" fmla="val 5471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C0C0C0">
                <a:alpha val="79999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 rot="9369900">
            <a:off x="4938713" y="3178175"/>
            <a:ext cx="457200" cy="1160463"/>
          </a:xfrm>
          <a:prstGeom prst="notchedRightArrow">
            <a:avLst>
              <a:gd name="adj1" fmla="val 50000"/>
              <a:gd name="adj2" fmla="val 5853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algn="ctr" rotWithShape="0">
              <a:srgbClr val="C0C0C0">
                <a:alpha val="79999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667000" y="4419600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/>
              <a:t>Biển</a:t>
            </a:r>
          </a:p>
        </p:txBody>
      </p:sp>
      <p:sp>
        <p:nvSpPr>
          <p:cNvPr id="10252" name="WordArt 17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2362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>
                    <a:alpha val="78038"/>
                  </a:srgbClr>
                </a:solidFill>
                <a:effectLst>
                  <a:outerShdw dist="89803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BỀ MẶT LỤC ĐỊA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8.67052E-7 C -0.00416 0.00601 -0.02604 0.01272 -0.02013 0.0252 C -0.01423 0.03746 0.05 0.06104 0.05174 0.07353 C 0.05365 0.08601 0.01355 0.09063 -0.01059 0.09896 C -0.03489 0.10682 -0.08211 0.11468 -0.0934 0.12185 C -0.1052 0.12925 -0.10156 0.13387 -0.08038 0.14266 C -0.05902 0.15144 0.02205 0.16324 0.03455 0.17503 C 0.04723 0.18659 0.01615 0.19884 -0.00486 0.21156 C -0.02638 0.22474 -0.06441 0.24324 -0.0934 0.25318 C -0.12291 0.26358 -0.15434 0.2578 -0.18038 0.27191 C -0.20642 0.28578 -0.23229 0.31722 -0.25017 0.33873 C -0.26822 0.35977 -0.27708 0.37156 -0.28802 0.39861 C -0.29895 0.4259 -0.30763 0.46405 -0.31597 0.50243 " pathEditMode="relative" rAng="0" ptsTypes="aaaaaaaaaaaaA">
                                      <p:cBhvr>
                                        <p:cTn id="19" dur="5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25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build="p"/>
      <p:bldP spid="56330" grpId="1" build="allAtOnce"/>
      <p:bldP spid="56331" grpId="0" animBg="1"/>
      <p:bldP spid="56331" grpId="1" animBg="1"/>
      <p:bldP spid="56332" grpId="0" animBg="1"/>
      <p:bldP spid="56333" grpId="0" animBg="1"/>
      <p:bldP spid="563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au Trang Tien cop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168275"/>
            <a:ext cx="48101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 descr="Ho Guom khoat ao h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49638"/>
            <a:ext cx="46482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datanla_falls_b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1975" y="3429000"/>
            <a:ext cx="320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1143000"/>
            <a:ext cx="4267200" cy="1219200"/>
          </a:xfrm>
          <a:effectLst>
            <a:outerShdw dist="35921" dir="2700000" algn="ctr" rotWithShape="0">
              <a:srgbClr val="1C1C1C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chemeClr val="tx1"/>
                </a:solidFill>
                <a:effectLst/>
                <a:latin typeface="Arial" charset="0"/>
              </a:rPr>
              <a:t>Quan sát tranh để nhận biết : </a:t>
            </a:r>
            <a:br>
              <a:rPr lang="en-US" sz="320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3200" smtClean="0">
                <a:solidFill>
                  <a:schemeClr val="tx1"/>
                </a:solidFill>
                <a:effectLst/>
                <a:latin typeface="Arial" charset="0"/>
              </a:rPr>
              <a:t>Sông – Suối – Hồ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4267200" y="28194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1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76200" y="62484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2</a:t>
            </a: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5867400" y="6096000"/>
            <a:ext cx="1066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33">
                <a:alpha val="7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/>
              <a:t>Hình 3</a:t>
            </a:r>
          </a:p>
        </p:txBody>
      </p:sp>
      <p:sp>
        <p:nvSpPr>
          <p:cNvPr id="11273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52400"/>
            <a:ext cx="3124200" cy="533400"/>
          </a:xfrm>
          <a:prstGeom prst="actionButtonBlank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040C10">
                <a:alpha val="79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000"/>
              <a:t>Thảo luận nhóm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407" grpId="0"/>
      <p:bldP spid="59408" grpId="0"/>
      <p:bldP spid="59409" grpId="0"/>
    </p:bldLst>
  </p:timing>
</p:sld>
</file>

<file path=ppt/theme/theme1.xml><?xml version="1.0" encoding="utf-8"?>
<a:theme xmlns:a="http://schemas.openxmlformats.org/drawingml/2006/main" name="Maple">
  <a:themeElements>
    <a:clrScheme name="Maple 8">
      <a:dk1>
        <a:srgbClr val="5700AE"/>
      </a:dk1>
      <a:lt1>
        <a:srgbClr val="FFFFFF"/>
      </a:lt1>
      <a:dk2>
        <a:srgbClr val="7301CB"/>
      </a:dk2>
      <a:lt2>
        <a:srgbClr val="C5C5FF"/>
      </a:lt2>
      <a:accent1>
        <a:srgbClr val="9999FF"/>
      </a:accent1>
      <a:accent2>
        <a:srgbClr val="7000E0"/>
      </a:accent2>
      <a:accent3>
        <a:srgbClr val="BCAAE2"/>
      </a:accent3>
      <a:accent4>
        <a:srgbClr val="DADADA"/>
      </a:accent4>
      <a:accent5>
        <a:srgbClr val="CACAFF"/>
      </a:accent5>
      <a:accent6>
        <a:srgbClr val="6500CB"/>
      </a:accent6>
      <a:hlink>
        <a:srgbClr val="99F3FF"/>
      </a:hlink>
      <a:folHlink>
        <a:srgbClr val="CCCCFF"/>
      </a:folHlink>
    </a:clrScheme>
    <a:fontScheme name="Mapl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0C0C0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589</Words>
  <Application>Microsoft Office PowerPoint</Application>
  <PresentationFormat>On-screen Show (4:3)</PresentationFormat>
  <Paragraphs>122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Wingdings</vt:lpstr>
      <vt:lpstr>Calibri</vt:lpstr>
      <vt:lpstr>Maple</vt:lpstr>
      <vt:lpstr>Slide 1</vt:lpstr>
      <vt:lpstr>Slide 2</vt:lpstr>
      <vt:lpstr>Slide 3</vt:lpstr>
      <vt:lpstr>Slide 4</vt:lpstr>
      <vt:lpstr>Slide 5</vt:lpstr>
      <vt:lpstr>Em hãy mô tả bề mặt lục địa ?</vt:lpstr>
      <vt:lpstr>Slide 7</vt:lpstr>
      <vt:lpstr>Slide 8</vt:lpstr>
      <vt:lpstr>Quan sát tranh để nhận biết :  Sông – Suối – Hồ</vt:lpstr>
      <vt:lpstr>Sông Hương  ở Huế</vt:lpstr>
      <vt:lpstr>Quan sát tranh để nhận biết :  Sông – Suối – Hồ</vt:lpstr>
      <vt:lpstr>Slide 12</vt:lpstr>
      <vt:lpstr>Quan sát tranh để nhận biết :  Sông – Suối – Hồ</vt:lpstr>
      <vt:lpstr>Slide 14</vt:lpstr>
      <vt:lpstr>Quan sát tranh để nhận biết :  Sông – Suối – Hồ</vt:lpstr>
      <vt:lpstr>Sông, suối, hồ giống nhau và khác nhau ở những điểm nào ?</vt:lpstr>
      <vt:lpstr>* Liên hệ thực tế : </vt:lpstr>
      <vt:lpstr>Trò chơi nhận biết : sông – suối – hồ</vt:lpstr>
      <vt:lpstr>Slide 19</vt:lpstr>
      <vt:lpstr>Slide 20</vt:lpstr>
      <vt:lpstr>Slide 21</vt:lpstr>
      <vt:lpstr>Slide 22</vt:lpstr>
      <vt:lpstr>Slide 23</vt:lpstr>
      <vt:lpstr>BỀ MẶT LỤC ĐỊA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CSTeam</cp:lastModifiedBy>
  <cp:revision>85</cp:revision>
  <dcterms:created xsi:type="dcterms:W3CDTF">2007-05-01T14:08:19Z</dcterms:created>
  <dcterms:modified xsi:type="dcterms:W3CDTF">2016-06-29T10:33:01Z</dcterms:modified>
</cp:coreProperties>
</file>