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86" r:id="rId4"/>
    <p:sldId id="259" r:id="rId5"/>
    <p:sldId id="261" r:id="rId6"/>
    <p:sldId id="275" r:id="rId7"/>
    <p:sldId id="279" r:id="rId8"/>
    <p:sldId id="284" r:id="rId9"/>
    <p:sldId id="285" r:id="rId10"/>
    <p:sldId id="287" r:id="rId11"/>
    <p:sldId id="293" r:id="rId12"/>
    <p:sldId id="295" r:id="rId13"/>
    <p:sldId id="296" r:id="rId14"/>
    <p:sldId id="297" r:id="rId15"/>
    <p:sldId id="298" r:id="rId16"/>
    <p:sldId id="299" r:id="rId17"/>
    <p:sldId id="263" r:id="rId18"/>
    <p:sldId id="300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FF"/>
    <a:srgbClr val="FF0000"/>
    <a:srgbClr val="000099"/>
    <a:srgbClr val="FFFF00"/>
    <a:srgbClr val="996633"/>
    <a:srgbClr val="663300"/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E22E-491E-49B6-B571-F9398071A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0F0B-C20A-40A0-BE20-C7B6D127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0E28-3656-4DC4-BFA4-490192E58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2BDE-EDBC-4C2D-AC0F-F9913847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55E8-6869-449B-9DC3-0F606C90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9D07-9EDA-4EB4-873F-F05437E6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FFD3-2CF8-4418-85B8-3233BBBAF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8943-C078-458F-BB4E-75B6756B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1A90-9EBD-418B-9866-381D7023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4D52-3BD6-4346-8C69-4B0DD8DC7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DB26-D181-4AF0-932A-44B72DC6D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1579-FC97-40B0-AF0E-F15D0B700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3A8E74-9232-403B-A612-D9E6B020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2.1.wav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nh%20Tuyet\My%20Documents\29-4\TM%20ve%20DD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nh%20Tuyet\My%20Documents\29-4\HD2.2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2.3.wav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2.4.wa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nh%20Tuyet\My%20Documents\29-4\TM%20ve%20LD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2.5.wav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2.6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nh%20Tuyet\My%20Documents\29-4\LD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01.wa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nh%20Tuyet\My%20Documents\29-4\HD1.3.wav" TargetMode="External"/><Relationship Id="rId1" Type="http://schemas.openxmlformats.org/officeDocument/2006/relationships/audio" Target="file:///C:\Documents%20and%20Settings\Anh%20Tuyet\My%20Documents\29-4\HD1.2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nh%20Tuyet\My%20Documents\29-4\HD1.41.wav" TargetMode="External"/><Relationship Id="rId2" Type="http://schemas.openxmlformats.org/officeDocument/2006/relationships/audio" Target="file:///C:\Documents%20and%20Settings\Anh%20Tuyet\My%20Documents\29-4\HD1.5.wav" TargetMode="External"/><Relationship Id="rId1" Type="http://schemas.openxmlformats.org/officeDocument/2006/relationships/audio" Target="file:///C:\Documents%20and%20Settings\Anh%20Tuyet\My%20Documents\29-4\HD1.4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nh%20Tuyet\My%20Documents\29-4\HD1.10.wav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Documents%20and%20Settings\Anh%20Tuyet\My%20Documents\29-4\HD1.9.wav" TargetMode="External"/><Relationship Id="rId1" Type="http://schemas.openxmlformats.org/officeDocument/2006/relationships/audio" Target="file:///C:\Documents%20and%20Settings\Anh%20Tuyet\My%20Documents\29-4\HD1.8.wav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9/9f/GEO_Globe.jpg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nh%20Tuyet\My%20Documents\29-4\HD1.7.wav" TargetMode="External"/><Relationship Id="rId1" Type="http://schemas.openxmlformats.org/officeDocument/2006/relationships/audio" Target="file:///C:\Documents%20and%20Settings\Anh%20Tuyet\My%20Documents\29-4\HD1.6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nh%20Tuyet\My%20Documents\29-4\HD1.13.wa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Worm-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3429000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38862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381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</a:t>
            </a:r>
          </a:p>
        </p:txBody>
      </p:sp>
      <p:pic>
        <p:nvPicPr>
          <p:cNvPr id="17428" name="Picture 20" descr="Worm-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91475" y="3167063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2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752600" y="2981325"/>
            <a:ext cx="28956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XÃ HỘI</a:t>
            </a:r>
          </a:p>
        </p:txBody>
      </p:sp>
      <p:sp>
        <p:nvSpPr>
          <p:cNvPr id="17435" name="WordArt 27" descr="White marble"/>
          <p:cNvSpPr>
            <a:spLocks noChangeArrowheads="1" noChangeShapeType="1" noTextEdit="1"/>
          </p:cNvSpPr>
          <p:nvPr/>
        </p:nvSpPr>
        <p:spPr bwMode="auto">
          <a:xfrm>
            <a:off x="5267325" y="3581400"/>
            <a:ext cx="1438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LỚP 3</a:t>
            </a:r>
          </a:p>
        </p:txBody>
      </p:sp>
      <p:pic>
        <p:nvPicPr>
          <p:cNvPr id="2057" name="Picture 28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648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9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0" descr="chi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-857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2 -0.13803 L 0.22604 -0.138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15537 C -0.01007 -0.13595 -0.04549 -0.11607 -0.05539 -0.0978 C -0.06528 -0.0793 -0.0323 -0.07237 -0.03421 -0.04508 C -0.03612 -0.01826 -0.04966 0.03515 -0.06598 0.06497 C -0.08247 0.09457 -0.10764 0.11376 -0.1323 0.13318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6 0.0659 C -0.33663 0.11006 -0.31875 0.15492 -0.30434 0.16185 C -0.28993 0.16902 -0.26857 0.12601 -0.26823 0.1096 C -0.2677 0.09295 -0.30347 0.05133 -0.30173 0.06289 C -0.30034 0.07492 -0.28455 0.17295 -0.2592 0.18081 C -0.23385 0.18914 -0.17639 0.11422 -0.15 0.1126 C -0.12378 0.11075 -0.1026 0.15515 -0.10156 0.17018 C -0.10069 0.18544 -0.14305 0.21156 -0.14444 0.20324 C -0.14566 0.19445 -0.12708 0.09873 -0.10989 0.11815 C -0.09253 0.13711 -0.06163 0.29411 -0.04097 0.31838 C -0.02014 0.34266 0.0092 0.2948 0.01493 0.26312 C 0.02084 0.23191 0.00712 0.18058 -0.00659 0.12902 " pathEditMode="relative" rAng="0" ptsTypes="aaaaaaaaaaaA">
                                      <p:cBhvr>
                                        <p:cTn id="19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  <p:bldP spid="174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858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Tìm hiểu về đại dương</a:t>
            </a:r>
          </a:p>
        </p:txBody>
      </p:sp>
      <p:pic>
        <p:nvPicPr>
          <p:cNvPr id="39943" name="HD2.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TM ve DD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7150"/>
            <a:ext cx="91440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40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an do Luc 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77888"/>
            <a:ext cx="90678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52227" name="Freeform 3"/>
          <p:cNvSpPr>
            <a:spLocks/>
          </p:cNvSpPr>
          <p:nvPr/>
        </p:nvSpPr>
        <p:spPr bwMode="auto">
          <a:xfrm>
            <a:off x="76200" y="1752600"/>
            <a:ext cx="3048000" cy="4800600"/>
          </a:xfrm>
          <a:custGeom>
            <a:avLst/>
            <a:gdLst>
              <a:gd name="T0" fmla="*/ 685800 w 1920"/>
              <a:gd name="T1" fmla="*/ 0 h 3024"/>
              <a:gd name="T2" fmla="*/ 685800 w 1920"/>
              <a:gd name="T3" fmla="*/ 381000 h 3024"/>
              <a:gd name="T4" fmla="*/ 1143000 w 1920"/>
              <a:gd name="T5" fmla="*/ 457200 h 3024"/>
              <a:gd name="T6" fmla="*/ 1219200 w 1920"/>
              <a:gd name="T7" fmla="*/ 685800 h 3024"/>
              <a:gd name="T8" fmla="*/ 1066800 w 1920"/>
              <a:gd name="T9" fmla="*/ 990600 h 3024"/>
              <a:gd name="T10" fmla="*/ 1371600 w 1920"/>
              <a:gd name="T11" fmla="*/ 1524000 h 3024"/>
              <a:gd name="T12" fmla="*/ 1752600 w 1920"/>
              <a:gd name="T13" fmla="*/ 1828800 h 3024"/>
              <a:gd name="T14" fmla="*/ 1981200 w 1920"/>
              <a:gd name="T15" fmla="*/ 1981200 h 3024"/>
              <a:gd name="T16" fmla="*/ 2209800 w 1920"/>
              <a:gd name="T17" fmla="*/ 2667000 h 3024"/>
              <a:gd name="T18" fmla="*/ 2438400 w 1920"/>
              <a:gd name="T19" fmla="*/ 2819400 h 3024"/>
              <a:gd name="T20" fmla="*/ 2514600 w 1920"/>
              <a:gd name="T21" fmla="*/ 3352800 h 3024"/>
              <a:gd name="T22" fmla="*/ 2590800 w 1920"/>
              <a:gd name="T23" fmla="*/ 3886200 h 3024"/>
              <a:gd name="T24" fmla="*/ 2819400 w 1920"/>
              <a:gd name="T25" fmla="*/ 4114800 h 3024"/>
              <a:gd name="T26" fmla="*/ 3048000 w 1920"/>
              <a:gd name="T27" fmla="*/ 4648200 h 3024"/>
              <a:gd name="T28" fmla="*/ 1600200 w 1920"/>
              <a:gd name="T29" fmla="*/ 4648200 h 3024"/>
              <a:gd name="T30" fmla="*/ 1371600 w 1920"/>
              <a:gd name="T31" fmla="*/ 4800600 h 3024"/>
              <a:gd name="T32" fmla="*/ 0 w 1920"/>
              <a:gd name="T33" fmla="*/ 3962400 h 3024"/>
              <a:gd name="T34" fmla="*/ 0 w 1920"/>
              <a:gd name="T35" fmla="*/ 457200 h 3024"/>
              <a:gd name="T36" fmla="*/ 685800 w 1920"/>
              <a:gd name="T37" fmla="*/ 0 h 3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20"/>
              <a:gd name="T58" fmla="*/ 0 h 3024"/>
              <a:gd name="T59" fmla="*/ 1920 w 1920"/>
              <a:gd name="T60" fmla="*/ 3024 h 3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20" h="3024">
                <a:moveTo>
                  <a:pt x="432" y="0"/>
                </a:moveTo>
                <a:lnTo>
                  <a:pt x="432" y="240"/>
                </a:lnTo>
                <a:lnTo>
                  <a:pt x="720" y="288"/>
                </a:lnTo>
                <a:lnTo>
                  <a:pt x="768" y="432"/>
                </a:lnTo>
                <a:lnTo>
                  <a:pt x="672" y="624"/>
                </a:lnTo>
                <a:lnTo>
                  <a:pt x="864" y="960"/>
                </a:lnTo>
                <a:lnTo>
                  <a:pt x="1104" y="1152"/>
                </a:lnTo>
                <a:lnTo>
                  <a:pt x="1248" y="1248"/>
                </a:lnTo>
                <a:lnTo>
                  <a:pt x="1392" y="1680"/>
                </a:lnTo>
                <a:lnTo>
                  <a:pt x="1536" y="1776"/>
                </a:lnTo>
                <a:lnTo>
                  <a:pt x="1584" y="2112"/>
                </a:lnTo>
                <a:lnTo>
                  <a:pt x="1632" y="2448"/>
                </a:lnTo>
                <a:lnTo>
                  <a:pt x="1776" y="2592"/>
                </a:lnTo>
                <a:lnTo>
                  <a:pt x="1920" y="2928"/>
                </a:lnTo>
                <a:lnTo>
                  <a:pt x="1008" y="2928"/>
                </a:lnTo>
                <a:lnTo>
                  <a:pt x="864" y="3024"/>
                </a:lnTo>
                <a:lnTo>
                  <a:pt x="0" y="2496"/>
                </a:lnTo>
                <a:lnTo>
                  <a:pt x="0" y="288"/>
                </a:lnTo>
                <a:lnTo>
                  <a:pt x="43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8001000" y="1981200"/>
            <a:ext cx="1066800" cy="4191000"/>
          </a:xfrm>
          <a:custGeom>
            <a:avLst/>
            <a:gdLst>
              <a:gd name="T0" fmla="*/ 609600 w 672"/>
              <a:gd name="T1" fmla="*/ 0 h 2640"/>
              <a:gd name="T2" fmla="*/ 457200 w 672"/>
              <a:gd name="T3" fmla="*/ 381000 h 2640"/>
              <a:gd name="T4" fmla="*/ 228600 w 672"/>
              <a:gd name="T5" fmla="*/ 914400 h 2640"/>
              <a:gd name="T6" fmla="*/ 228600 w 672"/>
              <a:gd name="T7" fmla="*/ 1295400 h 2640"/>
              <a:gd name="T8" fmla="*/ 457200 w 672"/>
              <a:gd name="T9" fmla="*/ 1676400 h 2640"/>
              <a:gd name="T10" fmla="*/ 685800 w 672"/>
              <a:gd name="T11" fmla="*/ 1905000 h 2640"/>
              <a:gd name="T12" fmla="*/ 914400 w 672"/>
              <a:gd name="T13" fmla="*/ 2057400 h 2640"/>
              <a:gd name="T14" fmla="*/ 990600 w 672"/>
              <a:gd name="T15" fmla="*/ 2667000 h 2640"/>
              <a:gd name="T16" fmla="*/ 762000 w 672"/>
              <a:gd name="T17" fmla="*/ 3124200 h 2640"/>
              <a:gd name="T18" fmla="*/ 457200 w 672"/>
              <a:gd name="T19" fmla="*/ 3200400 h 2640"/>
              <a:gd name="T20" fmla="*/ 0 w 672"/>
              <a:gd name="T21" fmla="*/ 3962400 h 2640"/>
              <a:gd name="T22" fmla="*/ 304800 w 672"/>
              <a:gd name="T23" fmla="*/ 4191000 h 2640"/>
              <a:gd name="T24" fmla="*/ 1066800 w 672"/>
              <a:gd name="T25" fmla="*/ 3581400 h 2640"/>
              <a:gd name="T26" fmla="*/ 1066800 w 672"/>
              <a:gd name="T27" fmla="*/ 457200 h 2640"/>
              <a:gd name="T28" fmla="*/ 609600 w 672"/>
              <a:gd name="T29" fmla="*/ 0 h 26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2"/>
              <a:gd name="T46" fmla="*/ 0 h 2640"/>
              <a:gd name="T47" fmla="*/ 672 w 672"/>
              <a:gd name="T48" fmla="*/ 2640 h 26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2" h="2640">
                <a:moveTo>
                  <a:pt x="384" y="0"/>
                </a:moveTo>
                <a:lnTo>
                  <a:pt x="288" y="240"/>
                </a:lnTo>
                <a:lnTo>
                  <a:pt x="144" y="576"/>
                </a:lnTo>
                <a:lnTo>
                  <a:pt x="144" y="816"/>
                </a:lnTo>
                <a:lnTo>
                  <a:pt x="288" y="1056"/>
                </a:lnTo>
                <a:lnTo>
                  <a:pt x="432" y="1200"/>
                </a:lnTo>
                <a:lnTo>
                  <a:pt x="576" y="1296"/>
                </a:lnTo>
                <a:lnTo>
                  <a:pt x="624" y="1680"/>
                </a:lnTo>
                <a:lnTo>
                  <a:pt x="480" y="1968"/>
                </a:lnTo>
                <a:lnTo>
                  <a:pt x="288" y="2016"/>
                </a:lnTo>
                <a:lnTo>
                  <a:pt x="0" y="2496"/>
                </a:lnTo>
                <a:lnTo>
                  <a:pt x="192" y="2640"/>
                </a:lnTo>
                <a:lnTo>
                  <a:pt x="672" y="2256"/>
                </a:lnTo>
                <a:lnTo>
                  <a:pt x="672" y="288"/>
                </a:lnTo>
                <a:lnTo>
                  <a:pt x="38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2362200" y="1676400"/>
            <a:ext cx="3048000" cy="4800600"/>
          </a:xfrm>
          <a:custGeom>
            <a:avLst/>
            <a:gdLst>
              <a:gd name="T0" fmla="*/ 1828800 w 1920"/>
              <a:gd name="T1" fmla="*/ 0 h 3024"/>
              <a:gd name="T2" fmla="*/ 2438400 w 1920"/>
              <a:gd name="T3" fmla="*/ 152400 h 3024"/>
              <a:gd name="T4" fmla="*/ 1981200 w 1920"/>
              <a:gd name="T5" fmla="*/ 457200 h 3024"/>
              <a:gd name="T6" fmla="*/ 2057400 w 1920"/>
              <a:gd name="T7" fmla="*/ 609600 h 3024"/>
              <a:gd name="T8" fmla="*/ 2133600 w 1920"/>
              <a:gd name="T9" fmla="*/ 762000 h 3024"/>
              <a:gd name="T10" fmla="*/ 1905000 w 1920"/>
              <a:gd name="T11" fmla="*/ 914400 h 3024"/>
              <a:gd name="T12" fmla="*/ 2057400 w 1920"/>
              <a:gd name="T13" fmla="*/ 1066800 h 3024"/>
              <a:gd name="T14" fmla="*/ 1828800 w 1920"/>
              <a:gd name="T15" fmla="*/ 1371600 h 3024"/>
              <a:gd name="T16" fmla="*/ 1752600 w 1920"/>
              <a:gd name="T17" fmla="*/ 1600200 h 3024"/>
              <a:gd name="T18" fmla="*/ 1752600 w 1920"/>
              <a:gd name="T19" fmla="*/ 1905000 h 3024"/>
              <a:gd name="T20" fmla="*/ 1981200 w 1920"/>
              <a:gd name="T21" fmla="*/ 2057400 h 3024"/>
              <a:gd name="T22" fmla="*/ 2286000 w 1920"/>
              <a:gd name="T23" fmla="*/ 2133600 h 3024"/>
              <a:gd name="T24" fmla="*/ 2514600 w 1920"/>
              <a:gd name="T25" fmla="*/ 2057400 h 3024"/>
              <a:gd name="T26" fmla="*/ 2590800 w 1920"/>
              <a:gd name="T27" fmla="*/ 2209800 h 3024"/>
              <a:gd name="T28" fmla="*/ 2667000 w 1920"/>
              <a:gd name="T29" fmla="*/ 2514600 h 3024"/>
              <a:gd name="T30" fmla="*/ 2590800 w 1920"/>
              <a:gd name="T31" fmla="*/ 2819400 h 3024"/>
              <a:gd name="T32" fmla="*/ 2819400 w 1920"/>
              <a:gd name="T33" fmla="*/ 3429000 h 3024"/>
              <a:gd name="T34" fmla="*/ 3048000 w 1920"/>
              <a:gd name="T35" fmla="*/ 3429000 h 3024"/>
              <a:gd name="T36" fmla="*/ 2895600 w 1920"/>
              <a:gd name="T37" fmla="*/ 4495800 h 3024"/>
              <a:gd name="T38" fmla="*/ 2057400 w 1920"/>
              <a:gd name="T39" fmla="*/ 4572000 h 3024"/>
              <a:gd name="T40" fmla="*/ 1600200 w 1920"/>
              <a:gd name="T41" fmla="*/ 4724400 h 3024"/>
              <a:gd name="T42" fmla="*/ 1143000 w 1920"/>
              <a:gd name="T43" fmla="*/ 4800600 h 3024"/>
              <a:gd name="T44" fmla="*/ 1066800 w 1920"/>
              <a:gd name="T45" fmla="*/ 4648200 h 3024"/>
              <a:gd name="T46" fmla="*/ 914400 w 1920"/>
              <a:gd name="T47" fmla="*/ 4419600 h 3024"/>
              <a:gd name="T48" fmla="*/ 685800 w 1920"/>
              <a:gd name="T49" fmla="*/ 4419600 h 3024"/>
              <a:gd name="T50" fmla="*/ 609600 w 1920"/>
              <a:gd name="T51" fmla="*/ 4114800 h 3024"/>
              <a:gd name="T52" fmla="*/ 609600 w 1920"/>
              <a:gd name="T53" fmla="*/ 3657600 h 3024"/>
              <a:gd name="T54" fmla="*/ 990600 w 1920"/>
              <a:gd name="T55" fmla="*/ 3200400 h 3024"/>
              <a:gd name="T56" fmla="*/ 1219200 w 1920"/>
              <a:gd name="T57" fmla="*/ 2895600 h 3024"/>
              <a:gd name="T58" fmla="*/ 1295400 w 1920"/>
              <a:gd name="T59" fmla="*/ 2438400 h 3024"/>
              <a:gd name="T60" fmla="*/ 914400 w 1920"/>
              <a:gd name="T61" fmla="*/ 2209800 h 3024"/>
              <a:gd name="T62" fmla="*/ 381000 w 1920"/>
              <a:gd name="T63" fmla="*/ 1905000 h 3024"/>
              <a:gd name="T64" fmla="*/ 152400 w 1920"/>
              <a:gd name="T65" fmla="*/ 1828800 h 3024"/>
              <a:gd name="T66" fmla="*/ 0 w 1920"/>
              <a:gd name="T67" fmla="*/ 1752600 h 3024"/>
              <a:gd name="T68" fmla="*/ 228600 w 1920"/>
              <a:gd name="T69" fmla="*/ 1676400 h 3024"/>
              <a:gd name="T70" fmla="*/ 228600 w 1920"/>
              <a:gd name="T71" fmla="*/ 1524000 h 3024"/>
              <a:gd name="T72" fmla="*/ 76200 w 1920"/>
              <a:gd name="T73" fmla="*/ 1371600 h 3024"/>
              <a:gd name="T74" fmla="*/ 0 w 1920"/>
              <a:gd name="T75" fmla="*/ 1219200 h 3024"/>
              <a:gd name="T76" fmla="*/ 304800 w 1920"/>
              <a:gd name="T77" fmla="*/ 914400 h 3024"/>
              <a:gd name="T78" fmla="*/ 685800 w 1920"/>
              <a:gd name="T79" fmla="*/ 685800 h 3024"/>
              <a:gd name="T80" fmla="*/ 990600 w 1920"/>
              <a:gd name="T81" fmla="*/ 685800 h 3024"/>
              <a:gd name="T82" fmla="*/ 838200 w 1920"/>
              <a:gd name="T83" fmla="*/ 457200 h 3024"/>
              <a:gd name="T84" fmla="*/ 1066800 w 1920"/>
              <a:gd name="T85" fmla="*/ 304800 h 3024"/>
              <a:gd name="T86" fmla="*/ 1219200 w 1920"/>
              <a:gd name="T87" fmla="*/ 304800 h 3024"/>
              <a:gd name="T88" fmla="*/ 1828800 w 1920"/>
              <a:gd name="T89" fmla="*/ 0 h 30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0"/>
              <a:gd name="T136" fmla="*/ 0 h 3024"/>
              <a:gd name="T137" fmla="*/ 1920 w 1920"/>
              <a:gd name="T138" fmla="*/ 3024 h 30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0" h="3024">
                <a:moveTo>
                  <a:pt x="1152" y="0"/>
                </a:moveTo>
                <a:lnTo>
                  <a:pt x="1536" y="96"/>
                </a:lnTo>
                <a:lnTo>
                  <a:pt x="1248" y="288"/>
                </a:lnTo>
                <a:lnTo>
                  <a:pt x="1296" y="384"/>
                </a:lnTo>
                <a:lnTo>
                  <a:pt x="1344" y="480"/>
                </a:lnTo>
                <a:lnTo>
                  <a:pt x="1200" y="576"/>
                </a:lnTo>
                <a:lnTo>
                  <a:pt x="1296" y="672"/>
                </a:lnTo>
                <a:lnTo>
                  <a:pt x="1152" y="864"/>
                </a:lnTo>
                <a:lnTo>
                  <a:pt x="1104" y="1008"/>
                </a:lnTo>
                <a:lnTo>
                  <a:pt x="1104" y="1200"/>
                </a:lnTo>
                <a:lnTo>
                  <a:pt x="1248" y="1296"/>
                </a:lnTo>
                <a:lnTo>
                  <a:pt x="1440" y="1344"/>
                </a:lnTo>
                <a:lnTo>
                  <a:pt x="1584" y="1296"/>
                </a:lnTo>
                <a:lnTo>
                  <a:pt x="1632" y="1392"/>
                </a:lnTo>
                <a:lnTo>
                  <a:pt x="1680" y="1584"/>
                </a:lnTo>
                <a:lnTo>
                  <a:pt x="1632" y="1776"/>
                </a:lnTo>
                <a:lnTo>
                  <a:pt x="1776" y="2160"/>
                </a:lnTo>
                <a:lnTo>
                  <a:pt x="1920" y="2160"/>
                </a:lnTo>
                <a:lnTo>
                  <a:pt x="1824" y="2832"/>
                </a:lnTo>
                <a:lnTo>
                  <a:pt x="1296" y="2880"/>
                </a:lnTo>
                <a:lnTo>
                  <a:pt x="1008" y="2976"/>
                </a:lnTo>
                <a:lnTo>
                  <a:pt x="720" y="3024"/>
                </a:lnTo>
                <a:lnTo>
                  <a:pt x="672" y="2928"/>
                </a:lnTo>
                <a:lnTo>
                  <a:pt x="576" y="2784"/>
                </a:lnTo>
                <a:lnTo>
                  <a:pt x="432" y="2784"/>
                </a:lnTo>
                <a:lnTo>
                  <a:pt x="384" y="2592"/>
                </a:lnTo>
                <a:lnTo>
                  <a:pt x="384" y="2304"/>
                </a:lnTo>
                <a:lnTo>
                  <a:pt x="624" y="2016"/>
                </a:lnTo>
                <a:lnTo>
                  <a:pt x="768" y="1824"/>
                </a:lnTo>
                <a:lnTo>
                  <a:pt x="816" y="1536"/>
                </a:lnTo>
                <a:lnTo>
                  <a:pt x="576" y="1392"/>
                </a:lnTo>
                <a:lnTo>
                  <a:pt x="240" y="1200"/>
                </a:lnTo>
                <a:lnTo>
                  <a:pt x="96" y="1152"/>
                </a:lnTo>
                <a:lnTo>
                  <a:pt x="0" y="1104"/>
                </a:lnTo>
                <a:lnTo>
                  <a:pt x="144" y="1056"/>
                </a:lnTo>
                <a:lnTo>
                  <a:pt x="144" y="960"/>
                </a:lnTo>
                <a:lnTo>
                  <a:pt x="48" y="864"/>
                </a:lnTo>
                <a:lnTo>
                  <a:pt x="0" y="768"/>
                </a:lnTo>
                <a:lnTo>
                  <a:pt x="192" y="576"/>
                </a:lnTo>
                <a:lnTo>
                  <a:pt x="432" y="432"/>
                </a:lnTo>
                <a:lnTo>
                  <a:pt x="624" y="432"/>
                </a:lnTo>
                <a:lnTo>
                  <a:pt x="528" y="288"/>
                </a:lnTo>
                <a:lnTo>
                  <a:pt x="672" y="192"/>
                </a:lnTo>
                <a:lnTo>
                  <a:pt x="768" y="192"/>
                </a:lnTo>
                <a:lnTo>
                  <a:pt x="1152" y="0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5257800" y="3200400"/>
            <a:ext cx="3124200" cy="2971800"/>
          </a:xfrm>
          <a:custGeom>
            <a:avLst/>
            <a:gdLst>
              <a:gd name="T0" fmla="*/ 0 w 1968"/>
              <a:gd name="T1" fmla="*/ 2971800 h 1872"/>
              <a:gd name="T2" fmla="*/ 152400 w 1968"/>
              <a:gd name="T3" fmla="*/ 1828800 h 1872"/>
              <a:gd name="T4" fmla="*/ 838200 w 1968"/>
              <a:gd name="T5" fmla="*/ 1524000 h 1872"/>
              <a:gd name="T6" fmla="*/ 914400 w 1968"/>
              <a:gd name="T7" fmla="*/ 1066800 h 1872"/>
              <a:gd name="T8" fmla="*/ 685800 w 1968"/>
              <a:gd name="T9" fmla="*/ 762000 h 1872"/>
              <a:gd name="T10" fmla="*/ 990600 w 1968"/>
              <a:gd name="T11" fmla="*/ 381000 h 1872"/>
              <a:gd name="T12" fmla="*/ 914400 w 1968"/>
              <a:gd name="T13" fmla="*/ 228600 h 1872"/>
              <a:gd name="T14" fmla="*/ 1219200 w 1968"/>
              <a:gd name="T15" fmla="*/ 0 h 1872"/>
              <a:gd name="T16" fmla="*/ 1447800 w 1968"/>
              <a:gd name="T17" fmla="*/ 76200 h 1872"/>
              <a:gd name="T18" fmla="*/ 1600200 w 1968"/>
              <a:gd name="T19" fmla="*/ 457200 h 1872"/>
              <a:gd name="T20" fmla="*/ 1752600 w 1968"/>
              <a:gd name="T21" fmla="*/ 533400 h 1872"/>
              <a:gd name="T22" fmla="*/ 1905000 w 1968"/>
              <a:gd name="T23" fmla="*/ 457200 h 1872"/>
              <a:gd name="T24" fmla="*/ 1828800 w 1968"/>
              <a:gd name="T25" fmla="*/ 381000 h 1872"/>
              <a:gd name="T26" fmla="*/ 1905000 w 1968"/>
              <a:gd name="T27" fmla="*/ 152400 h 1872"/>
              <a:gd name="T28" fmla="*/ 2057400 w 1968"/>
              <a:gd name="T29" fmla="*/ 304800 h 1872"/>
              <a:gd name="T30" fmla="*/ 2286000 w 1968"/>
              <a:gd name="T31" fmla="*/ 762000 h 1872"/>
              <a:gd name="T32" fmla="*/ 2590800 w 1968"/>
              <a:gd name="T33" fmla="*/ 990600 h 1872"/>
              <a:gd name="T34" fmla="*/ 2895600 w 1968"/>
              <a:gd name="T35" fmla="*/ 1066800 h 1872"/>
              <a:gd name="T36" fmla="*/ 2819400 w 1968"/>
              <a:gd name="T37" fmla="*/ 1219200 h 1872"/>
              <a:gd name="T38" fmla="*/ 2590800 w 1968"/>
              <a:gd name="T39" fmla="*/ 1371600 h 1872"/>
              <a:gd name="T40" fmla="*/ 2590800 w 1968"/>
              <a:gd name="T41" fmla="*/ 1905000 h 1872"/>
              <a:gd name="T42" fmla="*/ 3124200 w 1968"/>
              <a:gd name="T43" fmla="*/ 1981200 h 1872"/>
              <a:gd name="T44" fmla="*/ 2667000 w 1968"/>
              <a:gd name="T45" fmla="*/ 2819400 h 1872"/>
              <a:gd name="T46" fmla="*/ 0 w 1968"/>
              <a:gd name="T47" fmla="*/ 2971800 h 18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68"/>
              <a:gd name="T73" fmla="*/ 0 h 1872"/>
              <a:gd name="T74" fmla="*/ 1968 w 1968"/>
              <a:gd name="T75" fmla="*/ 1872 h 18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68" h="1872">
                <a:moveTo>
                  <a:pt x="0" y="1872"/>
                </a:moveTo>
                <a:lnTo>
                  <a:pt x="96" y="1152"/>
                </a:lnTo>
                <a:lnTo>
                  <a:pt x="528" y="960"/>
                </a:lnTo>
                <a:lnTo>
                  <a:pt x="576" y="672"/>
                </a:lnTo>
                <a:lnTo>
                  <a:pt x="432" y="480"/>
                </a:lnTo>
                <a:lnTo>
                  <a:pt x="624" y="240"/>
                </a:lnTo>
                <a:lnTo>
                  <a:pt x="576" y="144"/>
                </a:lnTo>
                <a:lnTo>
                  <a:pt x="768" y="0"/>
                </a:lnTo>
                <a:lnTo>
                  <a:pt x="912" y="48"/>
                </a:lnTo>
                <a:lnTo>
                  <a:pt x="1008" y="288"/>
                </a:lnTo>
                <a:lnTo>
                  <a:pt x="1104" y="336"/>
                </a:lnTo>
                <a:lnTo>
                  <a:pt x="1200" y="288"/>
                </a:lnTo>
                <a:lnTo>
                  <a:pt x="1152" y="240"/>
                </a:lnTo>
                <a:lnTo>
                  <a:pt x="1200" y="96"/>
                </a:lnTo>
                <a:lnTo>
                  <a:pt x="1296" y="192"/>
                </a:lnTo>
                <a:lnTo>
                  <a:pt x="1440" y="480"/>
                </a:lnTo>
                <a:lnTo>
                  <a:pt x="1632" y="624"/>
                </a:lnTo>
                <a:lnTo>
                  <a:pt x="1824" y="672"/>
                </a:lnTo>
                <a:lnTo>
                  <a:pt x="1776" y="768"/>
                </a:lnTo>
                <a:lnTo>
                  <a:pt x="1632" y="864"/>
                </a:lnTo>
                <a:lnTo>
                  <a:pt x="1632" y="1200"/>
                </a:lnTo>
                <a:lnTo>
                  <a:pt x="1968" y="1248"/>
                </a:lnTo>
                <a:lnTo>
                  <a:pt x="1680" y="1776"/>
                </a:lnTo>
                <a:lnTo>
                  <a:pt x="0" y="1872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1004888" y="1281113"/>
            <a:ext cx="7162800" cy="533400"/>
          </a:xfrm>
          <a:custGeom>
            <a:avLst/>
            <a:gdLst>
              <a:gd name="T0" fmla="*/ 0 w 4512"/>
              <a:gd name="T1" fmla="*/ 355600 h 288"/>
              <a:gd name="T2" fmla="*/ 304800 w 4512"/>
              <a:gd name="T3" fmla="*/ 444500 h 288"/>
              <a:gd name="T4" fmla="*/ 1066800 w 4512"/>
              <a:gd name="T5" fmla="*/ 355600 h 288"/>
              <a:gd name="T6" fmla="*/ 1524000 w 4512"/>
              <a:gd name="T7" fmla="*/ 355600 h 288"/>
              <a:gd name="T8" fmla="*/ 1981200 w 4512"/>
              <a:gd name="T9" fmla="*/ 177800 h 288"/>
              <a:gd name="T10" fmla="*/ 2362200 w 4512"/>
              <a:gd name="T11" fmla="*/ 88900 h 288"/>
              <a:gd name="T12" fmla="*/ 3276600 w 4512"/>
              <a:gd name="T13" fmla="*/ 88900 h 288"/>
              <a:gd name="T14" fmla="*/ 3505200 w 4512"/>
              <a:gd name="T15" fmla="*/ 177800 h 288"/>
              <a:gd name="T16" fmla="*/ 3352800 w 4512"/>
              <a:gd name="T17" fmla="*/ 444500 h 288"/>
              <a:gd name="T18" fmla="*/ 3886200 w 4512"/>
              <a:gd name="T19" fmla="*/ 533400 h 288"/>
              <a:gd name="T20" fmla="*/ 4038600 w 4512"/>
              <a:gd name="T21" fmla="*/ 444500 h 288"/>
              <a:gd name="T22" fmla="*/ 4114800 w 4512"/>
              <a:gd name="T23" fmla="*/ 355600 h 288"/>
              <a:gd name="T24" fmla="*/ 4572000 w 4512"/>
              <a:gd name="T25" fmla="*/ 444500 h 288"/>
              <a:gd name="T26" fmla="*/ 4876800 w 4512"/>
              <a:gd name="T27" fmla="*/ 355600 h 288"/>
              <a:gd name="T28" fmla="*/ 5105400 w 4512"/>
              <a:gd name="T29" fmla="*/ 266700 h 288"/>
              <a:gd name="T30" fmla="*/ 5334000 w 4512"/>
              <a:gd name="T31" fmla="*/ 88900 h 288"/>
              <a:gd name="T32" fmla="*/ 5715000 w 4512"/>
              <a:gd name="T33" fmla="*/ 266700 h 288"/>
              <a:gd name="T34" fmla="*/ 6096000 w 4512"/>
              <a:gd name="T35" fmla="*/ 355600 h 288"/>
              <a:gd name="T36" fmla="*/ 6400800 w 4512"/>
              <a:gd name="T37" fmla="*/ 355600 h 288"/>
              <a:gd name="T38" fmla="*/ 7162800 w 4512"/>
              <a:gd name="T39" fmla="*/ 444500 h 288"/>
              <a:gd name="T40" fmla="*/ 6324600 w 4512"/>
              <a:gd name="T41" fmla="*/ 0 h 288"/>
              <a:gd name="T42" fmla="*/ 685800 w 4512"/>
              <a:gd name="T43" fmla="*/ 0 h 288"/>
              <a:gd name="T44" fmla="*/ 0 w 4512"/>
              <a:gd name="T45" fmla="*/ 355600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12"/>
              <a:gd name="T70" fmla="*/ 0 h 288"/>
              <a:gd name="T71" fmla="*/ 4512 w 4512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12" h="288">
                <a:moveTo>
                  <a:pt x="0" y="192"/>
                </a:moveTo>
                <a:lnTo>
                  <a:pt x="192" y="240"/>
                </a:lnTo>
                <a:lnTo>
                  <a:pt x="672" y="192"/>
                </a:lnTo>
                <a:lnTo>
                  <a:pt x="960" y="192"/>
                </a:lnTo>
                <a:lnTo>
                  <a:pt x="1248" y="96"/>
                </a:lnTo>
                <a:lnTo>
                  <a:pt x="1488" y="48"/>
                </a:lnTo>
                <a:lnTo>
                  <a:pt x="2064" y="48"/>
                </a:lnTo>
                <a:lnTo>
                  <a:pt x="2208" y="96"/>
                </a:lnTo>
                <a:lnTo>
                  <a:pt x="2112" y="240"/>
                </a:lnTo>
                <a:lnTo>
                  <a:pt x="2448" y="288"/>
                </a:lnTo>
                <a:lnTo>
                  <a:pt x="2544" y="240"/>
                </a:lnTo>
                <a:lnTo>
                  <a:pt x="2592" y="192"/>
                </a:lnTo>
                <a:lnTo>
                  <a:pt x="2880" y="240"/>
                </a:lnTo>
                <a:lnTo>
                  <a:pt x="3072" y="192"/>
                </a:lnTo>
                <a:lnTo>
                  <a:pt x="3216" y="144"/>
                </a:lnTo>
                <a:lnTo>
                  <a:pt x="3360" y="48"/>
                </a:lnTo>
                <a:lnTo>
                  <a:pt x="3600" y="144"/>
                </a:lnTo>
                <a:lnTo>
                  <a:pt x="3840" y="192"/>
                </a:lnTo>
                <a:lnTo>
                  <a:pt x="4032" y="192"/>
                </a:lnTo>
                <a:lnTo>
                  <a:pt x="4512" y="240"/>
                </a:lnTo>
                <a:lnTo>
                  <a:pt x="3984" y="0"/>
                </a:lnTo>
                <a:lnTo>
                  <a:pt x="43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57200" y="33528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Thái Bình Dương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924800" y="24384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Thái Bình Dương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743200" y="26670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Đại Tây     Dương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248400" y="40386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Ấn Độ     Dương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495800" y="10810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Bắc Băng Dương</a:t>
            </a:r>
          </a:p>
        </p:txBody>
      </p:sp>
      <p:pic>
        <p:nvPicPr>
          <p:cNvPr id="52237" name="HD2.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2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7"/>
                </p:tgtEl>
              </p:cMediaNode>
            </p:audio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/>
      <p:bldP spid="52233" grpId="0"/>
      <p:bldP spid="52234" grpId="0"/>
      <p:bldP spid="52235" grpId="0"/>
      <p:bldP spid="522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HD2.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1" fill="hold"/>
                                        <p:tgtEl>
                                          <p:spTgt spid="53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51" fill="hold"/>
                                        <p:tgtEl>
                                          <p:spTgt spid="53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6200" y="0"/>
            <a:ext cx="5257800" cy="6858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smtClean="0">
                <a:solidFill>
                  <a:srgbClr val="0000FF"/>
                </a:solidFill>
              </a:rPr>
              <a:t>Tìm hiểu về lục địa</a:t>
            </a:r>
          </a:p>
        </p:txBody>
      </p:sp>
      <p:pic>
        <p:nvPicPr>
          <p:cNvPr id="54276" name="HD2.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40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</p:childTnLst>
        </p:cTn>
      </p:par>
    </p:tnLst>
    <p:bldLst>
      <p:bldP spid="542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TM ve LD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1450"/>
            <a:ext cx="9144000" cy="6305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0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HD2.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aseantravelandtours.com/images/map/vietnam_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7150" y="3838575"/>
            <a:ext cx="654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HD2.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" fill="hold"/>
                                        <p:tgtEl>
                                          <p:spTgt spid="9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LD1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696200" cy="213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Bài 66 :</a:t>
            </a:r>
            <a:br>
              <a:rPr lang="en-US" smtClean="0">
                <a:solidFill>
                  <a:srgbClr val="FF3300"/>
                </a:solidFill>
              </a:rPr>
            </a:br>
            <a:r>
              <a:rPr lang="en-US" smtClean="0">
                <a:solidFill>
                  <a:srgbClr val="FF3300"/>
                </a:solidFill>
              </a:rPr>
              <a:t>BỀ MẶT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3152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FFFF"/>
                </a:solidFill>
              </a:rPr>
              <a:t>Các thành phần quan trọng trên bề mặt Trái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5334000" cy="5334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               QUAN SÁT TRANH</a:t>
            </a:r>
          </a:p>
        </p:txBody>
      </p:sp>
      <p:pic>
        <p:nvPicPr>
          <p:cNvPr id="5125" name="Picture 5" descr="indian%20ocean-jj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600" y="54864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>
                <a:solidFill>
                  <a:schemeClr val="tx2"/>
                </a:solidFill>
              </a:rPr>
              <a:t>                       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 CHỈ TRÊN HÌNH :      -CHỖ NÀO LÀ ĐẤT      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                                    -CHỖ NÀO LÀ NƯỚC</a:t>
            </a:r>
          </a:p>
        </p:txBody>
      </p:sp>
      <p:pic>
        <p:nvPicPr>
          <p:cNvPr id="5128" name="HD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80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  <p:bldLst>
      <p:bldP spid="5122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indian%20ocean-jj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676400" y="533400"/>
            <a:ext cx="381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5400" y="152400"/>
            <a:ext cx="80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Nước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172200" y="533400"/>
            <a:ext cx="11430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943600" y="1524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Đất</a:t>
            </a:r>
          </a:p>
        </p:txBody>
      </p:sp>
      <p:pic>
        <p:nvPicPr>
          <p:cNvPr id="7180" name="HD1.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HD1.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07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50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907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3" grpId="0" animBg="1"/>
      <p:bldP spid="7174" grpId="0"/>
      <p:bldP spid="7175" grpId="0" animBg="1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arth-1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0"/>
            <a:ext cx="57150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4800600"/>
            <a:ext cx="2514600" cy="706438"/>
            <a:chOff x="192" y="3395"/>
            <a:chExt cx="1584" cy="445"/>
          </a:xfrm>
        </p:grpSpPr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686" y="3456"/>
              <a:ext cx="10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/>
                  <a:cs typeface="Arial" pitchFamily="34" charset="0"/>
                </a:rPr>
                <a:t>Đại dương</a:t>
              </a:r>
            </a:p>
          </p:txBody>
        </p:sp>
        <p:sp>
          <p:nvSpPr>
            <p:cNvPr id="7179" name="AutoShape 8"/>
            <p:cNvSpPr>
              <a:spLocks noChangeArrowheads="1"/>
            </p:cNvSpPr>
            <p:nvPr/>
          </p:nvSpPr>
          <p:spPr bwMode="auto">
            <a:xfrm>
              <a:off x="192" y="3395"/>
              <a:ext cx="439" cy="445"/>
            </a:xfrm>
            <a:prstGeom prst="flowChartProcess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5791200"/>
            <a:ext cx="2057400" cy="706438"/>
            <a:chOff x="192" y="3875"/>
            <a:chExt cx="1296" cy="445"/>
          </a:xfrm>
        </p:grpSpPr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672" y="39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/>
                  <a:cs typeface="Arial" pitchFamily="34" charset="0"/>
                </a:rPr>
                <a:t>Lục địa</a:t>
              </a:r>
            </a:p>
          </p:txBody>
        </p:sp>
        <p:sp>
          <p:nvSpPr>
            <p:cNvPr id="7177" name="AutoShape 11"/>
            <p:cNvSpPr>
              <a:spLocks noChangeArrowheads="1"/>
            </p:cNvSpPr>
            <p:nvPr/>
          </p:nvSpPr>
          <p:spPr bwMode="auto">
            <a:xfrm>
              <a:off x="192" y="3875"/>
              <a:ext cx="439" cy="445"/>
            </a:xfrm>
            <a:prstGeom prst="flowChartProcess">
              <a:avLst/>
            </a:prstGeom>
            <a:gradFill rotWithShape="1">
              <a:gsLst>
                <a:gs pos="0">
                  <a:srgbClr val="663300">
                    <a:alpha val="39998"/>
                  </a:srgbClr>
                </a:gs>
                <a:gs pos="100000">
                  <a:srgbClr val="996633">
                    <a:alpha val="75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40" name="HD1.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HD1.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HD1.4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6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00" fill="hold"/>
                                        <p:tgtEl>
                                          <p:spTgt spid="266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00" fill="hold"/>
                                        <p:tgtEl>
                                          <p:spTgt spid="26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0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1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09696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Những </a:t>
            </a:r>
            <a:r>
              <a:rPr lang="en-US" sz="2400" b="1" smtClean="0">
                <a:solidFill>
                  <a:srgbClr val="0000FF"/>
                </a:solidFill>
              </a:rPr>
              <a:t>khoảng nước</a:t>
            </a:r>
            <a:r>
              <a:rPr lang="en-US" sz="2000" smtClean="0"/>
              <a:t> rộng mênh mông bao bọc phần lục địa gọi là gì?</a:t>
            </a:r>
          </a:p>
        </p:txBody>
      </p:sp>
      <p:pic>
        <p:nvPicPr>
          <p:cNvPr id="8195" name="Picture 4" descr="Image:GEO Glob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0"/>
            <a:ext cx="4092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1295400"/>
            <a:ext cx="3886200" cy="457200"/>
            <a:chOff x="3049" y="939"/>
            <a:chExt cx="2423" cy="202"/>
          </a:xfrm>
        </p:grpSpPr>
        <p:sp>
          <p:nvSpPr>
            <p:cNvPr id="8204" name="Line 8"/>
            <p:cNvSpPr>
              <a:spLocks noChangeShapeType="1"/>
            </p:cNvSpPr>
            <p:nvPr/>
          </p:nvSpPr>
          <p:spPr bwMode="auto">
            <a:xfrm>
              <a:off x="3049" y="953"/>
              <a:ext cx="1751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4752" y="939"/>
              <a:ext cx="72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3300"/>
                  </a:solidFill>
                </a:rPr>
                <a:t>Đất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895600"/>
            <a:ext cx="3886200" cy="457200"/>
            <a:chOff x="3049" y="939"/>
            <a:chExt cx="2423" cy="202"/>
          </a:xfrm>
        </p:grpSpPr>
        <p:sp>
          <p:nvSpPr>
            <p:cNvPr id="8202" name="Line 12"/>
            <p:cNvSpPr>
              <a:spLocks noChangeShapeType="1"/>
            </p:cNvSpPr>
            <p:nvPr/>
          </p:nvSpPr>
          <p:spPr bwMode="auto">
            <a:xfrm>
              <a:off x="3049" y="953"/>
              <a:ext cx="1751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13"/>
            <p:cNvSpPr txBox="1">
              <a:spLocks noChangeArrowheads="1"/>
            </p:cNvSpPr>
            <p:nvPr/>
          </p:nvSpPr>
          <p:spPr bwMode="auto">
            <a:xfrm>
              <a:off x="4752" y="939"/>
              <a:ext cx="72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Nước</a:t>
              </a:r>
            </a:p>
          </p:txBody>
        </p:sp>
      </p:grp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49530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Trả lời câu hỏi: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Những </a:t>
            </a:r>
            <a:r>
              <a:rPr lang="en-US" sz="2400" b="1">
                <a:solidFill>
                  <a:srgbClr val="663300"/>
                </a:solidFill>
              </a:rPr>
              <a:t>khối đất</a:t>
            </a:r>
            <a:r>
              <a:rPr lang="en-US" sz="2000"/>
              <a:t> liền lớn trên bề mặt trái đất gọi là  gì?             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</p:txBody>
      </p:sp>
      <p:pic>
        <p:nvPicPr>
          <p:cNvPr id="31760" name="HD1.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772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HD1.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48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HD1.10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1" fill="hold"/>
                                        <p:tgtEl>
                                          <p:spTgt spid="31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25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51" fill="hold"/>
                                        <p:tgtEl>
                                          <p:spTgt spid="317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7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51" fill="hold"/>
                                        <p:tgtEl>
                                          <p:spTgt spid="31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1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0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1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2"/>
                </p:tgtEl>
              </p:cMediaNode>
            </p:audio>
          </p:childTnLst>
        </p:cTn>
      </p:par>
    </p:tnLst>
    <p:bldLst>
      <p:bldP spid="31746" grpId="0" build="p" animBg="1"/>
      <p:bldP spid="3175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4400" y="4191000"/>
            <a:ext cx="6781800" cy="266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 sz="2400">
                <a:solidFill>
                  <a:srgbClr val="0000FF"/>
                </a:solidFill>
              </a:rPr>
              <a:t>Điền dấu &gt; hoặc dấu &lt; vào ô trống:</a:t>
            </a:r>
          </a:p>
          <a:p>
            <a:pPr lvl="1"/>
            <a:r>
              <a:rPr lang="en-US" sz="2400">
                <a:solidFill>
                  <a:srgbClr val="0000FF"/>
                </a:solidFill>
              </a:rPr>
              <a:t>Trên bề mặt trái đất</a:t>
            </a:r>
          </a:p>
          <a:p>
            <a:pPr lvl="1"/>
            <a:endParaRPr lang="en-US" sz="2400">
              <a:solidFill>
                <a:srgbClr val="0000FF"/>
              </a:solidFill>
            </a:endParaRPr>
          </a:p>
          <a:p>
            <a:pPr lvl="1"/>
            <a:endParaRPr lang="en-US" sz="2400">
              <a:solidFill>
                <a:srgbClr val="0000FF"/>
              </a:solidFill>
            </a:endParaRPr>
          </a:p>
          <a:p>
            <a:pPr lvl="1"/>
            <a:r>
              <a:rPr lang="en-US" sz="2400">
                <a:solidFill>
                  <a:srgbClr val="0000FF"/>
                </a:solidFill>
              </a:rPr>
              <a:t>Phần Đại dương                        Phần lục địa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86200" y="5334000"/>
            <a:ext cx="1676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7" descr="Earth-16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HD1.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HD1.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6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0" fill="hold"/>
                                        <p:tgtEl>
                                          <p:spTgt spid="36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2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5"/>
                </p:tgtEl>
              </p:cMediaNode>
            </p:audio>
          </p:childTnLst>
        </p:cTn>
      </p:par>
    </p:tnLst>
    <p:bldLst>
      <p:bldP spid="36868" grpId="0" animBg="1"/>
      <p:bldP spid="368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HD1.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112</Words>
  <Application>Microsoft Office PowerPoint</Application>
  <PresentationFormat>On-screen Show (4:3)</PresentationFormat>
  <Paragraphs>29</Paragraphs>
  <Slides>18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Slide 1</vt:lpstr>
      <vt:lpstr>Bài 66 : BỀ MẶT TRÁI ĐẤT</vt:lpstr>
      <vt:lpstr>Slide 3</vt:lpstr>
      <vt:lpstr>               QUAN SÁT TRANH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Tuyet</dc:creator>
  <cp:lastModifiedBy>CSTeam</cp:lastModifiedBy>
  <cp:revision>27</cp:revision>
  <dcterms:created xsi:type="dcterms:W3CDTF">2008-04-26T10:05:04Z</dcterms:created>
  <dcterms:modified xsi:type="dcterms:W3CDTF">2016-06-29T10:33:03Z</dcterms:modified>
</cp:coreProperties>
</file>