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1"/>
  </p:notesMasterIdLst>
  <p:handoutMasterIdLst>
    <p:handoutMasterId r:id="rId22"/>
  </p:handoutMasterIdLst>
  <p:sldIdLst>
    <p:sldId id="279" r:id="rId2"/>
    <p:sldId id="280" r:id="rId3"/>
    <p:sldId id="282" r:id="rId4"/>
    <p:sldId id="257" r:id="rId5"/>
    <p:sldId id="259" r:id="rId6"/>
    <p:sldId id="261" r:id="rId7"/>
    <p:sldId id="265" r:id="rId8"/>
    <p:sldId id="266" r:id="rId9"/>
    <p:sldId id="267" r:id="rId10"/>
    <p:sldId id="268" r:id="rId11"/>
    <p:sldId id="269" r:id="rId12"/>
    <p:sldId id="270" r:id="rId13"/>
    <p:sldId id="272" r:id="rId14"/>
    <p:sldId id="273" r:id="rId15"/>
    <p:sldId id="274" r:id="rId16"/>
    <p:sldId id="275" r:id="rId17"/>
    <p:sldId id="276" r:id="rId18"/>
    <p:sldId id="277" r:id="rId19"/>
    <p:sldId id="278" r:id="rId20"/>
  </p:sldIdLst>
  <p:sldSz cx="9144000" cy="6858000" type="screen4x3"/>
  <p:notesSz cx="6858000" cy="9144000"/>
  <p:defaultTextStyle>
    <a:defPPr>
      <a:defRPr lang="en-US"/>
    </a:defPPr>
    <a:lvl1pPr algn="l" rtl="0" eaLnBrk="0" fontAlgn="base" hangingPunct="0">
      <a:spcBef>
        <a:spcPct val="0"/>
      </a:spcBef>
      <a:spcAft>
        <a:spcPct val="0"/>
      </a:spcAft>
      <a:defRPr sz="3200" b="1"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3200" b="1"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3200" b="1"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3200" b="1"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3200" b="1" kern="1200">
        <a:solidFill>
          <a:schemeClr val="tx1"/>
        </a:solidFill>
        <a:latin typeface="Times New Roman" pitchFamily="18" charset="0"/>
        <a:ea typeface="+mn-ea"/>
        <a:cs typeface="+mn-cs"/>
      </a:defRPr>
    </a:lvl5pPr>
    <a:lvl6pPr marL="2286000" algn="l" defTabSz="914400" rtl="0" eaLnBrk="1" latinLnBrk="0" hangingPunct="1">
      <a:defRPr sz="3200" b="1" kern="1200">
        <a:solidFill>
          <a:schemeClr val="tx1"/>
        </a:solidFill>
        <a:latin typeface="Times New Roman" pitchFamily="18" charset="0"/>
        <a:ea typeface="+mn-ea"/>
        <a:cs typeface="+mn-cs"/>
      </a:defRPr>
    </a:lvl6pPr>
    <a:lvl7pPr marL="2743200" algn="l" defTabSz="914400" rtl="0" eaLnBrk="1" latinLnBrk="0" hangingPunct="1">
      <a:defRPr sz="3200" b="1" kern="1200">
        <a:solidFill>
          <a:schemeClr val="tx1"/>
        </a:solidFill>
        <a:latin typeface="Times New Roman" pitchFamily="18" charset="0"/>
        <a:ea typeface="+mn-ea"/>
        <a:cs typeface="+mn-cs"/>
      </a:defRPr>
    </a:lvl7pPr>
    <a:lvl8pPr marL="3200400" algn="l" defTabSz="914400" rtl="0" eaLnBrk="1" latinLnBrk="0" hangingPunct="1">
      <a:defRPr sz="3200" b="1" kern="1200">
        <a:solidFill>
          <a:schemeClr val="tx1"/>
        </a:solidFill>
        <a:latin typeface="Times New Roman" pitchFamily="18" charset="0"/>
        <a:ea typeface="+mn-ea"/>
        <a:cs typeface="+mn-cs"/>
      </a:defRPr>
    </a:lvl8pPr>
    <a:lvl9pPr marL="3657600" algn="l" defTabSz="914400" rtl="0" eaLnBrk="1" latinLnBrk="0" hangingPunct="1">
      <a:defRPr sz="3200" b="1"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allowPng="1" imgSz="1024x768" encoding="windows-1252"/>
  <p:clrMru>
    <a:srgbClr val="66FFFF"/>
    <a:srgbClr val="00FF00"/>
    <a:srgbClr val="000000"/>
    <a:srgbClr val="660066"/>
    <a:srgbClr val="FFCCFF"/>
    <a:srgbClr val="0000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976" autoAdjust="0"/>
  </p:normalViewPr>
  <p:slideViewPr>
    <p:cSldViewPr>
      <p:cViewPr varScale="1">
        <p:scale>
          <a:sx n="40" d="100"/>
          <a:sy n="40" d="100"/>
        </p:scale>
        <p:origin x="-1338" y="-11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0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r>
              <a:rPr lang="en-US"/>
              <a:t>Giáo viên thực hiện : Đoàn Thị Kim Nga</a:t>
            </a:r>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52AA9C6F-CDFD-4C2D-B14C-0A1ADE3520C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b="0">
                <a:latin typeface="Arial" charset="0"/>
              </a:defRPr>
            </a:lvl1pPr>
          </a:lstStyle>
          <a:p>
            <a:pPr>
              <a:defRPr/>
            </a:pPr>
            <a:endParaRPr lang="en-US"/>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b="0">
                <a:latin typeface="Arial" charset="0"/>
              </a:defRPr>
            </a:lvl1pPr>
          </a:lstStyle>
          <a:p>
            <a:pPr>
              <a:defRPr/>
            </a:pPr>
            <a:endParaRPr lang="en-US"/>
          </a:p>
        </p:txBody>
      </p:sp>
      <p:sp>
        <p:nvSpPr>
          <p:cNvPr id="2253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b="0">
                <a:latin typeface="Arial" charset="0"/>
              </a:defRPr>
            </a:lvl1pPr>
          </a:lstStyle>
          <a:p>
            <a:pPr>
              <a:defRPr/>
            </a:pPr>
            <a:r>
              <a:rPr lang="en-US"/>
              <a:t>Giáo viên thực hiện : Đoàn Thị Kim Nga</a:t>
            </a: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b="0">
                <a:latin typeface="Arial" charset="0"/>
              </a:defRPr>
            </a:lvl1pPr>
          </a:lstStyle>
          <a:p>
            <a:pPr>
              <a:defRPr/>
            </a:pPr>
            <a:fld id="{DEA75090-ED07-43CA-BCC9-AADF3334A4C0}" type="slidenum">
              <a:rPr lang="en-US"/>
              <a:pPr>
                <a:defRPr/>
              </a:pPr>
              <a:t>‹#›</a:t>
            </a:fld>
            <a:endParaRPr 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9525 h 1912"/>
              <a:gd name="T4" fmla="*/ 0 w 1588"/>
              <a:gd name="T5" fmla="*/ 9525 h 1912"/>
              <a:gd name="T6" fmla="*/ 0 w 1588"/>
              <a:gd name="T7" fmla="*/ 95250 h 1912"/>
              <a:gd name="T8" fmla="*/ 0 w 1588"/>
              <a:gd name="T9" fmla="*/ 3035300 h 1912"/>
              <a:gd name="T10" fmla="*/ 0 w 1588"/>
              <a:gd name="T11" fmla="*/ 3035300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w="9525">
            <a:noFill/>
            <a:round/>
            <a:headEnd/>
            <a:tailEnd/>
          </a:ln>
        </p:spPr>
        <p:txBody>
          <a:bodyPr/>
          <a:lstStyle/>
          <a:p>
            <a:pPr>
              <a:defRPr/>
            </a:pPr>
            <a:endParaRPr lang="en-US"/>
          </a:p>
        </p:txBody>
      </p:sp>
      <p:sp>
        <p:nvSpPr>
          <p:cNvPr id="20482"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en-US"/>
              <a:t>Click to edit Master title style</a:t>
            </a:r>
          </a:p>
        </p:txBody>
      </p:sp>
      <p:sp>
        <p:nvSpPr>
          <p:cNvPr id="20483"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en-US"/>
              <a:t>Giáo viên thực hiện : Đoàn Thị Kim Nga</a:t>
            </a:r>
          </a:p>
        </p:txBody>
      </p:sp>
      <p:sp>
        <p:nvSpPr>
          <p:cNvPr id="6" name="Rectangle 6"/>
          <p:cNvSpPr>
            <a:spLocks noGrp="1" noChangeArrowheads="1"/>
          </p:cNvSpPr>
          <p:nvPr>
            <p:ph type="sldNum" sz="quarter" idx="11"/>
          </p:nvPr>
        </p:nvSpPr>
        <p:spPr/>
        <p:txBody>
          <a:bodyPr/>
          <a:lstStyle>
            <a:lvl1pPr>
              <a:defRPr/>
            </a:lvl1pPr>
          </a:lstStyle>
          <a:p>
            <a:pPr>
              <a:defRPr/>
            </a:pPr>
            <a:fld id="{2F2FE87E-2031-4E79-96FE-1E6863818796}" type="slidenum">
              <a:rPr lang="en-US"/>
              <a:pPr>
                <a:defRPr/>
              </a:pPr>
              <a:t>‹#›</a:t>
            </a:fld>
            <a:endParaRPr lang="en-US"/>
          </a:p>
        </p:txBody>
      </p:sp>
      <p:sp>
        <p:nvSpPr>
          <p:cNvPr id="7" name="Rectangle 7"/>
          <p:cNvSpPr>
            <a:spLocks noGrp="1" noChangeArrowheads="1"/>
          </p:cNvSpPr>
          <p:nvPr>
            <p:ph type="dt" sz="quarter" idx="12"/>
          </p:nvPr>
        </p:nvSpPr>
        <p:spPr/>
        <p:txBody>
          <a:bodyPr/>
          <a:lstStyle>
            <a:lvl1pPr>
              <a:defRPr/>
            </a:lvl1pPr>
          </a:lstStyle>
          <a:p>
            <a:pPr>
              <a:defRPr/>
            </a:pPr>
            <a:endParaRPr lang="en-US"/>
          </a:p>
        </p:txBody>
      </p:sp>
    </p:spTree>
  </p:cSld>
  <p:clrMapOvr>
    <a:masterClrMapping/>
  </p:clrMapOvr>
  <p:transition spd="slow">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6" name="Rectangle 6"/>
          <p:cNvSpPr>
            <a:spLocks noGrp="1" noChangeArrowheads="1"/>
          </p:cNvSpPr>
          <p:nvPr>
            <p:ph type="sldNum" sz="quarter" idx="12"/>
          </p:nvPr>
        </p:nvSpPr>
        <p:spPr>
          <a:ln/>
        </p:spPr>
        <p:txBody>
          <a:bodyPr/>
          <a:lstStyle>
            <a:lvl1pPr>
              <a:defRPr/>
            </a:lvl1pPr>
          </a:lstStyle>
          <a:p>
            <a:pPr>
              <a:defRPr/>
            </a:pPr>
            <a:fld id="{3C844A68-812A-4699-8F64-967BD83449BA}" type="slidenum">
              <a:rPr lang="en-US"/>
              <a:pPr>
                <a:defRPr/>
              </a:pPr>
              <a:t>‹#›</a:t>
            </a:fld>
            <a:endParaRPr lang="en-US"/>
          </a:p>
        </p:txBody>
      </p:sp>
    </p:spTree>
  </p:cSld>
  <p:clrMapOvr>
    <a:masterClrMapping/>
  </p:clrMapOvr>
  <p:transition spd="slow">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6" name="Rectangle 6"/>
          <p:cNvSpPr>
            <a:spLocks noGrp="1" noChangeArrowheads="1"/>
          </p:cNvSpPr>
          <p:nvPr>
            <p:ph type="sldNum" sz="quarter" idx="12"/>
          </p:nvPr>
        </p:nvSpPr>
        <p:spPr>
          <a:ln/>
        </p:spPr>
        <p:txBody>
          <a:bodyPr/>
          <a:lstStyle>
            <a:lvl1pPr>
              <a:defRPr/>
            </a:lvl1pPr>
          </a:lstStyle>
          <a:p>
            <a:pPr>
              <a:defRPr/>
            </a:pPr>
            <a:fld id="{54EDDF4E-8DDA-490F-AE3E-F144341E0CFD}" type="slidenum">
              <a:rPr lang="en-US"/>
              <a:pPr>
                <a:defRPr/>
              </a:pPr>
              <a:t>‹#›</a:t>
            </a:fld>
            <a:endParaRPr lang="en-US"/>
          </a:p>
        </p:txBody>
      </p:sp>
    </p:spTree>
  </p:cSld>
  <p:clrMapOvr>
    <a:masterClrMapping/>
  </p:clrMapOvr>
  <p:transition spd="slow">
    <p:diamon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92100"/>
            <a:ext cx="8229600" cy="5727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5" name="Rectangle 6"/>
          <p:cNvSpPr>
            <a:spLocks noGrp="1" noChangeArrowheads="1"/>
          </p:cNvSpPr>
          <p:nvPr>
            <p:ph type="sldNum" sz="quarter" idx="12"/>
          </p:nvPr>
        </p:nvSpPr>
        <p:spPr>
          <a:ln/>
        </p:spPr>
        <p:txBody>
          <a:bodyPr/>
          <a:lstStyle>
            <a:lvl1pPr>
              <a:defRPr/>
            </a:lvl1pPr>
          </a:lstStyle>
          <a:p>
            <a:pPr>
              <a:defRPr/>
            </a:pPr>
            <a:fld id="{67A36B9A-23D5-41DF-84AD-0939E77BE0A3}" type="slidenum">
              <a:rPr lang="en-US"/>
              <a:pPr>
                <a:defRPr/>
              </a:pPr>
              <a:t>‹#›</a:t>
            </a:fld>
            <a:endParaRPr lang="en-US"/>
          </a:p>
        </p:txBody>
      </p:sp>
    </p:spTree>
  </p:cSld>
  <p:clrMapOvr>
    <a:masterClrMapping/>
  </p:clrMapOvr>
  <p:transition spd="slow">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6" name="Rectangle 6"/>
          <p:cNvSpPr>
            <a:spLocks noGrp="1" noChangeArrowheads="1"/>
          </p:cNvSpPr>
          <p:nvPr>
            <p:ph type="sldNum" sz="quarter" idx="12"/>
          </p:nvPr>
        </p:nvSpPr>
        <p:spPr>
          <a:ln/>
        </p:spPr>
        <p:txBody>
          <a:bodyPr/>
          <a:lstStyle>
            <a:lvl1pPr>
              <a:defRPr/>
            </a:lvl1pPr>
          </a:lstStyle>
          <a:p>
            <a:pPr>
              <a:defRPr/>
            </a:pPr>
            <a:fld id="{047A7E63-81B4-4DD5-B713-1617AE86F3B0}" type="slidenum">
              <a:rPr lang="en-US"/>
              <a:pPr>
                <a:defRPr/>
              </a:pPr>
              <a:t>‹#›</a:t>
            </a:fld>
            <a:endParaRPr lang="en-US"/>
          </a:p>
        </p:txBody>
      </p:sp>
    </p:spTree>
  </p:cSld>
  <p:clrMapOvr>
    <a:masterClrMapping/>
  </p:clrMapOvr>
  <p:transition spd="slow">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6" name="Rectangle 6"/>
          <p:cNvSpPr>
            <a:spLocks noGrp="1" noChangeArrowheads="1"/>
          </p:cNvSpPr>
          <p:nvPr>
            <p:ph type="sldNum" sz="quarter" idx="12"/>
          </p:nvPr>
        </p:nvSpPr>
        <p:spPr>
          <a:ln/>
        </p:spPr>
        <p:txBody>
          <a:bodyPr/>
          <a:lstStyle>
            <a:lvl1pPr>
              <a:defRPr/>
            </a:lvl1pPr>
          </a:lstStyle>
          <a:p>
            <a:pPr>
              <a:defRPr/>
            </a:pPr>
            <a:fld id="{75747031-EA35-4267-8248-DAB0BD2359FB}" type="slidenum">
              <a:rPr lang="en-US"/>
              <a:pPr>
                <a:defRPr/>
              </a:pPr>
              <a:t>‹#›</a:t>
            </a:fld>
            <a:endParaRPr lang="en-US"/>
          </a:p>
        </p:txBody>
      </p:sp>
    </p:spTree>
  </p:cSld>
  <p:clrMapOvr>
    <a:masterClrMapping/>
  </p:clrMapOvr>
  <p:transition spd="slow">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7" name="Rectangle 6"/>
          <p:cNvSpPr>
            <a:spLocks noGrp="1" noChangeArrowheads="1"/>
          </p:cNvSpPr>
          <p:nvPr>
            <p:ph type="sldNum" sz="quarter" idx="12"/>
          </p:nvPr>
        </p:nvSpPr>
        <p:spPr>
          <a:ln/>
        </p:spPr>
        <p:txBody>
          <a:bodyPr/>
          <a:lstStyle>
            <a:lvl1pPr>
              <a:defRPr/>
            </a:lvl1pPr>
          </a:lstStyle>
          <a:p>
            <a:pPr>
              <a:defRPr/>
            </a:pPr>
            <a:fld id="{30A1969B-B92F-4CE7-B4D6-2FE177A8A3D1}" type="slidenum">
              <a:rPr lang="en-US"/>
              <a:pPr>
                <a:defRPr/>
              </a:pPr>
              <a:t>‹#›</a:t>
            </a:fld>
            <a:endParaRPr lang="en-US"/>
          </a:p>
        </p:txBody>
      </p:sp>
    </p:spTree>
  </p:cSld>
  <p:clrMapOvr>
    <a:masterClrMapping/>
  </p:clrMapOvr>
  <p:transition spd="slow">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9" name="Rectangle 6"/>
          <p:cNvSpPr>
            <a:spLocks noGrp="1" noChangeArrowheads="1"/>
          </p:cNvSpPr>
          <p:nvPr>
            <p:ph type="sldNum" sz="quarter" idx="12"/>
          </p:nvPr>
        </p:nvSpPr>
        <p:spPr>
          <a:ln/>
        </p:spPr>
        <p:txBody>
          <a:bodyPr/>
          <a:lstStyle>
            <a:lvl1pPr>
              <a:defRPr/>
            </a:lvl1pPr>
          </a:lstStyle>
          <a:p>
            <a:pPr>
              <a:defRPr/>
            </a:pPr>
            <a:fld id="{34B1E6DF-2FF6-48E9-B5AB-30CB51A3D542}" type="slidenum">
              <a:rPr lang="en-US"/>
              <a:pPr>
                <a:defRPr/>
              </a:pPr>
              <a:t>‹#›</a:t>
            </a:fld>
            <a:endParaRPr lang="en-US"/>
          </a:p>
        </p:txBody>
      </p:sp>
    </p:spTree>
  </p:cSld>
  <p:clrMapOvr>
    <a:masterClrMapping/>
  </p:clrMapOvr>
  <p:transition spd="slow">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5" name="Rectangle 6"/>
          <p:cNvSpPr>
            <a:spLocks noGrp="1" noChangeArrowheads="1"/>
          </p:cNvSpPr>
          <p:nvPr>
            <p:ph type="sldNum" sz="quarter" idx="12"/>
          </p:nvPr>
        </p:nvSpPr>
        <p:spPr>
          <a:ln/>
        </p:spPr>
        <p:txBody>
          <a:bodyPr/>
          <a:lstStyle>
            <a:lvl1pPr>
              <a:defRPr/>
            </a:lvl1pPr>
          </a:lstStyle>
          <a:p>
            <a:pPr>
              <a:defRPr/>
            </a:pPr>
            <a:fld id="{A1871C7E-952C-4429-9038-2BEF79BC72D3}" type="slidenum">
              <a:rPr lang="en-US"/>
              <a:pPr>
                <a:defRPr/>
              </a:pPr>
              <a:t>‹#›</a:t>
            </a:fld>
            <a:endParaRPr lang="en-US"/>
          </a:p>
        </p:txBody>
      </p:sp>
    </p:spTree>
  </p:cSld>
  <p:clrMapOvr>
    <a:masterClrMapping/>
  </p:clrMapOvr>
  <p:transition spd="slow">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4" name="Rectangle 6"/>
          <p:cNvSpPr>
            <a:spLocks noGrp="1" noChangeArrowheads="1"/>
          </p:cNvSpPr>
          <p:nvPr>
            <p:ph type="sldNum" sz="quarter" idx="12"/>
          </p:nvPr>
        </p:nvSpPr>
        <p:spPr>
          <a:ln/>
        </p:spPr>
        <p:txBody>
          <a:bodyPr/>
          <a:lstStyle>
            <a:lvl1pPr>
              <a:defRPr/>
            </a:lvl1pPr>
          </a:lstStyle>
          <a:p>
            <a:pPr>
              <a:defRPr/>
            </a:pPr>
            <a:fld id="{9EA9B178-8965-450F-8482-2897D8A96D54}" type="slidenum">
              <a:rPr lang="en-US"/>
              <a:pPr>
                <a:defRPr/>
              </a:pPr>
              <a:t>‹#›</a:t>
            </a:fld>
            <a:endParaRPr lang="en-US"/>
          </a:p>
        </p:txBody>
      </p:sp>
    </p:spTree>
  </p:cSld>
  <p:clrMapOvr>
    <a:masterClrMapping/>
  </p:clrMapOvr>
  <p:transition spd="slow">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7" name="Rectangle 6"/>
          <p:cNvSpPr>
            <a:spLocks noGrp="1" noChangeArrowheads="1"/>
          </p:cNvSpPr>
          <p:nvPr>
            <p:ph type="sldNum" sz="quarter" idx="12"/>
          </p:nvPr>
        </p:nvSpPr>
        <p:spPr>
          <a:ln/>
        </p:spPr>
        <p:txBody>
          <a:bodyPr/>
          <a:lstStyle>
            <a:lvl1pPr>
              <a:defRPr/>
            </a:lvl1pPr>
          </a:lstStyle>
          <a:p>
            <a:pPr>
              <a:defRPr/>
            </a:pPr>
            <a:fld id="{DD753667-366F-4897-B694-CF2DFA6ADBD8}" type="slidenum">
              <a:rPr lang="en-US"/>
              <a:pPr>
                <a:defRPr/>
              </a:pPr>
              <a:t>‹#›</a:t>
            </a:fld>
            <a:endParaRPr lang="en-US"/>
          </a:p>
        </p:txBody>
      </p:sp>
    </p:spTree>
  </p:cSld>
  <p:clrMapOvr>
    <a:masterClrMapping/>
  </p:clrMapOvr>
  <p:transition spd="slow">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Giáo viên thực hiện : Đoàn Thị Kim Nga</a:t>
            </a:r>
          </a:p>
        </p:txBody>
      </p:sp>
      <p:sp>
        <p:nvSpPr>
          <p:cNvPr id="7" name="Rectangle 6"/>
          <p:cNvSpPr>
            <a:spLocks noGrp="1" noChangeArrowheads="1"/>
          </p:cNvSpPr>
          <p:nvPr>
            <p:ph type="sldNum" sz="quarter" idx="12"/>
          </p:nvPr>
        </p:nvSpPr>
        <p:spPr>
          <a:ln/>
        </p:spPr>
        <p:txBody>
          <a:bodyPr/>
          <a:lstStyle>
            <a:lvl1pPr>
              <a:defRPr/>
            </a:lvl1pPr>
          </a:lstStyle>
          <a:p>
            <a:pPr>
              <a:defRPr/>
            </a:pPr>
            <a:fld id="{63D26DF8-B94C-4012-B7AF-47DA0CF6C592}" type="slidenum">
              <a:rPr lang="en-US"/>
              <a:pPr>
                <a:defRPr/>
              </a:pPr>
              <a:t>‹#›</a:t>
            </a:fld>
            <a:endParaRPr lang="en-US"/>
          </a:p>
        </p:txBody>
      </p:sp>
    </p:spTree>
  </p:cSld>
  <p:clrMapOvr>
    <a:masterClrMapping/>
  </p:clrMapOvr>
  <p:transition spd="slow">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b="0">
                <a:effectLst>
                  <a:outerShdw blurRad="38100" dist="38100" dir="2700000" algn="tl">
                    <a:srgbClr val="000000"/>
                  </a:outerShdw>
                </a:effectLst>
                <a:latin typeface="Arial" charset="0"/>
              </a:defRPr>
            </a:lvl1pPr>
          </a:lstStyle>
          <a:p>
            <a:pPr>
              <a:defRPr/>
            </a:pPr>
            <a:endParaRPr lang="en-US"/>
          </a:p>
        </p:txBody>
      </p:sp>
      <p:sp>
        <p:nvSpPr>
          <p:cNvPr id="1946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b="0">
                <a:effectLst>
                  <a:outerShdw blurRad="38100" dist="38100" dir="2700000" algn="tl">
                    <a:srgbClr val="000000"/>
                  </a:outerShdw>
                </a:effectLst>
                <a:latin typeface="Arial" charset="0"/>
              </a:defRPr>
            </a:lvl1pPr>
          </a:lstStyle>
          <a:p>
            <a:pPr>
              <a:defRPr/>
            </a:pPr>
            <a:r>
              <a:rPr lang="en-US"/>
              <a:t>Giáo viên thực hiện : Đoàn Thị Kim Nga</a:t>
            </a:r>
          </a:p>
        </p:txBody>
      </p:sp>
      <p:sp>
        <p:nvSpPr>
          <p:cNvPr id="1946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b="0">
                <a:effectLst>
                  <a:outerShdw blurRad="38100" dist="38100" dir="2700000" algn="tl">
                    <a:srgbClr val="000000"/>
                  </a:outerShdw>
                </a:effectLst>
                <a:latin typeface="Arial" charset="0"/>
              </a:defRPr>
            </a:lvl1pPr>
          </a:lstStyle>
          <a:p>
            <a:pPr>
              <a:defRPr/>
            </a:pPr>
            <a:fld id="{B8EB306F-B8C2-478C-9206-2A2FDC677C9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5"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spd="slow">
    <p:diamond/>
  </p:transition>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19.xml"/><Relationship Id="rId3" Type="http://schemas.openxmlformats.org/officeDocument/2006/relationships/slideLayout" Target="../slideLayouts/slideLayout4.xml"/><Relationship Id="rId7" Type="http://schemas.openxmlformats.org/officeDocument/2006/relationships/slide" Target="slide5.xml"/><Relationship Id="rId12" Type="http://schemas.openxmlformats.org/officeDocument/2006/relationships/slide" Target="slide18.xml"/><Relationship Id="rId2" Type="http://schemas.openxmlformats.org/officeDocument/2006/relationships/video" Target="file:///E:\GIAO%20AN%20DU%20THI\duoi%20moi.mpeg" TargetMode="External"/><Relationship Id="rId1" Type="http://schemas.openxmlformats.org/officeDocument/2006/relationships/video" Target="file:///E:\GIAO%20AN%20DU%20THI\ca%20tho%2011111.avi" TargetMode="External"/><Relationship Id="rId6" Type="http://schemas.openxmlformats.org/officeDocument/2006/relationships/slide" Target="slide4.xml"/><Relationship Id="rId11" Type="http://schemas.openxmlformats.org/officeDocument/2006/relationships/slide" Target="slide16.xml"/><Relationship Id="rId5" Type="http://schemas.openxmlformats.org/officeDocument/2006/relationships/image" Target="../media/image20.gif"/><Relationship Id="rId15" Type="http://schemas.openxmlformats.org/officeDocument/2006/relationships/image" Target="../media/image25.png"/><Relationship Id="rId10" Type="http://schemas.openxmlformats.org/officeDocument/2006/relationships/slide" Target="slide15.xml"/><Relationship Id="rId4" Type="http://schemas.openxmlformats.org/officeDocument/2006/relationships/image" Target="../media/image8.gif"/><Relationship Id="rId9" Type="http://schemas.openxmlformats.org/officeDocument/2006/relationships/slide" Target="slide14.xml"/><Relationship Id="rId14"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0.gif"/><Relationship Id="rId7" Type="http://schemas.openxmlformats.org/officeDocument/2006/relationships/slide" Target="slide14.xml"/><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5.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6.xml"/></Relationships>
</file>

<file path=ppt/slides/_rels/slide1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4.gif"/><Relationship Id="rId7" Type="http://schemas.openxmlformats.org/officeDocument/2006/relationships/slide" Target="slide14.xml"/><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5.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6.xml"/></Relationships>
</file>

<file path=ppt/slides/_rels/slide13.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slide" Target="slide4.xml"/><Relationship Id="rId18" Type="http://schemas.openxmlformats.org/officeDocument/2006/relationships/slide" Target="slide16.xml"/><Relationship Id="rId3" Type="http://schemas.openxmlformats.org/officeDocument/2006/relationships/image" Target="../media/image9.jpeg"/><Relationship Id="rId7" Type="http://schemas.openxmlformats.org/officeDocument/2006/relationships/image" Target="../media/image13.jpeg"/><Relationship Id="rId12" Type="http://schemas.openxmlformats.org/officeDocument/2006/relationships/image" Target="../media/image22.gif"/><Relationship Id="rId17" Type="http://schemas.openxmlformats.org/officeDocument/2006/relationships/slide" Target="slide15.xml"/><Relationship Id="rId2" Type="http://schemas.openxmlformats.org/officeDocument/2006/relationships/image" Target="../media/image20.gif"/><Relationship Id="rId16" Type="http://schemas.openxmlformats.org/officeDocument/2006/relationships/slide" Target="slide14.xml"/><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image" Target="../media/image12.jpeg"/><Relationship Id="rId11" Type="http://schemas.openxmlformats.org/officeDocument/2006/relationships/hyperlink" Target="../TRINH%20DIEN/LOP%207/Thuc%20hanh%20TH7.xls" TargetMode="External"/><Relationship Id="rId5" Type="http://schemas.openxmlformats.org/officeDocument/2006/relationships/image" Target="../media/image11.jpeg"/><Relationship Id="rId15" Type="http://schemas.openxmlformats.org/officeDocument/2006/relationships/slide" Target="slide12.xml"/><Relationship Id="rId10" Type="http://schemas.openxmlformats.org/officeDocument/2006/relationships/image" Target="../media/image16.jpeg"/><Relationship Id="rId19" Type="http://schemas.openxmlformats.org/officeDocument/2006/relationships/slide" Target="slide18.xml"/><Relationship Id="rId4" Type="http://schemas.openxmlformats.org/officeDocument/2006/relationships/image" Target="../media/image10.jpeg"/><Relationship Id="rId9" Type="http://schemas.openxmlformats.org/officeDocument/2006/relationships/image" Target="../media/image15.jpeg"/><Relationship Id="rId14" Type="http://schemas.openxmlformats.org/officeDocument/2006/relationships/slide" Target="slide5.xml"/></Relationships>
</file>

<file path=ppt/slides/_rels/slide14.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20.gif"/><Relationship Id="rId7" Type="http://schemas.openxmlformats.org/officeDocument/2006/relationships/slide" Target="slide14.xml"/><Relationship Id="rId12" Type="http://schemas.openxmlformats.org/officeDocument/2006/relationships/image" Target="../media/image27.jpeg"/><Relationship Id="rId2" Type="http://schemas.openxmlformats.org/officeDocument/2006/relationships/slideLayout" Target="../slideLayouts/slideLayout12.xml"/><Relationship Id="rId1" Type="http://schemas.openxmlformats.org/officeDocument/2006/relationships/video" Target="file:///E:\GIAO%20AN%20DU%20THI\ca%20phong%20phu.wmv" TargetMode="External"/><Relationship Id="rId6" Type="http://schemas.openxmlformats.org/officeDocument/2006/relationships/slide" Target="slide12.xml"/><Relationship Id="rId11" Type="http://schemas.openxmlformats.org/officeDocument/2006/relationships/slide" Target="slide19.xml"/><Relationship Id="rId5" Type="http://schemas.openxmlformats.org/officeDocument/2006/relationships/slide" Target="slide5.xml"/><Relationship Id="rId10" Type="http://schemas.openxmlformats.org/officeDocument/2006/relationships/slide" Target="slide18.xml"/><Relationship Id="rId4" Type="http://schemas.openxmlformats.org/officeDocument/2006/relationships/slide" Target="slide4.xml"/><Relationship Id="rId9" Type="http://schemas.openxmlformats.org/officeDocument/2006/relationships/slide" Target="slide16.xml"/></Relationships>
</file>

<file path=ppt/slides/_rels/slide1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18" Type="http://schemas.openxmlformats.org/officeDocument/2006/relationships/slide" Target="slide16.xml"/><Relationship Id="rId3" Type="http://schemas.openxmlformats.org/officeDocument/2006/relationships/image" Target="../media/image20.gif"/><Relationship Id="rId7" Type="http://schemas.openxmlformats.org/officeDocument/2006/relationships/slide" Target="slide15.xml"/><Relationship Id="rId12" Type="http://schemas.openxmlformats.org/officeDocument/2006/relationships/image" Target="../media/image13.jpeg"/><Relationship Id="rId17" Type="http://schemas.openxmlformats.org/officeDocument/2006/relationships/image" Target="../media/image22.gif"/><Relationship Id="rId2" Type="http://schemas.openxmlformats.org/officeDocument/2006/relationships/slide" Target="slide4.xml"/><Relationship Id="rId16" Type="http://schemas.openxmlformats.org/officeDocument/2006/relationships/hyperlink" Target="../TRINH%20DIEN/LOP%207/Thuc%20hanh%20TH7.xls" TargetMode="External"/><Relationship Id="rId20" Type="http://schemas.openxmlformats.org/officeDocument/2006/relationships/slide" Target="slide19.xml"/><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12.jpeg"/><Relationship Id="rId5" Type="http://schemas.openxmlformats.org/officeDocument/2006/relationships/slide" Target="slide12.xml"/><Relationship Id="rId15" Type="http://schemas.openxmlformats.org/officeDocument/2006/relationships/image" Target="../media/image16.jpeg"/><Relationship Id="rId10" Type="http://schemas.openxmlformats.org/officeDocument/2006/relationships/image" Target="../media/image11.jpeg"/><Relationship Id="rId19" Type="http://schemas.openxmlformats.org/officeDocument/2006/relationships/slide" Target="slide18.xml"/><Relationship Id="rId4" Type="http://schemas.openxmlformats.org/officeDocument/2006/relationships/slide" Target="slide5.xml"/><Relationship Id="rId9" Type="http://schemas.openxmlformats.org/officeDocument/2006/relationships/image" Target="../media/image10.jpeg"/><Relationship Id="rId14" Type="http://schemas.openxmlformats.org/officeDocument/2006/relationships/image" Target="../media/image15.jpeg"/></Relationships>
</file>

<file path=ppt/slides/_rels/slide16.xml.rels><?xml version="1.0" encoding="UTF-8" standalone="yes"?>
<Relationships xmlns="http://schemas.openxmlformats.org/package/2006/relationships"><Relationship Id="rId8" Type="http://schemas.openxmlformats.org/officeDocument/2006/relationships/slide" Target="slide14.xml"/><Relationship Id="rId13" Type="http://schemas.openxmlformats.org/officeDocument/2006/relationships/image" Target="../media/image28.jpeg"/><Relationship Id="rId3" Type="http://schemas.openxmlformats.org/officeDocument/2006/relationships/hyperlink" Target="../TRINH%20DIEN/LOP%207/Thuc%20hanh%20TH7.xls" TargetMode="External"/><Relationship Id="rId7" Type="http://schemas.openxmlformats.org/officeDocument/2006/relationships/slide" Target="slide12.xml"/><Relationship Id="rId12" Type="http://schemas.openxmlformats.org/officeDocument/2006/relationships/slide" Target="slide19.xml"/><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8.xml"/><Relationship Id="rId5" Type="http://schemas.openxmlformats.org/officeDocument/2006/relationships/slide" Target="slide4.xml"/><Relationship Id="rId10" Type="http://schemas.openxmlformats.org/officeDocument/2006/relationships/slide" Target="slide16.xml"/><Relationship Id="rId4" Type="http://schemas.openxmlformats.org/officeDocument/2006/relationships/image" Target="../media/image22.gif"/><Relationship Id="rId9" Type="http://schemas.openxmlformats.org/officeDocument/2006/relationships/slide" Target="slide15.xml"/><Relationship Id="rId14" Type="http://schemas.openxmlformats.org/officeDocument/2006/relationships/image" Target="../media/image29.jpeg"/></Relationships>
</file>

<file path=ppt/slides/_rels/slide17.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slide" Target="slide15.xml"/><Relationship Id="rId3" Type="http://schemas.openxmlformats.org/officeDocument/2006/relationships/image" Target="../media/image20.gif"/><Relationship Id="rId7" Type="http://schemas.openxmlformats.org/officeDocument/2006/relationships/image" Target="../media/image31.jpeg"/><Relationship Id="rId12" Type="http://schemas.openxmlformats.org/officeDocument/2006/relationships/slide" Target="slide14.xml"/><Relationship Id="rId17"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slide" Target="slide19.xml"/><Relationship Id="rId1" Type="http://schemas.openxmlformats.org/officeDocument/2006/relationships/video" Target="file:///E:\GIAO%20AN%20DU%20THI\ca%20nuoi.wmv" TargetMode="External"/><Relationship Id="rId6" Type="http://schemas.openxmlformats.org/officeDocument/2006/relationships/image" Target="../media/image30.jpeg"/><Relationship Id="rId11" Type="http://schemas.openxmlformats.org/officeDocument/2006/relationships/slide" Target="slide12.xml"/><Relationship Id="rId5" Type="http://schemas.openxmlformats.org/officeDocument/2006/relationships/image" Target="../media/image22.gif"/><Relationship Id="rId15" Type="http://schemas.openxmlformats.org/officeDocument/2006/relationships/slide" Target="slide18.xml"/><Relationship Id="rId10" Type="http://schemas.openxmlformats.org/officeDocument/2006/relationships/slide" Target="slide5.xml"/><Relationship Id="rId4" Type="http://schemas.openxmlformats.org/officeDocument/2006/relationships/hyperlink" Target="../TRINH%20DIEN/LOP%207/Thuc%20hanh%20TH7.xls" TargetMode="External"/><Relationship Id="rId9" Type="http://schemas.openxmlformats.org/officeDocument/2006/relationships/slide" Target="slide4.xml"/><Relationship Id="rId14" Type="http://schemas.openxmlformats.org/officeDocument/2006/relationships/slide" Target="slide16.xml"/></Relationships>
</file>

<file path=ppt/slides/_rels/slide18.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gif"/><Relationship Id="rId5" Type="http://schemas.openxmlformats.org/officeDocument/2006/relationships/slide" Target="slide12.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8.xml"/></Relationships>
</file>

<file path=ppt/slides/_rels/slide19.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 Target="slide4.xml"/><Relationship Id="rId7" Type="http://schemas.openxmlformats.org/officeDocument/2006/relationships/slide" Target="slide15.xml"/><Relationship Id="rId2" Type="http://schemas.openxmlformats.org/officeDocument/2006/relationships/image" Target="../media/image20.gif"/><Relationship Id="rId1" Type="http://schemas.openxmlformats.org/officeDocument/2006/relationships/slideLayout" Target="../slideLayouts/slideLayout2.xml"/><Relationship Id="rId6" Type="http://schemas.openxmlformats.org/officeDocument/2006/relationships/slide" Target="slide14.xml"/><Relationship Id="rId11" Type="http://schemas.openxmlformats.org/officeDocument/2006/relationships/image" Target="../media/image4.gif"/><Relationship Id="rId5" Type="http://schemas.openxmlformats.org/officeDocument/2006/relationships/slide" Target="slide12.xml"/><Relationship Id="rId10" Type="http://schemas.openxmlformats.org/officeDocument/2006/relationships/slide" Target="slide19.xml"/><Relationship Id="rId4" Type="http://schemas.openxmlformats.org/officeDocument/2006/relationships/slide" Target="slide5.xml"/><Relationship Id="rId9" Type="http://schemas.openxmlformats.org/officeDocument/2006/relationships/slide" Target="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8.gif"/><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6.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17.jpeg"/><Relationship Id="rId7" Type="http://schemas.openxmlformats.org/officeDocument/2006/relationships/image" Target="../media/image20.gif"/><Relationship Id="rId12" Type="http://schemas.openxmlformats.org/officeDocument/2006/relationships/slide" Target="slide15.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8.gif"/><Relationship Id="rId11" Type="http://schemas.openxmlformats.org/officeDocument/2006/relationships/slide" Target="slide14.xml"/><Relationship Id="rId5" Type="http://schemas.openxmlformats.org/officeDocument/2006/relationships/image" Target="../media/image19.jpeg"/><Relationship Id="rId15" Type="http://schemas.openxmlformats.org/officeDocument/2006/relationships/slide" Target="slide19.xml"/><Relationship Id="rId10" Type="http://schemas.openxmlformats.org/officeDocument/2006/relationships/slide" Target="slide12.xml"/><Relationship Id="rId4" Type="http://schemas.openxmlformats.org/officeDocument/2006/relationships/image" Target="../media/image18.jpeg"/><Relationship Id="rId9" Type="http://schemas.openxmlformats.org/officeDocument/2006/relationships/slide" Target="slide5.xml"/><Relationship Id="rId14" Type="http://schemas.openxmlformats.org/officeDocument/2006/relationships/slide" Target="slide18.xml"/></Relationships>
</file>

<file path=ppt/slides/_rels/slide7.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8.gif"/><Relationship Id="rId7" Type="http://schemas.openxmlformats.org/officeDocument/2006/relationships/image" Target="../media/image13.jpeg"/><Relationship Id="rId12" Type="http://schemas.openxmlformats.org/officeDocument/2006/relationships/slide" Target="slide15.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slide" Target="slide14.xml"/><Relationship Id="rId5" Type="http://schemas.openxmlformats.org/officeDocument/2006/relationships/image" Target="../media/image15.jpeg"/><Relationship Id="rId15" Type="http://schemas.openxmlformats.org/officeDocument/2006/relationships/slide" Target="slide19.xml"/><Relationship Id="rId10" Type="http://schemas.openxmlformats.org/officeDocument/2006/relationships/slide" Target="slide12.xml"/><Relationship Id="rId4" Type="http://schemas.openxmlformats.org/officeDocument/2006/relationships/image" Target="../media/image20.gif"/><Relationship Id="rId9" Type="http://schemas.openxmlformats.org/officeDocument/2006/relationships/slide" Target="slide5.xml"/><Relationship Id="rId14" Type="http://schemas.openxmlformats.org/officeDocument/2006/relationships/slide" Target="slide18.xml"/></Relationships>
</file>

<file path=ppt/slides/_rels/slide8.xml.rels><?xml version="1.0" encoding="UTF-8" standalone="yes"?>
<Relationships xmlns="http://schemas.openxmlformats.org/package/2006/relationships"><Relationship Id="rId8" Type="http://schemas.openxmlformats.org/officeDocument/2006/relationships/slide" Target="slide4.xml"/><Relationship Id="rId13" Type="http://schemas.openxmlformats.org/officeDocument/2006/relationships/slide" Target="slide16.xml"/><Relationship Id="rId3" Type="http://schemas.openxmlformats.org/officeDocument/2006/relationships/image" Target="../media/image8.gif"/><Relationship Id="rId7" Type="http://schemas.openxmlformats.org/officeDocument/2006/relationships/image" Target="../media/image22.gif"/><Relationship Id="rId12" Type="http://schemas.openxmlformats.org/officeDocument/2006/relationships/slide" Target="slide15.xml"/><Relationship Id="rId2" Type="http://schemas.openxmlformats.org/officeDocument/2006/relationships/slideLayout" Target="../slideLayouts/slideLayout2.xml"/><Relationship Id="rId16" Type="http://schemas.openxmlformats.org/officeDocument/2006/relationships/image" Target="../media/image23.png"/><Relationship Id="rId1" Type="http://schemas.openxmlformats.org/officeDocument/2006/relationships/video" Target="file:///E:\GIAO%20AN%20DU%20THI\ca%20boi%20moi.mpeg" TargetMode="External"/><Relationship Id="rId6" Type="http://schemas.openxmlformats.org/officeDocument/2006/relationships/hyperlink" Target="../TRINH%20DIEN/LOP%207/Thuc%20hanh%20TH7.xls" TargetMode="External"/><Relationship Id="rId11" Type="http://schemas.openxmlformats.org/officeDocument/2006/relationships/slide" Target="slide14.xml"/><Relationship Id="rId5" Type="http://schemas.openxmlformats.org/officeDocument/2006/relationships/image" Target="../media/image21.jpeg"/><Relationship Id="rId15" Type="http://schemas.openxmlformats.org/officeDocument/2006/relationships/slide" Target="slide19.xml"/><Relationship Id="rId10" Type="http://schemas.openxmlformats.org/officeDocument/2006/relationships/slide" Target="slide12.xml"/><Relationship Id="rId4" Type="http://schemas.openxmlformats.org/officeDocument/2006/relationships/image" Target="../media/image20.gif"/><Relationship Id="rId9" Type="http://schemas.openxmlformats.org/officeDocument/2006/relationships/slide" Target="slide5.xml"/><Relationship Id="rId14" Type="http://schemas.openxmlformats.org/officeDocument/2006/relationships/slide" Target="slide18.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slide" Target="slide12.xml"/><Relationship Id="rId18" Type="http://schemas.openxmlformats.org/officeDocument/2006/relationships/slide" Target="slide19.xml"/><Relationship Id="rId3" Type="http://schemas.openxmlformats.org/officeDocument/2006/relationships/image" Target="../media/image20.gif"/><Relationship Id="rId7" Type="http://schemas.openxmlformats.org/officeDocument/2006/relationships/image" Target="../media/image10.jpeg"/><Relationship Id="rId12" Type="http://schemas.openxmlformats.org/officeDocument/2006/relationships/slide" Target="slide5.xml"/><Relationship Id="rId17" Type="http://schemas.openxmlformats.org/officeDocument/2006/relationships/slide" Target="slide18.xml"/><Relationship Id="rId2" Type="http://schemas.openxmlformats.org/officeDocument/2006/relationships/image" Target="../media/image8.gif"/><Relationship Id="rId16"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image" Target="../media/image22.gif"/><Relationship Id="rId11" Type="http://schemas.openxmlformats.org/officeDocument/2006/relationships/slide" Target="slide4.xml"/><Relationship Id="rId5" Type="http://schemas.openxmlformats.org/officeDocument/2006/relationships/hyperlink" Target="../TRINH%20DIEN/LOP%207/Thuc%20hanh%20TH7.xls" TargetMode="External"/><Relationship Id="rId15" Type="http://schemas.openxmlformats.org/officeDocument/2006/relationships/slide" Target="slide15.xml"/><Relationship Id="rId10" Type="http://schemas.openxmlformats.org/officeDocument/2006/relationships/image" Target="../media/image14.jpeg"/><Relationship Id="rId4" Type="http://schemas.openxmlformats.org/officeDocument/2006/relationships/image" Target="../media/image21.jpeg"/><Relationship Id="rId9" Type="http://schemas.openxmlformats.org/officeDocument/2006/relationships/image" Target="../media/image9.jpeg"/><Relationship Id="rId14" Type="http://schemas.openxmlformats.org/officeDocument/2006/relationships/slide" Target="slide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
          <p:cNvGrpSpPr>
            <a:grpSpLocks/>
          </p:cNvGrpSpPr>
          <p:nvPr/>
        </p:nvGrpSpPr>
        <p:grpSpPr bwMode="auto">
          <a:xfrm>
            <a:off x="0" y="-14288"/>
            <a:ext cx="9202738" cy="6921501"/>
            <a:chOff x="-1" y="0"/>
            <a:chExt cx="5797" cy="4360"/>
          </a:xfrm>
        </p:grpSpPr>
        <p:pic>
          <p:nvPicPr>
            <p:cNvPr id="3090" name="Picture 5" descr="bluline[1]"/>
            <p:cNvPicPr>
              <a:picLocks noChangeAspect="1" noChangeArrowheads="1"/>
            </p:cNvPicPr>
            <p:nvPr/>
          </p:nvPicPr>
          <p:blipFill>
            <a:blip r:embed="rId2"/>
            <a:srcRect/>
            <a:stretch>
              <a:fillRect/>
            </a:stretch>
          </p:blipFill>
          <p:spPr bwMode="auto">
            <a:xfrm flipV="1">
              <a:off x="24" y="0"/>
              <a:ext cx="5760" cy="100"/>
            </a:xfrm>
            <a:prstGeom prst="rect">
              <a:avLst/>
            </a:prstGeom>
            <a:noFill/>
            <a:ln w="9525">
              <a:noFill/>
              <a:miter lim="800000"/>
              <a:headEnd/>
              <a:tailEnd/>
            </a:ln>
          </p:spPr>
        </p:pic>
        <p:pic>
          <p:nvPicPr>
            <p:cNvPr id="3091" name="Picture 6" descr="bluline[1]"/>
            <p:cNvPicPr>
              <a:picLocks noChangeAspect="1" noChangeArrowheads="1"/>
            </p:cNvPicPr>
            <p:nvPr/>
          </p:nvPicPr>
          <p:blipFill>
            <a:blip r:embed="rId2"/>
            <a:srcRect/>
            <a:stretch>
              <a:fillRect/>
            </a:stretch>
          </p:blipFill>
          <p:spPr bwMode="auto">
            <a:xfrm flipV="1">
              <a:off x="24" y="4260"/>
              <a:ext cx="5760" cy="100"/>
            </a:xfrm>
            <a:prstGeom prst="rect">
              <a:avLst/>
            </a:prstGeom>
            <a:noFill/>
            <a:ln w="9525">
              <a:noFill/>
              <a:miter lim="800000"/>
              <a:headEnd/>
              <a:tailEnd/>
            </a:ln>
          </p:spPr>
        </p:pic>
        <p:pic>
          <p:nvPicPr>
            <p:cNvPr id="3092" name="Picture 7" descr="bluline[1]"/>
            <p:cNvPicPr>
              <a:picLocks noChangeAspect="1" noChangeArrowheads="1"/>
            </p:cNvPicPr>
            <p:nvPr/>
          </p:nvPicPr>
          <p:blipFill>
            <a:blip r:embed="rId2"/>
            <a:srcRect/>
            <a:stretch>
              <a:fillRect/>
            </a:stretch>
          </p:blipFill>
          <p:spPr bwMode="auto">
            <a:xfrm rot="16197015" flipV="1">
              <a:off x="-2046" y="2128"/>
              <a:ext cx="4188" cy="97"/>
            </a:xfrm>
            <a:prstGeom prst="rect">
              <a:avLst/>
            </a:prstGeom>
            <a:noFill/>
            <a:ln w="9525">
              <a:noFill/>
              <a:miter lim="800000"/>
              <a:headEnd/>
              <a:tailEnd/>
            </a:ln>
          </p:spPr>
        </p:pic>
        <p:pic>
          <p:nvPicPr>
            <p:cNvPr id="3093" name="Picture 8" descr="bluline[1]"/>
            <p:cNvPicPr>
              <a:picLocks noChangeAspect="1" noChangeArrowheads="1"/>
            </p:cNvPicPr>
            <p:nvPr/>
          </p:nvPicPr>
          <p:blipFill>
            <a:blip r:embed="rId2"/>
            <a:srcRect/>
            <a:stretch>
              <a:fillRect/>
            </a:stretch>
          </p:blipFill>
          <p:spPr bwMode="auto">
            <a:xfrm rot="16197015" flipV="1">
              <a:off x="3654" y="2140"/>
              <a:ext cx="4188" cy="97"/>
            </a:xfrm>
            <a:prstGeom prst="rect">
              <a:avLst/>
            </a:prstGeom>
            <a:noFill/>
            <a:ln w="9525">
              <a:noFill/>
              <a:miter lim="800000"/>
              <a:headEnd/>
              <a:tailEnd/>
            </a:ln>
          </p:spPr>
        </p:pic>
      </p:grpSp>
      <p:sp>
        <p:nvSpPr>
          <p:cNvPr id="3075" name="Text Box 17"/>
          <p:cNvSpPr txBox="1">
            <a:spLocks noChangeArrowheads="1"/>
          </p:cNvSpPr>
          <p:nvPr/>
        </p:nvSpPr>
        <p:spPr bwMode="auto">
          <a:xfrm>
            <a:off x="2955925" y="29908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3076" name="Text Box 19"/>
          <p:cNvSpPr txBox="1">
            <a:spLocks noChangeArrowheads="1"/>
          </p:cNvSpPr>
          <p:nvPr/>
        </p:nvSpPr>
        <p:spPr bwMode="auto">
          <a:xfrm>
            <a:off x="2651125" y="49720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3077" name="Text Box 21"/>
          <p:cNvSpPr txBox="1">
            <a:spLocks noChangeArrowheads="1"/>
          </p:cNvSpPr>
          <p:nvPr/>
        </p:nvSpPr>
        <p:spPr bwMode="auto">
          <a:xfrm>
            <a:off x="2346325" y="57340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3078" name="Text Box 23"/>
          <p:cNvSpPr txBox="1">
            <a:spLocks noChangeArrowheads="1"/>
          </p:cNvSpPr>
          <p:nvPr/>
        </p:nvSpPr>
        <p:spPr bwMode="auto">
          <a:xfrm>
            <a:off x="2270125" y="60388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3079" name="Text Box 25"/>
          <p:cNvSpPr txBox="1">
            <a:spLocks noChangeArrowheads="1"/>
          </p:cNvSpPr>
          <p:nvPr/>
        </p:nvSpPr>
        <p:spPr bwMode="auto">
          <a:xfrm>
            <a:off x="441325" y="323850"/>
            <a:ext cx="184150" cy="579438"/>
          </a:xfrm>
          <a:prstGeom prst="rect">
            <a:avLst/>
          </a:prstGeom>
          <a:noFill/>
          <a:ln w="9525">
            <a:noFill/>
            <a:miter lim="800000"/>
            <a:headEnd/>
            <a:tailEnd/>
          </a:ln>
        </p:spPr>
        <p:txBody>
          <a:bodyPr wrap="none">
            <a:spAutoFit/>
          </a:bodyPr>
          <a:lstStyle/>
          <a:p>
            <a:endParaRPr lang="en-US" b="0">
              <a:latin typeface="Arial" charset="0"/>
            </a:endParaRPr>
          </a:p>
        </p:txBody>
      </p:sp>
      <p:pic>
        <p:nvPicPr>
          <p:cNvPr id="3080" name="Picture 26" descr="POINSET2"/>
          <p:cNvPicPr>
            <a:picLocks noChangeAspect="1" noChangeArrowheads="1"/>
          </p:cNvPicPr>
          <p:nvPr/>
        </p:nvPicPr>
        <p:blipFill>
          <a:blip r:embed="rId3"/>
          <a:srcRect/>
          <a:stretch>
            <a:fillRect/>
          </a:stretch>
        </p:blipFill>
        <p:spPr bwMode="auto">
          <a:xfrm>
            <a:off x="0" y="0"/>
            <a:ext cx="1277938" cy="1371600"/>
          </a:xfrm>
          <a:prstGeom prst="rect">
            <a:avLst/>
          </a:prstGeom>
          <a:noFill/>
          <a:ln w="9525">
            <a:noFill/>
            <a:miter lim="800000"/>
            <a:headEnd/>
            <a:tailEnd/>
          </a:ln>
        </p:spPr>
      </p:pic>
      <p:sp>
        <p:nvSpPr>
          <p:cNvPr id="3081" name="Text Box 27"/>
          <p:cNvSpPr txBox="1">
            <a:spLocks noChangeArrowheads="1"/>
          </p:cNvSpPr>
          <p:nvPr/>
        </p:nvSpPr>
        <p:spPr bwMode="auto">
          <a:xfrm>
            <a:off x="288925" y="5962650"/>
            <a:ext cx="184150" cy="579438"/>
          </a:xfrm>
          <a:prstGeom prst="rect">
            <a:avLst/>
          </a:prstGeom>
          <a:noFill/>
          <a:ln w="9525">
            <a:noFill/>
            <a:miter lim="800000"/>
            <a:headEnd/>
            <a:tailEnd/>
          </a:ln>
        </p:spPr>
        <p:txBody>
          <a:bodyPr wrap="none">
            <a:spAutoFit/>
          </a:bodyPr>
          <a:lstStyle/>
          <a:p>
            <a:endParaRPr lang="en-US" b="0">
              <a:latin typeface="Arial" charset="0"/>
            </a:endParaRPr>
          </a:p>
        </p:txBody>
      </p:sp>
      <p:pic>
        <p:nvPicPr>
          <p:cNvPr id="3082" name="Picture 28" descr="POINSET2"/>
          <p:cNvPicPr>
            <a:picLocks noChangeAspect="1" noChangeArrowheads="1"/>
          </p:cNvPicPr>
          <p:nvPr/>
        </p:nvPicPr>
        <p:blipFill>
          <a:blip r:embed="rId3"/>
          <a:srcRect/>
          <a:stretch>
            <a:fillRect/>
          </a:stretch>
        </p:blipFill>
        <p:spPr bwMode="auto">
          <a:xfrm>
            <a:off x="228600" y="5584825"/>
            <a:ext cx="1277938" cy="1273175"/>
          </a:xfrm>
          <a:prstGeom prst="rect">
            <a:avLst/>
          </a:prstGeom>
          <a:noFill/>
          <a:ln w="9525">
            <a:noFill/>
            <a:miter lim="800000"/>
            <a:headEnd/>
            <a:tailEnd/>
          </a:ln>
        </p:spPr>
      </p:pic>
      <p:sp>
        <p:nvSpPr>
          <p:cNvPr id="3083" name="Text Box 29"/>
          <p:cNvSpPr txBox="1">
            <a:spLocks noChangeArrowheads="1"/>
          </p:cNvSpPr>
          <p:nvPr/>
        </p:nvSpPr>
        <p:spPr bwMode="auto">
          <a:xfrm>
            <a:off x="8289925" y="57340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3084" name="Text Box 31"/>
          <p:cNvSpPr txBox="1">
            <a:spLocks noChangeArrowheads="1"/>
          </p:cNvSpPr>
          <p:nvPr/>
        </p:nvSpPr>
        <p:spPr bwMode="auto">
          <a:xfrm>
            <a:off x="1279525" y="41338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3085" name="WordArt 41"/>
          <p:cNvSpPr>
            <a:spLocks noChangeArrowheads="1" noChangeShapeType="1" noTextEdit="1"/>
          </p:cNvSpPr>
          <p:nvPr/>
        </p:nvSpPr>
        <p:spPr bwMode="auto">
          <a:xfrm>
            <a:off x="1752600" y="1905000"/>
            <a:ext cx="5562600" cy="1295400"/>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MÔN: TỰ NHIÊN &amp; XÃ HỘI</a:t>
            </a:r>
          </a:p>
        </p:txBody>
      </p:sp>
      <p:pic>
        <p:nvPicPr>
          <p:cNvPr id="3086" name="Picture 6" descr="dolphins"/>
          <p:cNvPicPr>
            <a:picLocks noChangeAspect="1" noChangeArrowheads="1" noCrop="1"/>
          </p:cNvPicPr>
          <p:nvPr/>
        </p:nvPicPr>
        <p:blipFill>
          <a:blip r:embed="rId4"/>
          <a:srcRect/>
          <a:stretch>
            <a:fillRect/>
          </a:stretch>
        </p:blipFill>
        <p:spPr bwMode="auto">
          <a:xfrm>
            <a:off x="381000" y="3657600"/>
            <a:ext cx="2819400" cy="1127125"/>
          </a:xfrm>
          <a:prstGeom prst="rect">
            <a:avLst/>
          </a:prstGeom>
          <a:noFill/>
          <a:ln w="9525">
            <a:noFill/>
            <a:miter lim="800000"/>
            <a:headEnd/>
            <a:tailEnd/>
          </a:ln>
        </p:spPr>
      </p:pic>
      <p:pic>
        <p:nvPicPr>
          <p:cNvPr id="3087" name="Picture 6" descr="dolphins"/>
          <p:cNvPicPr>
            <a:picLocks noChangeAspect="1" noChangeArrowheads="1" noCrop="1"/>
          </p:cNvPicPr>
          <p:nvPr/>
        </p:nvPicPr>
        <p:blipFill>
          <a:blip r:embed="rId4"/>
          <a:srcRect/>
          <a:stretch>
            <a:fillRect/>
          </a:stretch>
        </p:blipFill>
        <p:spPr bwMode="auto">
          <a:xfrm>
            <a:off x="3124200" y="4191000"/>
            <a:ext cx="2819400" cy="1127125"/>
          </a:xfrm>
          <a:prstGeom prst="rect">
            <a:avLst/>
          </a:prstGeom>
          <a:noFill/>
          <a:ln w="9525">
            <a:noFill/>
            <a:miter lim="800000"/>
            <a:headEnd/>
            <a:tailEnd/>
          </a:ln>
        </p:spPr>
      </p:pic>
      <p:pic>
        <p:nvPicPr>
          <p:cNvPr id="3088" name="Picture 6" descr="dolphins"/>
          <p:cNvPicPr>
            <a:picLocks noChangeAspect="1" noChangeArrowheads="1" noCrop="1"/>
          </p:cNvPicPr>
          <p:nvPr/>
        </p:nvPicPr>
        <p:blipFill>
          <a:blip r:embed="rId4"/>
          <a:srcRect/>
          <a:stretch>
            <a:fillRect/>
          </a:stretch>
        </p:blipFill>
        <p:spPr bwMode="auto">
          <a:xfrm>
            <a:off x="6324600" y="4648200"/>
            <a:ext cx="2819400" cy="1127125"/>
          </a:xfrm>
          <a:prstGeom prst="rect">
            <a:avLst/>
          </a:prstGeom>
          <a:noFill/>
          <a:ln w="9525">
            <a:noFill/>
            <a:miter lim="800000"/>
            <a:headEnd/>
            <a:tailEnd/>
          </a:ln>
        </p:spPr>
      </p:pic>
      <p:pic>
        <p:nvPicPr>
          <p:cNvPr id="3089" name="Picture 18" descr="BAI CA1"/>
          <p:cNvPicPr>
            <a:picLocks noChangeAspect="1" noChangeArrowheads="1" noCrop="1"/>
          </p:cNvPicPr>
          <p:nvPr/>
        </p:nvPicPr>
        <p:blipFill>
          <a:blip r:embed="rId5"/>
          <a:srcRect/>
          <a:stretch>
            <a:fillRect/>
          </a:stretch>
        </p:blipFill>
        <p:spPr bwMode="auto">
          <a:xfrm>
            <a:off x="3276600" y="3200400"/>
            <a:ext cx="3124200" cy="1143000"/>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L2"/>
          <p:cNvPicPr>
            <a:picLocks noChangeAspect="1" noChangeArrowheads="1" noCrop="1"/>
          </p:cNvPicPr>
          <p:nvPr/>
        </p:nvPicPr>
        <p:blipFill>
          <a:blip r:embed="rId4"/>
          <a:srcRect/>
          <a:stretch>
            <a:fillRect/>
          </a:stretch>
        </p:blipFill>
        <p:spPr bwMode="auto">
          <a:xfrm>
            <a:off x="0" y="938213"/>
            <a:ext cx="9144000" cy="152400"/>
          </a:xfrm>
          <a:prstGeom prst="rect">
            <a:avLst/>
          </a:prstGeom>
          <a:noFill/>
          <a:ln w="9525">
            <a:noFill/>
            <a:miter lim="800000"/>
            <a:headEnd/>
            <a:tailEnd/>
          </a:ln>
        </p:spPr>
      </p:pic>
      <p:pic>
        <p:nvPicPr>
          <p:cNvPr id="12291" name="Picture 7" descr="N3"/>
          <p:cNvPicPr>
            <a:picLocks noChangeAspect="1" noChangeArrowheads="1"/>
          </p:cNvPicPr>
          <p:nvPr/>
        </p:nvPicPr>
        <p:blipFill>
          <a:blip r:embed="rId5"/>
          <a:srcRect/>
          <a:stretch>
            <a:fillRect/>
          </a:stretch>
        </p:blipFill>
        <p:spPr bwMode="auto">
          <a:xfrm rot="-5400000">
            <a:off x="-472281" y="3901281"/>
            <a:ext cx="5791200" cy="122238"/>
          </a:xfrm>
          <a:prstGeom prst="rect">
            <a:avLst/>
          </a:prstGeom>
          <a:noFill/>
          <a:ln w="9525">
            <a:noFill/>
            <a:miter lim="800000"/>
            <a:headEnd/>
            <a:tailEnd/>
          </a:ln>
        </p:spPr>
      </p:pic>
      <p:sp>
        <p:nvSpPr>
          <p:cNvPr id="28702" name="AutoShape 30"/>
          <p:cNvSpPr>
            <a:spLocks noChangeArrowheads="1"/>
          </p:cNvSpPr>
          <p:nvPr/>
        </p:nvSpPr>
        <p:spPr bwMode="auto">
          <a:xfrm>
            <a:off x="2590800" y="5484813"/>
            <a:ext cx="6324600" cy="1055687"/>
          </a:xfrm>
          <a:prstGeom prst="flowChartAlternateProcess">
            <a:avLst/>
          </a:prstGeom>
          <a:solidFill>
            <a:srgbClr val="00FF00"/>
          </a:solidFill>
          <a:ln w="9525">
            <a:noFill/>
            <a:miter lim="800000"/>
            <a:headEnd/>
            <a:tailEnd/>
          </a:ln>
        </p:spPr>
        <p:txBody>
          <a:bodyPr>
            <a:spAutoFit/>
          </a:bodyPr>
          <a:lstStyle/>
          <a:p>
            <a:pPr algn="ctr" eaLnBrk="1" hangingPunct="1">
              <a:spcBef>
                <a:spcPct val="50000"/>
              </a:spcBef>
            </a:pPr>
            <a:r>
              <a:rPr lang="en-US" sz="2800">
                <a:solidFill>
                  <a:srgbClr val="0000FF"/>
                </a:solidFill>
                <a:latin typeface="Arial" charset="0"/>
              </a:rPr>
              <a:t>Cá thở bằng mang và di chuyển bằng vây, đuôi.</a:t>
            </a:r>
          </a:p>
        </p:txBody>
      </p:sp>
      <p:sp>
        <p:nvSpPr>
          <p:cNvPr id="28711" name="Text Box 39"/>
          <p:cNvSpPr txBox="1">
            <a:spLocks noChangeArrowheads="1"/>
          </p:cNvSpPr>
          <p:nvPr/>
        </p:nvSpPr>
        <p:spPr bwMode="auto">
          <a:xfrm>
            <a:off x="2514600" y="1066800"/>
            <a:ext cx="6629400" cy="954088"/>
          </a:xfrm>
          <a:prstGeom prst="rect">
            <a:avLst/>
          </a:prstGeom>
          <a:solidFill>
            <a:srgbClr val="000099"/>
          </a:solidFill>
          <a:ln w="9525">
            <a:noFill/>
            <a:miter lim="800000"/>
            <a:headEnd/>
            <a:tailEnd/>
          </a:ln>
        </p:spPr>
        <p:txBody>
          <a:bodyPr>
            <a:spAutoFit/>
          </a:bodyPr>
          <a:lstStyle/>
          <a:p>
            <a:pPr algn="just">
              <a:spcBef>
                <a:spcPct val="50000"/>
              </a:spcBef>
            </a:pPr>
            <a:r>
              <a:rPr lang="en-US" sz="2800">
                <a:latin typeface="Arial" charset="0"/>
              </a:rPr>
              <a:t>4. Cá thở bằng gì và di chuyển bằng gì?</a:t>
            </a:r>
          </a:p>
        </p:txBody>
      </p:sp>
      <p:sp>
        <p:nvSpPr>
          <p:cNvPr id="12294" name="Rectangle 45"/>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2295" name="Rectangle 46">
            <a:hlinkClick r:id="rId6"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12296" name="Rectangle 47">
            <a:hlinkClick r:id="rId7"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12297" name="Rectangle 48">
            <a:hlinkClick r:id="rId8"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2298" name="Rectangle 49">
            <a:hlinkClick r:id="rId9"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2299" name="Rectangle 50">
            <a:hlinkClick r:id="rId10"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12300" name="Rectangle 51">
            <a:hlinkClick r:id="rId11"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2301" name="Rectangle 52">
            <a:hlinkClick r:id="rId12"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2302" name="Rectangle 53">
            <a:hlinkClick r:id="rId13"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pic>
        <p:nvPicPr>
          <p:cNvPr id="28757" name="ca tho 11111.avi">
            <a:hlinkClick r:id="" action="ppaction://media"/>
          </p:cNvPr>
          <p:cNvPicPr>
            <a:picLocks noRot="1" noChangeAspect="1" noChangeArrowheads="1"/>
          </p:cNvPicPr>
          <p:nvPr>
            <p:ph sz="half" idx="1"/>
            <a:videoFile r:link="rId1"/>
          </p:nvPr>
        </p:nvPicPr>
        <p:blipFill>
          <a:blip r:embed="rId14"/>
          <a:srcRect/>
          <a:stretch>
            <a:fillRect/>
          </a:stretch>
        </p:blipFill>
        <p:spPr>
          <a:xfrm>
            <a:off x="2647950" y="2438400"/>
            <a:ext cx="2914650" cy="2743200"/>
          </a:xfrm>
          <a:ln w="76200" cmpd="tri">
            <a:solidFill>
              <a:srgbClr val="FF0000"/>
            </a:solidFill>
          </a:ln>
        </p:spPr>
      </p:pic>
      <p:pic>
        <p:nvPicPr>
          <p:cNvPr id="28759" name="duoi moi.mpeg">
            <a:hlinkClick r:id="" action="ppaction://media"/>
          </p:cNvPr>
          <p:cNvPicPr>
            <a:picLocks noRot="1" noChangeAspect="1" noChangeArrowheads="1"/>
          </p:cNvPicPr>
          <p:nvPr>
            <p:ph sz="half" idx="2"/>
            <a:videoFile r:link="rId2"/>
          </p:nvPr>
        </p:nvPicPr>
        <p:blipFill>
          <a:blip r:embed="rId15"/>
          <a:srcRect/>
          <a:stretch>
            <a:fillRect/>
          </a:stretch>
        </p:blipFill>
        <p:spPr>
          <a:xfrm>
            <a:off x="5867400" y="2438400"/>
            <a:ext cx="3048000" cy="2743200"/>
          </a:xfrm>
          <a:ln w="76200" cmpd="tri">
            <a:solidFill>
              <a:srgbClr val="FF0000"/>
            </a:solidFill>
          </a:ln>
        </p:spPr>
      </p:pic>
      <p:sp>
        <p:nvSpPr>
          <p:cNvPr id="12305" name="WordArt 19"/>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28757"/>
                                        </p:tgtEl>
                                        <p:attrNameLst>
                                          <p:attrName>style.visibility</p:attrName>
                                        </p:attrNameLst>
                                      </p:cBhvr>
                                      <p:to>
                                        <p:strVal val="visible"/>
                                      </p:to>
                                    </p:set>
                                    <p:animEffect transition="in" filter="circle(out)">
                                      <p:cBhvr>
                                        <p:cTn id="7" dur="2000"/>
                                        <p:tgtEl>
                                          <p:spTgt spid="28757"/>
                                        </p:tgtEl>
                                      </p:cBhvr>
                                    </p:animEffect>
                                  </p:childTnLst>
                                </p:cTn>
                              </p:par>
                              <p:par>
                                <p:cTn id="8" presetID="2" presetClass="mediacall" presetSubtype="0" fill="hold" nodeType="withEffect">
                                  <p:stCondLst>
                                    <p:cond delay="0"/>
                                  </p:stCondLst>
                                  <p:childTnLst>
                                    <p:cmd type="call" cmd="togglePause">
                                      <p:cBhvr>
                                        <p:cTn id="9" dur="1" fill="hold"/>
                                        <p:tgtEl>
                                          <p:spTgt spid="28757"/>
                                        </p:tgtEl>
                                      </p:cBhvr>
                                    </p:cmd>
                                  </p:childTnLst>
                                </p:cTn>
                              </p:par>
                              <p:par>
                                <p:cTn id="10" presetID="6" presetClass="entr" presetSubtype="32" fill="hold" nodeType="withEffect">
                                  <p:stCondLst>
                                    <p:cond delay="0"/>
                                  </p:stCondLst>
                                  <p:childTnLst>
                                    <p:set>
                                      <p:cBhvr>
                                        <p:cTn id="11" dur="1" fill="hold">
                                          <p:stCondLst>
                                            <p:cond delay="0"/>
                                          </p:stCondLst>
                                        </p:cTn>
                                        <p:tgtEl>
                                          <p:spTgt spid="28759"/>
                                        </p:tgtEl>
                                        <p:attrNameLst>
                                          <p:attrName>style.visibility</p:attrName>
                                        </p:attrNameLst>
                                      </p:cBhvr>
                                      <p:to>
                                        <p:strVal val="visible"/>
                                      </p:to>
                                    </p:set>
                                    <p:animEffect transition="in" filter="circle(out)">
                                      <p:cBhvr>
                                        <p:cTn id="12" dur="2000"/>
                                        <p:tgtEl>
                                          <p:spTgt spid="28759"/>
                                        </p:tgtEl>
                                      </p:cBhvr>
                                    </p:animEffect>
                                  </p:childTnLst>
                                </p:cTn>
                              </p:par>
                              <p:par>
                                <p:cTn id="13" presetID="2" presetClass="mediacall" presetSubtype="0" fill="hold" nodeType="withEffect">
                                  <p:stCondLst>
                                    <p:cond delay="0"/>
                                  </p:stCondLst>
                                  <p:childTnLst>
                                    <p:cmd type="call" cmd="togglePause">
                                      <p:cBhvr>
                                        <p:cTn id="14" dur="1" fill="hold"/>
                                        <p:tgtEl>
                                          <p:spTgt spid="28759"/>
                                        </p:tgtEl>
                                      </p:cBhvr>
                                    </p:cmd>
                                  </p:childTnLst>
                                </p:cTn>
                              </p:par>
                            </p:childTnLst>
                          </p:cTn>
                        </p:par>
                        <p:par>
                          <p:cTn id="15" fill="hold" nodeType="afterGroup">
                            <p:stCondLst>
                              <p:cond delay="2000"/>
                            </p:stCondLst>
                            <p:childTnLst>
                              <p:par>
                                <p:cTn id="16" presetID="4" presetClass="entr" presetSubtype="32" fill="hold" grpId="0" nodeType="afterEffect">
                                  <p:stCondLst>
                                    <p:cond delay="0"/>
                                  </p:stCondLst>
                                  <p:childTnLst>
                                    <p:set>
                                      <p:cBhvr>
                                        <p:cTn id="17" dur="1" fill="hold">
                                          <p:stCondLst>
                                            <p:cond delay="0"/>
                                          </p:stCondLst>
                                        </p:cTn>
                                        <p:tgtEl>
                                          <p:spTgt spid="28711"/>
                                        </p:tgtEl>
                                        <p:attrNameLst>
                                          <p:attrName>style.visibility</p:attrName>
                                        </p:attrNameLst>
                                      </p:cBhvr>
                                      <p:to>
                                        <p:strVal val="visible"/>
                                      </p:to>
                                    </p:set>
                                    <p:animEffect transition="in" filter="box(out)">
                                      <p:cBhvr>
                                        <p:cTn id="18" dur="500"/>
                                        <p:tgtEl>
                                          <p:spTgt spid="28711"/>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28702"/>
                                        </p:tgtEl>
                                        <p:attrNameLst>
                                          <p:attrName>style.visibility</p:attrName>
                                        </p:attrNameLst>
                                      </p:cBhvr>
                                      <p:to>
                                        <p:strVal val="visible"/>
                                      </p:to>
                                    </p:set>
                                    <p:animEffect transition="in" filter="circle(out)">
                                      <p:cBhvr>
                                        <p:cTn id="23" dur="2000"/>
                                        <p:tgtEl>
                                          <p:spTgt spid="28702"/>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24" repeatCount="indefinite" fill="hold" display="0">
                  <p:stCondLst>
                    <p:cond delay="indefinite"/>
                  </p:stCondLst>
                  <p:endCondLst>
                    <p:cond evt="onPrev" delay="0">
                      <p:tgtEl>
                        <p:sldTgt/>
                      </p:tgtEl>
                    </p:cond>
                  </p:endCondLst>
                </p:cTn>
                <p:tgtEl>
                  <p:spTgt spid="28757"/>
                </p:tgtEl>
              </p:cMediaNode>
            </p:video>
            <p:video>
              <p:cMediaNode>
                <p:cTn id="25" repeatCount="indefinite" fill="hold" display="0">
                  <p:stCondLst>
                    <p:cond delay="indefinite"/>
                  </p:stCondLst>
                  <p:endCondLst>
                    <p:cond evt="onPrev" delay="0">
                      <p:tgtEl>
                        <p:sldTgt/>
                      </p:tgtEl>
                    </p:cond>
                  </p:endCondLst>
                </p:cTn>
                <p:tgtEl>
                  <p:spTgt spid="28759"/>
                </p:tgtEl>
              </p:cMediaNode>
            </p:video>
          </p:childTnLst>
        </p:cTn>
      </p:par>
    </p:tnLst>
    <p:bldLst>
      <p:bldP spid="28702" grpId="0" animBg="1"/>
      <p:bldP spid="287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36" name="Picture 40" descr="XUONG CA"/>
          <p:cNvPicPr>
            <a:picLocks noChangeAspect="1" noChangeArrowheads="1"/>
          </p:cNvPicPr>
          <p:nvPr/>
        </p:nvPicPr>
        <p:blipFill>
          <a:blip r:embed="rId2"/>
          <a:srcRect/>
          <a:stretch>
            <a:fillRect/>
          </a:stretch>
        </p:blipFill>
        <p:spPr bwMode="auto">
          <a:xfrm>
            <a:off x="2438400" y="1676400"/>
            <a:ext cx="6705600" cy="3733800"/>
          </a:xfrm>
          <a:prstGeom prst="rect">
            <a:avLst/>
          </a:prstGeom>
          <a:noFill/>
          <a:ln w="9525">
            <a:noFill/>
            <a:miter lim="800000"/>
            <a:headEnd/>
            <a:tailEnd/>
          </a:ln>
        </p:spPr>
      </p:pic>
      <p:pic>
        <p:nvPicPr>
          <p:cNvPr id="13315" name="Picture 7" descr="N3"/>
          <p:cNvPicPr>
            <a:picLocks noChangeAspect="1" noChangeArrowheads="1"/>
          </p:cNvPicPr>
          <p:nvPr/>
        </p:nvPicPr>
        <p:blipFill>
          <a:blip r:embed="rId3"/>
          <a:srcRect/>
          <a:stretch>
            <a:fillRect/>
          </a:stretch>
        </p:blipFill>
        <p:spPr bwMode="auto">
          <a:xfrm rot="-5400000">
            <a:off x="-472281" y="3901281"/>
            <a:ext cx="5791200" cy="122238"/>
          </a:xfrm>
          <a:prstGeom prst="rect">
            <a:avLst/>
          </a:prstGeom>
          <a:noFill/>
          <a:ln w="9525">
            <a:noFill/>
            <a:miter lim="800000"/>
            <a:headEnd/>
            <a:tailEnd/>
          </a:ln>
        </p:spPr>
      </p:pic>
      <p:sp>
        <p:nvSpPr>
          <p:cNvPr id="29726" name="AutoShape 30"/>
          <p:cNvSpPr>
            <a:spLocks noChangeArrowheads="1"/>
          </p:cNvSpPr>
          <p:nvPr/>
        </p:nvSpPr>
        <p:spPr bwMode="auto">
          <a:xfrm>
            <a:off x="3810000" y="5562600"/>
            <a:ext cx="3576638" cy="647700"/>
          </a:xfrm>
          <a:prstGeom prst="flowChartAlternateProcess">
            <a:avLst/>
          </a:prstGeom>
          <a:solidFill>
            <a:srgbClr val="00FF00"/>
          </a:solidFill>
          <a:ln w="9525">
            <a:noFill/>
            <a:miter lim="800000"/>
            <a:headEnd/>
            <a:tailEnd/>
          </a:ln>
        </p:spPr>
        <p:txBody>
          <a:bodyPr>
            <a:spAutoFit/>
          </a:bodyPr>
          <a:lstStyle/>
          <a:p>
            <a:pPr algn="ctr" eaLnBrk="1" hangingPunct="1">
              <a:spcBef>
                <a:spcPct val="50000"/>
              </a:spcBef>
            </a:pPr>
            <a:r>
              <a:rPr lang="en-US">
                <a:solidFill>
                  <a:srgbClr val="000099"/>
                </a:solidFill>
                <a:latin typeface="Arial" charset="0"/>
              </a:rPr>
              <a:t>B</a:t>
            </a:r>
            <a:r>
              <a:rPr lang="en-US">
                <a:solidFill>
                  <a:srgbClr val="0000CC"/>
                </a:solidFill>
                <a:latin typeface="Arial" charset="0"/>
              </a:rPr>
              <a:t>ộ</a:t>
            </a:r>
            <a:r>
              <a:rPr lang="en-US">
                <a:latin typeface="Arial" charset="0"/>
              </a:rPr>
              <a:t> </a:t>
            </a:r>
            <a:r>
              <a:rPr lang="en-US">
                <a:solidFill>
                  <a:srgbClr val="000099"/>
                </a:solidFill>
                <a:latin typeface="Arial" charset="0"/>
              </a:rPr>
              <a:t>xương cá</a:t>
            </a:r>
          </a:p>
        </p:txBody>
      </p:sp>
      <p:sp>
        <p:nvSpPr>
          <p:cNvPr id="13317" name="Rectangle 41"/>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b="0">
              <a:latin typeface="Arial" charset="0"/>
            </a:endParaRPr>
          </a:p>
        </p:txBody>
      </p:sp>
      <p:sp>
        <p:nvSpPr>
          <p:cNvPr id="13318" name="Rectangle 42">
            <a:hlinkClick r:id="rId4"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A. Trò chơi</a:t>
            </a:r>
          </a:p>
        </p:txBody>
      </p:sp>
      <p:sp>
        <p:nvSpPr>
          <p:cNvPr id="13319" name="Rectangle 43">
            <a:hlinkClick r:id="rId5"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2000">
                <a:solidFill>
                  <a:srgbClr val="FFFF00"/>
                </a:solidFill>
                <a:latin typeface="Arial" charset="0"/>
              </a:rPr>
              <a:t>B. B</a:t>
            </a:r>
            <a:r>
              <a:rPr lang="en-US" sz="1800">
                <a:solidFill>
                  <a:srgbClr val="FFFF00"/>
                </a:solidFill>
                <a:latin typeface="Arial" charset="0"/>
              </a:rPr>
              <a:t>ài mới : Cá </a:t>
            </a:r>
          </a:p>
        </p:txBody>
      </p:sp>
      <p:sp>
        <p:nvSpPr>
          <p:cNvPr id="13320" name="Rectangle 44">
            <a:hlinkClick r:id="rId6"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1</a:t>
            </a:r>
            <a:r>
              <a:rPr lang="en-US" sz="1800">
                <a:solidFill>
                  <a:srgbClr val="FFFF00"/>
                </a:solidFill>
                <a:latin typeface="Arial" charset="0"/>
              </a:rPr>
              <a:t> :</a:t>
            </a:r>
          </a:p>
          <a:p>
            <a:pPr algn="ctr" eaLnBrk="1" hangingPunct="1"/>
            <a:r>
              <a:rPr lang="en-US" sz="1800">
                <a:solidFill>
                  <a:srgbClr val="FFFF00"/>
                </a:solidFill>
                <a:latin typeface="Arial" charset="0"/>
              </a:rPr>
              <a:t>Các bộ phận bên </a:t>
            </a:r>
          </a:p>
          <a:p>
            <a:pPr algn="ctr" eaLnBrk="1" hangingPunct="1"/>
            <a:r>
              <a:rPr lang="en-US" sz="1800">
                <a:solidFill>
                  <a:srgbClr val="FFFF00"/>
                </a:solidFill>
                <a:latin typeface="Arial" charset="0"/>
              </a:rPr>
              <a:t>ngoài cơ thể cá</a:t>
            </a:r>
          </a:p>
        </p:txBody>
      </p:sp>
      <p:sp>
        <p:nvSpPr>
          <p:cNvPr id="13321" name="Rectangle 45">
            <a:hlinkClick r:id="rId7"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2</a:t>
            </a:r>
            <a:r>
              <a:rPr lang="en-US" sz="1800">
                <a:solidFill>
                  <a:srgbClr val="FFFF00"/>
                </a:solidFill>
                <a:latin typeface="Arial" charset="0"/>
              </a:rPr>
              <a:t> :</a:t>
            </a:r>
          </a:p>
          <a:p>
            <a:pPr algn="ctr" eaLnBrk="1" hangingPunct="1"/>
            <a:r>
              <a:rPr lang="en-US" sz="1800">
                <a:solidFill>
                  <a:srgbClr val="FFFF00"/>
                </a:solidFill>
                <a:latin typeface="Arial" charset="0"/>
              </a:rPr>
              <a:t>Sự phong phú, đa </a:t>
            </a:r>
          </a:p>
          <a:p>
            <a:pPr algn="ctr" eaLnBrk="1" hangingPunct="1"/>
            <a:r>
              <a:rPr lang="en-US" sz="1800">
                <a:solidFill>
                  <a:srgbClr val="FFFF00"/>
                </a:solidFill>
                <a:latin typeface="Arial" charset="0"/>
              </a:rPr>
              <a:t>dạng của cá</a:t>
            </a:r>
          </a:p>
        </p:txBody>
      </p:sp>
      <p:sp>
        <p:nvSpPr>
          <p:cNvPr id="13322" name="Rectangle 46">
            <a:hlinkClick r:id="rId8"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a:t>
            </a:r>
            <a:r>
              <a:rPr lang="en-US" sz="1800">
                <a:solidFill>
                  <a:srgbClr val="FFFF00"/>
                </a:solidFill>
                <a:latin typeface="Arial" charset="0"/>
              </a:rPr>
              <a:t> a:</a:t>
            </a:r>
          </a:p>
          <a:p>
            <a:pPr algn="ctr" eaLnBrk="1" hangingPunct="1"/>
            <a:r>
              <a:rPr lang="en-US" sz="1800">
                <a:solidFill>
                  <a:srgbClr val="FFFF00"/>
                </a:solidFill>
                <a:latin typeface="Arial" charset="0"/>
              </a:rPr>
              <a:t>Ích lợi của cá</a:t>
            </a:r>
          </a:p>
        </p:txBody>
      </p:sp>
      <p:sp>
        <p:nvSpPr>
          <p:cNvPr id="13323" name="Rectangle 47">
            <a:hlinkClick r:id="rId9"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3b</a:t>
            </a:r>
            <a:r>
              <a:rPr lang="en-US" sz="1800">
                <a:solidFill>
                  <a:srgbClr val="FFFF00"/>
                </a:solidFill>
                <a:latin typeface="Arial" charset="0"/>
              </a:rPr>
              <a:t> :</a:t>
            </a:r>
          </a:p>
          <a:p>
            <a:pPr algn="ctr" eaLnBrk="1" hangingPunct="1"/>
            <a:r>
              <a:rPr lang="en-US" sz="1800">
                <a:solidFill>
                  <a:srgbClr val="FFFF00"/>
                </a:solidFill>
                <a:latin typeface="Arial" charset="0"/>
              </a:rPr>
              <a:t>Ích lợi của cá</a:t>
            </a:r>
          </a:p>
        </p:txBody>
      </p:sp>
      <p:sp>
        <p:nvSpPr>
          <p:cNvPr id="13324" name="Rectangle 48">
            <a:hlinkClick r:id="rId10"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3c</a:t>
            </a:r>
            <a:r>
              <a:rPr lang="en-US" sz="1800">
                <a:solidFill>
                  <a:srgbClr val="FFFF00"/>
                </a:solidFill>
                <a:latin typeface="Arial" charset="0"/>
              </a:rPr>
              <a:t> :</a:t>
            </a:r>
          </a:p>
          <a:p>
            <a:pPr algn="ctr" eaLnBrk="1" hangingPunct="1"/>
            <a:r>
              <a:rPr lang="en-US" sz="1800">
                <a:solidFill>
                  <a:srgbClr val="FFFF00"/>
                </a:solidFill>
                <a:latin typeface="Arial" charset="0"/>
              </a:rPr>
              <a:t>Ích lợi của cá</a:t>
            </a:r>
          </a:p>
        </p:txBody>
      </p:sp>
      <p:sp>
        <p:nvSpPr>
          <p:cNvPr id="13325" name="Rectangle 49">
            <a:hlinkClick r:id="rId11"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4</a:t>
            </a:r>
            <a:r>
              <a:rPr lang="en-US" sz="1800">
                <a:solidFill>
                  <a:srgbClr val="FFFF00"/>
                </a:solidFill>
                <a:latin typeface="Arial" charset="0"/>
              </a:rPr>
              <a:t> :</a:t>
            </a:r>
          </a:p>
          <a:p>
            <a:pPr algn="ctr" eaLnBrk="1" hangingPunct="1"/>
            <a:r>
              <a:rPr lang="en-US" sz="1800">
                <a:solidFill>
                  <a:srgbClr val="FFFF00"/>
                </a:solidFill>
                <a:latin typeface="Arial" charset="0"/>
              </a:rPr>
              <a:t>Củng cố, dặn dò</a:t>
            </a:r>
          </a:p>
        </p:txBody>
      </p:sp>
      <p:sp>
        <p:nvSpPr>
          <p:cNvPr id="29748" name="Freeform 52"/>
          <p:cNvSpPr>
            <a:spLocks/>
          </p:cNvSpPr>
          <p:nvPr/>
        </p:nvSpPr>
        <p:spPr bwMode="auto">
          <a:xfrm>
            <a:off x="4114800" y="3416300"/>
            <a:ext cx="3733800" cy="469900"/>
          </a:xfrm>
          <a:custGeom>
            <a:avLst/>
            <a:gdLst>
              <a:gd name="T0" fmla="*/ 0 w 2352"/>
              <a:gd name="T1" fmla="*/ 2147483647 h 296"/>
              <a:gd name="T2" fmla="*/ 2147483647 w 2352"/>
              <a:gd name="T3" fmla="*/ 2147483647 h 296"/>
              <a:gd name="T4" fmla="*/ 2147483647 w 2352"/>
              <a:gd name="T5" fmla="*/ 2147483647 h 296"/>
              <a:gd name="T6" fmla="*/ 2147483647 w 2352"/>
              <a:gd name="T7" fmla="*/ 2147483647 h 296"/>
              <a:gd name="T8" fmla="*/ 0 60000 65536"/>
              <a:gd name="T9" fmla="*/ 0 60000 65536"/>
              <a:gd name="T10" fmla="*/ 0 60000 65536"/>
              <a:gd name="T11" fmla="*/ 0 60000 65536"/>
              <a:gd name="T12" fmla="*/ 0 w 2352"/>
              <a:gd name="T13" fmla="*/ 0 h 296"/>
              <a:gd name="T14" fmla="*/ 2352 w 2352"/>
              <a:gd name="T15" fmla="*/ 296 h 296"/>
            </a:gdLst>
            <a:ahLst/>
            <a:cxnLst>
              <a:cxn ang="T8">
                <a:pos x="T0" y="T1"/>
              </a:cxn>
              <a:cxn ang="T9">
                <a:pos x="T2" y="T3"/>
              </a:cxn>
              <a:cxn ang="T10">
                <a:pos x="T4" y="T5"/>
              </a:cxn>
              <a:cxn ang="T11">
                <a:pos x="T6" y="T7"/>
              </a:cxn>
            </a:cxnLst>
            <a:rect l="T12" t="T13" r="T14" b="T15"/>
            <a:pathLst>
              <a:path w="2352" h="296">
                <a:moveTo>
                  <a:pt x="0" y="104"/>
                </a:moveTo>
                <a:cubicBezTo>
                  <a:pt x="60" y="52"/>
                  <a:pt x="120" y="0"/>
                  <a:pt x="384" y="8"/>
                </a:cubicBezTo>
                <a:cubicBezTo>
                  <a:pt x="648" y="16"/>
                  <a:pt x="1256" y="104"/>
                  <a:pt x="1584" y="152"/>
                </a:cubicBezTo>
                <a:cubicBezTo>
                  <a:pt x="1912" y="200"/>
                  <a:pt x="2224" y="272"/>
                  <a:pt x="2352" y="296"/>
                </a:cubicBezTo>
              </a:path>
            </a:pathLst>
          </a:custGeom>
          <a:noFill/>
          <a:ln w="76200">
            <a:solidFill>
              <a:srgbClr val="CC3300"/>
            </a:solidFill>
            <a:round/>
            <a:headEnd/>
            <a:tailEnd/>
          </a:ln>
        </p:spPr>
        <p:txBody>
          <a:bodyPr/>
          <a:lstStyle/>
          <a:p>
            <a:endParaRPr lang="en-US"/>
          </a:p>
        </p:txBody>
      </p:sp>
      <p:sp>
        <p:nvSpPr>
          <p:cNvPr id="29749" name="AutoShape 53"/>
          <p:cNvSpPr>
            <a:spLocks/>
          </p:cNvSpPr>
          <p:nvPr/>
        </p:nvSpPr>
        <p:spPr bwMode="auto">
          <a:xfrm>
            <a:off x="3200400" y="5257800"/>
            <a:ext cx="2057400" cy="1257300"/>
          </a:xfrm>
          <a:prstGeom prst="borderCallout2">
            <a:avLst>
              <a:gd name="adj1" fmla="val 9093"/>
              <a:gd name="adj2" fmla="val 103704"/>
              <a:gd name="adj3" fmla="val 9093"/>
              <a:gd name="adj4" fmla="val 118208"/>
              <a:gd name="adj5" fmla="val -139394"/>
              <a:gd name="adj6" fmla="val 133333"/>
            </a:avLst>
          </a:prstGeom>
          <a:solidFill>
            <a:schemeClr val="accent1"/>
          </a:solidFill>
          <a:ln w="38100">
            <a:solidFill>
              <a:srgbClr val="CC3300"/>
            </a:solidFill>
            <a:miter lim="800000"/>
            <a:headEnd/>
            <a:tailEnd/>
          </a:ln>
        </p:spPr>
        <p:txBody>
          <a:bodyPr/>
          <a:lstStyle/>
          <a:p>
            <a:pPr algn="ctr"/>
            <a:r>
              <a:rPr lang="en-US">
                <a:solidFill>
                  <a:srgbClr val="000000"/>
                </a:solidFill>
                <a:latin typeface="Arial" charset="0"/>
              </a:rPr>
              <a:t>Xương sống cá</a:t>
            </a:r>
          </a:p>
        </p:txBody>
      </p:sp>
      <p:sp>
        <p:nvSpPr>
          <p:cNvPr id="29751" name="Text Box 55"/>
          <p:cNvSpPr txBox="1">
            <a:spLocks noChangeArrowheads="1"/>
          </p:cNvSpPr>
          <p:nvPr/>
        </p:nvSpPr>
        <p:spPr bwMode="auto">
          <a:xfrm>
            <a:off x="2514600" y="1066800"/>
            <a:ext cx="5791200" cy="579438"/>
          </a:xfrm>
          <a:prstGeom prst="rect">
            <a:avLst/>
          </a:prstGeom>
          <a:solidFill>
            <a:srgbClr val="000099"/>
          </a:solidFill>
          <a:ln w="9525">
            <a:noFill/>
            <a:miter lim="800000"/>
            <a:headEnd/>
            <a:tailEnd/>
          </a:ln>
        </p:spPr>
        <p:txBody>
          <a:bodyPr>
            <a:spAutoFit/>
          </a:bodyPr>
          <a:lstStyle/>
          <a:p>
            <a:pPr>
              <a:spcBef>
                <a:spcPct val="50000"/>
              </a:spcBef>
            </a:pPr>
            <a:r>
              <a:rPr lang="en-US">
                <a:latin typeface="Arial" charset="0"/>
              </a:rPr>
              <a:t>5.Cá có xương sống không?</a:t>
            </a:r>
          </a:p>
        </p:txBody>
      </p:sp>
      <p:sp>
        <p:nvSpPr>
          <p:cNvPr id="13329" name="WordArt 19"/>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29736"/>
                                        </p:tgtEl>
                                        <p:attrNameLst>
                                          <p:attrName>style.visibility</p:attrName>
                                        </p:attrNameLst>
                                      </p:cBhvr>
                                      <p:to>
                                        <p:strVal val="visible"/>
                                      </p:to>
                                    </p:set>
                                    <p:animEffect transition="in" filter="wedge">
                                      <p:cBhvr>
                                        <p:cTn id="7" dur="500"/>
                                        <p:tgtEl>
                                          <p:spTgt spid="29736"/>
                                        </p:tgtEl>
                                      </p:cBhvr>
                                    </p:animEffect>
                                  </p:childTnLst>
                                </p:cTn>
                              </p:par>
                            </p:childTnLst>
                          </p:cTn>
                        </p:par>
                        <p:par>
                          <p:cTn id="8" fill="hold" nodeType="afterGroup">
                            <p:stCondLst>
                              <p:cond delay="500"/>
                            </p:stCondLst>
                            <p:childTnLst>
                              <p:par>
                                <p:cTn id="9" presetID="4" presetClass="entr" presetSubtype="16" fill="hold" grpId="0" nodeType="afterEffect">
                                  <p:stCondLst>
                                    <p:cond delay="0"/>
                                  </p:stCondLst>
                                  <p:iterate type="lt">
                                    <p:tmPct val="0"/>
                                  </p:iterate>
                                  <p:childTnLst>
                                    <p:set>
                                      <p:cBhvr>
                                        <p:cTn id="10" dur="1" fill="hold">
                                          <p:stCondLst>
                                            <p:cond delay="0"/>
                                          </p:stCondLst>
                                        </p:cTn>
                                        <p:tgtEl>
                                          <p:spTgt spid="29726"/>
                                        </p:tgtEl>
                                        <p:attrNameLst>
                                          <p:attrName>style.visibility</p:attrName>
                                        </p:attrNameLst>
                                      </p:cBhvr>
                                      <p:to>
                                        <p:strVal val="visible"/>
                                      </p:to>
                                    </p:set>
                                    <p:animEffect transition="in" filter="box(in)">
                                      <p:cBhvr>
                                        <p:cTn id="11" dur="500"/>
                                        <p:tgtEl>
                                          <p:spTgt spid="29726"/>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ntr" presetSubtype="32" fill="hold" grpId="0" nodeType="clickEffect">
                                  <p:stCondLst>
                                    <p:cond delay="0"/>
                                  </p:stCondLst>
                                  <p:iterate type="lt">
                                    <p:tmPct val="0"/>
                                  </p:iterate>
                                  <p:childTnLst>
                                    <p:set>
                                      <p:cBhvr>
                                        <p:cTn id="15" dur="1" fill="hold">
                                          <p:stCondLst>
                                            <p:cond delay="0"/>
                                          </p:stCondLst>
                                        </p:cTn>
                                        <p:tgtEl>
                                          <p:spTgt spid="29751"/>
                                        </p:tgtEl>
                                        <p:attrNameLst>
                                          <p:attrName>style.visibility</p:attrName>
                                        </p:attrNameLst>
                                      </p:cBhvr>
                                      <p:to>
                                        <p:strVal val="visible"/>
                                      </p:to>
                                    </p:set>
                                    <p:animEffect transition="in" filter="box(out)">
                                      <p:cBhvr>
                                        <p:cTn id="16" dur="500"/>
                                        <p:tgtEl>
                                          <p:spTgt spid="2975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31" presetClass="exit" presetSubtype="0" fill="hold" grpId="1" nodeType="clickEffect">
                                  <p:stCondLst>
                                    <p:cond delay="0"/>
                                  </p:stCondLst>
                                  <p:iterate type="lt">
                                    <p:tmPct val="5000"/>
                                  </p:iterate>
                                  <p:childTnLst>
                                    <p:anim calcmode="lin" valueType="num">
                                      <p:cBhvr>
                                        <p:cTn id="20" dur="1000"/>
                                        <p:tgtEl>
                                          <p:spTgt spid="29726"/>
                                        </p:tgtEl>
                                        <p:attrNameLst>
                                          <p:attrName>ppt_w</p:attrName>
                                        </p:attrNameLst>
                                      </p:cBhvr>
                                      <p:tavLst>
                                        <p:tav tm="0">
                                          <p:val>
                                            <p:strVal val="ppt_w"/>
                                          </p:val>
                                        </p:tav>
                                        <p:tav tm="100000">
                                          <p:val>
                                            <p:fltVal val="0"/>
                                          </p:val>
                                        </p:tav>
                                      </p:tavLst>
                                    </p:anim>
                                    <p:anim calcmode="lin" valueType="num">
                                      <p:cBhvr>
                                        <p:cTn id="21" dur="1000"/>
                                        <p:tgtEl>
                                          <p:spTgt spid="29726"/>
                                        </p:tgtEl>
                                        <p:attrNameLst>
                                          <p:attrName>ppt_h</p:attrName>
                                        </p:attrNameLst>
                                      </p:cBhvr>
                                      <p:tavLst>
                                        <p:tav tm="0">
                                          <p:val>
                                            <p:strVal val="ppt_h"/>
                                          </p:val>
                                        </p:tav>
                                        <p:tav tm="100000">
                                          <p:val>
                                            <p:fltVal val="0"/>
                                          </p:val>
                                        </p:tav>
                                      </p:tavLst>
                                    </p:anim>
                                    <p:anim calcmode="lin" valueType="num">
                                      <p:cBhvr>
                                        <p:cTn id="22" dur="1000"/>
                                        <p:tgtEl>
                                          <p:spTgt spid="29726"/>
                                        </p:tgtEl>
                                        <p:attrNameLst>
                                          <p:attrName>style.rotation</p:attrName>
                                        </p:attrNameLst>
                                      </p:cBhvr>
                                      <p:tavLst>
                                        <p:tav tm="0">
                                          <p:val>
                                            <p:fltVal val="0"/>
                                          </p:val>
                                        </p:tav>
                                        <p:tav tm="100000">
                                          <p:val>
                                            <p:fltVal val="90"/>
                                          </p:val>
                                        </p:tav>
                                      </p:tavLst>
                                    </p:anim>
                                    <p:animEffect transition="out" filter="fade">
                                      <p:cBhvr>
                                        <p:cTn id="23" dur="1000"/>
                                        <p:tgtEl>
                                          <p:spTgt spid="29726"/>
                                        </p:tgtEl>
                                      </p:cBhvr>
                                    </p:animEffect>
                                    <p:set>
                                      <p:cBhvr>
                                        <p:cTn id="24" dur="1" fill="hold">
                                          <p:stCondLst>
                                            <p:cond delay="999"/>
                                          </p:stCondLst>
                                        </p:cTn>
                                        <p:tgtEl>
                                          <p:spTgt spid="29726"/>
                                        </p:tgtEl>
                                        <p:attrNameLst>
                                          <p:attrName>style.visibility</p:attrName>
                                        </p:attrNameLst>
                                      </p:cBhvr>
                                      <p:to>
                                        <p:strVal val="hidden"/>
                                      </p:to>
                                    </p:set>
                                  </p:childTnLst>
                                </p:cTn>
                              </p:par>
                              <p:par>
                                <p:cTn id="25" presetID="22" presetClass="entr" presetSubtype="1" fill="hold" grpId="0" nodeType="withEffect">
                                  <p:stCondLst>
                                    <p:cond delay="0"/>
                                  </p:stCondLst>
                                  <p:childTnLst>
                                    <p:set>
                                      <p:cBhvr>
                                        <p:cTn id="26" dur="1" fill="hold">
                                          <p:stCondLst>
                                            <p:cond delay="0"/>
                                          </p:stCondLst>
                                        </p:cTn>
                                        <p:tgtEl>
                                          <p:spTgt spid="29748"/>
                                        </p:tgtEl>
                                        <p:attrNameLst>
                                          <p:attrName>style.visibility</p:attrName>
                                        </p:attrNameLst>
                                      </p:cBhvr>
                                      <p:to>
                                        <p:strVal val="visible"/>
                                      </p:to>
                                    </p:set>
                                    <p:animEffect transition="in" filter="wipe(up)">
                                      <p:cBhvr>
                                        <p:cTn id="27" dur="500"/>
                                        <p:tgtEl>
                                          <p:spTgt spid="29748"/>
                                        </p:tgtEl>
                                      </p:cBhvr>
                                    </p:animEffect>
                                  </p:childTnLst>
                                </p:cTn>
                              </p:par>
                            </p:childTnLst>
                          </p:cTn>
                        </p:par>
                        <p:par>
                          <p:cTn id="28" fill="hold" nodeType="afterGroup">
                            <p:stCondLst>
                              <p:cond delay="1400"/>
                            </p:stCondLst>
                            <p:childTnLst>
                              <p:par>
                                <p:cTn id="29" presetID="22" presetClass="entr" presetSubtype="4" fill="hold" grpId="0" nodeType="afterEffect">
                                  <p:stCondLst>
                                    <p:cond delay="0"/>
                                  </p:stCondLst>
                                  <p:childTnLst>
                                    <p:set>
                                      <p:cBhvr>
                                        <p:cTn id="30" dur="1" fill="hold">
                                          <p:stCondLst>
                                            <p:cond delay="0"/>
                                          </p:stCondLst>
                                        </p:cTn>
                                        <p:tgtEl>
                                          <p:spTgt spid="29749"/>
                                        </p:tgtEl>
                                        <p:attrNameLst>
                                          <p:attrName>style.visibility</p:attrName>
                                        </p:attrNameLst>
                                      </p:cBhvr>
                                      <p:to>
                                        <p:strVal val="visible"/>
                                      </p:to>
                                    </p:set>
                                    <p:animEffect transition="in" filter="wipe(down)">
                                      <p:cBhvr>
                                        <p:cTn id="31" dur="500"/>
                                        <p:tgtEl>
                                          <p:spTgt spid="297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26" grpId="0" animBg="1"/>
      <p:bldP spid="29726" grpId="1" animBg="1"/>
      <p:bldP spid="29748" grpId="0" animBg="1"/>
      <p:bldP spid="29749" grpId="0" animBg="1"/>
      <p:bldP spid="297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7" descr="N3"/>
          <p:cNvPicPr>
            <a:picLocks noChangeAspect="1" noChangeArrowheads="1"/>
          </p:cNvPicPr>
          <p:nvPr/>
        </p:nvPicPr>
        <p:blipFill>
          <a:blip r:embed="rId2"/>
          <a:srcRect/>
          <a:stretch>
            <a:fillRect/>
          </a:stretch>
        </p:blipFill>
        <p:spPr bwMode="auto">
          <a:xfrm rot="-5400000">
            <a:off x="-472281" y="3901281"/>
            <a:ext cx="5791200" cy="122238"/>
          </a:xfrm>
          <a:prstGeom prst="rect">
            <a:avLst/>
          </a:prstGeom>
          <a:noFill/>
          <a:ln w="9525">
            <a:noFill/>
            <a:miter lim="800000"/>
            <a:headEnd/>
            <a:tailEnd/>
          </a:ln>
        </p:spPr>
      </p:pic>
      <p:sp>
        <p:nvSpPr>
          <p:cNvPr id="30735" name="AutoShape 15"/>
          <p:cNvSpPr>
            <a:spLocks noChangeArrowheads="1"/>
          </p:cNvSpPr>
          <p:nvPr/>
        </p:nvSpPr>
        <p:spPr bwMode="auto">
          <a:xfrm>
            <a:off x="2971800" y="1981200"/>
            <a:ext cx="4278313" cy="511175"/>
          </a:xfrm>
          <a:prstGeom prst="flowChartAlternateProcess">
            <a:avLst/>
          </a:prstGeom>
          <a:noFill/>
          <a:ln w="9525">
            <a:noFill/>
            <a:miter lim="800000"/>
            <a:headEnd/>
            <a:tailEnd/>
          </a:ln>
        </p:spPr>
        <p:txBody>
          <a:bodyPr>
            <a:spAutoFit/>
          </a:bodyPr>
          <a:lstStyle/>
          <a:p>
            <a:pPr eaLnBrk="1" hangingPunct="1">
              <a:spcBef>
                <a:spcPct val="50000"/>
              </a:spcBef>
            </a:pPr>
            <a:r>
              <a:rPr lang="en-US" sz="2400">
                <a:solidFill>
                  <a:srgbClr val="000000"/>
                </a:solidFill>
                <a:latin typeface="Arial" charset="0"/>
              </a:rPr>
              <a:t>+ Cá sống ở dưới nước.</a:t>
            </a:r>
          </a:p>
        </p:txBody>
      </p:sp>
      <p:sp>
        <p:nvSpPr>
          <p:cNvPr id="30736" name="Text Box 16"/>
          <p:cNvSpPr txBox="1">
            <a:spLocks noChangeArrowheads="1"/>
          </p:cNvSpPr>
          <p:nvPr/>
        </p:nvSpPr>
        <p:spPr bwMode="auto">
          <a:xfrm>
            <a:off x="2667000" y="1173163"/>
            <a:ext cx="5791200" cy="461962"/>
          </a:xfrm>
          <a:prstGeom prst="rect">
            <a:avLst/>
          </a:prstGeom>
          <a:noFill/>
          <a:ln w="9525">
            <a:noFill/>
            <a:miter lim="800000"/>
            <a:headEnd/>
            <a:tailEnd/>
          </a:ln>
        </p:spPr>
        <p:txBody>
          <a:bodyPr>
            <a:spAutoFit/>
          </a:bodyPr>
          <a:lstStyle/>
          <a:p>
            <a:pPr algn="ctr">
              <a:spcBef>
                <a:spcPct val="50000"/>
              </a:spcBef>
            </a:pPr>
            <a:r>
              <a:rPr lang="en-US" sz="2400">
                <a:solidFill>
                  <a:srgbClr val="FF0000"/>
                </a:solidFill>
                <a:latin typeface="Arial" charset="0"/>
              </a:rPr>
              <a:t>* </a:t>
            </a:r>
            <a:r>
              <a:rPr lang="en-US" sz="2400" u="sng">
                <a:solidFill>
                  <a:srgbClr val="FF0000"/>
                </a:solidFill>
                <a:latin typeface="Arial" charset="0"/>
              </a:rPr>
              <a:t>Kết luận</a:t>
            </a:r>
            <a:r>
              <a:rPr lang="en-US" sz="2400">
                <a:solidFill>
                  <a:srgbClr val="FF0000"/>
                </a:solidFill>
                <a:latin typeface="Arial" charset="0"/>
              </a:rPr>
              <a:t> :</a:t>
            </a:r>
          </a:p>
        </p:txBody>
      </p:sp>
      <p:sp>
        <p:nvSpPr>
          <p:cNvPr id="30738" name="AutoShape 18"/>
          <p:cNvSpPr>
            <a:spLocks noChangeArrowheads="1"/>
          </p:cNvSpPr>
          <p:nvPr/>
        </p:nvSpPr>
        <p:spPr bwMode="auto">
          <a:xfrm>
            <a:off x="2951163" y="2514600"/>
            <a:ext cx="6192837" cy="919163"/>
          </a:xfrm>
          <a:prstGeom prst="flowChartAlternateProcess">
            <a:avLst/>
          </a:prstGeom>
          <a:noFill/>
          <a:ln w="9525">
            <a:noFill/>
            <a:miter lim="800000"/>
            <a:headEnd/>
            <a:tailEnd/>
          </a:ln>
        </p:spPr>
        <p:txBody>
          <a:bodyPr>
            <a:spAutoFit/>
          </a:bodyPr>
          <a:lstStyle/>
          <a:p>
            <a:pPr algn="just" eaLnBrk="1" hangingPunct="1">
              <a:spcBef>
                <a:spcPct val="50000"/>
              </a:spcBef>
            </a:pPr>
            <a:r>
              <a:rPr lang="en-US" sz="2400">
                <a:solidFill>
                  <a:srgbClr val="000000"/>
                </a:solidFill>
                <a:latin typeface="Arial" charset="0"/>
              </a:rPr>
              <a:t>+ Cơ thể cá có : Đầu, mình, đuôi. Phần lớn có vẩy và vây.</a:t>
            </a:r>
          </a:p>
        </p:txBody>
      </p:sp>
      <p:sp>
        <p:nvSpPr>
          <p:cNvPr id="30739" name="AutoShape 19"/>
          <p:cNvSpPr>
            <a:spLocks noChangeArrowheads="1"/>
          </p:cNvSpPr>
          <p:nvPr/>
        </p:nvSpPr>
        <p:spPr bwMode="auto">
          <a:xfrm>
            <a:off x="2971800" y="3581400"/>
            <a:ext cx="5535613" cy="511175"/>
          </a:xfrm>
          <a:prstGeom prst="flowChartAlternateProcess">
            <a:avLst/>
          </a:prstGeom>
          <a:noFill/>
          <a:ln w="9525">
            <a:noFill/>
            <a:miter lim="800000"/>
            <a:headEnd/>
            <a:tailEnd/>
          </a:ln>
        </p:spPr>
        <p:txBody>
          <a:bodyPr>
            <a:spAutoFit/>
          </a:bodyPr>
          <a:lstStyle/>
          <a:p>
            <a:pPr eaLnBrk="1" hangingPunct="1">
              <a:spcBef>
                <a:spcPct val="50000"/>
              </a:spcBef>
            </a:pPr>
            <a:r>
              <a:rPr lang="en-US" sz="2400">
                <a:solidFill>
                  <a:srgbClr val="000000"/>
                </a:solidFill>
                <a:latin typeface="Arial" charset="0"/>
              </a:rPr>
              <a:t>+ Cá thở bằng mang.</a:t>
            </a:r>
          </a:p>
        </p:txBody>
      </p:sp>
      <p:sp>
        <p:nvSpPr>
          <p:cNvPr id="30740" name="AutoShape 20"/>
          <p:cNvSpPr>
            <a:spLocks noChangeArrowheads="1"/>
          </p:cNvSpPr>
          <p:nvPr/>
        </p:nvSpPr>
        <p:spPr bwMode="auto">
          <a:xfrm>
            <a:off x="2951163" y="4246563"/>
            <a:ext cx="5583237" cy="919162"/>
          </a:xfrm>
          <a:prstGeom prst="flowChartAlternateProcess">
            <a:avLst/>
          </a:prstGeom>
          <a:noFill/>
          <a:ln w="9525">
            <a:noFill/>
            <a:miter lim="800000"/>
            <a:headEnd/>
            <a:tailEnd/>
          </a:ln>
        </p:spPr>
        <p:txBody>
          <a:bodyPr>
            <a:spAutoFit/>
          </a:bodyPr>
          <a:lstStyle/>
          <a:p>
            <a:pPr eaLnBrk="1" hangingPunct="1">
              <a:spcBef>
                <a:spcPct val="50000"/>
              </a:spcBef>
            </a:pPr>
            <a:r>
              <a:rPr lang="en-US" sz="2400">
                <a:solidFill>
                  <a:srgbClr val="000000"/>
                </a:solidFill>
                <a:latin typeface="Arial" charset="0"/>
              </a:rPr>
              <a:t>+ Cá là loài động vật có xương sống. </a:t>
            </a:r>
          </a:p>
        </p:txBody>
      </p:sp>
      <p:pic>
        <p:nvPicPr>
          <p:cNvPr id="14344" name="Picture 22" descr="dolphins"/>
          <p:cNvPicPr>
            <a:picLocks noChangeAspect="1" noChangeArrowheads="1" noCrop="1"/>
          </p:cNvPicPr>
          <p:nvPr/>
        </p:nvPicPr>
        <p:blipFill>
          <a:blip r:embed="rId3"/>
          <a:srcRect/>
          <a:stretch>
            <a:fillRect/>
          </a:stretch>
        </p:blipFill>
        <p:spPr bwMode="auto">
          <a:xfrm>
            <a:off x="4648200" y="5791200"/>
            <a:ext cx="2133600" cy="852488"/>
          </a:xfrm>
          <a:prstGeom prst="rect">
            <a:avLst/>
          </a:prstGeom>
          <a:noFill/>
          <a:ln w="9525">
            <a:noFill/>
            <a:miter lim="800000"/>
            <a:headEnd/>
            <a:tailEnd/>
          </a:ln>
        </p:spPr>
      </p:pic>
      <p:pic>
        <p:nvPicPr>
          <p:cNvPr id="14345" name="Picture 23" descr="dolphins"/>
          <p:cNvPicPr>
            <a:picLocks noChangeAspect="1" noChangeArrowheads="1" noCrop="1"/>
          </p:cNvPicPr>
          <p:nvPr/>
        </p:nvPicPr>
        <p:blipFill>
          <a:blip r:embed="rId3"/>
          <a:srcRect/>
          <a:stretch>
            <a:fillRect/>
          </a:stretch>
        </p:blipFill>
        <p:spPr bwMode="auto">
          <a:xfrm>
            <a:off x="2667000" y="5257800"/>
            <a:ext cx="3200400" cy="1279525"/>
          </a:xfrm>
          <a:prstGeom prst="rect">
            <a:avLst/>
          </a:prstGeom>
          <a:noFill/>
          <a:ln w="9525">
            <a:noFill/>
            <a:miter lim="800000"/>
            <a:headEnd/>
            <a:tailEnd/>
          </a:ln>
        </p:spPr>
      </p:pic>
      <p:sp>
        <p:nvSpPr>
          <p:cNvPr id="14346" name="Rectangle 24"/>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400" b="0">
              <a:latin typeface="Arial" charset="0"/>
            </a:endParaRPr>
          </a:p>
        </p:txBody>
      </p:sp>
      <p:sp>
        <p:nvSpPr>
          <p:cNvPr id="14347" name="Rectangle 25">
            <a:hlinkClick r:id="rId4"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400">
                <a:solidFill>
                  <a:srgbClr val="FFFF00"/>
                </a:solidFill>
                <a:latin typeface="Arial" charset="0"/>
              </a:rPr>
              <a:t>A. Trò chơi</a:t>
            </a:r>
          </a:p>
        </p:txBody>
      </p:sp>
      <p:sp>
        <p:nvSpPr>
          <p:cNvPr id="14348" name="Rectangle 26">
            <a:hlinkClick r:id="rId5"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B. B</a:t>
            </a:r>
            <a:r>
              <a:rPr lang="en-US" sz="1400">
                <a:solidFill>
                  <a:srgbClr val="FFFF00"/>
                </a:solidFill>
                <a:latin typeface="Arial" charset="0"/>
              </a:rPr>
              <a:t>ài mới : Cá</a:t>
            </a:r>
          </a:p>
        </p:txBody>
      </p:sp>
      <p:sp>
        <p:nvSpPr>
          <p:cNvPr id="14349" name="Rectangle 27">
            <a:hlinkClick r:id="rId6"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400" u="sng">
                <a:solidFill>
                  <a:srgbClr val="FFFF00"/>
                </a:solidFill>
                <a:latin typeface="Arial" charset="0"/>
              </a:rPr>
              <a:t>Hoạt động 1</a:t>
            </a:r>
            <a:r>
              <a:rPr lang="en-US" sz="1400">
                <a:solidFill>
                  <a:srgbClr val="FFFF00"/>
                </a:solidFill>
                <a:latin typeface="Arial" charset="0"/>
              </a:rPr>
              <a:t> :</a:t>
            </a:r>
          </a:p>
          <a:p>
            <a:pPr algn="ctr" eaLnBrk="1" hangingPunct="1"/>
            <a:r>
              <a:rPr lang="en-US" sz="1400">
                <a:solidFill>
                  <a:srgbClr val="FFFF00"/>
                </a:solidFill>
                <a:latin typeface="Arial" charset="0"/>
              </a:rPr>
              <a:t>Các bộ phận bên </a:t>
            </a:r>
          </a:p>
          <a:p>
            <a:pPr algn="ctr" eaLnBrk="1" hangingPunct="1"/>
            <a:r>
              <a:rPr lang="en-US" sz="1400">
                <a:solidFill>
                  <a:srgbClr val="FFFF00"/>
                </a:solidFill>
                <a:latin typeface="Arial" charset="0"/>
              </a:rPr>
              <a:t>ngoài cơ thể cá</a:t>
            </a:r>
          </a:p>
        </p:txBody>
      </p:sp>
      <p:sp>
        <p:nvSpPr>
          <p:cNvPr id="14350" name="Rectangle 28">
            <a:hlinkClick r:id="rId7"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400" u="sng">
                <a:solidFill>
                  <a:srgbClr val="FFFF00"/>
                </a:solidFill>
                <a:latin typeface="Arial" charset="0"/>
              </a:rPr>
              <a:t>Hoạt động 2</a:t>
            </a:r>
            <a:r>
              <a:rPr lang="en-US" sz="1400">
                <a:solidFill>
                  <a:srgbClr val="FFFF00"/>
                </a:solidFill>
                <a:latin typeface="Arial" charset="0"/>
              </a:rPr>
              <a:t> :</a:t>
            </a:r>
          </a:p>
          <a:p>
            <a:pPr algn="ctr" eaLnBrk="1" hangingPunct="1"/>
            <a:r>
              <a:rPr lang="en-US" sz="1400">
                <a:solidFill>
                  <a:srgbClr val="FFFF00"/>
                </a:solidFill>
                <a:latin typeface="Arial" charset="0"/>
              </a:rPr>
              <a:t>Sự phong phú, đa </a:t>
            </a:r>
          </a:p>
          <a:p>
            <a:pPr algn="ctr" eaLnBrk="1" hangingPunct="1"/>
            <a:r>
              <a:rPr lang="en-US" sz="1400">
                <a:solidFill>
                  <a:srgbClr val="FFFF00"/>
                </a:solidFill>
                <a:latin typeface="Arial" charset="0"/>
              </a:rPr>
              <a:t>dạng của cá</a:t>
            </a:r>
          </a:p>
        </p:txBody>
      </p:sp>
      <p:sp>
        <p:nvSpPr>
          <p:cNvPr id="14351" name="Rectangle 29">
            <a:hlinkClick r:id="rId8"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400" u="sng">
                <a:solidFill>
                  <a:srgbClr val="FFFF00"/>
                </a:solidFill>
                <a:latin typeface="Arial" charset="0"/>
              </a:rPr>
              <a:t>Hoạt động 3</a:t>
            </a:r>
            <a:r>
              <a:rPr lang="en-US" sz="1400">
                <a:solidFill>
                  <a:srgbClr val="FFFF00"/>
                </a:solidFill>
                <a:latin typeface="Arial" charset="0"/>
              </a:rPr>
              <a:t> a:</a:t>
            </a:r>
          </a:p>
          <a:p>
            <a:pPr algn="ctr" eaLnBrk="1" hangingPunct="1"/>
            <a:r>
              <a:rPr lang="en-US" sz="1400">
                <a:solidFill>
                  <a:srgbClr val="FFFF00"/>
                </a:solidFill>
                <a:latin typeface="Arial" charset="0"/>
              </a:rPr>
              <a:t>Ích lợi của cá</a:t>
            </a:r>
          </a:p>
        </p:txBody>
      </p:sp>
      <p:sp>
        <p:nvSpPr>
          <p:cNvPr id="14352" name="Rectangle 30">
            <a:hlinkClick r:id="rId9"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400" u="sng">
                <a:solidFill>
                  <a:srgbClr val="FFFF00"/>
                </a:solidFill>
                <a:latin typeface="Arial" charset="0"/>
              </a:rPr>
              <a:t>Hoạt động 3b</a:t>
            </a:r>
            <a:r>
              <a:rPr lang="en-US" sz="1400">
                <a:solidFill>
                  <a:srgbClr val="FFFF00"/>
                </a:solidFill>
                <a:latin typeface="Arial" charset="0"/>
              </a:rPr>
              <a:t> :</a:t>
            </a:r>
          </a:p>
          <a:p>
            <a:pPr algn="ctr" eaLnBrk="1" hangingPunct="1"/>
            <a:r>
              <a:rPr lang="en-US" sz="1400">
                <a:solidFill>
                  <a:srgbClr val="FFFF00"/>
                </a:solidFill>
                <a:latin typeface="Arial" charset="0"/>
              </a:rPr>
              <a:t>Ích lợi của cá</a:t>
            </a:r>
          </a:p>
        </p:txBody>
      </p:sp>
      <p:sp>
        <p:nvSpPr>
          <p:cNvPr id="14353" name="Rectangle 31">
            <a:hlinkClick r:id="rId10"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400" u="sng">
                <a:solidFill>
                  <a:srgbClr val="FFFF00"/>
                </a:solidFill>
                <a:latin typeface="Arial" charset="0"/>
              </a:rPr>
              <a:t>Hoạt động 3c</a:t>
            </a:r>
            <a:r>
              <a:rPr lang="en-US" sz="1400">
                <a:solidFill>
                  <a:srgbClr val="FFFF00"/>
                </a:solidFill>
                <a:latin typeface="Arial" charset="0"/>
              </a:rPr>
              <a:t> :</a:t>
            </a:r>
          </a:p>
          <a:p>
            <a:pPr algn="ctr" eaLnBrk="1" hangingPunct="1"/>
            <a:r>
              <a:rPr lang="en-US" sz="1400">
                <a:solidFill>
                  <a:srgbClr val="FFFF00"/>
                </a:solidFill>
                <a:latin typeface="Arial" charset="0"/>
              </a:rPr>
              <a:t>Ích lợi của cá</a:t>
            </a:r>
          </a:p>
        </p:txBody>
      </p:sp>
      <p:sp>
        <p:nvSpPr>
          <p:cNvPr id="14354" name="Rectangle 32">
            <a:hlinkClick r:id="rId11"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400" u="sng">
                <a:solidFill>
                  <a:srgbClr val="FFFF00"/>
                </a:solidFill>
                <a:latin typeface="Arial" charset="0"/>
              </a:rPr>
              <a:t>Hoạt động 4</a:t>
            </a:r>
            <a:r>
              <a:rPr lang="en-US" sz="1400">
                <a:solidFill>
                  <a:srgbClr val="FFFF00"/>
                </a:solidFill>
                <a:latin typeface="Arial" charset="0"/>
              </a:rPr>
              <a:t> :</a:t>
            </a:r>
          </a:p>
          <a:p>
            <a:pPr algn="ctr" eaLnBrk="1" hangingPunct="1"/>
            <a:r>
              <a:rPr lang="en-US" sz="1400">
                <a:solidFill>
                  <a:srgbClr val="FFFF00"/>
                </a:solidFill>
                <a:latin typeface="Arial" charset="0"/>
              </a:rPr>
              <a:t>Củng cố, dặn dò</a:t>
            </a:r>
          </a:p>
        </p:txBody>
      </p:sp>
      <p:pic>
        <p:nvPicPr>
          <p:cNvPr id="14355" name="Picture 33" descr="dolphins"/>
          <p:cNvPicPr>
            <a:picLocks noChangeAspect="1" noChangeArrowheads="1" noCrop="1"/>
          </p:cNvPicPr>
          <p:nvPr/>
        </p:nvPicPr>
        <p:blipFill>
          <a:blip r:embed="rId3"/>
          <a:srcRect/>
          <a:stretch>
            <a:fillRect/>
          </a:stretch>
        </p:blipFill>
        <p:spPr bwMode="auto">
          <a:xfrm>
            <a:off x="5791200" y="5349875"/>
            <a:ext cx="3200400" cy="1279525"/>
          </a:xfrm>
          <a:prstGeom prst="rect">
            <a:avLst/>
          </a:prstGeom>
          <a:noFill/>
          <a:ln w="9525">
            <a:noFill/>
            <a:miter lim="800000"/>
            <a:headEnd/>
            <a:tailEnd/>
          </a:ln>
        </p:spPr>
      </p:pic>
      <p:sp>
        <p:nvSpPr>
          <p:cNvPr id="14356" name="WordArt 22"/>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sz="2800"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0736"/>
                                        </p:tgtEl>
                                        <p:attrNameLst>
                                          <p:attrName>style.visibility</p:attrName>
                                        </p:attrNameLst>
                                      </p:cBhvr>
                                      <p:to>
                                        <p:strVal val="visible"/>
                                      </p:to>
                                    </p:set>
                                    <p:animEffect transition="in" filter="box(out)">
                                      <p:cBhvr>
                                        <p:cTn id="7" dur="500"/>
                                        <p:tgtEl>
                                          <p:spTgt spid="307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35"/>
                                        </p:tgtEl>
                                        <p:attrNameLst>
                                          <p:attrName>style.visibility</p:attrName>
                                        </p:attrNameLst>
                                      </p:cBhvr>
                                      <p:to>
                                        <p:strVal val="visible"/>
                                      </p:to>
                                    </p:set>
                                    <p:animEffect transition="in" filter="box(in)">
                                      <p:cBhvr>
                                        <p:cTn id="12" dur="500"/>
                                        <p:tgtEl>
                                          <p:spTgt spid="3073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38"/>
                                        </p:tgtEl>
                                        <p:attrNameLst>
                                          <p:attrName>style.visibility</p:attrName>
                                        </p:attrNameLst>
                                      </p:cBhvr>
                                      <p:to>
                                        <p:strVal val="visible"/>
                                      </p:to>
                                    </p:set>
                                    <p:animEffect transition="in" filter="box(in)">
                                      <p:cBhvr>
                                        <p:cTn id="17" dur="500"/>
                                        <p:tgtEl>
                                          <p:spTgt spid="307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39"/>
                                        </p:tgtEl>
                                        <p:attrNameLst>
                                          <p:attrName>style.visibility</p:attrName>
                                        </p:attrNameLst>
                                      </p:cBhvr>
                                      <p:to>
                                        <p:strVal val="visible"/>
                                      </p:to>
                                    </p:set>
                                    <p:animEffect transition="in" filter="box(in)">
                                      <p:cBhvr>
                                        <p:cTn id="22" dur="500"/>
                                        <p:tgtEl>
                                          <p:spTgt spid="307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740"/>
                                        </p:tgtEl>
                                        <p:attrNameLst>
                                          <p:attrName>style.visibility</p:attrName>
                                        </p:attrNameLst>
                                      </p:cBhvr>
                                      <p:to>
                                        <p:strVal val="visible"/>
                                      </p:to>
                                    </p:set>
                                    <p:animEffect transition="in" filter="box(in)">
                                      <p:cBhvr>
                                        <p:cTn id="27" dur="500"/>
                                        <p:tgtEl>
                                          <p:spTgt spid="3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5" grpId="0"/>
      <p:bldP spid="30736" grpId="0"/>
      <p:bldP spid="30738" grpId="0"/>
      <p:bldP spid="30739" grpId="0"/>
      <p:bldP spid="3074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 descr="N3"/>
          <p:cNvPicPr>
            <a:picLocks noChangeAspect="1" noChangeArrowheads="1"/>
          </p:cNvPicPr>
          <p:nvPr/>
        </p:nvPicPr>
        <p:blipFill>
          <a:blip r:embed="rId2"/>
          <a:srcRect/>
          <a:stretch>
            <a:fillRect/>
          </a:stretch>
        </p:blipFill>
        <p:spPr bwMode="auto">
          <a:xfrm rot="-5400000">
            <a:off x="-472281" y="3901281"/>
            <a:ext cx="5791200" cy="122238"/>
          </a:xfrm>
          <a:prstGeom prst="rect">
            <a:avLst/>
          </a:prstGeom>
          <a:noFill/>
          <a:ln w="9525">
            <a:noFill/>
            <a:miter lim="800000"/>
            <a:headEnd/>
            <a:tailEnd/>
          </a:ln>
        </p:spPr>
      </p:pic>
      <p:sp>
        <p:nvSpPr>
          <p:cNvPr id="32784" name="Text Box 16"/>
          <p:cNvSpPr txBox="1">
            <a:spLocks noChangeArrowheads="1"/>
          </p:cNvSpPr>
          <p:nvPr/>
        </p:nvSpPr>
        <p:spPr bwMode="auto">
          <a:xfrm>
            <a:off x="2667000" y="1173163"/>
            <a:ext cx="6324600" cy="523875"/>
          </a:xfrm>
          <a:prstGeom prst="rect">
            <a:avLst/>
          </a:prstGeom>
          <a:noFill/>
          <a:ln w="9525">
            <a:noFill/>
            <a:miter lim="800000"/>
            <a:headEnd/>
            <a:tailEnd/>
          </a:ln>
        </p:spPr>
        <p:txBody>
          <a:bodyPr>
            <a:spAutoFit/>
          </a:bodyPr>
          <a:lstStyle/>
          <a:p>
            <a:pPr algn="ctr">
              <a:spcBef>
                <a:spcPct val="50000"/>
              </a:spcBef>
            </a:pPr>
            <a:r>
              <a:rPr lang="en-US" sz="2800">
                <a:solidFill>
                  <a:srgbClr val="000000"/>
                </a:solidFill>
                <a:latin typeface="Arial" charset="0"/>
              </a:rPr>
              <a:t>* </a:t>
            </a:r>
            <a:r>
              <a:rPr lang="en-US" sz="2800" u="sng">
                <a:solidFill>
                  <a:srgbClr val="000000"/>
                </a:solidFill>
                <a:latin typeface="Arial" charset="0"/>
              </a:rPr>
              <a:t>Sự phong phú, đa dạng của cá </a:t>
            </a:r>
            <a:r>
              <a:rPr lang="en-US" sz="2800">
                <a:solidFill>
                  <a:srgbClr val="000000"/>
                </a:solidFill>
                <a:latin typeface="Arial" charset="0"/>
              </a:rPr>
              <a:t>:</a:t>
            </a:r>
          </a:p>
        </p:txBody>
      </p:sp>
      <p:pic>
        <p:nvPicPr>
          <p:cNvPr id="32791" name="Picture 23" descr="ẢNH 18"/>
          <p:cNvPicPr>
            <a:picLocks noChangeAspect="1" noChangeArrowheads="1"/>
          </p:cNvPicPr>
          <p:nvPr/>
        </p:nvPicPr>
        <p:blipFill>
          <a:blip r:embed="rId3"/>
          <a:srcRect/>
          <a:stretch>
            <a:fillRect/>
          </a:stretch>
        </p:blipFill>
        <p:spPr bwMode="auto">
          <a:xfrm>
            <a:off x="7448550" y="1981200"/>
            <a:ext cx="1647825" cy="1676400"/>
          </a:xfrm>
          <a:prstGeom prst="rect">
            <a:avLst/>
          </a:prstGeom>
          <a:noFill/>
          <a:ln w="9525">
            <a:noFill/>
            <a:miter lim="800000"/>
            <a:headEnd/>
            <a:tailEnd/>
          </a:ln>
        </p:spPr>
      </p:pic>
      <p:pic>
        <p:nvPicPr>
          <p:cNvPr id="32792" name="Picture 24" descr="ẢNH7"/>
          <p:cNvPicPr>
            <a:picLocks noChangeAspect="1" noChangeArrowheads="1"/>
          </p:cNvPicPr>
          <p:nvPr/>
        </p:nvPicPr>
        <p:blipFill>
          <a:blip r:embed="rId4"/>
          <a:srcRect/>
          <a:stretch>
            <a:fillRect/>
          </a:stretch>
        </p:blipFill>
        <p:spPr bwMode="auto">
          <a:xfrm>
            <a:off x="5867400" y="1981200"/>
            <a:ext cx="1524000" cy="1671638"/>
          </a:xfrm>
          <a:prstGeom prst="rect">
            <a:avLst/>
          </a:prstGeom>
          <a:noFill/>
          <a:ln w="9525">
            <a:noFill/>
            <a:miter lim="800000"/>
            <a:headEnd/>
            <a:tailEnd/>
          </a:ln>
        </p:spPr>
      </p:pic>
      <p:pic>
        <p:nvPicPr>
          <p:cNvPr id="32793" name="Picture 25" descr="ẢNH 9"/>
          <p:cNvPicPr>
            <a:picLocks noChangeAspect="1" noChangeArrowheads="1"/>
          </p:cNvPicPr>
          <p:nvPr/>
        </p:nvPicPr>
        <p:blipFill>
          <a:blip r:embed="rId5"/>
          <a:srcRect/>
          <a:stretch>
            <a:fillRect/>
          </a:stretch>
        </p:blipFill>
        <p:spPr bwMode="auto">
          <a:xfrm>
            <a:off x="2540000" y="4495800"/>
            <a:ext cx="1585913" cy="1711325"/>
          </a:xfrm>
          <a:prstGeom prst="rect">
            <a:avLst/>
          </a:prstGeom>
          <a:noFill/>
          <a:ln w="9525">
            <a:noFill/>
            <a:miter lim="800000"/>
            <a:headEnd/>
            <a:tailEnd/>
          </a:ln>
        </p:spPr>
      </p:pic>
      <p:pic>
        <p:nvPicPr>
          <p:cNvPr id="32794" name="Picture 26" descr="ẢNH 14"/>
          <p:cNvPicPr>
            <a:picLocks noChangeAspect="1" noChangeArrowheads="1"/>
          </p:cNvPicPr>
          <p:nvPr/>
        </p:nvPicPr>
        <p:blipFill>
          <a:blip r:embed="rId6"/>
          <a:srcRect/>
          <a:stretch>
            <a:fillRect/>
          </a:stretch>
        </p:blipFill>
        <p:spPr bwMode="auto">
          <a:xfrm>
            <a:off x="4267200" y="1981200"/>
            <a:ext cx="1524000" cy="1676400"/>
          </a:xfrm>
          <a:prstGeom prst="rect">
            <a:avLst/>
          </a:prstGeom>
          <a:noFill/>
          <a:ln w="9525">
            <a:noFill/>
            <a:miter lim="800000"/>
            <a:headEnd/>
            <a:tailEnd/>
          </a:ln>
        </p:spPr>
      </p:pic>
      <p:pic>
        <p:nvPicPr>
          <p:cNvPr id="32795" name="Picture 27" descr="Scan10011"/>
          <p:cNvPicPr>
            <a:picLocks noChangeAspect="1" noChangeArrowheads="1"/>
          </p:cNvPicPr>
          <p:nvPr/>
        </p:nvPicPr>
        <p:blipFill>
          <a:blip r:embed="rId7"/>
          <a:srcRect/>
          <a:stretch>
            <a:fillRect/>
          </a:stretch>
        </p:blipFill>
        <p:spPr bwMode="auto">
          <a:xfrm>
            <a:off x="4187825" y="4530725"/>
            <a:ext cx="1552575" cy="1676400"/>
          </a:xfrm>
          <a:prstGeom prst="rect">
            <a:avLst/>
          </a:prstGeom>
          <a:noFill/>
          <a:ln w="9525">
            <a:noFill/>
            <a:miter lim="800000"/>
            <a:headEnd/>
            <a:tailEnd/>
          </a:ln>
        </p:spPr>
      </p:pic>
      <p:pic>
        <p:nvPicPr>
          <p:cNvPr id="32796" name="Picture 28" descr="Scan10010"/>
          <p:cNvPicPr>
            <a:picLocks noChangeAspect="1" noChangeArrowheads="1"/>
          </p:cNvPicPr>
          <p:nvPr/>
        </p:nvPicPr>
        <p:blipFill>
          <a:blip r:embed="rId8"/>
          <a:srcRect/>
          <a:stretch>
            <a:fillRect/>
          </a:stretch>
        </p:blipFill>
        <p:spPr bwMode="auto">
          <a:xfrm>
            <a:off x="2527300" y="1981200"/>
            <a:ext cx="1676400" cy="1676400"/>
          </a:xfrm>
          <a:prstGeom prst="rect">
            <a:avLst/>
          </a:prstGeom>
          <a:noFill/>
          <a:ln w="9525">
            <a:noFill/>
            <a:miter lim="800000"/>
            <a:headEnd/>
            <a:tailEnd/>
          </a:ln>
        </p:spPr>
      </p:pic>
      <p:pic>
        <p:nvPicPr>
          <p:cNvPr id="32797" name="Picture 29" descr="Scan10009"/>
          <p:cNvPicPr>
            <a:picLocks noChangeAspect="1" noChangeArrowheads="1"/>
          </p:cNvPicPr>
          <p:nvPr/>
        </p:nvPicPr>
        <p:blipFill>
          <a:blip r:embed="rId9"/>
          <a:srcRect/>
          <a:stretch>
            <a:fillRect/>
          </a:stretch>
        </p:blipFill>
        <p:spPr bwMode="auto">
          <a:xfrm>
            <a:off x="7496175" y="4530725"/>
            <a:ext cx="1571625" cy="1670050"/>
          </a:xfrm>
          <a:prstGeom prst="rect">
            <a:avLst/>
          </a:prstGeom>
          <a:noFill/>
          <a:ln w="9525">
            <a:noFill/>
            <a:miter lim="800000"/>
            <a:headEnd/>
            <a:tailEnd/>
          </a:ln>
        </p:spPr>
      </p:pic>
      <p:pic>
        <p:nvPicPr>
          <p:cNvPr id="32798" name="Picture 30" descr="Scan10004"/>
          <p:cNvPicPr>
            <a:picLocks noChangeAspect="1" noChangeArrowheads="1"/>
          </p:cNvPicPr>
          <p:nvPr/>
        </p:nvPicPr>
        <p:blipFill>
          <a:blip r:embed="rId10"/>
          <a:srcRect/>
          <a:stretch>
            <a:fillRect/>
          </a:stretch>
        </p:blipFill>
        <p:spPr bwMode="auto">
          <a:xfrm>
            <a:off x="5794375" y="4530725"/>
            <a:ext cx="1666875" cy="1684338"/>
          </a:xfrm>
          <a:prstGeom prst="rect">
            <a:avLst/>
          </a:prstGeom>
          <a:noFill/>
          <a:ln w="9525">
            <a:noFill/>
            <a:miter lim="800000"/>
            <a:headEnd/>
            <a:tailEnd/>
          </a:ln>
        </p:spPr>
      </p:pic>
      <p:sp>
        <p:nvSpPr>
          <p:cNvPr id="32799" name="AutoShape 31"/>
          <p:cNvSpPr>
            <a:spLocks noChangeArrowheads="1"/>
          </p:cNvSpPr>
          <p:nvPr/>
        </p:nvSpPr>
        <p:spPr bwMode="auto">
          <a:xfrm>
            <a:off x="2590800" y="3429000"/>
            <a:ext cx="5562600" cy="1219200"/>
          </a:xfrm>
          <a:prstGeom prst="wedgeEllipseCallout">
            <a:avLst>
              <a:gd name="adj1" fmla="val 52199"/>
              <a:gd name="adj2" fmla="val 9764"/>
            </a:avLst>
          </a:prstGeom>
          <a:solidFill>
            <a:srgbClr val="FF99CC"/>
          </a:solidFill>
          <a:ln w="9525">
            <a:solidFill>
              <a:schemeClr val="tx1"/>
            </a:solidFill>
            <a:miter lim="800000"/>
            <a:headEnd/>
            <a:tailEnd/>
          </a:ln>
        </p:spPr>
        <p:txBody>
          <a:bodyPr/>
          <a:lstStyle/>
          <a:p>
            <a:pPr algn="ctr"/>
            <a:r>
              <a:rPr lang="en-US" sz="1800">
                <a:solidFill>
                  <a:srgbClr val="003399"/>
                </a:solidFill>
                <a:latin typeface="Arial" charset="0"/>
              </a:rPr>
              <a:t>Nhận xét về sự khác nhau của các loài cá : Màu sắc? Hình dạng? Các bộ phận bên ngoài? </a:t>
            </a:r>
          </a:p>
        </p:txBody>
      </p:sp>
      <p:pic>
        <p:nvPicPr>
          <p:cNvPr id="32800" name="Picture 32" descr="zeichen10">
            <a:hlinkClick r:id="rId11" highlightClick="1"/>
            <a:hlinkHover r:id="" action="ppaction://noaction" highlightClick="1"/>
          </p:cNvPr>
          <p:cNvPicPr>
            <a:picLocks noChangeAspect="1" noChangeArrowheads="1" noCrop="1"/>
          </p:cNvPicPr>
          <p:nvPr/>
        </p:nvPicPr>
        <p:blipFill>
          <a:blip r:embed="rId12"/>
          <a:srcRect/>
          <a:stretch>
            <a:fillRect/>
          </a:stretch>
        </p:blipFill>
        <p:spPr bwMode="auto">
          <a:xfrm>
            <a:off x="7924800" y="3435350"/>
            <a:ext cx="1219200" cy="1193800"/>
          </a:xfrm>
          <a:prstGeom prst="rect">
            <a:avLst/>
          </a:prstGeom>
          <a:noFill/>
          <a:ln w="9525">
            <a:noFill/>
            <a:miter lim="800000"/>
            <a:headEnd/>
            <a:tailEnd/>
          </a:ln>
        </p:spPr>
      </p:pic>
      <p:sp>
        <p:nvSpPr>
          <p:cNvPr id="15374" name="Rectangle 33"/>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5375" name="Rectangle 34">
            <a:hlinkClick r:id="rId13"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15376" name="Rectangle 35">
            <a:hlinkClick r:id="rId14"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15377" name="Rectangle 36">
            <a:hlinkClick r:id="rId15"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5378" name="Rectangle 37">
            <a:hlinkClick r:id="rId16"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5379" name="Rectangle 38">
            <a:hlinkClick r:id="rId17"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15380" name="Rectangle 39">
            <a:hlinkClick r:id="rId18"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5381" name="Rectangle 40">
            <a:hlinkClick r:id="rId19"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5382" name="Rectangle 41">
            <a:hlinkClick r:id="rId20"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sp>
        <p:nvSpPr>
          <p:cNvPr id="15383" name="WordArt 25"/>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2784"/>
                                        </p:tgtEl>
                                        <p:attrNameLst>
                                          <p:attrName>style.visibility</p:attrName>
                                        </p:attrNameLst>
                                      </p:cBhvr>
                                      <p:to>
                                        <p:strVal val="visible"/>
                                      </p:to>
                                    </p:set>
                                    <p:animEffect transition="in" filter="box(out)">
                                      <p:cBhvr>
                                        <p:cTn id="7" dur="500"/>
                                        <p:tgtEl>
                                          <p:spTgt spid="32784"/>
                                        </p:tgtEl>
                                      </p:cBhvr>
                                    </p:animEffect>
                                  </p:childTnLst>
                                </p:cTn>
                              </p:par>
                              <p:par>
                                <p:cTn id="8" presetID="6" presetClass="entr" presetSubtype="32" fill="hold" nodeType="withEffect">
                                  <p:stCondLst>
                                    <p:cond delay="0"/>
                                  </p:stCondLst>
                                  <p:childTnLst>
                                    <p:set>
                                      <p:cBhvr>
                                        <p:cTn id="9" dur="1" fill="hold">
                                          <p:stCondLst>
                                            <p:cond delay="0"/>
                                          </p:stCondLst>
                                        </p:cTn>
                                        <p:tgtEl>
                                          <p:spTgt spid="32796"/>
                                        </p:tgtEl>
                                        <p:attrNameLst>
                                          <p:attrName>style.visibility</p:attrName>
                                        </p:attrNameLst>
                                      </p:cBhvr>
                                      <p:to>
                                        <p:strVal val="visible"/>
                                      </p:to>
                                    </p:set>
                                    <p:animEffect transition="in" filter="circle(out)">
                                      <p:cBhvr>
                                        <p:cTn id="10" dur="2000"/>
                                        <p:tgtEl>
                                          <p:spTgt spid="32796"/>
                                        </p:tgtEl>
                                      </p:cBhvr>
                                    </p:animEffect>
                                  </p:childTnLst>
                                </p:cTn>
                              </p:par>
                              <p:par>
                                <p:cTn id="11" presetID="6" presetClass="entr" presetSubtype="32" fill="hold" nodeType="withEffect">
                                  <p:stCondLst>
                                    <p:cond delay="0"/>
                                  </p:stCondLst>
                                  <p:childTnLst>
                                    <p:set>
                                      <p:cBhvr>
                                        <p:cTn id="12" dur="1" fill="hold">
                                          <p:stCondLst>
                                            <p:cond delay="0"/>
                                          </p:stCondLst>
                                        </p:cTn>
                                        <p:tgtEl>
                                          <p:spTgt spid="32794"/>
                                        </p:tgtEl>
                                        <p:attrNameLst>
                                          <p:attrName>style.visibility</p:attrName>
                                        </p:attrNameLst>
                                      </p:cBhvr>
                                      <p:to>
                                        <p:strVal val="visible"/>
                                      </p:to>
                                    </p:set>
                                    <p:animEffect transition="in" filter="circle(out)">
                                      <p:cBhvr>
                                        <p:cTn id="13" dur="2000"/>
                                        <p:tgtEl>
                                          <p:spTgt spid="32794"/>
                                        </p:tgtEl>
                                      </p:cBhvr>
                                    </p:animEffect>
                                  </p:childTnLst>
                                </p:cTn>
                              </p:par>
                              <p:par>
                                <p:cTn id="14" presetID="6" presetClass="entr" presetSubtype="32" fill="hold" nodeType="withEffect">
                                  <p:stCondLst>
                                    <p:cond delay="0"/>
                                  </p:stCondLst>
                                  <p:childTnLst>
                                    <p:set>
                                      <p:cBhvr>
                                        <p:cTn id="15" dur="1" fill="hold">
                                          <p:stCondLst>
                                            <p:cond delay="0"/>
                                          </p:stCondLst>
                                        </p:cTn>
                                        <p:tgtEl>
                                          <p:spTgt spid="32792"/>
                                        </p:tgtEl>
                                        <p:attrNameLst>
                                          <p:attrName>style.visibility</p:attrName>
                                        </p:attrNameLst>
                                      </p:cBhvr>
                                      <p:to>
                                        <p:strVal val="visible"/>
                                      </p:to>
                                    </p:set>
                                    <p:animEffect transition="in" filter="circle(out)">
                                      <p:cBhvr>
                                        <p:cTn id="16" dur="2000"/>
                                        <p:tgtEl>
                                          <p:spTgt spid="32792"/>
                                        </p:tgtEl>
                                      </p:cBhvr>
                                    </p:animEffect>
                                  </p:childTnLst>
                                </p:cTn>
                              </p:par>
                              <p:par>
                                <p:cTn id="17" presetID="6" presetClass="entr" presetSubtype="32" fill="hold" nodeType="withEffect">
                                  <p:stCondLst>
                                    <p:cond delay="0"/>
                                  </p:stCondLst>
                                  <p:childTnLst>
                                    <p:set>
                                      <p:cBhvr>
                                        <p:cTn id="18" dur="1" fill="hold">
                                          <p:stCondLst>
                                            <p:cond delay="0"/>
                                          </p:stCondLst>
                                        </p:cTn>
                                        <p:tgtEl>
                                          <p:spTgt spid="32791"/>
                                        </p:tgtEl>
                                        <p:attrNameLst>
                                          <p:attrName>style.visibility</p:attrName>
                                        </p:attrNameLst>
                                      </p:cBhvr>
                                      <p:to>
                                        <p:strVal val="visible"/>
                                      </p:to>
                                    </p:set>
                                    <p:animEffect transition="in" filter="circle(out)">
                                      <p:cBhvr>
                                        <p:cTn id="19" dur="2000"/>
                                        <p:tgtEl>
                                          <p:spTgt spid="32791"/>
                                        </p:tgtEl>
                                      </p:cBhvr>
                                    </p:animEffect>
                                  </p:childTnLst>
                                </p:cTn>
                              </p:par>
                              <p:par>
                                <p:cTn id="20" presetID="6" presetClass="entr" presetSubtype="32" fill="hold" nodeType="withEffect">
                                  <p:stCondLst>
                                    <p:cond delay="0"/>
                                  </p:stCondLst>
                                  <p:childTnLst>
                                    <p:set>
                                      <p:cBhvr>
                                        <p:cTn id="21" dur="1" fill="hold">
                                          <p:stCondLst>
                                            <p:cond delay="0"/>
                                          </p:stCondLst>
                                        </p:cTn>
                                        <p:tgtEl>
                                          <p:spTgt spid="32793"/>
                                        </p:tgtEl>
                                        <p:attrNameLst>
                                          <p:attrName>style.visibility</p:attrName>
                                        </p:attrNameLst>
                                      </p:cBhvr>
                                      <p:to>
                                        <p:strVal val="visible"/>
                                      </p:to>
                                    </p:set>
                                    <p:animEffect transition="in" filter="circle(out)">
                                      <p:cBhvr>
                                        <p:cTn id="22" dur="2000"/>
                                        <p:tgtEl>
                                          <p:spTgt spid="32793"/>
                                        </p:tgtEl>
                                      </p:cBhvr>
                                    </p:animEffect>
                                  </p:childTnLst>
                                </p:cTn>
                              </p:par>
                              <p:par>
                                <p:cTn id="23" presetID="6" presetClass="entr" presetSubtype="32" fill="hold" nodeType="withEffect">
                                  <p:stCondLst>
                                    <p:cond delay="0"/>
                                  </p:stCondLst>
                                  <p:childTnLst>
                                    <p:set>
                                      <p:cBhvr>
                                        <p:cTn id="24" dur="1" fill="hold">
                                          <p:stCondLst>
                                            <p:cond delay="0"/>
                                          </p:stCondLst>
                                        </p:cTn>
                                        <p:tgtEl>
                                          <p:spTgt spid="32795"/>
                                        </p:tgtEl>
                                        <p:attrNameLst>
                                          <p:attrName>style.visibility</p:attrName>
                                        </p:attrNameLst>
                                      </p:cBhvr>
                                      <p:to>
                                        <p:strVal val="visible"/>
                                      </p:to>
                                    </p:set>
                                    <p:animEffect transition="in" filter="circle(out)">
                                      <p:cBhvr>
                                        <p:cTn id="25" dur="2000"/>
                                        <p:tgtEl>
                                          <p:spTgt spid="32795"/>
                                        </p:tgtEl>
                                      </p:cBhvr>
                                    </p:animEffect>
                                  </p:childTnLst>
                                </p:cTn>
                              </p:par>
                              <p:par>
                                <p:cTn id="26" presetID="6" presetClass="entr" presetSubtype="32" fill="hold" nodeType="withEffect">
                                  <p:stCondLst>
                                    <p:cond delay="0"/>
                                  </p:stCondLst>
                                  <p:childTnLst>
                                    <p:set>
                                      <p:cBhvr>
                                        <p:cTn id="27" dur="1" fill="hold">
                                          <p:stCondLst>
                                            <p:cond delay="0"/>
                                          </p:stCondLst>
                                        </p:cTn>
                                        <p:tgtEl>
                                          <p:spTgt spid="32798"/>
                                        </p:tgtEl>
                                        <p:attrNameLst>
                                          <p:attrName>style.visibility</p:attrName>
                                        </p:attrNameLst>
                                      </p:cBhvr>
                                      <p:to>
                                        <p:strVal val="visible"/>
                                      </p:to>
                                    </p:set>
                                    <p:animEffect transition="in" filter="circle(out)">
                                      <p:cBhvr>
                                        <p:cTn id="28" dur="2000"/>
                                        <p:tgtEl>
                                          <p:spTgt spid="32798"/>
                                        </p:tgtEl>
                                      </p:cBhvr>
                                    </p:animEffect>
                                  </p:childTnLst>
                                </p:cTn>
                              </p:par>
                              <p:par>
                                <p:cTn id="29" presetID="6" presetClass="entr" presetSubtype="32" fill="hold" nodeType="withEffect">
                                  <p:stCondLst>
                                    <p:cond delay="0"/>
                                  </p:stCondLst>
                                  <p:childTnLst>
                                    <p:set>
                                      <p:cBhvr>
                                        <p:cTn id="30" dur="1" fill="hold">
                                          <p:stCondLst>
                                            <p:cond delay="0"/>
                                          </p:stCondLst>
                                        </p:cTn>
                                        <p:tgtEl>
                                          <p:spTgt spid="32797"/>
                                        </p:tgtEl>
                                        <p:attrNameLst>
                                          <p:attrName>style.visibility</p:attrName>
                                        </p:attrNameLst>
                                      </p:cBhvr>
                                      <p:to>
                                        <p:strVal val="visible"/>
                                      </p:to>
                                    </p:set>
                                    <p:animEffect transition="in" filter="circle(out)">
                                      <p:cBhvr>
                                        <p:cTn id="31" dur="2000"/>
                                        <p:tgtEl>
                                          <p:spTgt spid="32797"/>
                                        </p:tgtEl>
                                      </p:cBhvr>
                                    </p:animEffect>
                                  </p:childTnLst>
                                </p:cTn>
                              </p:par>
                              <p:par>
                                <p:cTn id="32" presetID="23" presetClass="entr" presetSubtype="16" fill="hold" nodeType="withEffect">
                                  <p:stCondLst>
                                    <p:cond delay="0"/>
                                  </p:stCondLst>
                                  <p:childTnLst>
                                    <p:set>
                                      <p:cBhvr>
                                        <p:cTn id="33" dur="1" fill="hold">
                                          <p:stCondLst>
                                            <p:cond delay="0"/>
                                          </p:stCondLst>
                                        </p:cTn>
                                        <p:tgtEl>
                                          <p:spTgt spid="32800"/>
                                        </p:tgtEl>
                                        <p:attrNameLst>
                                          <p:attrName>style.visibility</p:attrName>
                                        </p:attrNameLst>
                                      </p:cBhvr>
                                      <p:to>
                                        <p:strVal val="visible"/>
                                      </p:to>
                                    </p:set>
                                    <p:anim calcmode="lin" valueType="num">
                                      <p:cBhvr>
                                        <p:cTn id="34" dur="3000" fill="hold"/>
                                        <p:tgtEl>
                                          <p:spTgt spid="32800"/>
                                        </p:tgtEl>
                                        <p:attrNameLst>
                                          <p:attrName>ppt_w</p:attrName>
                                        </p:attrNameLst>
                                      </p:cBhvr>
                                      <p:tavLst>
                                        <p:tav tm="0">
                                          <p:val>
                                            <p:fltVal val="0"/>
                                          </p:val>
                                        </p:tav>
                                        <p:tav tm="100000">
                                          <p:val>
                                            <p:strVal val="#ppt_w"/>
                                          </p:val>
                                        </p:tav>
                                      </p:tavLst>
                                    </p:anim>
                                    <p:anim calcmode="lin" valueType="num">
                                      <p:cBhvr>
                                        <p:cTn id="35" dur="3000" fill="hold"/>
                                        <p:tgtEl>
                                          <p:spTgt spid="32800"/>
                                        </p:tgtEl>
                                        <p:attrNameLst>
                                          <p:attrName>ppt_h</p:attrName>
                                        </p:attrNameLst>
                                      </p:cBhvr>
                                      <p:tavLst>
                                        <p:tav tm="0">
                                          <p:val>
                                            <p:fltVal val="0"/>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32" fill="hold" grpId="0" nodeType="clickEffect">
                                  <p:stCondLst>
                                    <p:cond delay="0"/>
                                  </p:stCondLst>
                                  <p:childTnLst>
                                    <p:set>
                                      <p:cBhvr>
                                        <p:cTn id="39" dur="1" fill="hold">
                                          <p:stCondLst>
                                            <p:cond delay="0"/>
                                          </p:stCondLst>
                                        </p:cTn>
                                        <p:tgtEl>
                                          <p:spTgt spid="32799"/>
                                        </p:tgtEl>
                                        <p:attrNameLst>
                                          <p:attrName>style.visibility</p:attrName>
                                        </p:attrNameLst>
                                      </p:cBhvr>
                                      <p:to>
                                        <p:strVal val="visible"/>
                                      </p:to>
                                    </p:set>
                                    <p:animEffect transition="in" filter="box(out)">
                                      <p:cBhvr>
                                        <p:cTn id="40" dur="500"/>
                                        <p:tgtEl>
                                          <p:spTgt spid="327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4" grpId="0"/>
      <p:bldP spid="327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descr="N3"/>
          <p:cNvPicPr>
            <a:picLocks noChangeAspect="1" noChangeArrowheads="1"/>
          </p:cNvPicPr>
          <p:nvPr/>
        </p:nvPicPr>
        <p:blipFill>
          <a:blip r:embed="rId3"/>
          <a:srcRect/>
          <a:stretch>
            <a:fillRect/>
          </a:stretch>
        </p:blipFill>
        <p:spPr bwMode="auto">
          <a:xfrm rot="-5400000">
            <a:off x="-472281" y="3901281"/>
            <a:ext cx="5791200" cy="122238"/>
          </a:xfrm>
          <a:prstGeom prst="rect">
            <a:avLst/>
          </a:prstGeom>
          <a:noFill/>
          <a:ln w="9525">
            <a:noFill/>
            <a:miter lim="800000"/>
            <a:headEnd/>
            <a:tailEnd/>
          </a:ln>
        </p:spPr>
      </p:pic>
      <p:sp>
        <p:nvSpPr>
          <p:cNvPr id="16387" name="Text Box 12"/>
          <p:cNvSpPr txBox="1">
            <a:spLocks noChangeArrowheads="1"/>
          </p:cNvSpPr>
          <p:nvPr/>
        </p:nvSpPr>
        <p:spPr bwMode="auto">
          <a:xfrm>
            <a:off x="2667000" y="990600"/>
            <a:ext cx="6324600" cy="523875"/>
          </a:xfrm>
          <a:prstGeom prst="rect">
            <a:avLst/>
          </a:prstGeom>
          <a:noFill/>
          <a:ln w="9525">
            <a:noFill/>
            <a:miter lim="800000"/>
            <a:headEnd/>
            <a:tailEnd/>
          </a:ln>
        </p:spPr>
        <p:txBody>
          <a:bodyPr>
            <a:spAutoFit/>
          </a:bodyPr>
          <a:lstStyle/>
          <a:p>
            <a:pPr algn="ctr">
              <a:spcBef>
                <a:spcPct val="50000"/>
              </a:spcBef>
            </a:pPr>
            <a:r>
              <a:rPr lang="en-US" sz="2800">
                <a:solidFill>
                  <a:srgbClr val="000000"/>
                </a:solidFill>
                <a:latin typeface="Arial" charset="0"/>
              </a:rPr>
              <a:t>* </a:t>
            </a:r>
            <a:r>
              <a:rPr lang="en-US" sz="2800" u="sng">
                <a:solidFill>
                  <a:srgbClr val="000000"/>
                </a:solidFill>
                <a:latin typeface="Arial" charset="0"/>
              </a:rPr>
              <a:t>Sự phong phú, đa dạng của cá </a:t>
            </a:r>
            <a:r>
              <a:rPr lang="en-US" sz="2800">
                <a:solidFill>
                  <a:srgbClr val="000000"/>
                </a:solidFill>
                <a:latin typeface="Arial" charset="0"/>
              </a:rPr>
              <a:t>:</a:t>
            </a:r>
          </a:p>
        </p:txBody>
      </p:sp>
      <p:sp>
        <p:nvSpPr>
          <p:cNvPr id="33815" name="Text Box 23"/>
          <p:cNvSpPr txBox="1">
            <a:spLocks noChangeArrowheads="1"/>
          </p:cNvSpPr>
          <p:nvPr/>
        </p:nvSpPr>
        <p:spPr bwMode="auto">
          <a:xfrm>
            <a:off x="2438400" y="1524000"/>
            <a:ext cx="4267200" cy="523875"/>
          </a:xfrm>
          <a:prstGeom prst="rect">
            <a:avLst/>
          </a:prstGeom>
          <a:noFill/>
          <a:ln w="9525">
            <a:noFill/>
            <a:miter lim="800000"/>
            <a:headEnd/>
            <a:tailEnd/>
          </a:ln>
        </p:spPr>
        <p:txBody>
          <a:bodyPr>
            <a:spAutoFit/>
          </a:bodyPr>
          <a:lstStyle/>
          <a:p>
            <a:pPr algn="ctr">
              <a:spcBef>
                <a:spcPct val="50000"/>
              </a:spcBef>
            </a:pPr>
            <a:r>
              <a:rPr lang="en-US" sz="2800">
                <a:solidFill>
                  <a:srgbClr val="FF0000"/>
                </a:solidFill>
                <a:latin typeface="Arial" charset="0"/>
              </a:rPr>
              <a:t>KẾT LUẬN :</a:t>
            </a:r>
          </a:p>
        </p:txBody>
      </p:sp>
      <p:sp>
        <p:nvSpPr>
          <p:cNvPr id="33816" name="Text Box 24"/>
          <p:cNvSpPr txBox="1">
            <a:spLocks noChangeArrowheads="1"/>
          </p:cNvSpPr>
          <p:nvPr/>
        </p:nvSpPr>
        <p:spPr bwMode="auto">
          <a:xfrm>
            <a:off x="2590800" y="2133600"/>
            <a:ext cx="3505200" cy="3540125"/>
          </a:xfrm>
          <a:prstGeom prst="rect">
            <a:avLst/>
          </a:prstGeom>
          <a:noFill/>
          <a:ln w="76200" cmpd="tri">
            <a:solidFill>
              <a:srgbClr val="FF0000"/>
            </a:solidFill>
            <a:miter lim="800000"/>
            <a:headEnd/>
            <a:tailEnd/>
          </a:ln>
        </p:spPr>
        <p:txBody>
          <a:bodyPr>
            <a:spAutoFit/>
          </a:bodyPr>
          <a:lstStyle/>
          <a:p>
            <a:pPr algn="just">
              <a:spcBef>
                <a:spcPct val="50000"/>
              </a:spcBef>
            </a:pPr>
            <a:r>
              <a:rPr lang="en-US" sz="2800">
                <a:solidFill>
                  <a:srgbClr val="000000"/>
                </a:solidFill>
                <a:latin typeface="Arial" charset="0"/>
              </a:rPr>
              <a:t>	Cá có rất nhiều loài, mỗi loài có những đặc điểm màu sắc, hình dạng và kích</a:t>
            </a:r>
            <a:r>
              <a:rPr lang="en-US" sz="2800">
                <a:latin typeface="Arial" charset="0"/>
              </a:rPr>
              <a:t> </a:t>
            </a:r>
            <a:r>
              <a:rPr lang="en-US" sz="2800">
                <a:solidFill>
                  <a:srgbClr val="000000"/>
                </a:solidFill>
                <a:latin typeface="Arial" charset="0"/>
              </a:rPr>
              <a:t>thước</a:t>
            </a:r>
            <a:r>
              <a:rPr lang="en-US" sz="2800">
                <a:latin typeface="Arial" charset="0"/>
              </a:rPr>
              <a:t> </a:t>
            </a:r>
            <a:r>
              <a:rPr lang="en-US" sz="2800">
                <a:solidFill>
                  <a:srgbClr val="000000"/>
                </a:solidFill>
                <a:latin typeface="Arial" charset="0"/>
              </a:rPr>
              <a:t>khác nhau tạo nên thế giới cá phong phú và đa dạng.</a:t>
            </a:r>
          </a:p>
        </p:txBody>
      </p:sp>
      <p:sp>
        <p:nvSpPr>
          <p:cNvPr id="16390" name="Rectangle 28"/>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6391" name="Rectangle 29">
            <a:hlinkClick r:id="rId4"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16392" name="Rectangle 30">
            <a:hlinkClick r:id="rId5"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16393" name="Rectangle 31">
            <a:hlinkClick r:id="rId6"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6394" name="Rectangle 32">
            <a:hlinkClick r:id="rId7"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6395" name="Rectangle 33">
            <a:hlinkClick r:id="rId8"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16396" name="Rectangle 34">
            <a:hlinkClick r:id="rId9"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6397" name="Rectangle 35">
            <a:hlinkClick r:id="rId10"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6398" name="Rectangle 36">
            <a:hlinkClick r:id="rId11"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pic>
        <p:nvPicPr>
          <p:cNvPr id="33836" name="ca phong phu.wmv">
            <a:hlinkClick r:id="" action="ppaction://media"/>
          </p:cNvPr>
          <p:cNvPicPr>
            <a:picLocks noRot="1" noChangeAspect="1" noChangeArrowheads="1"/>
          </p:cNvPicPr>
          <p:nvPr>
            <p:ph/>
            <a:videoFile r:link="rId1"/>
          </p:nvPr>
        </p:nvPicPr>
        <p:blipFill>
          <a:blip r:embed="rId12"/>
          <a:srcRect/>
          <a:stretch>
            <a:fillRect/>
          </a:stretch>
        </p:blipFill>
        <p:spPr>
          <a:xfrm>
            <a:off x="6248400" y="2133600"/>
            <a:ext cx="2819400" cy="4495800"/>
          </a:xfrm>
          <a:ln w="57150" cmpd="thinThick">
            <a:solidFill>
              <a:srgbClr val="FF0000"/>
            </a:solidFill>
          </a:ln>
        </p:spPr>
      </p:pic>
      <p:sp>
        <p:nvSpPr>
          <p:cNvPr id="16400" name="WordArt 18"/>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33815"/>
                                        </p:tgtEl>
                                        <p:attrNameLst>
                                          <p:attrName>style.visibility</p:attrName>
                                        </p:attrNameLst>
                                      </p:cBhvr>
                                      <p:to>
                                        <p:strVal val="visible"/>
                                      </p:to>
                                    </p:set>
                                    <p:animEffect transition="in" filter="box(out)">
                                      <p:cBhvr>
                                        <p:cTn id="7" dur="500"/>
                                        <p:tgtEl>
                                          <p:spTgt spid="33815"/>
                                        </p:tgtEl>
                                      </p:cBhvr>
                                    </p:animEffect>
                                  </p:childTnLst>
                                </p:cTn>
                              </p:par>
                            </p:childTnLst>
                          </p:cTn>
                        </p:par>
                        <p:par>
                          <p:cTn id="8" fill="hold" nodeType="afterGroup">
                            <p:stCondLst>
                              <p:cond delay="500"/>
                            </p:stCondLst>
                            <p:childTnLst>
                              <p:par>
                                <p:cTn id="9" presetID="4" presetClass="entr" presetSubtype="32" fill="hold" grpId="0" nodeType="afterEffect">
                                  <p:stCondLst>
                                    <p:cond delay="0"/>
                                  </p:stCondLst>
                                  <p:childTnLst>
                                    <p:set>
                                      <p:cBhvr>
                                        <p:cTn id="10" dur="1" fill="hold">
                                          <p:stCondLst>
                                            <p:cond delay="0"/>
                                          </p:stCondLst>
                                        </p:cTn>
                                        <p:tgtEl>
                                          <p:spTgt spid="33816"/>
                                        </p:tgtEl>
                                        <p:attrNameLst>
                                          <p:attrName>style.visibility</p:attrName>
                                        </p:attrNameLst>
                                      </p:cBhvr>
                                      <p:to>
                                        <p:strVal val="visible"/>
                                      </p:to>
                                    </p:set>
                                    <p:animEffect transition="in" filter="box(out)">
                                      <p:cBhvr>
                                        <p:cTn id="11" dur="500"/>
                                        <p:tgtEl>
                                          <p:spTgt spid="33816"/>
                                        </p:tgtEl>
                                      </p:cBhvr>
                                    </p:animEffect>
                                  </p:childTnLst>
                                </p:cTn>
                              </p:par>
                              <p:par>
                                <p:cTn id="12" presetID="6" presetClass="entr" presetSubtype="32" fill="hold" nodeType="withEffect">
                                  <p:stCondLst>
                                    <p:cond delay="0"/>
                                  </p:stCondLst>
                                  <p:childTnLst>
                                    <p:set>
                                      <p:cBhvr>
                                        <p:cTn id="13" dur="1" fill="hold">
                                          <p:stCondLst>
                                            <p:cond delay="0"/>
                                          </p:stCondLst>
                                        </p:cTn>
                                        <p:tgtEl>
                                          <p:spTgt spid="33836"/>
                                        </p:tgtEl>
                                        <p:attrNameLst>
                                          <p:attrName>style.visibility</p:attrName>
                                        </p:attrNameLst>
                                      </p:cBhvr>
                                      <p:to>
                                        <p:strVal val="visible"/>
                                      </p:to>
                                    </p:set>
                                    <p:animEffect transition="in" filter="circle(out)">
                                      <p:cBhvr>
                                        <p:cTn id="14" dur="2000"/>
                                        <p:tgtEl>
                                          <p:spTgt spid="33836"/>
                                        </p:tgtEl>
                                      </p:cBhvr>
                                    </p:animEffect>
                                  </p:childTnLst>
                                </p:cTn>
                              </p:par>
                              <p:par>
                                <p:cTn id="15" presetID="2" presetClass="mediacall" presetSubtype="0" fill="hold" nodeType="withEffect">
                                  <p:stCondLst>
                                    <p:cond delay="0"/>
                                  </p:stCondLst>
                                  <p:childTnLst>
                                    <p:cmd type="call" cmd="togglePause">
                                      <p:cBhvr>
                                        <p:cTn id="16" dur="1" fill="hold"/>
                                        <p:tgtEl>
                                          <p:spTgt spid="3383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7" fill="hold" display="0">
                  <p:stCondLst>
                    <p:cond delay="indefinite"/>
                  </p:stCondLst>
                  <p:endCondLst>
                    <p:cond evt="onNext" delay="0">
                      <p:tgtEl>
                        <p:sldTgt/>
                      </p:tgtEl>
                    </p:cond>
                    <p:cond evt="onPrev" delay="0">
                      <p:tgtEl>
                        <p:sldTgt/>
                      </p:tgtEl>
                    </p:cond>
                  </p:endCondLst>
                </p:cTn>
                <p:tgtEl>
                  <p:spTgt spid="33836"/>
                </p:tgtEl>
              </p:cMediaNode>
            </p:video>
          </p:childTnLst>
        </p:cTn>
      </p:par>
    </p:tnLst>
    <p:bldLst>
      <p:bldP spid="33815" grpId="0"/>
      <p:bldP spid="338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7411" name="Rectangle 6">
            <a:hlinkClick r:id="rId2"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pic>
        <p:nvPicPr>
          <p:cNvPr id="17412" name="Picture 7" descr="N3"/>
          <p:cNvPicPr>
            <a:picLocks noChangeAspect="1" noChangeArrowheads="1"/>
          </p:cNvPicPr>
          <p:nvPr/>
        </p:nvPicPr>
        <p:blipFill>
          <a:blip r:embed="rId3"/>
          <a:srcRect/>
          <a:stretch>
            <a:fillRect/>
          </a:stretch>
        </p:blipFill>
        <p:spPr bwMode="auto">
          <a:xfrm rot="-5400000">
            <a:off x="-472281" y="3901281"/>
            <a:ext cx="5791200" cy="122238"/>
          </a:xfrm>
          <a:prstGeom prst="rect">
            <a:avLst/>
          </a:prstGeom>
          <a:noFill/>
          <a:ln w="9525">
            <a:noFill/>
            <a:miter lim="800000"/>
            <a:headEnd/>
            <a:tailEnd/>
          </a:ln>
        </p:spPr>
      </p:pic>
      <p:sp>
        <p:nvSpPr>
          <p:cNvPr id="17413" name="Rectangle 8">
            <a:hlinkClick r:id="rId4"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17414" name="Rectangle 9">
            <a:hlinkClick r:id="rId5"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7415" name="Rectangle 10">
            <a:hlinkClick r:id="rId6"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7416" name="Rectangle 11">
            <a:hlinkClick r:id="rId7"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34828" name="Text Box 12"/>
          <p:cNvSpPr txBox="1">
            <a:spLocks noChangeArrowheads="1"/>
          </p:cNvSpPr>
          <p:nvPr/>
        </p:nvSpPr>
        <p:spPr bwMode="auto">
          <a:xfrm>
            <a:off x="2667000" y="1066800"/>
            <a:ext cx="6324600" cy="523875"/>
          </a:xfrm>
          <a:prstGeom prst="rect">
            <a:avLst/>
          </a:prstGeom>
          <a:noFill/>
          <a:ln w="9525">
            <a:noFill/>
            <a:miter lim="800000"/>
            <a:headEnd/>
            <a:tailEnd/>
          </a:ln>
        </p:spPr>
        <p:txBody>
          <a:bodyPr>
            <a:spAutoFit/>
          </a:bodyPr>
          <a:lstStyle/>
          <a:p>
            <a:pPr algn="ctr">
              <a:spcBef>
                <a:spcPct val="50000"/>
              </a:spcBef>
            </a:pPr>
            <a:r>
              <a:rPr lang="en-US" sz="2800">
                <a:solidFill>
                  <a:srgbClr val="000000"/>
                </a:solidFill>
                <a:latin typeface="Arial" charset="0"/>
              </a:rPr>
              <a:t>* </a:t>
            </a:r>
            <a:r>
              <a:rPr lang="en-US" sz="2800" u="sng">
                <a:solidFill>
                  <a:srgbClr val="000000"/>
                </a:solidFill>
                <a:latin typeface="Arial" charset="0"/>
              </a:rPr>
              <a:t>Ích lợi của cá </a:t>
            </a:r>
            <a:r>
              <a:rPr lang="en-US" sz="2800">
                <a:solidFill>
                  <a:srgbClr val="000000"/>
                </a:solidFill>
                <a:latin typeface="Arial" charset="0"/>
              </a:rPr>
              <a:t>:</a:t>
            </a:r>
          </a:p>
        </p:txBody>
      </p:sp>
      <p:pic>
        <p:nvPicPr>
          <p:cNvPr id="34831" name="Picture 15" descr="ẢNH 18"/>
          <p:cNvPicPr>
            <a:picLocks noChangeAspect="1" noChangeArrowheads="1"/>
          </p:cNvPicPr>
          <p:nvPr/>
        </p:nvPicPr>
        <p:blipFill>
          <a:blip r:embed="rId8"/>
          <a:srcRect/>
          <a:stretch>
            <a:fillRect/>
          </a:stretch>
        </p:blipFill>
        <p:spPr bwMode="auto">
          <a:xfrm>
            <a:off x="7448550" y="1981200"/>
            <a:ext cx="1647825" cy="1676400"/>
          </a:xfrm>
          <a:prstGeom prst="rect">
            <a:avLst/>
          </a:prstGeom>
          <a:noFill/>
          <a:ln w="9525">
            <a:noFill/>
            <a:miter lim="800000"/>
            <a:headEnd/>
            <a:tailEnd/>
          </a:ln>
        </p:spPr>
      </p:pic>
      <p:pic>
        <p:nvPicPr>
          <p:cNvPr id="34832" name="Picture 16" descr="ẢNH7"/>
          <p:cNvPicPr>
            <a:picLocks noChangeAspect="1" noChangeArrowheads="1"/>
          </p:cNvPicPr>
          <p:nvPr/>
        </p:nvPicPr>
        <p:blipFill>
          <a:blip r:embed="rId9"/>
          <a:srcRect/>
          <a:stretch>
            <a:fillRect/>
          </a:stretch>
        </p:blipFill>
        <p:spPr bwMode="auto">
          <a:xfrm>
            <a:off x="5867400" y="1981200"/>
            <a:ext cx="1524000" cy="1671638"/>
          </a:xfrm>
          <a:prstGeom prst="rect">
            <a:avLst/>
          </a:prstGeom>
          <a:noFill/>
          <a:ln w="9525">
            <a:noFill/>
            <a:miter lim="800000"/>
            <a:headEnd/>
            <a:tailEnd/>
          </a:ln>
        </p:spPr>
      </p:pic>
      <p:pic>
        <p:nvPicPr>
          <p:cNvPr id="34833" name="Picture 17" descr="ẢNH 9"/>
          <p:cNvPicPr>
            <a:picLocks noChangeAspect="1" noChangeArrowheads="1"/>
          </p:cNvPicPr>
          <p:nvPr/>
        </p:nvPicPr>
        <p:blipFill>
          <a:blip r:embed="rId10"/>
          <a:srcRect/>
          <a:stretch>
            <a:fillRect/>
          </a:stretch>
        </p:blipFill>
        <p:spPr bwMode="auto">
          <a:xfrm>
            <a:off x="2514600" y="4495800"/>
            <a:ext cx="1585913" cy="1711325"/>
          </a:xfrm>
          <a:prstGeom prst="rect">
            <a:avLst/>
          </a:prstGeom>
          <a:noFill/>
          <a:ln w="9525">
            <a:noFill/>
            <a:miter lim="800000"/>
            <a:headEnd/>
            <a:tailEnd/>
          </a:ln>
        </p:spPr>
      </p:pic>
      <p:pic>
        <p:nvPicPr>
          <p:cNvPr id="34834" name="Picture 18" descr="ẢNH 14"/>
          <p:cNvPicPr>
            <a:picLocks noChangeAspect="1" noChangeArrowheads="1"/>
          </p:cNvPicPr>
          <p:nvPr/>
        </p:nvPicPr>
        <p:blipFill>
          <a:blip r:embed="rId11"/>
          <a:srcRect/>
          <a:stretch>
            <a:fillRect/>
          </a:stretch>
        </p:blipFill>
        <p:spPr bwMode="auto">
          <a:xfrm>
            <a:off x="4252913" y="1981200"/>
            <a:ext cx="1524000" cy="1676400"/>
          </a:xfrm>
          <a:prstGeom prst="rect">
            <a:avLst/>
          </a:prstGeom>
          <a:noFill/>
          <a:ln w="9525">
            <a:noFill/>
            <a:miter lim="800000"/>
            <a:headEnd/>
            <a:tailEnd/>
          </a:ln>
        </p:spPr>
      </p:pic>
      <p:pic>
        <p:nvPicPr>
          <p:cNvPr id="34835" name="Picture 19" descr="Scan10011"/>
          <p:cNvPicPr>
            <a:picLocks noChangeAspect="1" noChangeArrowheads="1"/>
          </p:cNvPicPr>
          <p:nvPr/>
        </p:nvPicPr>
        <p:blipFill>
          <a:blip r:embed="rId12"/>
          <a:srcRect/>
          <a:stretch>
            <a:fillRect/>
          </a:stretch>
        </p:blipFill>
        <p:spPr bwMode="auto">
          <a:xfrm>
            <a:off x="4162425" y="4530725"/>
            <a:ext cx="1552575" cy="1676400"/>
          </a:xfrm>
          <a:prstGeom prst="rect">
            <a:avLst/>
          </a:prstGeom>
          <a:noFill/>
          <a:ln w="9525">
            <a:noFill/>
            <a:miter lim="800000"/>
            <a:headEnd/>
            <a:tailEnd/>
          </a:ln>
        </p:spPr>
      </p:pic>
      <p:pic>
        <p:nvPicPr>
          <p:cNvPr id="34836" name="Picture 20" descr="Scan10010"/>
          <p:cNvPicPr>
            <a:picLocks noChangeAspect="1" noChangeArrowheads="1"/>
          </p:cNvPicPr>
          <p:nvPr/>
        </p:nvPicPr>
        <p:blipFill>
          <a:blip r:embed="rId13"/>
          <a:srcRect/>
          <a:stretch>
            <a:fillRect/>
          </a:stretch>
        </p:blipFill>
        <p:spPr bwMode="auto">
          <a:xfrm>
            <a:off x="2514600" y="1981200"/>
            <a:ext cx="1676400" cy="1676400"/>
          </a:xfrm>
          <a:prstGeom prst="rect">
            <a:avLst/>
          </a:prstGeom>
          <a:noFill/>
          <a:ln w="9525">
            <a:noFill/>
            <a:miter lim="800000"/>
            <a:headEnd/>
            <a:tailEnd/>
          </a:ln>
        </p:spPr>
      </p:pic>
      <p:pic>
        <p:nvPicPr>
          <p:cNvPr id="34837" name="Picture 21" descr="Scan10009"/>
          <p:cNvPicPr>
            <a:picLocks noChangeAspect="1" noChangeArrowheads="1"/>
          </p:cNvPicPr>
          <p:nvPr/>
        </p:nvPicPr>
        <p:blipFill>
          <a:blip r:embed="rId14"/>
          <a:srcRect/>
          <a:stretch>
            <a:fillRect/>
          </a:stretch>
        </p:blipFill>
        <p:spPr bwMode="auto">
          <a:xfrm>
            <a:off x="7496175" y="4495800"/>
            <a:ext cx="1571625" cy="1704975"/>
          </a:xfrm>
          <a:prstGeom prst="rect">
            <a:avLst/>
          </a:prstGeom>
          <a:noFill/>
          <a:ln w="9525">
            <a:noFill/>
            <a:miter lim="800000"/>
            <a:headEnd/>
            <a:tailEnd/>
          </a:ln>
        </p:spPr>
      </p:pic>
      <p:pic>
        <p:nvPicPr>
          <p:cNvPr id="34838" name="Picture 22" descr="Scan10004"/>
          <p:cNvPicPr>
            <a:picLocks noChangeAspect="1" noChangeArrowheads="1"/>
          </p:cNvPicPr>
          <p:nvPr/>
        </p:nvPicPr>
        <p:blipFill>
          <a:blip r:embed="rId15"/>
          <a:srcRect/>
          <a:stretch>
            <a:fillRect/>
          </a:stretch>
        </p:blipFill>
        <p:spPr bwMode="auto">
          <a:xfrm>
            <a:off x="5794375" y="4530725"/>
            <a:ext cx="1666875" cy="1684338"/>
          </a:xfrm>
          <a:prstGeom prst="rect">
            <a:avLst/>
          </a:prstGeom>
          <a:noFill/>
          <a:ln w="9525">
            <a:noFill/>
            <a:miter lim="800000"/>
            <a:headEnd/>
            <a:tailEnd/>
          </a:ln>
        </p:spPr>
      </p:pic>
      <p:sp>
        <p:nvSpPr>
          <p:cNvPr id="34839" name="AutoShape 23"/>
          <p:cNvSpPr>
            <a:spLocks noChangeArrowheads="1"/>
          </p:cNvSpPr>
          <p:nvPr/>
        </p:nvSpPr>
        <p:spPr bwMode="auto">
          <a:xfrm>
            <a:off x="2590800" y="3581400"/>
            <a:ext cx="5334000" cy="914400"/>
          </a:xfrm>
          <a:prstGeom prst="wedgeEllipseCallout">
            <a:avLst>
              <a:gd name="adj1" fmla="val 56579"/>
              <a:gd name="adj2" fmla="val 13023"/>
            </a:avLst>
          </a:prstGeom>
          <a:solidFill>
            <a:srgbClr val="FF99CC"/>
          </a:solidFill>
          <a:ln w="9525">
            <a:solidFill>
              <a:schemeClr val="tx1"/>
            </a:solidFill>
            <a:miter lim="800000"/>
            <a:headEnd/>
            <a:tailEnd/>
          </a:ln>
        </p:spPr>
        <p:txBody>
          <a:bodyPr/>
          <a:lstStyle/>
          <a:p>
            <a:pPr algn="ctr"/>
            <a:r>
              <a:rPr lang="en-US" sz="2000" b="0">
                <a:solidFill>
                  <a:srgbClr val="000000"/>
                </a:solidFill>
                <a:latin typeface="Arial" charset="0"/>
              </a:rPr>
              <a:t>Kể tên các loài cá sống ở nước ngọt - nước mặn?</a:t>
            </a:r>
          </a:p>
        </p:txBody>
      </p:sp>
      <p:pic>
        <p:nvPicPr>
          <p:cNvPr id="34840" name="Picture 24" descr="zeichen10">
            <a:hlinkClick r:id="rId16" highlightClick="1"/>
            <a:hlinkHover r:id="" action="ppaction://noaction" highlightClick="1"/>
          </p:cNvPr>
          <p:cNvPicPr>
            <a:picLocks noChangeAspect="1" noChangeArrowheads="1" noCrop="1"/>
          </p:cNvPicPr>
          <p:nvPr/>
        </p:nvPicPr>
        <p:blipFill>
          <a:blip r:embed="rId17"/>
          <a:srcRect/>
          <a:stretch>
            <a:fillRect/>
          </a:stretch>
        </p:blipFill>
        <p:spPr bwMode="auto">
          <a:xfrm>
            <a:off x="7924800" y="3435350"/>
            <a:ext cx="1219200" cy="1193800"/>
          </a:xfrm>
          <a:prstGeom prst="rect">
            <a:avLst/>
          </a:prstGeom>
          <a:noFill/>
          <a:ln w="9525">
            <a:noFill/>
            <a:miter lim="800000"/>
            <a:headEnd/>
            <a:tailEnd/>
          </a:ln>
        </p:spPr>
      </p:pic>
      <p:sp>
        <p:nvSpPr>
          <p:cNvPr id="34842" name="Text Box 26"/>
          <p:cNvSpPr txBox="1">
            <a:spLocks noChangeArrowheads="1"/>
          </p:cNvSpPr>
          <p:nvPr/>
        </p:nvSpPr>
        <p:spPr bwMode="auto">
          <a:xfrm>
            <a:off x="2667000" y="3886200"/>
            <a:ext cx="3048000" cy="400050"/>
          </a:xfrm>
          <a:prstGeom prst="rect">
            <a:avLst/>
          </a:prstGeom>
          <a:noFill/>
          <a:ln w="9525">
            <a:noFill/>
            <a:miter lim="800000"/>
            <a:headEnd/>
            <a:tailEnd/>
          </a:ln>
        </p:spPr>
        <p:txBody>
          <a:bodyPr>
            <a:spAutoFit/>
          </a:bodyPr>
          <a:lstStyle/>
          <a:p>
            <a:pPr>
              <a:spcBef>
                <a:spcPct val="50000"/>
              </a:spcBef>
            </a:pPr>
            <a:r>
              <a:rPr lang="en-US" sz="2000">
                <a:solidFill>
                  <a:srgbClr val="000000"/>
                </a:solidFill>
                <a:latin typeface="Arial" charset="0"/>
              </a:rPr>
              <a:t>Cá sống ở nước ngọt</a:t>
            </a:r>
          </a:p>
        </p:txBody>
      </p:sp>
      <p:sp>
        <p:nvSpPr>
          <p:cNvPr id="34844" name="Text Box 28"/>
          <p:cNvSpPr txBox="1">
            <a:spLocks noChangeArrowheads="1"/>
          </p:cNvSpPr>
          <p:nvPr/>
        </p:nvSpPr>
        <p:spPr bwMode="auto">
          <a:xfrm>
            <a:off x="6019800" y="3886200"/>
            <a:ext cx="2971800" cy="400050"/>
          </a:xfrm>
          <a:prstGeom prst="rect">
            <a:avLst/>
          </a:prstGeom>
          <a:noFill/>
          <a:ln w="9525">
            <a:noFill/>
            <a:miter lim="800000"/>
            <a:headEnd/>
            <a:tailEnd/>
          </a:ln>
        </p:spPr>
        <p:txBody>
          <a:bodyPr>
            <a:spAutoFit/>
          </a:bodyPr>
          <a:lstStyle/>
          <a:p>
            <a:pPr>
              <a:spcBef>
                <a:spcPct val="50000"/>
              </a:spcBef>
            </a:pPr>
            <a:r>
              <a:rPr lang="en-US" sz="2000">
                <a:solidFill>
                  <a:srgbClr val="FFFF00"/>
                </a:solidFill>
                <a:latin typeface="Arial" charset="0"/>
              </a:rPr>
              <a:t>Cá sống ở nước mặn</a:t>
            </a:r>
          </a:p>
        </p:txBody>
      </p:sp>
      <p:sp>
        <p:nvSpPr>
          <p:cNvPr id="34845" name="Rectangle 29"/>
          <p:cNvSpPr>
            <a:spLocks noChangeArrowheads="1"/>
          </p:cNvSpPr>
          <p:nvPr/>
        </p:nvSpPr>
        <p:spPr bwMode="auto">
          <a:xfrm>
            <a:off x="2514600" y="1981200"/>
            <a:ext cx="3276600" cy="4267200"/>
          </a:xfrm>
          <a:prstGeom prst="rect">
            <a:avLst/>
          </a:prstGeom>
          <a:noFill/>
          <a:ln w="76200" cmpd="tri">
            <a:solidFill>
              <a:srgbClr val="CC0000"/>
            </a:solidFill>
            <a:miter lim="800000"/>
            <a:headEnd/>
            <a:tailEnd/>
          </a:ln>
        </p:spPr>
        <p:txBody>
          <a:bodyPr wrap="none" anchor="ctr"/>
          <a:lstStyle/>
          <a:p>
            <a:endParaRPr lang="en-US" sz="2800" b="0">
              <a:latin typeface="Arial" charset="0"/>
            </a:endParaRPr>
          </a:p>
        </p:txBody>
      </p:sp>
      <p:sp>
        <p:nvSpPr>
          <p:cNvPr id="34846" name="Rectangle 30"/>
          <p:cNvSpPr>
            <a:spLocks noChangeArrowheads="1"/>
          </p:cNvSpPr>
          <p:nvPr/>
        </p:nvSpPr>
        <p:spPr bwMode="auto">
          <a:xfrm>
            <a:off x="5867400" y="1981200"/>
            <a:ext cx="3200400" cy="4267200"/>
          </a:xfrm>
          <a:prstGeom prst="rect">
            <a:avLst/>
          </a:prstGeom>
          <a:noFill/>
          <a:ln w="76200" cmpd="tri">
            <a:solidFill>
              <a:srgbClr val="000000"/>
            </a:solidFill>
            <a:miter lim="800000"/>
            <a:headEnd/>
            <a:tailEnd/>
          </a:ln>
        </p:spPr>
        <p:txBody>
          <a:bodyPr wrap="none" anchor="ctr"/>
          <a:lstStyle/>
          <a:p>
            <a:endParaRPr lang="en-US" sz="2800" b="0">
              <a:latin typeface="Arial" charset="0"/>
            </a:endParaRPr>
          </a:p>
        </p:txBody>
      </p:sp>
      <p:sp>
        <p:nvSpPr>
          <p:cNvPr id="17432" name="Rectangle 31">
            <a:hlinkClick r:id="rId18"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7433" name="Rectangle 32">
            <a:hlinkClick r:id="rId19"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7434" name="Rectangle 33">
            <a:hlinkClick r:id="rId20"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sp>
        <p:nvSpPr>
          <p:cNvPr id="17435" name="WordArt 29"/>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box(out)">
                                      <p:cBhvr>
                                        <p:cTn id="7" dur="500"/>
                                        <p:tgtEl>
                                          <p:spTgt spid="34828"/>
                                        </p:tgtEl>
                                      </p:cBhvr>
                                    </p:animEffect>
                                  </p:childTnLst>
                                </p:cTn>
                              </p:par>
                              <p:par>
                                <p:cTn id="8" presetID="6" presetClass="entr" presetSubtype="32" fill="hold" nodeType="withEffect">
                                  <p:stCondLst>
                                    <p:cond delay="0"/>
                                  </p:stCondLst>
                                  <p:childTnLst>
                                    <p:set>
                                      <p:cBhvr>
                                        <p:cTn id="9" dur="1" fill="hold">
                                          <p:stCondLst>
                                            <p:cond delay="0"/>
                                          </p:stCondLst>
                                        </p:cTn>
                                        <p:tgtEl>
                                          <p:spTgt spid="34836"/>
                                        </p:tgtEl>
                                        <p:attrNameLst>
                                          <p:attrName>style.visibility</p:attrName>
                                        </p:attrNameLst>
                                      </p:cBhvr>
                                      <p:to>
                                        <p:strVal val="visible"/>
                                      </p:to>
                                    </p:set>
                                    <p:animEffect transition="in" filter="circle(out)">
                                      <p:cBhvr>
                                        <p:cTn id="10" dur="2000"/>
                                        <p:tgtEl>
                                          <p:spTgt spid="34836"/>
                                        </p:tgtEl>
                                      </p:cBhvr>
                                    </p:animEffect>
                                  </p:childTnLst>
                                </p:cTn>
                              </p:par>
                              <p:par>
                                <p:cTn id="11" presetID="6" presetClass="entr" presetSubtype="32" fill="hold" nodeType="withEffect">
                                  <p:stCondLst>
                                    <p:cond delay="0"/>
                                  </p:stCondLst>
                                  <p:childTnLst>
                                    <p:set>
                                      <p:cBhvr>
                                        <p:cTn id="12" dur="1" fill="hold">
                                          <p:stCondLst>
                                            <p:cond delay="0"/>
                                          </p:stCondLst>
                                        </p:cTn>
                                        <p:tgtEl>
                                          <p:spTgt spid="34834"/>
                                        </p:tgtEl>
                                        <p:attrNameLst>
                                          <p:attrName>style.visibility</p:attrName>
                                        </p:attrNameLst>
                                      </p:cBhvr>
                                      <p:to>
                                        <p:strVal val="visible"/>
                                      </p:to>
                                    </p:set>
                                    <p:animEffect transition="in" filter="circle(out)">
                                      <p:cBhvr>
                                        <p:cTn id="13" dur="2000"/>
                                        <p:tgtEl>
                                          <p:spTgt spid="34834"/>
                                        </p:tgtEl>
                                      </p:cBhvr>
                                    </p:animEffect>
                                  </p:childTnLst>
                                </p:cTn>
                              </p:par>
                              <p:par>
                                <p:cTn id="14" presetID="6" presetClass="entr" presetSubtype="32" fill="hold" nodeType="withEffect">
                                  <p:stCondLst>
                                    <p:cond delay="0"/>
                                  </p:stCondLst>
                                  <p:childTnLst>
                                    <p:set>
                                      <p:cBhvr>
                                        <p:cTn id="15" dur="1" fill="hold">
                                          <p:stCondLst>
                                            <p:cond delay="0"/>
                                          </p:stCondLst>
                                        </p:cTn>
                                        <p:tgtEl>
                                          <p:spTgt spid="34832"/>
                                        </p:tgtEl>
                                        <p:attrNameLst>
                                          <p:attrName>style.visibility</p:attrName>
                                        </p:attrNameLst>
                                      </p:cBhvr>
                                      <p:to>
                                        <p:strVal val="visible"/>
                                      </p:to>
                                    </p:set>
                                    <p:animEffect transition="in" filter="circle(out)">
                                      <p:cBhvr>
                                        <p:cTn id="16" dur="2000"/>
                                        <p:tgtEl>
                                          <p:spTgt spid="34832"/>
                                        </p:tgtEl>
                                      </p:cBhvr>
                                    </p:animEffect>
                                  </p:childTnLst>
                                </p:cTn>
                              </p:par>
                              <p:par>
                                <p:cTn id="17" presetID="6" presetClass="entr" presetSubtype="32" fill="hold" nodeType="withEffect">
                                  <p:stCondLst>
                                    <p:cond delay="0"/>
                                  </p:stCondLst>
                                  <p:childTnLst>
                                    <p:set>
                                      <p:cBhvr>
                                        <p:cTn id="18" dur="1" fill="hold">
                                          <p:stCondLst>
                                            <p:cond delay="0"/>
                                          </p:stCondLst>
                                        </p:cTn>
                                        <p:tgtEl>
                                          <p:spTgt spid="34831"/>
                                        </p:tgtEl>
                                        <p:attrNameLst>
                                          <p:attrName>style.visibility</p:attrName>
                                        </p:attrNameLst>
                                      </p:cBhvr>
                                      <p:to>
                                        <p:strVal val="visible"/>
                                      </p:to>
                                    </p:set>
                                    <p:animEffect transition="in" filter="circle(out)">
                                      <p:cBhvr>
                                        <p:cTn id="19" dur="2000"/>
                                        <p:tgtEl>
                                          <p:spTgt spid="34831"/>
                                        </p:tgtEl>
                                      </p:cBhvr>
                                    </p:animEffect>
                                  </p:childTnLst>
                                </p:cTn>
                              </p:par>
                              <p:par>
                                <p:cTn id="20" presetID="6" presetClass="entr" presetSubtype="32" fill="hold" nodeType="withEffect">
                                  <p:stCondLst>
                                    <p:cond delay="0"/>
                                  </p:stCondLst>
                                  <p:childTnLst>
                                    <p:set>
                                      <p:cBhvr>
                                        <p:cTn id="21" dur="1" fill="hold">
                                          <p:stCondLst>
                                            <p:cond delay="0"/>
                                          </p:stCondLst>
                                        </p:cTn>
                                        <p:tgtEl>
                                          <p:spTgt spid="34833"/>
                                        </p:tgtEl>
                                        <p:attrNameLst>
                                          <p:attrName>style.visibility</p:attrName>
                                        </p:attrNameLst>
                                      </p:cBhvr>
                                      <p:to>
                                        <p:strVal val="visible"/>
                                      </p:to>
                                    </p:set>
                                    <p:animEffect transition="in" filter="circle(out)">
                                      <p:cBhvr>
                                        <p:cTn id="22" dur="2000"/>
                                        <p:tgtEl>
                                          <p:spTgt spid="34833"/>
                                        </p:tgtEl>
                                      </p:cBhvr>
                                    </p:animEffect>
                                  </p:childTnLst>
                                </p:cTn>
                              </p:par>
                              <p:par>
                                <p:cTn id="23" presetID="6" presetClass="entr" presetSubtype="32" fill="hold" nodeType="withEffect">
                                  <p:stCondLst>
                                    <p:cond delay="0"/>
                                  </p:stCondLst>
                                  <p:childTnLst>
                                    <p:set>
                                      <p:cBhvr>
                                        <p:cTn id="24" dur="1" fill="hold">
                                          <p:stCondLst>
                                            <p:cond delay="0"/>
                                          </p:stCondLst>
                                        </p:cTn>
                                        <p:tgtEl>
                                          <p:spTgt spid="34835"/>
                                        </p:tgtEl>
                                        <p:attrNameLst>
                                          <p:attrName>style.visibility</p:attrName>
                                        </p:attrNameLst>
                                      </p:cBhvr>
                                      <p:to>
                                        <p:strVal val="visible"/>
                                      </p:to>
                                    </p:set>
                                    <p:animEffect transition="in" filter="circle(out)">
                                      <p:cBhvr>
                                        <p:cTn id="25" dur="2000"/>
                                        <p:tgtEl>
                                          <p:spTgt spid="34835"/>
                                        </p:tgtEl>
                                      </p:cBhvr>
                                    </p:animEffect>
                                  </p:childTnLst>
                                </p:cTn>
                              </p:par>
                              <p:par>
                                <p:cTn id="26" presetID="6" presetClass="entr" presetSubtype="32" fill="hold" nodeType="withEffect">
                                  <p:stCondLst>
                                    <p:cond delay="0"/>
                                  </p:stCondLst>
                                  <p:childTnLst>
                                    <p:set>
                                      <p:cBhvr>
                                        <p:cTn id="27" dur="1" fill="hold">
                                          <p:stCondLst>
                                            <p:cond delay="0"/>
                                          </p:stCondLst>
                                        </p:cTn>
                                        <p:tgtEl>
                                          <p:spTgt spid="34838"/>
                                        </p:tgtEl>
                                        <p:attrNameLst>
                                          <p:attrName>style.visibility</p:attrName>
                                        </p:attrNameLst>
                                      </p:cBhvr>
                                      <p:to>
                                        <p:strVal val="visible"/>
                                      </p:to>
                                    </p:set>
                                    <p:animEffect transition="in" filter="circle(out)">
                                      <p:cBhvr>
                                        <p:cTn id="28" dur="2000"/>
                                        <p:tgtEl>
                                          <p:spTgt spid="34838"/>
                                        </p:tgtEl>
                                      </p:cBhvr>
                                    </p:animEffect>
                                  </p:childTnLst>
                                </p:cTn>
                              </p:par>
                              <p:par>
                                <p:cTn id="29" presetID="6" presetClass="entr" presetSubtype="32" fill="hold" nodeType="withEffect">
                                  <p:stCondLst>
                                    <p:cond delay="0"/>
                                  </p:stCondLst>
                                  <p:childTnLst>
                                    <p:set>
                                      <p:cBhvr>
                                        <p:cTn id="30" dur="1" fill="hold">
                                          <p:stCondLst>
                                            <p:cond delay="0"/>
                                          </p:stCondLst>
                                        </p:cTn>
                                        <p:tgtEl>
                                          <p:spTgt spid="34837"/>
                                        </p:tgtEl>
                                        <p:attrNameLst>
                                          <p:attrName>style.visibility</p:attrName>
                                        </p:attrNameLst>
                                      </p:cBhvr>
                                      <p:to>
                                        <p:strVal val="visible"/>
                                      </p:to>
                                    </p:set>
                                    <p:animEffect transition="in" filter="circle(out)">
                                      <p:cBhvr>
                                        <p:cTn id="31" dur="2000"/>
                                        <p:tgtEl>
                                          <p:spTgt spid="34837"/>
                                        </p:tgtEl>
                                      </p:cBhvr>
                                    </p:animEffect>
                                  </p:childTnLst>
                                </p:cTn>
                              </p:par>
                              <p:par>
                                <p:cTn id="32" presetID="23" presetClass="entr" presetSubtype="16" fill="hold" nodeType="withEffect">
                                  <p:stCondLst>
                                    <p:cond delay="0"/>
                                  </p:stCondLst>
                                  <p:childTnLst>
                                    <p:set>
                                      <p:cBhvr>
                                        <p:cTn id="33" dur="1" fill="hold">
                                          <p:stCondLst>
                                            <p:cond delay="0"/>
                                          </p:stCondLst>
                                        </p:cTn>
                                        <p:tgtEl>
                                          <p:spTgt spid="34840"/>
                                        </p:tgtEl>
                                        <p:attrNameLst>
                                          <p:attrName>style.visibility</p:attrName>
                                        </p:attrNameLst>
                                      </p:cBhvr>
                                      <p:to>
                                        <p:strVal val="visible"/>
                                      </p:to>
                                    </p:set>
                                    <p:anim calcmode="lin" valueType="num">
                                      <p:cBhvr>
                                        <p:cTn id="34" dur="3000" fill="hold"/>
                                        <p:tgtEl>
                                          <p:spTgt spid="34840"/>
                                        </p:tgtEl>
                                        <p:attrNameLst>
                                          <p:attrName>ppt_w</p:attrName>
                                        </p:attrNameLst>
                                      </p:cBhvr>
                                      <p:tavLst>
                                        <p:tav tm="0">
                                          <p:val>
                                            <p:fltVal val="0"/>
                                          </p:val>
                                        </p:tav>
                                        <p:tav tm="100000">
                                          <p:val>
                                            <p:strVal val="#ppt_w"/>
                                          </p:val>
                                        </p:tav>
                                      </p:tavLst>
                                    </p:anim>
                                    <p:anim calcmode="lin" valueType="num">
                                      <p:cBhvr>
                                        <p:cTn id="35" dur="3000" fill="hold"/>
                                        <p:tgtEl>
                                          <p:spTgt spid="34840"/>
                                        </p:tgtEl>
                                        <p:attrNameLst>
                                          <p:attrName>ppt_h</p:attrName>
                                        </p:attrNameLst>
                                      </p:cBhvr>
                                      <p:tavLst>
                                        <p:tav tm="0">
                                          <p:val>
                                            <p:fltVal val="0"/>
                                          </p:val>
                                        </p:tav>
                                        <p:tav tm="100000">
                                          <p:val>
                                            <p:strVal val="#ppt_h"/>
                                          </p:val>
                                        </p:tav>
                                      </p:tavLst>
                                    </p:anim>
                                  </p:childTnLst>
                                </p:cTn>
                              </p:par>
                              <p:par>
                                <p:cTn id="36" presetID="4" presetClass="entr" presetSubtype="32" fill="hold" grpId="0" nodeType="withEffect">
                                  <p:stCondLst>
                                    <p:cond delay="0"/>
                                  </p:stCondLst>
                                  <p:childTnLst>
                                    <p:set>
                                      <p:cBhvr>
                                        <p:cTn id="37" dur="1" fill="hold">
                                          <p:stCondLst>
                                            <p:cond delay="0"/>
                                          </p:stCondLst>
                                        </p:cTn>
                                        <p:tgtEl>
                                          <p:spTgt spid="34839"/>
                                        </p:tgtEl>
                                        <p:attrNameLst>
                                          <p:attrName>style.visibility</p:attrName>
                                        </p:attrNameLst>
                                      </p:cBhvr>
                                      <p:to>
                                        <p:strVal val="visible"/>
                                      </p:to>
                                    </p:set>
                                    <p:animEffect transition="in" filter="box(out)">
                                      <p:cBhvr>
                                        <p:cTn id="38" dur="500"/>
                                        <p:tgtEl>
                                          <p:spTgt spid="34839"/>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4" presetClass="exit" presetSubtype="16" fill="hold" grpId="1" nodeType="clickEffect">
                                  <p:stCondLst>
                                    <p:cond delay="0"/>
                                  </p:stCondLst>
                                  <p:childTnLst>
                                    <p:animEffect transition="out" filter="box(in)">
                                      <p:cBhvr>
                                        <p:cTn id="42" dur="500"/>
                                        <p:tgtEl>
                                          <p:spTgt spid="34839"/>
                                        </p:tgtEl>
                                      </p:cBhvr>
                                    </p:animEffect>
                                    <p:set>
                                      <p:cBhvr>
                                        <p:cTn id="43" dur="1" fill="hold">
                                          <p:stCondLst>
                                            <p:cond delay="499"/>
                                          </p:stCondLst>
                                        </p:cTn>
                                        <p:tgtEl>
                                          <p:spTgt spid="34839"/>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34840"/>
                                        </p:tgtEl>
                                      </p:cBhvr>
                                    </p:animEffect>
                                    <p:set>
                                      <p:cBhvr>
                                        <p:cTn id="46" dur="1" fill="hold">
                                          <p:stCondLst>
                                            <p:cond delay="499"/>
                                          </p:stCondLst>
                                        </p:cTn>
                                        <p:tgtEl>
                                          <p:spTgt spid="34840"/>
                                        </p:tgtEl>
                                        <p:attrNameLst>
                                          <p:attrName>style.visibility</p:attrName>
                                        </p:attrNameLst>
                                      </p:cBhvr>
                                      <p:to>
                                        <p:strVal val="hidden"/>
                                      </p:to>
                                    </p:set>
                                  </p:childTnLst>
                                </p:cTn>
                              </p:par>
                            </p:childTnLst>
                          </p:cTn>
                        </p:par>
                        <p:par>
                          <p:cTn id="47" fill="hold" nodeType="afterGroup">
                            <p:stCondLst>
                              <p:cond delay="500"/>
                            </p:stCondLst>
                            <p:childTnLst>
                              <p:par>
                                <p:cTn id="48" presetID="35" presetClass="path" presetSubtype="0" accel="50000" decel="50000" fill="hold" nodeType="afterEffect">
                                  <p:stCondLst>
                                    <p:cond delay="0"/>
                                  </p:stCondLst>
                                  <p:childTnLst>
                                    <p:animMotion origin="layout" path="M 0 3.23699E-6 L -0.35833 -0.00208 " pathEditMode="relative" rAng="0" ptsTypes="AA">
                                      <p:cBhvr>
                                        <p:cTn id="49" dur="2000" fill="hold"/>
                                        <p:tgtEl>
                                          <p:spTgt spid="34832"/>
                                        </p:tgtEl>
                                        <p:attrNameLst>
                                          <p:attrName>ppt_x</p:attrName>
                                          <p:attrName>ppt_y</p:attrName>
                                        </p:attrNameLst>
                                      </p:cBhvr>
                                      <p:rCtr x="-179" y="-1"/>
                                    </p:animMotion>
                                  </p:childTnLst>
                                </p:cTn>
                              </p:par>
                            </p:childTnLst>
                          </p:cTn>
                        </p:par>
                        <p:par>
                          <p:cTn id="50" fill="hold" nodeType="afterGroup">
                            <p:stCondLst>
                              <p:cond delay="2500"/>
                            </p:stCondLst>
                            <p:childTnLst>
                              <p:par>
                                <p:cTn id="51" presetID="63" presetClass="path" presetSubtype="0" accel="50000" decel="50000" fill="hold" nodeType="afterEffect">
                                  <p:stCondLst>
                                    <p:cond delay="0"/>
                                  </p:stCondLst>
                                  <p:childTnLst>
                                    <p:animMotion origin="layout" path="M 3.33333E-6 -0.00254 L 0.35833 -0.00254 " pathEditMode="relative" rAng="0" ptsTypes="AA">
                                      <p:cBhvr>
                                        <p:cTn id="52" dur="2000" fill="hold"/>
                                        <p:tgtEl>
                                          <p:spTgt spid="34836"/>
                                        </p:tgtEl>
                                        <p:attrNameLst>
                                          <p:attrName>ppt_x</p:attrName>
                                          <p:attrName>ppt_y</p:attrName>
                                        </p:attrNameLst>
                                      </p:cBhvr>
                                      <p:rCtr x="179" y="0"/>
                                    </p:animMotion>
                                  </p:childTnLst>
                                </p:cTn>
                              </p:par>
                            </p:childTnLst>
                          </p:cTn>
                        </p:par>
                        <p:par>
                          <p:cTn id="53" fill="hold" nodeType="afterGroup">
                            <p:stCondLst>
                              <p:cond delay="4500"/>
                            </p:stCondLst>
                            <p:childTnLst>
                              <p:par>
                                <p:cTn id="54" presetID="35" presetClass="path" presetSubtype="0" accel="50000" decel="50000" fill="hold" nodeType="afterEffect">
                                  <p:stCondLst>
                                    <p:cond delay="0"/>
                                  </p:stCondLst>
                                  <p:childTnLst>
                                    <p:animMotion origin="layout" path="M 0.00173 -0.00856 L -0.17309 -0.00301 " pathEditMode="relative" rAng="0" ptsTypes="AA">
                                      <p:cBhvr>
                                        <p:cTn id="55" dur="2000" fill="hold"/>
                                        <p:tgtEl>
                                          <p:spTgt spid="34838"/>
                                        </p:tgtEl>
                                        <p:attrNameLst>
                                          <p:attrName>ppt_x</p:attrName>
                                          <p:attrName>ppt_y</p:attrName>
                                        </p:attrNameLst>
                                      </p:cBhvr>
                                      <p:rCtr x="-87" y="3"/>
                                    </p:animMotion>
                                  </p:childTnLst>
                                </p:cTn>
                              </p:par>
                            </p:childTnLst>
                          </p:cTn>
                        </p:par>
                        <p:par>
                          <p:cTn id="56" fill="hold" nodeType="afterGroup">
                            <p:stCondLst>
                              <p:cond delay="6500"/>
                            </p:stCondLst>
                            <p:childTnLst>
                              <p:par>
                                <p:cTn id="57" presetID="63" presetClass="path" presetSubtype="0" accel="50000" decel="50000" fill="hold" nodeType="afterEffect">
                                  <p:stCondLst>
                                    <p:cond delay="0"/>
                                  </p:stCondLst>
                                  <p:childTnLst>
                                    <p:animMotion origin="layout" path="M 0.01164 0.0037 L 0.19653 -0.00139 " pathEditMode="relative" rAng="0" ptsTypes="AA">
                                      <p:cBhvr>
                                        <p:cTn id="58" dur="2000" fill="hold"/>
                                        <p:tgtEl>
                                          <p:spTgt spid="34835"/>
                                        </p:tgtEl>
                                        <p:attrNameLst>
                                          <p:attrName>ppt_x</p:attrName>
                                          <p:attrName>ppt_y</p:attrName>
                                        </p:attrNameLst>
                                      </p:cBhvr>
                                      <p:rCtr x="92" y="-3"/>
                                    </p:animMotion>
                                  </p:childTnLst>
                                </p:cTn>
                              </p:par>
                            </p:childTnLst>
                          </p:cTn>
                        </p:par>
                        <p:par>
                          <p:cTn id="59" fill="hold" nodeType="afterGroup">
                            <p:stCondLst>
                              <p:cond delay="8500"/>
                            </p:stCondLst>
                            <p:childTnLst>
                              <p:par>
                                <p:cTn id="60" presetID="6" presetClass="entr" presetSubtype="32" fill="hold" grpId="0" nodeType="afterEffect">
                                  <p:stCondLst>
                                    <p:cond delay="0"/>
                                  </p:stCondLst>
                                  <p:childTnLst>
                                    <p:set>
                                      <p:cBhvr>
                                        <p:cTn id="61" dur="1" fill="hold">
                                          <p:stCondLst>
                                            <p:cond delay="0"/>
                                          </p:stCondLst>
                                        </p:cTn>
                                        <p:tgtEl>
                                          <p:spTgt spid="34842"/>
                                        </p:tgtEl>
                                        <p:attrNameLst>
                                          <p:attrName>style.visibility</p:attrName>
                                        </p:attrNameLst>
                                      </p:cBhvr>
                                      <p:to>
                                        <p:strVal val="visible"/>
                                      </p:to>
                                    </p:set>
                                    <p:animEffect transition="in" filter="circle(out)">
                                      <p:cBhvr>
                                        <p:cTn id="62" dur="2000"/>
                                        <p:tgtEl>
                                          <p:spTgt spid="34842"/>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34845"/>
                                        </p:tgtEl>
                                        <p:attrNameLst>
                                          <p:attrName>style.visibility</p:attrName>
                                        </p:attrNameLst>
                                      </p:cBhvr>
                                      <p:to>
                                        <p:strVal val="visible"/>
                                      </p:to>
                                    </p:set>
                                    <p:animEffect transition="in" filter="box(in)">
                                      <p:cBhvr>
                                        <p:cTn id="65" dur="500"/>
                                        <p:tgtEl>
                                          <p:spTgt spid="34845"/>
                                        </p:tgtEl>
                                      </p:cBhvr>
                                    </p:animEffect>
                                  </p:childTnLst>
                                </p:cTn>
                              </p:par>
                            </p:childTnLst>
                          </p:cTn>
                        </p:par>
                        <p:par>
                          <p:cTn id="66" fill="hold" nodeType="afterGroup">
                            <p:stCondLst>
                              <p:cond delay="10500"/>
                            </p:stCondLst>
                            <p:childTnLst>
                              <p:par>
                                <p:cTn id="67" presetID="4" presetClass="entr" presetSubtype="16" fill="hold" grpId="0" nodeType="afterEffect">
                                  <p:stCondLst>
                                    <p:cond delay="0"/>
                                  </p:stCondLst>
                                  <p:childTnLst>
                                    <p:set>
                                      <p:cBhvr>
                                        <p:cTn id="68" dur="1" fill="hold">
                                          <p:stCondLst>
                                            <p:cond delay="0"/>
                                          </p:stCondLst>
                                        </p:cTn>
                                        <p:tgtEl>
                                          <p:spTgt spid="34846"/>
                                        </p:tgtEl>
                                        <p:attrNameLst>
                                          <p:attrName>style.visibility</p:attrName>
                                        </p:attrNameLst>
                                      </p:cBhvr>
                                      <p:to>
                                        <p:strVal val="visible"/>
                                      </p:to>
                                    </p:set>
                                    <p:animEffect transition="in" filter="box(in)">
                                      <p:cBhvr>
                                        <p:cTn id="69" dur="500"/>
                                        <p:tgtEl>
                                          <p:spTgt spid="34846"/>
                                        </p:tgtEl>
                                      </p:cBhvr>
                                    </p:animEffect>
                                  </p:childTnLst>
                                </p:cTn>
                              </p:par>
                            </p:childTnLst>
                          </p:cTn>
                        </p:par>
                        <p:par>
                          <p:cTn id="70" fill="hold" nodeType="afterGroup">
                            <p:stCondLst>
                              <p:cond delay="11000"/>
                            </p:stCondLst>
                            <p:childTnLst>
                              <p:par>
                                <p:cTn id="71" presetID="6" presetClass="entr" presetSubtype="32" fill="hold" grpId="0" nodeType="afterEffect">
                                  <p:stCondLst>
                                    <p:cond delay="0"/>
                                  </p:stCondLst>
                                  <p:childTnLst>
                                    <p:set>
                                      <p:cBhvr>
                                        <p:cTn id="72" dur="1" fill="hold">
                                          <p:stCondLst>
                                            <p:cond delay="0"/>
                                          </p:stCondLst>
                                        </p:cTn>
                                        <p:tgtEl>
                                          <p:spTgt spid="34844"/>
                                        </p:tgtEl>
                                        <p:attrNameLst>
                                          <p:attrName>style.visibility</p:attrName>
                                        </p:attrNameLst>
                                      </p:cBhvr>
                                      <p:to>
                                        <p:strVal val="visible"/>
                                      </p:to>
                                    </p:set>
                                    <p:animEffect transition="in" filter="circle(out)">
                                      <p:cBhvr>
                                        <p:cTn id="73" dur="2000"/>
                                        <p:tgtEl>
                                          <p:spTgt spid="348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8" grpId="0"/>
      <p:bldP spid="34839" grpId="0" animBg="1"/>
      <p:bldP spid="34839" grpId="1" animBg="1"/>
      <p:bldP spid="34842" grpId="0"/>
      <p:bldP spid="34844" grpId="0"/>
      <p:bldP spid="34845" grpId="0" animBg="1"/>
      <p:bldP spid="348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7" descr="N3"/>
          <p:cNvPicPr>
            <a:picLocks noChangeAspect="1" noChangeArrowheads="1"/>
          </p:cNvPicPr>
          <p:nvPr/>
        </p:nvPicPr>
        <p:blipFill>
          <a:blip r:embed="rId2"/>
          <a:srcRect/>
          <a:stretch>
            <a:fillRect/>
          </a:stretch>
        </p:blipFill>
        <p:spPr bwMode="auto">
          <a:xfrm rot="-5400000">
            <a:off x="-472281" y="3901281"/>
            <a:ext cx="5791200" cy="122238"/>
          </a:xfrm>
          <a:prstGeom prst="rect">
            <a:avLst/>
          </a:prstGeom>
          <a:noFill/>
          <a:ln w="9525">
            <a:noFill/>
            <a:miter lim="800000"/>
            <a:headEnd/>
            <a:tailEnd/>
          </a:ln>
        </p:spPr>
      </p:pic>
      <p:sp>
        <p:nvSpPr>
          <p:cNvPr id="35852" name="Text Box 12"/>
          <p:cNvSpPr txBox="1">
            <a:spLocks noChangeArrowheads="1"/>
          </p:cNvSpPr>
          <p:nvPr/>
        </p:nvSpPr>
        <p:spPr bwMode="auto">
          <a:xfrm>
            <a:off x="2667000" y="1066800"/>
            <a:ext cx="6324600" cy="523875"/>
          </a:xfrm>
          <a:prstGeom prst="rect">
            <a:avLst/>
          </a:prstGeom>
          <a:noFill/>
          <a:ln w="9525">
            <a:noFill/>
            <a:miter lim="800000"/>
            <a:headEnd/>
            <a:tailEnd/>
          </a:ln>
        </p:spPr>
        <p:txBody>
          <a:bodyPr>
            <a:spAutoFit/>
          </a:bodyPr>
          <a:lstStyle/>
          <a:p>
            <a:pPr algn="ctr">
              <a:spcBef>
                <a:spcPct val="50000"/>
              </a:spcBef>
            </a:pPr>
            <a:r>
              <a:rPr lang="en-US" sz="2800">
                <a:solidFill>
                  <a:srgbClr val="000000"/>
                </a:solidFill>
                <a:latin typeface="Arial" charset="0"/>
              </a:rPr>
              <a:t>* </a:t>
            </a:r>
            <a:r>
              <a:rPr lang="en-US" sz="2800" u="sng">
                <a:solidFill>
                  <a:srgbClr val="000000"/>
                </a:solidFill>
                <a:latin typeface="Arial" charset="0"/>
              </a:rPr>
              <a:t>Ích lợi của cá </a:t>
            </a:r>
            <a:r>
              <a:rPr lang="en-US" sz="2800">
                <a:solidFill>
                  <a:srgbClr val="000000"/>
                </a:solidFill>
                <a:latin typeface="Arial" charset="0"/>
              </a:rPr>
              <a:t>:</a:t>
            </a:r>
          </a:p>
        </p:txBody>
      </p:sp>
      <p:sp>
        <p:nvSpPr>
          <p:cNvPr id="35861" name="AutoShape 21"/>
          <p:cNvSpPr>
            <a:spLocks noChangeArrowheads="1"/>
          </p:cNvSpPr>
          <p:nvPr/>
        </p:nvSpPr>
        <p:spPr bwMode="auto">
          <a:xfrm>
            <a:off x="2819400" y="1905000"/>
            <a:ext cx="5334000" cy="1600200"/>
          </a:xfrm>
          <a:prstGeom prst="wedgeEllipseCallout">
            <a:avLst>
              <a:gd name="adj1" fmla="val 52292"/>
              <a:gd name="adj2" fmla="val 90773"/>
            </a:avLst>
          </a:prstGeom>
          <a:solidFill>
            <a:srgbClr val="FF99CC"/>
          </a:solidFill>
          <a:ln w="9525">
            <a:solidFill>
              <a:schemeClr val="tx1"/>
            </a:solidFill>
            <a:miter lim="800000"/>
            <a:headEnd/>
            <a:tailEnd/>
          </a:ln>
        </p:spPr>
        <p:txBody>
          <a:bodyPr/>
          <a:lstStyle/>
          <a:p>
            <a:pPr algn="ctr"/>
            <a:r>
              <a:rPr lang="en-US" sz="2800">
                <a:solidFill>
                  <a:srgbClr val="000000"/>
                </a:solidFill>
                <a:latin typeface="Arial" charset="0"/>
              </a:rPr>
              <a:t>Hãy nêu ích lợi của cá?</a:t>
            </a:r>
          </a:p>
        </p:txBody>
      </p:sp>
      <p:pic>
        <p:nvPicPr>
          <p:cNvPr id="35862" name="Picture 22" descr="zeichen10">
            <a:hlinkClick r:id="rId3" highlightClick="1"/>
            <a:hlinkHover r:id="" action="ppaction://noaction" highlightClick="1"/>
          </p:cNvPr>
          <p:cNvPicPr>
            <a:picLocks noChangeAspect="1" noChangeArrowheads="1" noCrop="1"/>
          </p:cNvPicPr>
          <p:nvPr/>
        </p:nvPicPr>
        <p:blipFill>
          <a:blip r:embed="rId4"/>
          <a:srcRect/>
          <a:stretch>
            <a:fillRect/>
          </a:stretch>
        </p:blipFill>
        <p:spPr bwMode="auto">
          <a:xfrm>
            <a:off x="7924800" y="3435350"/>
            <a:ext cx="1219200" cy="1193800"/>
          </a:xfrm>
          <a:prstGeom prst="rect">
            <a:avLst/>
          </a:prstGeom>
          <a:noFill/>
          <a:ln w="9525">
            <a:noFill/>
            <a:miter lim="800000"/>
            <a:headEnd/>
            <a:tailEnd/>
          </a:ln>
        </p:spPr>
      </p:pic>
      <p:sp>
        <p:nvSpPr>
          <p:cNvPr id="35863" name="Text Box 23"/>
          <p:cNvSpPr txBox="1">
            <a:spLocks noChangeArrowheads="1"/>
          </p:cNvSpPr>
          <p:nvPr/>
        </p:nvSpPr>
        <p:spPr bwMode="auto">
          <a:xfrm>
            <a:off x="2590800" y="1752600"/>
            <a:ext cx="3657600" cy="4229100"/>
          </a:xfrm>
          <a:prstGeom prst="rect">
            <a:avLst/>
          </a:prstGeom>
          <a:noFill/>
          <a:ln w="76200" cmpd="tri">
            <a:solidFill>
              <a:srgbClr val="FFFF66"/>
            </a:solidFill>
            <a:miter lim="800000"/>
            <a:headEnd/>
            <a:tailEnd/>
          </a:ln>
        </p:spPr>
        <p:txBody>
          <a:bodyPr>
            <a:spAutoFit/>
          </a:bodyPr>
          <a:lstStyle/>
          <a:p>
            <a:pPr algn="ctr">
              <a:spcBef>
                <a:spcPct val="60000"/>
              </a:spcBef>
            </a:pPr>
            <a:r>
              <a:rPr lang="en-US" sz="2800">
                <a:solidFill>
                  <a:srgbClr val="000000"/>
                </a:solidFill>
                <a:latin typeface="Arial" charset="0"/>
              </a:rPr>
              <a:t>KẾT LUẬN :</a:t>
            </a:r>
          </a:p>
          <a:p>
            <a:pPr algn="just">
              <a:spcBef>
                <a:spcPct val="60000"/>
              </a:spcBef>
            </a:pPr>
            <a:r>
              <a:rPr lang="en-US" sz="2800">
                <a:solidFill>
                  <a:srgbClr val="000000"/>
                </a:solidFill>
                <a:latin typeface="Arial" charset="0"/>
              </a:rPr>
              <a:t>Phần lớn các loài cá được sử dụng làm thức ăn, làm thuốc, làm cảnh. Cá là thức ăn ngon và bổ, chứa nhiều chất đạm cần cho cơ thể con người. </a:t>
            </a:r>
          </a:p>
        </p:txBody>
      </p:sp>
      <p:sp>
        <p:nvSpPr>
          <p:cNvPr id="18439" name="Rectangle 30"/>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8440" name="Rectangle 31">
            <a:hlinkClick r:id="rId5"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18441" name="Rectangle 32">
            <a:hlinkClick r:id="rId6"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18442" name="Rectangle 33">
            <a:hlinkClick r:id="rId7"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8443" name="Rectangle 34">
            <a:hlinkClick r:id="rId8"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8444" name="Rectangle 35">
            <a:hlinkClick r:id="rId9"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18445" name="Rectangle 36">
            <a:hlinkClick r:id="rId10"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8446" name="Rectangle 37">
            <a:hlinkClick r:id="rId11"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8447" name="Rectangle 38">
            <a:hlinkClick r:id="rId12"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pic>
        <p:nvPicPr>
          <p:cNvPr id="35881" name="Picture 41" descr="CAO3T6FJCAUV4MWOCA42125ZCA9VGBYJCAEYYSNPCAB9WFG1CA7SARMICA8Z15S1CA2Y38DICAQK6P05CAEZ802ACAUYV7XZCAYA0V7RCAHLB3OCCA13FN61CA2UMTCTCAKSB1W1CAY2Y751CAIF8DBH"/>
          <p:cNvPicPr>
            <a:picLocks noChangeAspect="1" noChangeArrowheads="1"/>
          </p:cNvPicPr>
          <p:nvPr/>
        </p:nvPicPr>
        <p:blipFill>
          <a:blip r:embed="rId13"/>
          <a:srcRect/>
          <a:stretch>
            <a:fillRect/>
          </a:stretch>
        </p:blipFill>
        <p:spPr bwMode="auto">
          <a:xfrm>
            <a:off x="6553200" y="1800225"/>
            <a:ext cx="2286000" cy="2238375"/>
          </a:xfrm>
          <a:prstGeom prst="rect">
            <a:avLst/>
          </a:prstGeom>
          <a:noFill/>
          <a:ln w="76200" cmpd="tri">
            <a:solidFill>
              <a:srgbClr val="00FF00"/>
            </a:solidFill>
            <a:miter lim="800000"/>
            <a:headEnd/>
            <a:tailEnd/>
          </a:ln>
        </p:spPr>
      </p:pic>
      <p:pic>
        <p:nvPicPr>
          <p:cNvPr id="35885" name="Picture 45" descr="IMG0063A"/>
          <p:cNvPicPr>
            <a:picLocks noChangeAspect="1" noChangeArrowheads="1"/>
          </p:cNvPicPr>
          <p:nvPr/>
        </p:nvPicPr>
        <p:blipFill>
          <a:blip r:embed="rId14"/>
          <a:srcRect/>
          <a:stretch>
            <a:fillRect/>
          </a:stretch>
        </p:blipFill>
        <p:spPr bwMode="auto">
          <a:xfrm>
            <a:off x="6553200" y="4267200"/>
            <a:ext cx="2286000" cy="2247900"/>
          </a:xfrm>
          <a:prstGeom prst="rect">
            <a:avLst/>
          </a:prstGeom>
          <a:noFill/>
          <a:ln w="76200" cmpd="tri">
            <a:solidFill>
              <a:srgbClr val="00FF00"/>
            </a:solidFill>
            <a:miter lim="800000"/>
            <a:headEnd/>
            <a:tailEnd/>
          </a:ln>
        </p:spPr>
      </p:pic>
      <p:sp>
        <p:nvSpPr>
          <p:cNvPr id="18450" name="WordArt 21"/>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with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box(out)">
                                      <p:cBhvr>
                                        <p:cTn id="7" dur="500"/>
                                        <p:tgtEl>
                                          <p:spTgt spid="35852"/>
                                        </p:tgtEl>
                                      </p:cBhvr>
                                    </p:animEffect>
                                  </p:childTnLst>
                                </p:cTn>
                              </p:par>
                              <p:par>
                                <p:cTn id="8" presetID="23" presetClass="entr" presetSubtype="16" fill="hold" nodeType="withEffect">
                                  <p:stCondLst>
                                    <p:cond delay="0"/>
                                  </p:stCondLst>
                                  <p:childTnLst>
                                    <p:set>
                                      <p:cBhvr>
                                        <p:cTn id="9" dur="1" fill="hold">
                                          <p:stCondLst>
                                            <p:cond delay="0"/>
                                          </p:stCondLst>
                                        </p:cTn>
                                        <p:tgtEl>
                                          <p:spTgt spid="35862"/>
                                        </p:tgtEl>
                                        <p:attrNameLst>
                                          <p:attrName>style.visibility</p:attrName>
                                        </p:attrNameLst>
                                      </p:cBhvr>
                                      <p:to>
                                        <p:strVal val="visible"/>
                                      </p:to>
                                    </p:set>
                                    <p:anim calcmode="lin" valueType="num">
                                      <p:cBhvr>
                                        <p:cTn id="10" dur="3000" fill="hold"/>
                                        <p:tgtEl>
                                          <p:spTgt spid="35862"/>
                                        </p:tgtEl>
                                        <p:attrNameLst>
                                          <p:attrName>ppt_w</p:attrName>
                                        </p:attrNameLst>
                                      </p:cBhvr>
                                      <p:tavLst>
                                        <p:tav tm="0">
                                          <p:val>
                                            <p:fltVal val="0"/>
                                          </p:val>
                                        </p:tav>
                                        <p:tav tm="100000">
                                          <p:val>
                                            <p:strVal val="#ppt_w"/>
                                          </p:val>
                                        </p:tav>
                                      </p:tavLst>
                                    </p:anim>
                                    <p:anim calcmode="lin" valueType="num">
                                      <p:cBhvr>
                                        <p:cTn id="11" dur="3000" fill="hold"/>
                                        <p:tgtEl>
                                          <p:spTgt spid="35862"/>
                                        </p:tgtEl>
                                        <p:attrNameLst>
                                          <p:attrName>ppt_h</p:attrName>
                                        </p:attrNameLst>
                                      </p:cBhvr>
                                      <p:tavLst>
                                        <p:tav tm="0">
                                          <p:val>
                                            <p:fltVal val="0"/>
                                          </p:val>
                                        </p:tav>
                                        <p:tav tm="100000">
                                          <p:val>
                                            <p:strVal val="#ppt_h"/>
                                          </p:val>
                                        </p:tav>
                                      </p:tavLst>
                                    </p:anim>
                                  </p:childTnLst>
                                </p:cTn>
                              </p:par>
                              <p:par>
                                <p:cTn id="12" presetID="4" presetClass="entr" presetSubtype="32" fill="hold" grpId="0" nodeType="withEffect">
                                  <p:stCondLst>
                                    <p:cond delay="0"/>
                                  </p:stCondLst>
                                  <p:childTnLst>
                                    <p:set>
                                      <p:cBhvr>
                                        <p:cTn id="13" dur="1" fill="hold">
                                          <p:stCondLst>
                                            <p:cond delay="0"/>
                                          </p:stCondLst>
                                        </p:cTn>
                                        <p:tgtEl>
                                          <p:spTgt spid="35861"/>
                                        </p:tgtEl>
                                        <p:attrNameLst>
                                          <p:attrName>style.visibility</p:attrName>
                                        </p:attrNameLst>
                                      </p:cBhvr>
                                      <p:to>
                                        <p:strVal val="visible"/>
                                      </p:to>
                                    </p:set>
                                    <p:animEffect transition="in" filter="box(out)">
                                      <p:cBhvr>
                                        <p:cTn id="14" dur="500"/>
                                        <p:tgtEl>
                                          <p:spTgt spid="35861"/>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xit" presetSubtype="16" fill="hold" grpId="1" nodeType="clickEffect">
                                  <p:stCondLst>
                                    <p:cond delay="0"/>
                                  </p:stCondLst>
                                  <p:childTnLst>
                                    <p:animEffect transition="out" filter="box(in)">
                                      <p:cBhvr>
                                        <p:cTn id="18" dur="500"/>
                                        <p:tgtEl>
                                          <p:spTgt spid="35861"/>
                                        </p:tgtEl>
                                      </p:cBhvr>
                                    </p:animEffect>
                                    <p:set>
                                      <p:cBhvr>
                                        <p:cTn id="19" dur="1" fill="hold">
                                          <p:stCondLst>
                                            <p:cond delay="499"/>
                                          </p:stCondLst>
                                        </p:cTn>
                                        <p:tgtEl>
                                          <p:spTgt spid="35861"/>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35862"/>
                                        </p:tgtEl>
                                      </p:cBhvr>
                                    </p:animEffect>
                                    <p:set>
                                      <p:cBhvr>
                                        <p:cTn id="22" dur="1" fill="hold">
                                          <p:stCondLst>
                                            <p:cond delay="499"/>
                                          </p:stCondLst>
                                        </p:cTn>
                                        <p:tgtEl>
                                          <p:spTgt spid="35862"/>
                                        </p:tgtEl>
                                        <p:attrNameLst>
                                          <p:attrName>style.visibility</p:attrName>
                                        </p:attrNameLst>
                                      </p:cBhvr>
                                      <p:to>
                                        <p:strVal val="hidden"/>
                                      </p:to>
                                    </p:set>
                                  </p:childTnLst>
                                </p:cTn>
                              </p:par>
                            </p:childTnLst>
                          </p:cTn>
                        </p:par>
                        <p:par>
                          <p:cTn id="23" fill="hold" nodeType="afterGroup">
                            <p:stCondLst>
                              <p:cond delay="500"/>
                            </p:stCondLst>
                            <p:childTnLst>
                              <p:par>
                                <p:cTn id="24" presetID="6" presetClass="entr" presetSubtype="32" fill="hold" grpId="0" nodeType="afterEffect">
                                  <p:stCondLst>
                                    <p:cond delay="0"/>
                                  </p:stCondLst>
                                  <p:childTnLst>
                                    <p:set>
                                      <p:cBhvr>
                                        <p:cTn id="25" dur="1" fill="hold">
                                          <p:stCondLst>
                                            <p:cond delay="0"/>
                                          </p:stCondLst>
                                        </p:cTn>
                                        <p:tgtEl>
                                          <p:spTgt spid="35863"/>
                                        </p:tgtEl>
                                        <p:attrNameLst>
                                          <p:attrName>style.visibility</p:attrName>
                                        </p:attrNameLst>
                                      </p:cBhvr>
                                      <p:to>
                                        <p:strVal val="visible"/>
                                      </p:to>
                                    </p:set>
                                    <p:animEffect transition="in" filter="circle(out)">
                                      <p:cBhvr>
                                        <p:cTn id="26" dur="2000"/>
                                        <p:tgtEl>
                                          <p:spTgt spid="35863"/>
                                        </p:tgtEl>
                                      </p:cBhvr>
                                    </p:animEffect>
                                  </p:childTnLst>
                                </p:cTn>
                              </p:par>
                            </p:childTnLst>
                          </p:cTn>
                        </p:par>
                        <p:par>
                          <p:cTn id="27" fill="hold" nodeType="afterGroup">
                            <p:stCondLst>
                              <p:cond delay="2500"/>
                            </p:stCondLst>
                            <p:childTnLst>
                              <p:par>
                                <p:cTn id="28" presetID="21" presetClass="entr" presetSubtype="4" fill="hold" nodeType="afterEffect">
                                  <p:stCondLst>
                                    <p:cond delay="0"/>
                                  </p:stCondLst>
                                  <p:childTnLst>
                                    <p:set>
                                      <p:cBhvr>
                                        <p:cTn id="29" dur="1" fill="hold">
                                          <p:stCondLst>
                                            <p:cond delay="0"/>
                                          </p:stCondLst>
                                        </p:cTn>
                                        <p:tgtEl>
                                          <p:spTgt spid="35881"/>
                                        </p:tgtEl>
                                        <p:attrNameLst>
                                          <p:attrName>style.visibility</p:attrName>
                                        </p:attrNameLst>
                                      </p:cBhvr>
                                      <p:to>
                                        <p:strVal val="visible"/>
                                      </p:to>
                                    </p:set>
                                    <p:animEffect transition="in" filter="wheel(4)">
                                      <p:cBhvr>
                                        <p:cTn id="30" dur="2000"/>
                                        <p:tgtEl>
                                          <p:spTgt spid="35881"/>
                                        </p:tgtEl>
                                      </p:cBhvr>
                                    </p:animEffect>
                                  </p:childTnLst>
                                </p:cTn>
                              </p:par>
                            </p:childTnLst>
                          </p:cTn>
                        </p:par>
                        <p:par>
                          <p:cTn id="31" fill="hold" nodeType="afterGroup">
                            <p:stCondLst>
                              <p:cond delay="4500"/>
                            </p:stCondLst>
                            <p:childTnLst>
                              <p:par>
                                <p:cTn id="32" presetID="6" presetClass="entr" presetSubtype="32" fill="hold" nodeType="afterEffect">
                                  <p:stCondLst>
                                    <p:cond delay="0"/>
                                  </p:stCondLst>
                                  <p:childTnLst>
                                    <p:set>
                                      <p:cBhvr>
                                        <p:cTn id="33" dur="1" fill="hold">
                                          <p:stCondLst>
                                            <p:cond delay="0"/>
                                          </p:stCondLst>
                                        </p:cTn>
                                        <p:tgtEl>
                                          <p:spTgt spid="35885"/>
                                        </p:tgtEl>
                                        <p:attrNameLst>
                                          <p:attrName>style.visibility</p:attrName>
                                        </p:attrNameLst>
                                      </p:cBhvr>
                                      <p:to>
                                        <p:strVal val="visible"/>
                                      </p:to>
                                    </p:set>
                                    <p:animEffect transition="in" filter="circle(out)">
                                      <p:cBhvr>
                                        <p:cTn id="34" dur="2000"/>
                                        <p:tgtEl>
                                          <p:spTgt spid="358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52" grpId="0"/>
      <p:bldP spid="35861" grpId="0" animBg="1"/>
      <p:bldP spid="35861" grpId="1" animBg="1"/>
      <p:bldP spid="358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7" descr="N3"/>
          <p:cNvPicPr>
            <a:picLocks noChangeAspect="1" noChangeArrowheads="1"/>
          </p:cNvPicPr>
          <p:nvPr/>
        </p:nvPicPr>
        <p:blipFill>
          <a:blip r:embed="rId3"/>
          <a:srcRect/>
          <a:stretch>
            <a:fillRect/>
          </a:stretch>
        </p:blipFill>
        <p:spPr bwMode="auto">
          <a:xfrm rot="-5400000">
            <a:off x="-472281" y="3901281"/>
            <a:ext cx="5791200" cy="122238"/>
          </a:xfrm>
          <a:prstGeom prst="rect">
            <a:avLst/>
          </a:prstGeom>
          <a:noFill/>
          <a:ln w="9525">
            <a:noFill/>
            <a:miter lim="800000"/>
            <a:headEnd/>
            <a:tailEnd/>
          </a:ln>
        </p:spPr>
      </p:pic>
      <p:sp>
        <p:nvSpPr>
          <p:cNvPr id="36876" name="Text Box 12"/>
          <p:cNvSpPr txBox="1">
            <a:spLocks noChangeArrowheads="1"/>
          </p:cNvSpPr>
          <p:nvPr/>
        </p:nvSpPr>
        <p:spPr bwMode="auto">
          <a:xfrm>
            <a:off x="2514600" y="1066800"/>
            <a:ext cx="6477000" cy="400050"/>
          </a:xfrm>
          <a:prstGeom prst="rect">
            <a:avLst/>
          </a:prstGeom>
          <a:noFill/>
          <a:ln w="9525">
            <a:noFill/>
            <a:miter lim="800000"/>
            <a:headEnd/>
            <a:tailEnd/>
          </a:ln>
        </p:spPr>
        <p:txBody>
          <a:bodyPr>
            <a:spAutoFit/>
          </a:bodyPr>
          <a:lstStyle/>
          <a:p>
            <a:pPr algn="ctr">
              <a:spcBef>
                <a:spcPct val="50000"/>
              </a:spcBef>
            </a:pPr>
            <a:r>
              <a:rPr lang="en-US" sz="2000">
                <a:solidFill>
                  <a:srgbClr val="000000"/>
                </a:solidFill>
                <a:latin typeface="Arial" charset="0"/>
              </a:rPr>
              <a:t>* Một số hoạt động nuôi, đánh bắt, chế biến cá</a:t>
            </a:r>
          </a:p>
        </p:txBody>
      </p:sp>
      <p:sp>
        <p:nvSpPr>
          <p:cNvPr id="36877" name="AutoShape 13"/>
          <p:cNvSpPr>
            <a:spLocks noChangeArrowheads="1"/>
          </p:cNvSpPr>
          <p:nvPr/>
        </p:nvSpPr>
        <p:spPr bwMode="auto">
          <a:xfrm>
            <a:off x="2819400" y="1905000"/>
            <a:ext cx="5334000" cy="2514600"/>
          </a:xfrm>
          <a:prstGeom prst="wedgeEllipseCallout">
            <a:avLst>
              <a:gd name="adj1" fmla="val 52292"/>
              <a:gd name="adj2" fmla="val 39583"/>
            </a:avLst>
          </a:prstGeom>
          <a:solidFill>
            <a:srgbClr val="FF99CC"/>
          </a:solidFill>
          <a:ln w="9525">
            <a:solidFill>
              <a:schemeClr val="tx1"/>
            </a:solidFill>
            <a:miter lim="800000"/>
            <a:headEnd/>
            <a:tailEnd/>
          </a:ln>
        </p:spPr>
        <p:txBody>
          <a:bodyPr/>
          <a:lstStyle/>
          <a:p>
            <a:pPr algn="ctr">
              <a:spcBef>
                <a:spcPct val="50000"/>
              </a:spcBef>
            </a:pPr>
            <a:r>
              <a:rPr lang="en-US" sz="2800">
                <a:solidFill>
                  <a:srgbClr val="000000"/>
                </a:solidFill>
                <a:latin typeface="Arial" charset="0"/>
              </a:rPr>
              <a:t>Giới thiệu về hoạt động nuôi, đánh bắt hay chế biến cá mà em biết ?</a:t>
            </a:r>
          </a:p>
        </p:txBody>
      </p:sp>
      <p:pic>
        <p:nvPicPr>
          <p:cNvPr id="36878" name="Picture 14" descr="zeichen10">
            <a:hlinkClick r:id="rId4" highlightClick="1"/>
            <a:hlinkHover r:id="" action="ppaction://noaction" highlightClick="1"/>
          </p:cNvPr>
          <p:cNvPicPr>
            <a:picLocks noChangeAspect="1" noChangeArrowheads="1" noCrop="1"/>
          </p:cNvPicPr>
          <p:nvPr/>
        </p:nvPicPr>
        <p:blipFill>
          <a:blip r:embed="rId5"/>
          <a:srcRect/>
          <a:stretch>
            <a:fillRect/>
          </a:stretch>
        </p:blipFill>
        <p:spPr bwMode="auto">
          <a:xfrm>
            <a:off x="7924800" y="3435350"/>
            <a:ext cx="1219200" cy="1193800"/>
          </a:xfrm>
          <a:prstGeom prst="rect">
            <a:avLst/>
          </a:prstGeom>
          <a:noFill/>
          <a:ln w="9525">
            <a:noFill/>
            <a:miter lim="800000"/>
            <a:headEnd/>
            <a:tailEnd/>
          </a:ln>
        </p:spPr>
      </p:pic>
      <p:pic>
        <p:nvPicPr>
          <p:cNvPr id="36881" name="Picture 17" descr="ẢNH 10"/>
          <p:cNvPicPr>
            <a:picLocks noChangeAspect="1" noChangeArrowheads="1"/>
          </p:cNvPicPr>
          <p:nvPr/>
        </p:nvPicPr>
        <p:blipFill>
          <a:blip r:embed="rId6"/>
          <a:srcRect/>
          <a:stretch>
            <a:fillRect/>
          </a:stretch>
        </p:blipFill>
        <p:spPr bwMode="auto">
          <a:xfrm>
            <a:off x="2743200" y="4244975"/>
            <a:ext cx="2971800" cy="2384425"/>
          </a:xfrm>
          <a:prstGeom prst="rect">
            <a:avLst/>
          </a:prstGeom>
          <a:noFill/>
          <a:ln w="76200" cmpd="tri">
            <a:solidFill>
              <a:srgbClr val="FF3300"/>
            </a:solidFill>
            <a:miter lim="800000"/>
            <a:headEnd/>
            <a:tailEnd/>
          </a:ln>
        </p:spPr>
      </p:pic>
      <p:pic>
        <p:nvPicPr>
          <p:cNvPr id="36882" name="Picture 18" descr="ẢNH 11"/>
          <p:cNvPicPr>
            <a:picLocks noChangeAspect="1" noChangeArrowheads="1"/>
          </p:cNvPicPr>
          <p:nvPr/>
        </p:nvPicPr>
        <p:blipFill>
          <a:blip r:embed="rId7"/>
          <a:srcRect/>
          <a:stretch>
            <a:fillRect/>
          </a:stretch>
        </p:blipFill>
        <p:spPr bwMode="auto">
          <a:xfrm>
            <a:off x="5943600" y="1690688"/>
            <a:ext cx="2971800" cy="2300287"/>
          </a:xfrm>
          <a:prstGeom prst="rect">
            <a:avLst/>
          </a:prstGeom>
          <a:noFill/>
          <a:ln w="76200" cmpd="tri">
            <a:solidFill>
              <a:srgbClr val="FF3300"/>
            </a:solidFill>
            <a:miter lim="800000"/>
            <a:headEnd/>
            <a:tailEnd/>
          </a:ln>
        </p:spPr>
      </p:pic>
      <p:pic>
        <p:nvPicPr>
          <p:cNvPr id="36885" name="Picture 21" descr="ẨNH24"/>
          <p:cNvPicPr>
            <a:picLocks noChangeAspect="1" noChangeArrowheads="1"/>
          </p:cNvPicPr>
          <p:nvPr/>
        </p:nvPicPr>
        <p:blipFill>
          <a:blip r:embed="rId8"/>
          <a:srcRect/>
          <a:stretch>
            <a:fillRect/>
          </a:stretch>
        </p:blipFill>
        <p:spPr bwMode="auto">
          <a:xfrm>
            <a:off x="5943600" y="4267200"/>
            <a:ext cx="2971800" cy="2362200"/>
          </a:xfrm>
          <a:prstGeom prst="rect">
            <a:avLst/>
          </a:prstGeom>
          <a:noFill/>
          <a:ln w="76200" cmpd="tri">
            <a:solidFill>
              <a:srgbClr val="FF3300"/>
            </a:solidFill>
            <a:miter lim="800000"/>
            <a:headEnd/>
            <a:tailEnd/>
          </a:ln>
        </p:spPr>
      </p:pic>
      <p:sp>
        <p:nvSpPr>
          <p:cNvPr id="19465" name="Rectangle 24"/>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9466" name="Rectangle 25">
            <a:hlinkClick r:id="rId9"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A&gt; Trò chơi</a:t>
            </a:r>
          </a:p>
        </p:txBody>
      </p:sp>
      <p:sp>
        <p:nvSpPr>
          <p:cNvPr id="19467" name="Rectangle 26">
            <a:hlinkClick r:id="rId10"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B&gt; B</a:t>
            </a:r>
            <a:r>
              <a:rPr lang="en-US" sz="1600">
                <a:solidFill>
                  <a:srgbClr val="FFFF00"/>
                </a:solidFill>
                <a:latin typeface="Arial" charset="0"/>
              </a:rPr>
              <a:t>ài mới : Cá</a:t>
            </a:r>
          </a:p>
        </p:txBody>
      </p:sp>
      <p:sp>
        <p:nvSpPr>
          <p:cNvPr id="19468" name="Rectangle 27">
            <a:hlinkClick r:id="rId11"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9469" name="Rectangle 28">
            <a:hlinkClick r:id="rId12"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9470" name="Rectangle 29">
            <a:hlinkClick r:id="rId13"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19471" name="Rectangle 30">
            <a:hlinkClick r:id="rId14"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9472" name="Rectangle 31">
            <a:hlinkClick r:id="rId15"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9473" name="Rectangle 32">
            <a:hlinkClick r:id="rId16"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pic>
        <p:nvPicPr>
          <p:cNvPr id="36904" name="ca nuoi.wmv">
            <a:hlinkClick r:id="" action="ppaction://media"/>
          </p:cNvPr>
          <p:cNvPicPr>
            <a:picLocks noGrp="1" noRot="1" noChangeAspect="1" noChangeArrowheads="1"/>
          </p:cNvPicPr>
          <p:nvPr>
            <p:ph idx="1"/>
            <a:videoFile r:link="rId1"/>
          </p:nvPr>
        </p:nvPicPr>
        <p:blipFill>
          <a:blip r:embed="rId17"/>
          <a:srcRect/>
          <a:stretch>
            <a:fillRect/>
          </a:stretch>
        </p:blipFill>
        <p:spPr>
          <a:xfrm>
            <a:off x="2747963" y="1685925"/>
            <a:ext cx="2971800" cy="2309813"/>
          </a:xfrm>
          <a:ln w="76200" cmpd="tri">
            <a:solidFill>
              <a:srgbClr val="FF0000"/>
            </a:solidFill>
          </a:ln>
        </p:spPr>
      </p:pic>
      <p:sp>
        <p:nvSpPr>
          <p:cNvPr id="19475" name="WordArt 21"/>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nodeType="withEffect">
                                  <p:stCondLst>
                                    <p:cond delay="0"/>
                                  </p:stCondLst>
                                  <p:childTnLst>
                                    <p:set>
                                      <p:cBhvr>
                                        <p:cTn id="6" dur="1" fill="hold">
                                          <p:stCondLst>
                                            <p:cond delay="0"/>
                                          </p:stCondLst>
                                        </p:cTn>
                                        <p:tgtEl>
                                          <p:spTgt spid="36878"/>
                                        </p:tgtEl>
                                        <p:attrNameLst>
                                          <p:attrName>style.visibility</p:attrName>
                                        </p:attrNameLst>
                                      </p:cBhvr>
                                      <p:to>
                                        <p:strVal val="visible"/>
                                      </p:to>
                                    </p:set>
                                    <p:anim calcmode="lin" valueType="num">
                                      <p:cBhvr>
                                        <p:cTn id="7" dur="3000" fill="hold"/>
                                        <p:tgtEl>
                                          <p:spTgt spid="36878"/>
                                        </p:tgtEl>
                                        <p:attrNameLst>
                                          <p:attrName>ppt_w</p:attrName>
                                        </p:attrNameLst>
                                      </p:cBhvr>
                                      <p:tavLst>
                                        <p:tav tm="0">
                                          <p:val>
                                            <p:fltVal val="0"/>
                                          </p:val>
                                        </p:tav>
                                        <p:tav tm="100000">
                                          <p:val>
                                            <p:strVal val="#ppt_w"/>
                                          </p:val>
                                        </p:tav>
                                      </p:tavLst>
                                    </p:anim>
                                    <p:anim calcmode="lin" valueType="num">
                                      <p:cBhvr>
                                        <p:cTn id="8" dur="3000" fill="hold"/>
                                        <p:tgtEl>
                                          <p:spTgt spid="36878"/>
                                        </p:tgtEl>
                                        <p:attrNameLst>
                                          <p:attrName>ppt_h</p:attrName>
                                        </p:attrNameLst>
                                      </p:cBhvr>
                                      <p:tavLst>
                                        <p:tav tm="0">
                                          <p:val>
                                            <p:fltVal val="0"/>
                                          </p:val>
                                        </p:tav>
                                        <p:tav tm="100000">
                                          <p:val>
                                            <p:strVal val="#ppt_h"/>
                                          </p:val>
                                        </p:tav>
                                      </p:tavLst>
                                    </p:anim>
                                  </p:childTnLst>
                                </p:cTn>
                              </p:par>
                              <p:par>
                                <p:cTn id="9" presetID="4" presetClass="entr" presetSubtype="32" fill="hold" grpId="0" nodeType="withEffect">
                                  <p:stCondLst>
                                    <p:cond delay="0"/>
                                  </p:stCondLst>
                                  <p:iterate type="lt">
                                    <p:tmPct val="0"/>
                                  </p:iterate>
                                  <p:childTnLst>
                                    <p:set>
                                      <p:cBhvr>
                                        <p:cTn id="10" dur="1" fill="hold">
                                          <p:stCondLst>
                                            <p:cond delay="0"/>
                                          </p:stCondLst>
                                        </p:cTn>
                                        <p:tgtEl>
                                          <p:spTgt spid="36877"/>
                                        </p:tgtEl>
                                        <p:attrNameLst>
                                          <p:attrName>style.visibility</p:attrName>
                                        </p:attrNameLst>
                                      </p:cBhvr>
                                      <p:to>
                                        <p:strVal val="visible"/>
                                      </p:to>
                                    </p:set>
                                    <p:animEffect transition="in" filter="box(out)">
                                      <p:cBhvr>
                                        <p:cTn id="11" dur="500"/>
                                        <p:tgtEl>
                                          <p:spTgt spid="36877"/>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 presetClass="exit" presetSubtype="16" fill="hold" grpId="1" nodeType="clickEffect">
                                  <p:stCondLst>
                                    <p:cond delay="0"/>
                                  </p:stCondLst>
                                  <p:iterate type="lt">
                                    <p:tmPct val="0"/>
                                  </p:iterate>
                                  <p:childTnLst>
                                    <p:animEffect transition="out" filter="box(in)">
                                      <p:cBhvr>
                                        <p:cTn id="15" dur="500"/>
                                        <p:tgtEl>
                                          <p:spTgt spid="36877"/>
                                        </p:tgtEl>
                                      </p:cBhvr>
                                    </p:animEffect>
                                    <p:set>
                                      <p:cBhvr>
                                        <p:cTn id="16" dur="1" fill="hold">
                                          <p:stCondLst>
                                            <p:cond delay="499"/>
                                          </p:stCondLst>
                                        </p:cTn>
                                        <p:tgtEl>
                                          <p:spTgt spid="36877"/>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500"/>
                                        <p:tgtEl>
                                          <p:spTgt spid="36878"/>
                                        </p:tgtEl>
                                      </p:cBhvr>
                                    </p:animEffect>
                                    <p:set>
                                      <p:cBhvr>
                                        <p:cTn id="19" dur="1" fill="hold">
                                          <p:stCondLst>
                                            <p:cond delay="499"/>
                                          </p:stCondLst>
                                        </p:cTn>
                                        <p:tgtEl>
                                          <p:spTgt spid="36878"/>
                                        </p:tgtEl>
                                        <p:attrNameLst>
                                          <p:attrName>style.visibility</p:attrName>
                                        </p:attrNameLst>
                                      </p:cBhvr>
                                      <p:to>
                                        <p:strVal val="hidden"/>
                                      </p:to>
                                    </p:set>
                                  </p:childTnLst>
                                </p:cTn>
                              </p:par>
                              <p:par>
                                <p:cTn id="20" presetID="4" presetClass="entr" presetSubtype="32" fill="hold" grpId="0" nodeType="withEffect">
                                  <p:stCondLst>
                                    <p:cond delay="0"/>
                                  </p:stCondLst>
                                  <p:childTnLst>
                                    <p:set>
                                      <p:cBhvr>
                                        <p:cTn id="21" dur="1" fill="hold">
                                          <p:stCondLst>
                                            <p:cond delay="0"/>
                                          </p:stCondLst>
                                        </p:cTn>
                                        <p:tgtEl>
                                          <p:spTgt spid="36876"/>
                                        </p:tgtEl>
                                        <p:attrNameLst>
                                          <p:attrName>style.visibility</p:attrName>
                                        </p:attrNameLst>
                                      </p:cBhvr>
                                      <p:to>
                                        <p:strVal val="visible"/>
                                      </p:to>
                                    </p:set>
                                    <p:animEffect transition="in" filter="box(out)">
                                      <p:cBhvr>
                                        <p:cTn id="22" dur="500"/>
                                        <p:tgtEl>
                                          <p:spTgt spid="36876"/>
                                        </p:tgtEl>
                                      </p:cBhvr>
                                    </p:animEffect>
                                  </p:childTnLst>
                                </p:cTn>
                              </p:par>
                            </p:childTnLst>
                          </p:cTn>
                        </p:par>
                        <p:par>
                          <p:cTn id="23" fill="hold" nodeType="afterGroup">
                            <p:stCondLst>
                              <p:cond delay="500"/>
                            </p:stCondLst>
                            <p:childTnLst>
                              <p:par>
                                <p:cTn id="24" presetID="6" presetClass="entr" presetSubtype="32" fill="hold" nodeType="afterEffect">
                                  <p:stCondLst>
                                    <p:cond delay="0"/>
                                  </p:stCondLst>
                                  <p:childTnLst>
                                    <p:set>
                                      <p:cBhvr>
                                        <p:cTn id="25" dur="1" fill="hold">
                                          <p:stCondLst>
                                            <p:cond delay="0"/>
                                          </p:stCondLst>
                                        </p:cTn>
                                        <p:tgtEl>
                                          <p:spTgt spid="36904"/>
                                        </p:tgtEl>
                                        <p:attrNameLst>
                                          <p:attrName>style.visibility</p:attrName>
                                        </p:attrNameLst>
                                      </p:cBhvr>
                                      <p:to>
                                        <p:strVal val="visible"/>
                                      </p:to>
                                    </p:set>
                                    <p:animEffect transition="in" filter="circle(out)">
                                      <p:cBhvr>
                                        <p:cTn id="26" dur="2000"/>
                                        <p:tgtEl>
                                          <p:spTgt spid="36904"/>
                                        </p:tgtEl>
                                      </p:cBhvr>
                                    </p:animEffect>
                                  </p:childTnLst>
                                </p:cTn>
                              </p:par>
                              <p:par>
                                <p:cTn id="27" presetID="1" presetClass="mediacall" presetSubtype="0" fill="hold" nodeType="withEffect">
                                  <p:stCondLst>
                                    <p:cond delay="0"/>
                                  </p:stCondLst>
                                  <p:childTnLst>
                                    <p:cmd type="call" cmd="playFrom(0.0)">
                                      <p:cBhvr>
                                        <p:cTn id="28" dur="1" fill="hold"/>
                                        <p:tgtEl>
                                          <p:spTgt spid="36904"/>
                                        </p:tgtEl>
                                      </p:cBhvr>
                                    </p:cmd>
                                  </p:childTnLst>
                                </p:cTn>
                              </p:par>
                              <p:par>
                                <p:cTn id="29" presetID="2" presetClass="mediacall" presetSubtype="0" fill="hold" nodeType="withEffect">
                                  <p:stCondLst>
                                    <p:cond delay="0"/>
                                  </p:stCondLst>
                                  <p:childTnLst>
                                    <p:cmd type="call" cmd="togglePause">
                                      <p:cBhvr>
                                        <p:cTn id="30" dur="1" fill="hold"/>
                                        <p:tgtEl>
                                          <p:spTgt spid="36904"/>
                                        </p:tgtEl>
                                      </p:cBhvr>
                                    </p:cmd>
                                  </p:childTnLst>
                                </p:cTn>
                              </p:par>
                            </p:childTnLst>
                          </p:cTn>
                        </p:par>
                        <p:par>
                          <p:cTn id="31" fill="hold" nodeType="afterGroup">
                            <p:stCondLst>
                              <p:cond delay="2500"/>
                            </p:stCondLst>
                            <p:childTnLst>
                              <p:par>
                                <p:cTn id="32" presetID="6" presetClass="entr" presetSubtype="32" fill="hold" nodeType="afterEffect">
                                  <p:stCondLst>
                                    <p:cond delay="0"/>
                                  </p:stCondLst>
                                  <p:childTnLst>
                                    <p:set>
                                      <p:cBhvr>
                                        <p:cTn id="33" dur="1" fill="hold">
                                          <p:stCondLst>
                                            <p:cond delay="0"/>
                                          </p:stCondLst>
                                        </p:cTn>
                                        <p:tgtEl>
                                          <p:spTgt spid="36881"/>
                                        </p:tgtEl>
                                        <p:attrNameLst>
                                          <p:attrName>style.visibility</p:attrName>
                                        </p:attrNameLst>
                                      </p:cBhvr>
                                      <p:to>
                                        <p:strVal val="visible"/>
                                      </p:to>
                                    </p:set>
                                    <p:animEffect transition="in" filter="circle(out)">
                                      <p:cBhvr>
                                        <p:cTn id="34" dur="2000"/>
                                        <p:tgtEl>
                                          <p:spTgt spid="36881"/>
                                        </p:tgtEl>
                                      </p:cBhvr>
                                    </p:animEffect>
                                  </p:childTnLst>
                                </p:cTn>
                              </p:par>
                            </p:childTnLst>
                          </p:cTn>
                        </p:par>
                        <p:par>
                          <p:cTn id="35" fill="hold" nodeType="afterGroup">
                            <p:stCondLst>
                              <p:cond delay="4500"/>
                            </p:stCondLst>
                            <p:childTnLst>
                              <p:par>
                                <p:cTn id="36" presetID="6" presetClass="entr" presetSubtype="32" fill="hold" nodeType="afterEffect">
                                  <p:stCondLst>
                                    <p:cond delay="0"/>
                                  </p:stCondLst>
                                  <p:childTnLst>
                                    <p:set>
                                      <p:cBhvr>
                                        <p:cTn id="37" dur="1" fill="hold">
                                          <p:stCondLst>
                                            <p:cond delay="0"/>
                                          </p:stCondLst>
                                        </p:cTn>
                                        <p:tgtEl>
                                          <p:spTgt spid="36882"/>
                                        </p:tgtEl>
                                        <p:attrNameLst>
                                          <p:attrName>style.visibility</p:attrName>
                                        </p:attrNameLst>
                                      </p:cBhvr>
                                      <p:to>
                                        <p:strVal val="visible"/>
                                      </p:to>
                                    </p:set>
                                    <p:animEffect transition="in" filter="circle(out)">
                                      <p:cBhvr>
                                        <p:cTn id="38" dur="2000"/>
                                        <p:tgtEl>
                                          <p:spTgt spid="36882"/>
                                        </p:tgtEl>
                                      </p:cBhvr>
                                    </p:animEffect>
                                  </p:childTnLst>
                                </p:cTn>
                              </p:par>
                            </p:childTnLst>
                          </p:cTn>
                        </p:par>
                        <p:par>
                          <p:cTn id="39" fill="hold" nodeType="afterGroup">
                            <p:stCondLst>
                              <p:cond delay="6500"/>
                            </p:stCondLst>
                            <p:childTnLst>
                              <p:par>
                                <p:cTn id="40" presetID="6" presetClass="entr" presetSubtype="32" fill="hold" nodeType="afterEffect">
                                  <p:stCondLst>
                                    <p:cond delay="0"/>
                                  </p:stCondLst>
                                  <p:childTnLst>
                                    <p:set>
                                      <p:cBhvr>
                                        <p:cTn id="41" dur="1" fill="hold">
                                          <p:stCondLst>
                                            <p:cond delay="0"/>
                                          </p:stCondLst>
                                        </p:cTn>
                                        <p:tgtEl>
                                          <p:spTgt spid="36885"/>
                                        </p:tgtEl>
                                        <p:attrNameLst>
                                          <p:attrName>style.visibility</p:attrName>
                                        </p:attrNameLst>
                                      </p:cBhvr>
                                      <p:to>
                                        <p:strVal val="visible"/>
                                      </p:to>
                                    </p:set>
                                    <p:animEffect transition="in" filter="circle(out)">
                                      <p:cBhvr>
                                        <p:cTn id="42" dur="2000"/>
                                        <p:tgtEl>
                                          <p:spTgt spid="36885"/>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3" repeatCount="indefinite" fill="hold" display="0">
                  <p:stCondLst>
                    <p:cond delay="indefinite"/>
                  </p:stCondLst>
                  <p:endCondLst>
                    <p:cond evt="onPrev" delay="0">
                      <p:tgtEl>
                        <p:sldTgt/>
                      </p:tgtEl>
                    </p:cond>
                  </p:endCondLst>
                </p:cTn>
                <p:tgtEl>
                  <p:spTgt spid="36904"/>
                </p:tgtEl>
              </p:cMediaNode>
            </p:video>
          </p:childTnLst>
        </p:cTn>
      </p:par>
    </p:tnLst>
    <p:bldLst>
      <p:bldP spid="36876" grpId="0"/>
      <p:bldP spid="36877" grpId="0" animBg="1"/>
      <p:bldP spid="3687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7" descr="N3"/>
          <p:cNvPicPr>
            <a:picLocks noChangeAspect="1" noChangeArrowheads="1"/>
          </p:cNvPicPr>
          <p:nvPr/>
        </p:nvPicPr>
        <p:blipFill>
          <a:blip r:embed="rId2"/>
          <a:srcRect/>
          <a:stretch>
            <a:fillRect/>
          </a:stretch>
        </p:blipFill>
        <p:spPr bwMode="auto">
          <a:xfrm rot="-5400000">
            <a:off x="-472281" y="3901281"/>
            <a:ext cx="5791200" cy="122238"/>
          </a:xfrm>
          <a:prstGeom prst="rect">
            <a:avLst/>
          </a:prstGeom>
          <a:noFill/>
          <a:ln w="9525">
            <a:noFill/>
            <a:miter lim="800000"/>
            <a:headEnd/>
            <a:tailEnd/>
          </a:ln>
        </p:spPr>
      </p:pic>
      <p:sp>
        <p:nvSpPr>
          <p:cNvPr id="39955" name="Text Box 19"/>
          <p:cNvSpPr txBox="1">
            <a:spLocks noChangeArrowheads="1"/>
          </p:cNvSpPr>
          <p:nvPr/>
        </p:nvSpPr>
        <p:spPr bwMode="auto">
          <a:xfrm>
            <a:off x="2743200" y="1295400"/>
            <a:ext cx="6019800" cy="3324225"/>
          </a:xfrm>
          <a:prstGeom prst="rect">
            <a:avLst/>
          </a:prstGeom>
          <a:noFill/>
          <a:ln w="9525">
            <a:noFill/>
            <a:miter lim="800000"/>
            <a:headEnd/>
            <a:tailEnd/>
          </a:ln>
        </p:spPr>
        <p:txBody>
          <a:bodyPr>
            <a:spAutoFit/>
          </a:bodyPr>
          <a:lstStyle/>
          <a:p>
            <a:pPr algn="ctr">
              <a:spcBef>
                <a:spcPct val="50000"/>
              </a:spcBef>
            </a:pPr>
            <a:r>
              <a:rPr lang="en-US" sz="2800">
                <a:solidFill>
                  <a:srgbClr val="000000"/>
                </a:solidFill>
                <a:latin typeface="Arial" charset="0"/>
              </a:rPr>
              <a:t>KẾT LUẬN</a:t>
            </a:r>
          </a:p>
          <a:p>
            <a:pPr algn="just">
              <a:spcBef>
                <a:spcPct val="50000"/>
              </a:spcBef>
            </a:pPr>
            <a:r>
              <a:rPr lang="en-US" sz="2800">
                <a:solidFill>
                  <a:srgbClr val="000000"/>
                </a:solidFill>
                <a:latin typeface="Arial" charset="0"/>
              </a:rPr>
              <a:t>	Ở nước ta có nhiều sông, hồ và biển đó là những môi trường thuận tiện để nuôi trồng và đánh bắt cá. Hiện nay, nghề nuôi cá khá phát triển và cá đã trở thành một mặt hàng xuất khẩu ở nước ta.</a:t>
            </a:r>
          </a:p>
        </p:txBody>
      </p:sp>
      <p:sp>
        <p:nvSpPr>
          <p:cNvPr id="20484" name="Rectangle 21"/>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20485" name="Rectangle 22">
            <a:hlinkClick r:id="rId3"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20486" name="Rectangle 23">
            <a:hlinkClick r:id="rId4"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20487" name="Rectangle 24">
            <a:hlinkClick r:id="rId5"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20488" name="Rectangle 25">
            <a:hlinkClick r:id="rId6"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20489" name="Rectangle 26">
            <a:hlinkClick r:id="rId7"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20490" name="Rectangle 27">
            <a:hlinkClick r:id="rId8"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20491" name="Rectangle 28">
            <a:hlinkClick r:id="rId9"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20492" name="Rectangle 29">
            <a:hlinkClick r:id="rId10"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pic>
        <p:nvPicPr>
          <p:cNvPr id="20493" name="Picture 30" descr="dolphins"/>
          <p:cNvPicPr>
            <a:picLocks noChangeAspect="1" noChangeArrowheads="1" noCrop="1"/>
          </p:cNvPicPr>
          <p:nvPr/>
        </p:nvPicPr>
        <p:blipFill>
          <a:blip r:embed="rId11"/>
          <a:srcRect/>
          <a:stretch>
            <a:fillRect/>
          </a:stretch>
        </p:blipFill>
        <p:spPr bwMode="auto">
          <a:xfrm>
            <a:off x="5791200" y="5761038"/>
            <a:ext cx="2133600" cy="852487"/>
          </a:xfrm>
          <a:prstGeom prst="rect">
            <a:avLst/>
          </a:prstGeom>
          <a:noFill/>
          <a:ln w="9525">
            <a:noFill/>
            <a:miter lim="800000"/>
            <a:headEnd/>
            <a:tailEnd/>
          </a:ln>
        </p:spPr>
      </p:pic>
      <p:pic>
        <p:nvPicPr>
          <p:cNvPr id="20494" name="Picture 31" descr="dolphins"/>
          <p:cNvPicPr>
            <a:picLocks noChangeAspect="1" noChangeArrowheads="1" noCrop="1"/>
          </p:cNvPicPr>
          <p:nvPr/>
        </p:nvPicPr>
        <p:blipFill>
          <a:blip r:embed="rId11"/>
          <a:srcRect/>
          <a:stretch>
            <a:fillRect/>
          </a:stretch>
        </p:blipFill>
        <p:spPr bwMode="auto">
          <a:xfrm>
            <a:off x="3429000" y="5334000"/>
            <a:ext cx="3200400" cy="1279525"/>
          </a:xfrm>
          <a:prstGeom prst="rect">
            <a:avLst/>
          </a:prstGeom>
          <a:noFill/>
          <a:ln w="9525">
            <a:noFill/>
            <a:miter lim="800000"/>
            <a:headEnd/>
            <a:tailEnd/>
          </a:ln>
        </p:spPr>
      </p:pic>
      <p:sp>
        <p:nvSpPr>
          <p:cNvPr id="20495" name="WordArt 17"/>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iterate type="wd">
                                    <p:tmPct val="10000"/>
                                  </p:iterate>
                                  <p:childTnLst>
                                    <p:set>
                                      <p:cBhvr>
                                        <p:cTn id="6" dur="1" fill="hold">
                                          <p:stCondLst>
                                            <p:cond delay="0"/>
                                          </p:stCondLst>
                                        </p:cTn>
                                        <p:tgtEl>
                                          <p:spTgt spid="39955"/>
                                        </p:tgtEl>
                                        <p:attrNameLst>
                                          <p:attrName>style.visibility</p:attrName>
                                        </p:attrNameLst>
                                      </p:cBhvr>
                                      <p:to>
                                        <p:strVal val="visible"/>
                                      </p:to>
                                    </p:set>
                                    <p:animEffect transition="in" filter="strips(downLeft)">
                                      <p:cBhvr>
                                        <p:cTn id="7" dur="1000"/>
                                        <p:tgtEl>
                                          <p:spTgt spid="399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7" descr="N3"/>
          <p:cNvPicPr>
            <a:picLocks noChangeAspect="1" noChangeArrowheads="1"/>
          </p:cNvPicPr>
          <p:nvPr/>
        </p:nvPicPr>
        <p:blipFill>
          <a:blip r:embed="rId2"/>
          <a:srcRect/>
          <a:stretch>
            <a:fillRect/>
          </a:stretch>
        </p:blipFill>
        <p:spPr bwMode="auto">
          <a:xfrm rot="-5400000">
            <a:off x="-472281" y="3901281"/>
            <a:ext cx="5791200" cy="122238"/>
          </a:xfrm>
          <a:prstGeom prst="rect">
            <a:avLst/>
          </a:prstGeom>
          <a:noFill/>
          <a:ln w="9525">
            <a:noFill/>
            <a:miter lim="800000"/>
            <a:headEnd/>
            <a:tailEnd/>
          </a:ln>
        </p:spPr>
      </p:pic>
      <p:sp>
        <p:nvSpPr>
          <p:cNvPr id="40972" name="Text Box 12"/>
          <p:cNvSpPr txBox="1">
            <a:spLocks noChangeArrowheads="1"/>
          </p:cNvSpPr>
          <p:nvPr/>
        </p:nvSpPr>
        <p:spPr bwMode="auto">
          <a:xfrm>
            <a:off x="2743200" y="1905000"/>
            <a:ext cx="6400800" cy="2892425"/>
          </a:xfrm>
          <a:prstGeom prst="rect">
            <a:avLst/>
          </a:prstGeom>
          <a:noFill/>
          <a:ln w="9525">
            <a:noFill/>
            <a:miter lim="800000"/>
            <a:headEnd/>
            <a:tailEnd/>
          </a:ln>
        </p:spPr>
        <p:txBody>
          <a:bodyPr>
            <a:spAutoFit/>
          </a:bodyPr>
          <a:lstStyle/>
          <a:p>
            <a:pPr algn="just">
              <a:spcBef>
                <a:spcPct val="50000"/>
              </a:spcBef>
              <a:buFontTx/>
              <a:buChar char="-"/>
            </a:pPr>
            <a:r>
              <a:rPr lang="en-US" sz="2800">
                <a:solidFill>
                  <a:srgbClr val="000000"/>
                </a:solidFill>
                <a:latin typeface="Arial" charset="0"/>
              </a:rPr>
              <a:t> Cá là động vật có xương sống, sống dưới nước, thở bằng mang. Cơ thể chúng thường có vẩy, có vây.</a:t>
            </a:r>
          </a:p>
          <a:p>
            <a:pPr algn="just">
              <a:spcBef>
                <a:spcPct val="50000"/>
              </a:spcBef>
              <a:buFontTx/>
              <a:buChar char="-"/>
            </a:pPr>
            <a:r>
              <a:rPr lang="en-US" sz="2800">
                <a:solidFill>
                  <a:srgbClr val="000000"/>
                </a:solidFill>
                <a:latin typeface="Arial" charset="0"/>
              </a:rPr>
              <a:t> Phần lớn các loài cá được sử dụng làm thức ăn, làm thuốc, làm cảnh.</a:t>
            </a:r>
            <a:r>
              <a:rPr lang="en-US" sz="2800" b="0">
                <a:latin typeface="Arial" charset="0"/>
              </a:rPr>
              <a:t> </a:t>
            </a:r>
          </a:p>
        </p:txBody>
      </p:sp>
      <p:sp>
        <p:nvSpPr>
          <p:cNvPr id="40973" name="Text Box 13"/>
          <p:cNvSpPr txBox="1">
            <a:spLocks noChangeArrowheads="1"/>
          </p:cNvSpPr>
          <p:nvPr/>
        </p:nvSpPr>
        <p:spPr bwMode="auto">
          <a:xfrm>
            <a:off x="3581400" y="990600"/>
            <a:ext cx="3810000" cy="646113"/>
          </a:xfrm>
          <a:prstGeom prst="rect">
            <a:avLst/>
          </a:prstGeom>
          <a:noFill/>
          <a:ln w="9525">
            <a:noFill/>
            <a:miter lim="800000"/>
            <a:headEnd/>
            <a:tailEnd/>
          </a:ln>
          <a:effectLst/>
        </p:spPr>
        <p:txBody>
          <a:bodyPr>
            <a:spAutoFit/>
          </a:bodyPr>
          <a:lstStyle/>
          <a:p>
            <a:pPr algn="ctr">
              <a:spcBef>
                <a:spcPct val="50000"/>
              </a:spcBef>
              <a:defRPr/>
            </a:pPr>
            <a:r>
              <a:rPr lang="en-US" sz="3600" u="sng">
                <a:solidFill>
                  <a:srgbClr val="000000"/>
                </a:solidFill>
                <a:effectLst>
                  <a:outerShdw blurRad="38100" dist="38100" dir="2700000" algn="tl">
                    <a:srgbClr val="FFFFFF"/>
                  </a:outerShdw>
                </a:effectLst>
                <a:latin typeface="Arial"/>
              </a:rPr>
              <a:t>GHI NHỚ</a:t>
            </a:r>
          </a:p>
        </p:txBody>
      </p:sp>
      <p:sp>
        <p:nvSpPr>
          <p:cNvPr id="21509" name="Rectangle 14"/>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21510" name="Rectangle 15">
            <a:hlinkClick r:id="rId3"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21511" name="Rectangle 16">
            <a:hlinkClick r:id="rId4"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21512" name="Rectangle 17">
            <a:hlinkClick r:id="rId5"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21513" name="Rectangle 18">
            <a:hlinkClick r:id="rId6"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21514" name="Rectangle 19">
            <a:hlinkClick r:id="rId7"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21515" name="Rectangle 20">
            <a:hlinkClick r:id="rId8"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21516" name="Rectangle 21">
            <a:hlinkClick r:id="rId9"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21517" name="Rectangle 22">
            <a:hlinkClick r:id="rId10"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pic>
        <p:nvPicPr>
          <p:cNvPr id="21518" name="Picture 23" descr="dolphins"/>
          <p:cNvPicPr>
            <a:picLocks noChangeAspect="1" noChangeArrowheads="1" noCrop="1"/>
          </p:cNvPicPr>
          <p:nvPr/>
        </p:nvPicPr>
        <p:blipFill>
          <a:blip r:embed="rId11"/>
          <a:srcRect/>
          <a:stretch>
            <a:fillRect/>
          </a:stretch>
        </p:blipFill>
        <p:spPr bwMode="auto">
          <a:xfrm>
            <a:off x="4876800" y="5867400"/>
            <a:ext cx="1981200" cy="792163"/>
          </a:xfrm>
          <a:prstGeom prst="rect">
            <a:avLst/>
          </a:prstGeom>
          <a:noFill/>
          <a:ln w="9525">
            <a:noFill/>
            <a:miter lim="800000"/>
            <a:headEnd/>
            <a:tailEnd/>
          </a:ln>
        </p:spPr>
      </p:pic>
      <p:pic>
        <p:nvPicPr>
          <p:cNvPr id="21519" name="Picture 24" descr="dolphins"/>
          <p:cNvPicPr>
            <a:picLocks noChangeAspect="1" noChangeArrowheads="1" noCrop="1"/>
          </p:cNvPicPr>
          <p:nvPr/>
        </p:nvPicPr>
        <p:blipFill>
          <a:blip r:embed="rId11"/>
          <a:srcRect/>
          <a:stretch>
            <a:fillRect/>
          </a:stretch>
        </p:blipFill>
        <p:spPr bwMode="auto">
          <a:xfrm>
            <a:off x="2590800" y="5486400"/>
            <a:ext cx="2971800" cy="1187450"/>
          </a:xfrm>
          <a:prstGeom prst="rect">
            <a:avLst/>
          </a:prstGeom>
          <a:noFill/>
          <a:ln w="9525">
            <a:noFill/>
            <a:miter lim="800000"/>
            <a:headEnd/>
            <a:tailEnd/>
          </a:ln>
        </p:spPr>
      </p:pic>
      <p:pic>
        <p:nvPicPr>
          <p:cNvPr id="21520" name="Picture 25" descr="dolphins"/>
          <p:cNvPicPr>
            <a:picLocks noChangeAspect="1" noChangeArrowheads="1" noCrop="1"/>
          </p:cNvPicPr>
          <p:nvPr/>
        </p:nvPicPr>
        <p:blipFill>
          <a:blip r:embed="rId11"/>
          <a:srcRect/>
          <a:stretch>
            <a:fillRect/>
          </a:stretch>
        </p:blipFill>
        <p:spPr bwMode="auto">
          <a:xfrm>
            <a:off x="5943600" y="5670550"/>
            <a:ext cx="2971800" cy="1187450"/>
          </a:xfrm>
          <a:prstGeom prst="rect">
            <a:avLst/>
          </a:prstGeom>
          <a:noFill/>
          <a:ln w="9525">
            <a:noFill/>
            <a:miter lim="800000"/>
            <a:headEnd/>
            <a:tailEnd/>
          </a:ln>
        </p:spPr>
      </p:pic>
      <p:sp>
        <p:nvSpPr>
          <p:cNvPr id="21521" name="WordArt 19"/>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0973"/>
                                        </p:tgtEl>
                                        <p:attrNameLst>
                                          <p:attrName>style.visibility</p:attrName>
                                        </p:attrNameLst>
                                      </p:cBhvr>
                                      <p:to>
                                        <p:strVal val="visible"/>
                                      </p:to>
                                    </p:set>
                                    <p:animEffect transition="in" filter="circle(in)">
                                      <p:cBhvr>
                                        <p:cTn id="7" dur="2000"/>
                                        <p:tgtEl>
                                          <p:spTgt spid="4097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grpId="0" nodeType="clickEffect">
                                  <p:stCondLst>
                                    <p:cond delay="0"/>
                                  </p:stCondLst>
                                  <p:iterate type="wd">
                                    <p:tmPct val="10000"/>
                                  </p:iterate>
                                  <p:childTnLst>
                                    <p:set>
                                      <p:cBhvr>
                                        <p:cTn id="11" dur="1" fill="hold">
                                          <p:stCondLst>
                                            <p:cond delay="0"/>
                                          </p:stCondLst>
                                        </p:cTn>
                                        <p:tgtEl>
                                          <p:spTgt spid="40972"/>
                                        </p:tgtEl>
                                        <p:attrNameLst>
                                          <p:attrName>style.visibility</p:attrName>
                                        </p:attrNameLst>
                                      </p:cBhvr>
                                      <p:to>
                                        <p:strVal val="visible"/>
                                      </p:to>
                                    </p:set>
                                    <p:animEffect transition="in" filter="strips(downRight)">
                                      <p:cBhvr>
                                        <p:cTn id="12" dur="1000"/>
                                        <p:tgtEl>
                                          <p:spTgt spid="409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2" grpId="0"/>
      <p:bldP spid="4097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228600" y="1295400"/>
            <a:ext cx="3938588" cy="584200"/>
          </a:xfrm>
          <a:prstGeom prst="rect">
            <a:avLst/>
          </a:prstGeom>
          <a:noFill/>
          <a:ln w="9525">
            <a:noFill/>
            <a:miter lim="800000"/>
            <a:headEnd/>
            <a:tailEnd/>
          </a:ln>
        </p:spPr>
        <p:txBody>
          <a:bodyPr wrap="none">
            <a:spAutoFit/>
          </a:bodyPr>
          <a:lstStyle/>
          <a:p>
            <a:r>
              <a:rPr lang="en-US">
                <a:solidFill>
                  <a:srgbClr val="000000"/>
                </a:solidFill>
                <a:latin typeface="Arial" charset="0"/>
              </a:rPr>
              <a:t>Tự nhiên và xã hội:</a:t>
            </a:r>
          </a:p>
        </p:txBody>
      </p:sp>
      <p:sp>
        <p:nvSpPr>
          <p:cNvPr id="4099" name="Text Box 7"/>
          <p:cNvSpPr txBox="1">
            <a:spLocks noChangeArrowheads="1"/>
          </p:cNvSpPr>
          <p:nvPr/>
        </p:nvSpPr>
        <p:spPr bwMode="auto">
          <a:xfrm>
            <a:off x="1127125" y="37528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38921" name="Text Box 9"/>
          <p:cNvSpPr txBox="1">
            <a:spLocks noChangeArrowheads="1"/>
          </p:cNvSpPr>
          <p:nvPr/>
        </p:nvSpPr>
        <p:spPr bwMode="auto">
          <a:xfrm>
            <a:off x="381000" y="3657600"/>
            <a:ext cx="8763000" cy="1066800"/>
          </a:xfrm>
          <a:prstGeom prst="rect">
            <a:avLst/>
          </a:prstGeom>
          <a:noFill/>
          <a:ln w="9525">
            <a:noFill/>
            <a:miter lim="800000"/>
            <a:headEnd/>
            <a:tailEnd/>
          </a:ln>
        </p:spPr>
        <p:txBody>
          <a:bodyPr>
            <a:spAutoFit/>
          </a:bodyPr>
          <a:lstStyle/>
          <a:p>
            <a:r>
              <a:rPr lang="en-US">
                <a:solidFill>
                  <a:srgbClr val="0000FF"/>
                </a:solidFill>
                <a:latin typeface="Arial" charset="0"/>
              </a:rPr>
              <a:t>    Nêu một số </a:t>
            </a:r>
            <a:r>
              <a:rPr lang="vi-VN">
                <a:solidFill>
                  <a:srgbClr val="0000FF"/>
                </a:solidFill>
                <a:latin typeface="Arial" charset="0"/>
              </a:rPr>
              <a:t>đ</a:t>
            </a:r>
            <a:r>
              <a:rPr lang="en-US">
                <a:solidFill>
                  <a:srgbClr val="0000FF"/>
                </a:solidFill>
                <a:latin typeface="Arial" charset="0"/>
              </a:rPr>
              <a:t>iểm giống và khác nhau giữa tôm với cua?</a:t>
            </a:r>
          </a:p>
        </p:txBody>
      </p:sp>
      <p:sp>
        <p:nvSpPr>
          <p:cNvPr id="38922" name="Text Box 10"/>
          <p:cNvSpPr txBox="1">
            <a:spLocks noChangeArrowheads="1"/>
          </p:cNvSpPr>
          <p:nvPr/>
        </p:nvSpPr>
        <p:spPr bwMode="auto">
          <a:xfrm>
            <a:off x="381000" y="4953000"/>
            <a:ext cx="4995863" cy="1570038"/>
          </a:xfrm>
          <a:prstGeom prst="rect">
            <a:avLst/>
          </a:prstGeom>
          <a:noFill/>
          <a:ln w="9525">
            <a:noFill/>
            <a:miter lim="800000"/>
            <a:headEnd/>
            <a:tailEnd/>
          </a:ln>
        </p:spPr>
        <p:txBody>
          <a:bodyPr wrap="none">
            <a:spAutoFit/>
          </a:bodyPr>
          <a:lstStyle/>
          <a:p>
            <a:r>
              <a:rPr lang="en-US">
                <a:solidFill>
                  <a:srgbClr val="0000FF"/>
                </a:solidFill>
                <a:latin typeface="Arial" charset="0"/>
              </a:rPr>
              <a:t>  Tôm, cua có ích lợi gì?</a:t>
            </a:r>
          </a:p>
          <a:p>
            <a:endParaRPr lang="en-US">
              <a:solidFill>
                <a:srgbClr val="0000FF"/>
              </a:solidFill>
              <a:latin typeface="Arial" charset="0"/>
            </a:endParaRPr>
          </a:p>
          <a:p>
            <a:endParaRPr lang="en-US" b="0">
              <a:latin typeface="Arial" charset="0"/>
            </a:endParaRPr>
          </a:p>
        </p:txBody>
      </p:sp>
      <p:sp>
        <p:nvSpPr>
          <p:cNvPr id="38923" name="Text Box 11"/>
          <p:cNvSpPr txBox="1">
            <a:spLocks noChangeArrowheads="1"/>
          </p:cNvSpPr>
          <p:nvPr/>
        </p:nvSpPr>
        <p:spPr bwMode="auto">
          <a:xfrm>
            <a:off x="533400" y="2514600"/>
            <a:ext cx="3789363" cy="579438"/>
          </a:xfrm>
          <a:prstGeom prst="rect">
            <a:avLst/>
          </a:prstGeom>
          <a:noFill/>
          <a:ln w="9525">
            <a:noFill/>
            <a:miter lim="800000"/>
            <a:headEnd/>
            <a:tailEnd/>
          </a:ln>
        </p:spPr>
        <p:txBody>
          <a:bodyPr wrap="none">
            <a:spAutoFit/>
          </a:bodyPr>
          <a:lstStyle/>
          <a:p>
            <a:r>
              <a:rPr lang="en-US">
                <a:solidFill>
                  <a:srgbClr val="000000"/>
                </a:solidFill>
                <a:latin typeface="Arial" charset="0"/>
              </a:rPr>
              <a:t>KIỂM TRA BÀI CŨ</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8923">
                                            <p:txEl>
                                              <p:pRg st="0" end="0"/>
                                            </p:txEl>
                                          </p:spTgt>
                                        </p:tgtEl>
                                        <p:attrNameLst>
                                          <p:attrName>style.visibility</p:attrName>
                                        </p:attrNameLst>
                                      </p:cBhvr>
                                      <p:to>
                                        <p:strVal val="visible"/>
                                      </p:to>
                                    </p:set>
                                    <p:animEffect transition="in" filter="diamond(in)">
                                      <p:cBhvr>
                                        <p:cTn id="7" dur="2000"/>
                                        <p:tgtEl>
                                          <p:spTgt spid="389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38921">
                                            <p:txEl>
                                              <p:pRg st="0" end="0"/>
                                            </p:txEl>
                                          </p:spTgt>
                                        </p:tgtEl>
                                        <p:attrNameLst>
                                          <p:attrName>style.visibility</p:attrName>
                                        </p:attrNameLst>
                                      </p:cBhvr>
                                      <p:to>
                                        <p:strVal val="visible"/>
                                      </p:to>
                                    </p:set>
                                    <p:anim calcmode="lin" valueType="num">
                                      <p:cBhvr additive="base">
                                        <p:cTn id="12" dur="500" fill="hold"/>
                                        <p:tgtEl>
                                          <p:spTgt spid="38921">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89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nodeType="clickEffect">
                                  <p:stCondLst>
                                    <p:cond delay="0"/>
                                  </p:stCondLst>
                                  <p:childTnLst>
                                    <p:set>
                                      <p:cBhvr>
                                        <p:cTn id="17" dur="1" fill="hold">
                                          <p:stCondLst>
                                            <p:cond delay="0"/>
                                          </p:stCondLst>
                                        </p:cTn>
                                        <p:tgtEl>
                                          <p:spTgt spid="38922">
                                            <p:txEl>
                                              <p:pRg st="0" end="0"/>
                                            </p:txEl>
                                          </p:spTgt>
                                        </p:tgtEl>
                                        <p:attrNameLst>
                                          <p:attrName>style.visibility</p:attrName>
                                        </p:attrNameLst>
                                      </p:cBhvr>
                                      <p:to>
                                        <p:strVal val="visible"/>
                                      </p:to>
                                    </p:set>
                                    <p:anim calcmode="lin" valueType="num">
                                      <p:cBhvr additive="base">
                                        <p:cTn id="18" dur="500" fill="hold"/>
                                        <p:tgtEl>
                                          <p:spTgt spid="3892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892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898525" y="7048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40966" name="WordArt 6"/>
          <p:cNvSpPr>
            <a:spLocks noChangeArrowheads="1" noChangeShapeType="1" noTextEdit="1"/>
          </p:cNvSpPr>
          <p:nvPr/>
        </p:nvSpPr>
        <p:spPr bwMode="auto">
          <a:xfrm>
            <a:off x="5105400" y="1752600"/>
            <a:ext cx="2590800" cy="6000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
        <p:nvSpPr>
          <p:cNvPr id="5124" name="Text Box 8"/>
          <p:cNvSpPr txBox="1">
            <a:spLocks noChangeArrowheads="1"/>
          </p:cNvSpPr>
          <p:nvPr/>
        </p:nvSpPr>
        <p:spPr bwMode="auto">
          <a:xfrm>
            <a:off x="838200" y="1828800"/>
            <a:ext cx="3938588" cy="584200"/>
          </a:xfrm>
          <a:prstGeom prst="rect">
            <a:avLst/>
          </a:prstGeom>
          <a:noFill/>
          <a:ln w="9525">
            <a:noFill/>
            <a:miter lim="800000"/>
            <a:headEnd/>
            <a:tailEnd/>
          </a:ln>
        </p:spPr>
        <p:txBody>
          <a:bodyPr wrap="none">
            <a:spAutoFit/>
          </a:bodyPr>
          <a:lstStyle/>
          <a:p>
            <a:r>
              <a:rPr lang="en-US" u="sng">
                <a:solidFill>
                  <a:srgbClr val="000000"/>
                </a:solidFill>
                <a:latin typeface="Arial" charset="0"/>
              </a:rPr>
              <a:t>Tự nhiên và xã hội:</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966"/>
                                        </p:tgtEl>
                                        <p:attrNameLst>
                                          <p:attrName>style.visibility</p:attrName>
                                        </p:attrNameLst>
                                      </p:cBhvr>
                                      <p:to>
                                        <p:strVal val="visible"/>
                                      </p:to>
                                    </p:set>
                                    <p:anim calcmode="lin" valueType="num">
                                      <p:cBhvr additive="base">
                                        <p:cTn id="7" dur="500" fill="hold"/>
                                        <p:tgtEl>
                                          <p:spTgt spid="40966"/>
                                        </p:tgtEl>
                                        <p:attrNameLst>
                                          <p:attrName>ppt_x</p:attrName>
                                        </p:attrNameLst>
                                      </p:cBhvr>
                                      <p:tavLst>
                                        <p:tav tm="0">
                                          <p:val>
                                            <p:strVal val="#ppt_x"/>
                                          </p:val>
                                        </p:tav>
                                        <p:tav tm="100000">
                                          <p:val>
                                            <p:strVal val="#ppt_x"/>
                                          </p:val>
                                        </p:tav>
                                      </p:tavLst>
                                    </p:anim>
                                    <p:anim calcmode="lin" valueType="num">
                                      <p:cBhvr additive="base">
                                        <p:cTn id="8" dur="500" fill="hold"/>
                                        <p:tgtEl>
                                          <p:spTgt spid="409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5" name="Picture 21" descr="AG00040_"/>
          <p:cNvPicPr>
            <a:picLocks noChangeAspect="1" noChangeArrowheads="1" noCrop="1"/>
          </p:cNvPicPr>
          <p:nvPr/>
        </p:nvPicPr>
        <p:blipFill>
          <a:blip r:embed="rId4"/>
          <a:srcRect/>
          <a:stretch>
            <a:fillRect/>
          </a:stretch>
        </p:blipFill>
        <p:spPr bwMode="auto">
          <a:xfrm rot="829020">
            <a:off x="5562600" y="2743200"/>
            <a:ext cx="3298825" cy="3657600"/>
          </a:xfrm>
          <a:prstGeom prst="rect">
            <a:avLst/>
          </a:prstGeom>
          <a:noFill/>
          <a:ln w="9525">
            <a:noFill/>
            <a:miter lim="800000"/>
            <a:headEnd/>
            <a:tailEnd/>
          </a:ln>
        </p:spPr>
      </p:pic>
      <p:sp>
        <p:nvSpPr>
          <p:cNvPr id="6151" name="Cloud"/>
          <p:cNvSpPr>
            <a:spLocks noChangeAspect="1" noEditPoints="1" noChangeArrowheads="1"/>
          </p:cNvSpPr>
          <p:nvPr/>
        </p:nvSpPr>
        <p:spPr bwMode="auto">
          <a:xfrm>
            <a:off x="1041400" y="4125913"/>
            <a:ext cx="4287838" cy="2655887"/>
          </a:xfrm>
          <a:custGeom>
            <a:avLst/>
            <a:gdLst>
              <a:gd name="T0" fmla="*/ 13300 w 21600"/>
              <a:gd name="T1" fmla="*/ 1327944 h 21600"/>
              <a:gd name="T2" fmla="*/ 2143919 w 21600"/>
              <a:gd name="T3" fmla="*/ 2653059 h 21600"/>
              <a:gd name="T4" fmla="*/ 4284265 w 21600"/>
              <a:gd name="T5" fmla="*/ 1327944 h 21600"/>
              <a:gd name="T6" fmla="*/ 2143919 w 21600"/>
              <a:gd name="T7" fmla="*/ 151853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a:lstStyle/>
          <a:p>
            <a:pPr>
              <a:defRPr/>
            </a:pPr>
            <a:endParaRPr lang="en-US"/>
          </a:p>
        </p:txBody>
      </p:sp>
      <p:sp>
        <p:nvSpPr>
          <p:cNvPr id="6147" name="Rectangle 3"/>
          <p:cNvSpPr>
            <a:spLocks noGrp="1" noChangeArrowheads="1"/>
          </p:cNvSpPr>
          <p:nvPr>
            <p:ph type="body" idx="1"/>
          </p:nvPr>
        </p:nvSpPr>
        <p:spPr>
          <a:xfrm>
            <a:off x="381000" y="1371600"/>
            <a:ext cx="8229600" cy="609600"/>
          </a:xfrm>
        </p:spPr>
        <p:txBody>
          <a:bodyPr/>
          <a:lstStyle/>
          <a:p>
            <a:pPr eaLnBrk="1" hangingPunct="1">
              <a:buFontTx/>
              <a:buNone/>
              <a:defRPr/>
            </a:pPr>
            <a:r>
              <a:rPr lang="en-US" sz="3600" b="1" smtClean="0">
                <a:solidFill>
                  <a:srgbClr val="0000CC"/>
                </a:solidFill>
                <a:latin typeface="Arial"/>
              </a:rPr>
              <a:t> * Trò chơi : “Nhớ nhanh - Viết nhanh”</a:t>
            </a:r>
          </a:p>
        </p:txBody>
      </p:sp>
      <p:sp>
        <p:nvSpPr>
          <p:cNvPr id="6150" name="Cloud"/>
          <p:cNvSpPr>
            <a:spLocks noChangeAspect="1" noEditPoints="1" noChangeArrowheads="1"/>
          </p:cNvSpPr>
          <p:nvPr/>
        </p:nvSpPr>
        <p:spPr bwMode="auto">
          <a:xfrm>
            <a:off x="228600" y="4125913"/>
            <a:ext cx="5029200" cy="2214562"/>
          </a:xfrm>
          <a:custGeom>
            <a:avLst/>
            <a:gdLst>
              <a:gd name="T0" fmla="*/ 15600 w 21600"/>
              <a:gd name="T1" fmla="*/ 1107281 h 21600"/>
              <a:gd name="T2" fmla="*/ 2514600 w 21600"/>
              <a:gd name="T3" fmla="*/ 2212204 h 21600"/>
              <a:gd name="T4" fmla="*/ 5025009 w 21600"/>
              <a:gd name="T5" fmla="*/ 1107281 h 21600"/>
              <a:gd name="T6" fmla="*/ 2514600 w 21600"/>
              <a:gd name="T7" fmla="*/ 126620 h 21600"/>
              <a:gd name="T8" fmla="*/ 0 60000 65536"/>
              <a:gd name="T9" fmla="*/ 0 60000 65536"/>
              <a:gd name="T10" fmla="*/ 0 60000 65536"/>
              <a:gd name="T11" fmla="*/ 0 60000 65536"/>
              <a:gd name="T12" fmla="*/ 2977 w 21600"/>
              <a:gd name="T13" fmla="*/ 3262 h 21600"/>
              <a:gd name="T14" fmla="*/ 17087 w 21600"/>
              <a:gd name="T15" fmla="*/ 17337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E7D"/>
          </a:solidFill>
          <a:ln w="9525">
            <a:solidFill>
              <a:srgbClr val="000000"/>
            </a:solidFill>
            <a:miter lim="800000"/>
            <a:headEnd/>
            <a:tailEnd/>
          </a:ln>
          <a:effectLst>
            <a:outerShdw dist="107763" dir="2700000" algn="ctr" rotWithShape="0">
              <a:srgbClr val="808080"/>
            </a:outerShdw>
          </a:effectLst>
        </p:spPr>
        <p:txBody>
          <a:bodyPr/>
          <a:lstStyle/>
          <a:p>
            <a:pPr algn="ctr" eaLnBrk="1" hangingPunct="1">
              <a:defRPr/>
            </a:pPr>
            <a:endParaRPr lang="en-US" sz="2400">
              <a:solidFill>
                <a:srgbClr val="008000"/>
              </a:solidFill>
              <a:latin typeface="Arial" charset="0"/>
            </a:endParaRPr>
          </a:p>
          <a:p>
            <a:pPr algn="ctr" eaLnBrk="1" hangingPunct="1">
              <a:defRPr/>
            </a:pPr>
            <a:r>
              <a:rPr lang="en-US" sz="2400">
                <a:solidFill>
                  <a:srgbClr val="008000"/>
                </a:solidFill>
                <a:latin typeface="Arial" charset="0"/>
              </a:rPr>
              <a:t>Mời các em tham gia</a:t>
            </a:r>
          </a:p>
          <a:p>
            <a:pPr algn="ctr" eaLnBrk="1" hangingPunct="1">
              <a:defRPr/>
            </a:pPr>
            <a:r>
              <a:rPr lang="en-US" sz="2400">
                <a:solidFill>
                  <a:srgbClr val="008000"/>
                </a:solidFill>
                <a:latin typeface="Arial" charset="0"/>
              </a:rPr>
              <a:t>và chúc may mắn!</a:t>
            </a:r>
          </a:p>
          <a:p>
            <a:pPr algn="ctr" eaLnBrk="1" hangingPunct="1">
              <a:defRPr/>
            </a:pPr>
            <a:endParaRPr lang="en-US" sz="2400" b="0">
              <a:latin typeface="Arial" charset="0"/>
            </a:endParaRPr>
          </a:p>
        </p:txBody>
      </p:sp>
      <p:sp>
        <p:nvSpPr>
          <p:cNvPr id="6152" name="Oval 8"/>
          <p:cNvSpPr>
            <a:spLocks noChangeArrowheads="1"/>
          </p:cNvSpPr>
          <p:nvPr/>
        </p:nvSpPr>
        <p:spPr bwMode="auto">
          <a:xfrm>
            <a:off x="6396038" y="3886200"/>
            <a:ext cx="1676400" cy="1817688"/>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10</a:t>
            </a:r>
          </a:p>
        </p:txBody>
      </p:sp>
      <p:sp>
        <p:nvSpPr>
          <p:cNvPr id="6153" name="Oval 9"/>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9</a:t>
            </a:r>
          </a:p>
        </p:txBody>
      </p:sp>
      <p:sp>
        <p:nvSpPr>
          <p:cNvPr id="6154" name="Oval 10"/>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8</a:t>
            </a:r>
          </a:p>
        </p:txBody>
      </p:sp>
      <p:sp>
        <p:nvSpPr>
          <p:cNvPr id="6155" name="Oval 11"/>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7</a:t>
            </a:r>
          </a:p>
        </p:txBody>
      </p:sp>
      <p:sp>
        <p:nvSpPr>
          <p:cNvPr id="6156" name="Oval 12"/>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6</a:t>
            </a:r>
          </a:p>
        </p:txBody>
      </p:sp>
      <p:sp>
        <p:nvSpPr>
          <p:cNvPr id="6157" name="Oval 13"/>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5</a:t>
            </a:r>
          </a:p>
        </p:txBody>
      </p:sp>
      <p:sp>
        <p:nvSpPr>
          <p:cNvPr id="6158" name="Oval 14"/>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4</a:t>
            </a:r>
          </a:p>
        </p:txBody>
      </p:sp>
      <p:sp>
        <p:nvSpPr>
          <p:cNvPr id="6159" name="Oval 15"/>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3</a:t>
            </a:r>
          </a:p>
        </p:txBody>
      </p:sp>
      <p:sp>
        <p:nvSpPr>
          <p:cNvPr id="6160" name="Oval 16"/>
          <p:cNvSpPr>
            <a:spLocks noChangeArrowheads="1"/>
          </p:cNvSpPr>
          <p:nvPr/>
        </p:nvSpPr>
        <p:spPr bwMode="auto">
          <a:xfrm>
            <a:off x="6400800" y="3913188"/>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2</a:t>
            </a:r>
          </a:p>
        </p:txBody>
      </p:sp>
      <p:sp>
        <p:nvSpPr>
          <p:cNvPr id="6161" name="Oval 17"/>
          <p:cNvSpPr>
            <a:spLocks noChangeArrowheads="1"/>
          </p:cNvSpPr>
          <p:nvPr/>
        </p:nvSpPr>
        <p:spPr bwMode="auto">
          <a:xfrm>
            <a:off x="6400800" y="3962400"/>
            <a:ext cx="1676400" cy="1817688"/>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1</a:t>
            </a:r>
          </a:p>
        </p:txBody>
      </p:sp>
      <p:sp>
        <p:nvSpPr>
          <p:cNvPr id="6168" name="Rectangle 24"/>
          <p:cNvSpPr>
            <a:spLocks noChangeArrowheads="1"/>
          </p:cNvSpPr>
          <p:nvPr/>
        </p:nvSpPr>
        <p:spPr bwMode="auto">
          <a:xfrm>
            <a:off x="228600" y="2286000"/>
            <a:ext cx="5410200" cy="15240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120000"/>
              <a:defRPr/>
            </a:pPr>
            <a:r>
              <a:rPr lang="en-US" sz="3600">
                <a:solidFill>
                  <a:srgbClr val="0000CC"/>
                </a:solidFill>
                <a:effectLst>
                  <a:outerShdw blurRad="38100" dist="38100" dir="2700000" algn="tl">
                    <a:srgbClr val="000000"/>
                  </a:outerShdw>
                </a:effectLst>
                <a:latin typeface="Arial"/>
              </a:rPr>
              <a:t>		H</a:t>
            </a:r>
            <a:r>
              <a:rPr lang="en-US">
                <a:solidFill>
                  <a:srgbClr val="0000CC"/>
                </a:solidFill>
                <a:effectLst>
                  <a:outerShdw blurRad="38100" dist="38100" dir="2700000" algn="tl">
                    <a:srgbClr val="000000"/>
                  </a:outerShdw>
                </a:effectLst>
                <a:latin typeface="Arial"/>
              </a:rPr>
              <a:t>ãy kể tên các loài cá mà em biết?</a:t>
            </a:r>
          </a:p>
        </p:txBody>
      </p:sp>
      <p:pic>
        <p:nvPicPr>
          <p:cNvPr id="2" name="Picture 25" descr="KHOI DONG"/>
          <p:cNvPicPr>
            <a:picLocks noChangeAspect="1" noChangeArrowheads="1" noCrop="1"/>
          </p:cNvPicPr>
          <p:nvPr/>
        </p:nvPicPr>
        <p:blipFill>
          <a:blip r:embed="rId5"/>
          <a:srcRect/>
          <a:stretch>
            <a:fillRect/>
          </a:stretch>
        </p:blipFill>
        <p:spPr bwMode="auto">
          <a:xfrm>
            <a:off x="1371600" y="152400"/>
            <a:ext cx="6629400" cy="685800"/>
          </a:xfrm>
          <a:prstGeom prst="rect">
            <a:avLst/>
          </a:prstGeom>
          <a:noFill/>
          <a:ln w="9525">
            <a:noFill/>
            <a:miter lim="800000"/>
            <a:headEnd/>
            <a:tailEnd/>
          </a:ln>
        </p:spPr>
      </p:pic>
      <p:sp>
        <p:nvSpPr>
          <p:cNvPr id="6170" name="Oval 26"/>
          <p:cNvSpPr>
            <a:spLocks noChangeArrowheads="1"/>
          </p:cNvSpPr>
          <p:nvPr/>
        </p:nvSpPr>
        <p:spPr bwMode="auto">
          <a:xfrm>
            <a:off x="6400800" y="3973513"/>
            <a:ext cx="1676400" cy="1817687"/>
          </a:xfrm>
          <a:prstGeom prst="ellipse">
            <a:avLst/>
          </a:prstGeom>
          <a:solidFill>
            <a:srgbClr val="00FFFF"/>
          </a:solidFill>
          <a:ln w="9525">
            <a:solidFill>
              <a:schemeClr val="tx1"/>
            </a:solidFill>
            <a:round/>
            <a:headEnd/>
            <a:tailEnd/>
          </a:ln>
        </p:spPr>
        <p:txBody>
          <a:bodyPr wrap="none" anchor="ctr"/>
          <a:lstStyle/>
          <a:p>
            <a:pPr algn="ctr" eaLnBrk="1" hangingPunct="1"/>
            <a:r>
              <a:rPr lang="en-US" sz="6600">
                <a:solidFill>
                  <a:srgbClr val="FF0000"/>
                </a:solidFill>
                <a:latin typeface="Arial" charset="0"/>
              </a:rPr>
              <a:t>0</a:t>
            </a:r>
          </a:p>
        </p:txBody>
      </p:sp>
      <p:sp>
        <p:nvSpPr>
          <p:cNvPr id="6171" name="Oval 27"/>
          <p:cNvSpPr>
            <a:spLocks noChangeArrowheads="1"/>
          </p:cNvSpPr>
          <p:nvPr/>
        </p:nvSpPr>
        <p:spPr bwMode="auto">
          <a:xfrm>
            <a:off x="5715000" y="2743200"/>
            <a:ext cx="2971800" cy="3200400"/>
          </a:xfrm>
          <a:prstGeom prst="ellipse">
            <a:avLst/>
          </a:prstGeom>
          <a:solidFill>
            <a:srgbClr val="00FFFF"/>
          </a:solidFill>
          <a:ln w="9525">
            <a:solidFill>
              <a:schemeClr val="tx1"/>
            </a:solidFill>
            <a:round/>
            <a:headEnd/>
            <a:tailEnd/>
          </a:ln>
        </p:spPr>
        <p:txBody>
          <a:bodyPr wrap="none" anchor="ctr"/>
          <a:lstStyle/>
          <a:p>
            <a:pPr algn="ctr" eaLnBrk="1" hangingPunct="1"/>
            <a:r>
              <a:rPr lang="en-US" sz="12000">
                <a:solidFill>
                  <a:srgbClr val="FF0000"/>
                </a:solidFill>
                <a:latin typeface="Arial" charset="0"/>
              </a:rPr>
              <a:t>0</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32" fill="hold" grpId="0" nodeType="afterEffect">
                                  <p:stCondLst>
                                    <p:cond delay="0"/>
                                  </p:stCondLst>
                                  <p:iterate type="lt">
                                    <p:tmPct val="0"/>
                                  </p:iterate>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out)">
                                      <p:cBhvr>
                                        <p:cTn id="7" dur="1000"/>
                                        <p:tgtEl>
                                          <p:spTgt spid="6147">
                                            <p:txEl>
                                              <p:pRg st="0" end="0"/>
                                            </p:txEl>
                                          </p:spTgt>
                                        </p:tgtEl>
                                      </p:cBhvr>
                                    </p:animEffect>
                                  </p:childTnLst>
                                </p:cTn>
                              </p:par>
                            </p:childTnLst>
                          </p:cTn>
                        </p:par>
                        <p:par>
                          <p:cTn id="8" fill="hold" nodeType="afterGroup">
                            <p:stCondLst>
                              <p:cond delay="1000"/>
                            </p:stCondLst>
                            <p:childTnLst>
                              <p:par>
                                <p:cTn id="9" presetID="34" presetClass="emph" presetSubtype="0" repeatCount="indefinite" fill="hold" grpId="1" nodeType="afterEffect">
                                  <p:stCondLst>
                                    <p:cond delay="0"/>
                                  </p:stCondLst>
                                  <p:iterate type="lt">
                                    <p:tmPct val="10000"/>
                                  </p:iterate>
                                  <p:childTnLst>
                                    <p:animMotion origin="layout" path="M 0.0 0.0 L 0.0 -0.07213" pathEditMode="relative" ptsTypes="">
                                      <p:cBhvr>
                                        <p:cTn id="10" dur="500" accel="50000" decel="50000" autoRev="1" fill="hold">
                                          <p:stCondLst>
                                            <p:cond delay="0"/>
                                          </p:stCondLst>
                                        </p:cTn>
                                        <p:tgtEl>
                                          <p:spTgt spid="6147">
                                            <p:txEl>
                                              <p:pRg st="0" end="0"/>
                                            </p:txEl>
                                          </p:spTgt>
                                        </p:tgtEl>
                                        <p:attrNameLst>
                                          <p:attrName>ppt_x</p:attrName>
                                          <p:attrName>ppt_y</p:attrName>
                                        </p:attrNameLst>
                                      </p:cBhvr>
                                    </p:animMotion>
                                    <p:animRot by="1500000">
                                      <p:cBhvr>
                                        <p:cTn id="11" dur="250" fill="hold">
                                          <p:stCondLst>
                                            <p:cond delay="0"/>
                                          </p:stCondLst>
                                        </p:cTn>
                                        <p:tgtEl>
                                          <p:spTgt spid="6147">
                                            <p:txEl>
                                              <p:pRg st="0" end="0"/>
                                            </p:txEl>
                                          </p:spTgt>
                                        </p:tgtEl>
                                        <p:attrNameLst>
                                          <p:attrName>r</p:attrName>
                                        </p:attrNameLst>
                                      </p:cBhvr>
                                    </p:animRot>
                                    <p:animRot by="-1500000">
                                      <p:cBhvr>
                                        <p:cTn id="12" dur="250" fill="hold">
                                          <p:stCondLst>
                                            <p:cond delay="250"/>
                                          </p:stCondLst>
                                        </p:cTn>
                                        <p:tgtEl>
                                          <p:spTgt spid="6147">
                                            <p:txEl>
                                              <p:pRg st="0" end="0"/>
                                            </p:txEl>
                                          </p:spTgt>
                                        </p:tgtEl>
                                        <p:attrNameLst>
                                          <p:attrName>r</p:attrName>
                                        </p:attrNameLst>
                                      </p:cBhvr>
                                    </p:animRot>
                                    <p:animRot by="-1500000">
                                      <p:cBhvr>
                                        <p:cTn id="13" dur="250" fill="hold">
                                          <p:stCondLst>
                                            <p:cond delay="500"/>
                                          </p:stCondLst>
                                        </p:cTn>
                                        <p:tgtEl>
                                          <p:spTgt spid="6147">
                                            <p:txEl>
                                              <p:pRg st="0" end="0"/>
                                            </p:txEl>
                                          </p:spTgt>
                                        </p:tgtEl>
                                        <p:attrNameLst>
                                          <p:attrName>r</p:attrName>
                                        </p:attrNameLst>
                                      </p:cBhvr>
                                    </p:animRot>
                                    <p:animRot by="1500000">
                                      <p:cBhvr>
                                        <p:cTn id="14" dur="250" fill="hold">
                                          <p:stCondLst>
                                            <p:cond delay="750"/>
                                          </p:stCondLst>
                                        </p:cTn>
                                        <p:tgtEl>
                                          <p:spTgt spid="6147">
                                            <p:txEl>
                                              <p:pRg st="0" end="0"/>
                                            </p:txEl>
                                          </p:spTgt>
                                        </p:tgtEl>
                                        <p:attrNameLst>
                                          <p:attrName>r</p:attrName>
                                        </p:attrNameLst>
                                      </p:cBhvr>
                                    </p:animRot>
                                  </p:childTnLst>
                                </p:cTn>
                              </p:par>
                            </p:childTnLst>
                          </p:cTn>
                        </p:par>
                      </p:childTnLst>
                    </p:cTn>
                  </p:par>
                  <p:par>
                    <p:cTn id="15" fill="hold" nodeType="clickPar">
                      <p:stCondLst>
                        <p:cond delay="indefinite"/>
                      </p:stCondLst>
                      <p:childTnLst>
                        <p:par>
                          <p:cTn id="16" fill="hold" nodeType="withGroup">
                            <p:stCondLst>
                              <p:cond delay="0"/>
                            </p:stCondLst>
                            <p:childTnLst>
                              <p:par>
                                <p:cTn id="17" presetID="4" presetClass="entr" presetSubtype="32" fill="hold" grpId="0" nodeType="clickEffect">
                                  <p:stCondLst>
                                    <p:cond delay="0"/>
                                  </p:stCondLst>
                                  <p:iterate type="lt">
                                    <p:tmPct val="0"/>
                                  </p:iterate>
                                  <p:childTnLst>
                                    <p:set>
                                      <p:cBhvr>
                                        <p:cTn id="18" dur="1" fill="hold">
                                          <p:stCondLst>
                                            <p:cond delay="0"/>
                                          </p:stCondLst>
                                        </p:cTn>
                                        <p:tgtEl>
                                          <p:spTgt spid="6168">
                                            <p:txEl>
                                              <p:pRg st="0" end="0"/>
                                            </p:txEl>
                                          </p:spTgt>
                                        </p:tgtEl>
                                        <p:attrNameLst>
                                          <p:attrName>style.visibility</p:attrName>
                                        </p:attrNameLst>
                                      </p:cBhvr>
                                      <p:to>
                                        <p:strVal val="visible"/>
                                      </p:to>
                                    </p:set>
                                    <p:animEffect transition="in" filter="box(out)">
                                      <p:cBhvr>
                                        <p:cTn id="19" dur="500"/>
                                        <p:tgtEl>
                                          <p:spTgt spid="6168">
                                            <p:txEl>
                                              <p:pRg st="0" end="0"/>
                                            </p:txEl>
                                          </p:spTgt>
                                        </p:tgtEl>
                                      </p:cBhvr>
                                    </p:animEffect>
                                  </p:childTnLst>
                                </p:cTn>
                              </p:par>
                            </p:childTnLst>
                          </p:cTn>
                        </p:par>
                        <p:par>
                          <p:cTn id="20" fill="hold" nodeType="afterGroup">
                            <p:stCondLst>
                              <p:cond delay="500"/>
                            </p:stCondLst>
                            <p:childTnLst>
                              <p:par>
                                <p:cTn id="21" presetID="20" presetClass="entr" presetSubtype="0" fill="hold" grpId="0" nodeType="afterEffect">
                                  <p:stCondLst>
                                    <p:cond delay="0"/>
                                  </p:stCondLst>
                                  <p:childTnLst>
                                    <p:set>
                                      <p:cBhvr>
                                        <p:cTn id="22" dur="1" fill="hold">
                                          <p:stCondLst>
                                            <p:cond delay="0"/>
                                          </p:stCondLst>
                                        </p:cTn>
                                        <p:tgtEl>
                                          <p:spTgt spid="6150">
                                            <p:bg/>
                                          </p:spTgt>
                                        </p:tgtEl>
                                        <p:attrNameLst>
                                          <p:attrName>style.visibility</p:attrName>
                                        </p:attrNameLst>
                                      </p:cBhvr>
                                      <p:to>
                                        <p:strVal val="visible"/>
                                      </p:to>
                                    </p:set>
                                    <p:animEffect transition="in" filter="wedge">
                                      <p:cBhvr>
                                        <p:cTn id="23" dur="2000"/>
                                        <p:tgtEl>
                                          <p:spTgt spid="6150">
                                            <p:bg/>
                                          </p:spTgt>
                                        </p:tgtEl>
                                      </p:cBhvr>
                                    </p:animEffect>
                                  </p:childTnLst>
                                </p:cTn>
                              </p:par>
                            </p:childTnLst>
                          </p:cTn>
                        </p:par>
                        <p:par>
                          <p:cTn id="24" fill="hold" nodeType="afterGroup">
                            <p:stCondLst>
                              <p:cond delay="2500"/>
                            </p:stCondLst>
                            <p:childTnLst>
                              <p:par>
                                <p:cTn id="25" presetID="20" presetClass="entr" presetSubtype="0" fill="hold" grpId="0" nodeType="afterEffect">
                                  <p:stCondLst>
                                    <p:cond delay="0"/>
                                  </p:stCondLst>
                                  <p:childTnLst>
                                    <p:set>
                                      <p:cBhvr>
                                        <p:cTn id="26" dur="1" fill="hold">
                                          <p:stCondLst>
                                            <p:cond delay="0"/>
                                          </p:stCondLst>
                                        </p:cTn>
                                        <p:tgtEl>
                                          <p:spTgt spid="6150">
                                            <p:txEl>
                                              <p:pRg st="1" end="1"/>
                                            </p:txEl>
                                          </p:spTgt>
                                        </p:tgtEl>
                                        <p:attrNameLst>
                                          <p:attrName>style.visibility</p:attrName>
                                        </p:attrNameLst>
                                      </p:cBhvr>
                                      <p:to>
                                        <p:strVal val="visible"/>
                                      </p:to>
                                    </p:set>
                                    <p:animEffect transition="in" filter="wedge">
                                      <p:cBhvr>
                                        <p:cTn id="27" dur="2000"/>
                                        <p:tgtEl>
                                          <p:spTgt spid="6150">
                                            <p:txEl>
                                              <p:pRg st="1" end="1"/>
                                            </p:txEl>
                                          </p:spTgt>
                                        </p:tgtEl>
                                      </p:cBhvr>
                                    </p:animEffect>
                                  </p:childTnLst>
                                </p:cTn>
                              </p:par>
                            </p:childTnLst>
                          </p:cTn>
                        </p:par>
                        <p:par>
                          <p:cTn id="28" fill="hold" nodeType="afterGroup">
                            <p:stCondLst>
                              <p:cond delay="4500"/>
                            </p:stCondLst>
                            <p:childTnLst>
                              <p:par>
                                <p:cTn id="29" presetID="20" presetClass="entr" presetSubtype="0" fill="hold" grpId="0" nodeType="afterEffect">
                                  <p:stCondLst>
                                    <p:cond delay="0"/>
                                  </p:stCondLst>
                                  <p:childTnLst>
                                    <p:set>
                                      <p:cBhvr>
                                        <p:cTn id="30" dur="1" fill="hold">
                                          <p:stCondLst>
                                            <p:cond delay="0"/>
                                          </p:stCondLst>
                                        </p:cTn>
                                        <p:tgtEl>
                                          <p:spTgt spid="6150">
                                            <p:txEl>
                                              <p:pRg st="2" end="2"/>
                                            </p:txEl>
                                          </p:spTgt>
                                        </p:tgtEl>
                                        <p:attrNameLst>
                                          <p:attrName>style.visibility</p:attrName>
                                        </p:attrNameLst>
                                      </p:cBhvr>
                                      <p:to>
                                        <p:strVal val="visible"/>
                                      </p:to>
                                    </p:set>
                                    <p:animEffect transition="in" filter="wedge">
                                      <p:cBhvr>
                                        <p:cTn id="31" dur="2000"/>
                                        <p:tgtEl>
                                          <p:spTgt spid="6150">
                                            <p:txEl>
                                              <p:pRg st="2" end="2"/>
                                            </p:txEl>
                                          </p:spTgt>
                                        </p:tgtEl>
                                      </p:cBhvr>
                                    </p:animEffect>
                                  </p:childTnLst>
                                </p:cTn>
                              </p:par>
                              <p:par>
                                <p:cTn id="32" presetID="20" presetClass="entr" presetSubtype="0" fill="hold" grpId="0" nodeType="withEffect">
                                  <p:stCondLst>
                                    <p:cond delay="0"/>
                                  </p:stCondLst>
                                  <p:childTnLst>
                                    <p:set>
                                      <p:cBhvr>
                                        <p:cTn id="33" dur="1" fill="hold">
                                          <p:stCondLst>
                                            <p:cond delay="0"/>
                                          </p:stCondLst>
                                        </p:cTn>
                                        <p:tgtEl>
                                          <p:spTgt spid="6151"/>
                                        </p:tgtEl>
                                        <p:attrNameLst>
                                          <p:attrName>style.visibility</p:attrName>
                                        </p:attrNameLst>
                                      </p:cBhvr>
                                      <p:to>
                                        <p:strVal val="visible"/>
                                      </p:to>
                                    </p:set>
                                    <p:animEffect transition="in" filter="wedge">
                                      <p:cBhvr>
                                        <p:cTn id="34" dur="2000"/>
                                        <p:tgtEl>
                                          <p:spTgt spid="615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6" presetClass="entr" presetSubtype="32" fill="hold" nodeType="clickEffect">
                                  <p:stCondLst>
                                    <p:cond delay="0"/>
                                  </p:stCondLst>
                                  <p:childTnLst>
                                    <p:set>
                                      <p:cBhvr>
                                        <p:cTn id="38" dur="1" fill="hold">
                                          <p:stCondLst>
                                            <p:cond delay="0"/>
                                          </p:stCondLst>
                                        </p:cTn>
                                        <p:tgtEl>
                                          <p:spTgt spid="6165"/>
                                        </p:tgtEl>
                                        <p:attrNameLst>
                                          <p:attrName>style.visibility</p:attrName>
                                        </p:attrNameLst>
                                      </p:cBhvr>
                                      <p:to>
                                        <p:strVal val="visible"/>
                                      </p:to>
                                    </p:set>
                                    <p:animEffect transition="in" filter="circle(out)">
                                      <p:cBhvr>
                                        <p:cTn id="39" dur="1000"/>
                                        <p:tgtEl>
                                          <p:spTgt spid="6165"/>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32" fill="hold" grpId="0" nodeType="clickEffect">
                                  <p:stCondLst>
                                    <p:cond delay="0"/>
                                  </p:stCondLst>
                                  <p:childTnLst>
                                    <p:set>
                                      <p:cBhvr>
                                        <p:cTn id="43" dur="1" fill="hold">
                                          <p:stCondLst>
                                            <p:cond delay="0"/>
                                          </p:stCondLst>
                                        </p:cTn>
                                        <p:tgtEl>
                                          <p:spTgt spid="6152"/>
                                        </p:tgtEl>
                                        <p:attrNameLst>
                                          <p:attrName>style.visibility</p:attrName>
                                        </p:attrNameLst>
                                      </p:cBhvr>
                                      <p:to>
                                        <p:strVal val="visible"/>
                                      </p:to>
                                    </p:set>
                                    <p:animEffect transition="in" filter="box(out)">
                                      <p:cBhvr>
                                        <p:cTn id="44" dur="1000"/>
                                        <p:tgtEl>
                                          <p:spTgt spid="6152"/>
                                        </p:tgtEl>
                                      </p:cBhvr>
                                    </p:animEffect>
                                  </p:childTnLst>
                                  <p:subTnLst>
                                    <p:audio>
                                      <p:cMediaNode>
                                        <p:cTn display="0" masterRel="sameClick">
                                          <p:stCondLst>
                                            <p:cond evt="begin" delay="0">
                                              <p:tn val="42"/>
                                            </p:cond>
                                          </p:stCondLst>
                                          <p:endCondLst>
                                            <p:cond evt="onStopAudio" delay="0">
                                              <p:tgtEl>
                                                <p:sldTgt/>
                                              </p:tgtEl>
                                            </p:cond>
                                          </p:endCondLst>
                                        </p:cTn>
                                        <p:tgtEl>
                                          <p:sndTgt r:embed="rId2" name="click.wav" builtIn="1"/>
                                        </p:tgtEl>
                                      </p:cMediaNode>
                                    </p:audio>
                                  </p:subTnLst>
                                </p:cTn>
                              </p:par>
                            </p:childTnLst>
                          </p:cTn>
                        </p:par>
                        <p:par>
                          <p:cTn id="45" fill="hold" nodeType="afterGroup">
                            <p:stCondLst>
                              <p:cond delay="1000"/>
                            </p:stCondLst>
                            <p:childTnLst>
                              <p:par>
                                <p:cTn id="46" presetID="4" presetClass="exit" presetSubtype="16" fill="hold" grpId="1" nodeType="afterEffect">
                                  <p:stCondLst>
                                    <p:cond delay="0"/>
                                  </p:stCondLst>
                                  <p:childTnLst>
                                    <p:animEffect transition="out" filter="box(in)">
                                      <p:cBhvr>
                                        <p:cTn id="47" dur="500"/>
                                        <p:tgtEl>
                                          <p:spTgt spid="6152"/>
                                        </p:tgtEl>
                                      </p:cBhvr>
                                    </p:animEffect>
                                    <p:set>
                                      <p:cBhvr>
                                        <p:cTn id="48" dur="1" fill="hold">
                                          <p:stCondLst>
                                            <p:cond delay="499"/>
                                          </p:stCondLst>
                                        </p:cTn>
                                        <p:tgtEl>
                                          <p:spTgt spid="6152"/>
                                        </p:tgtEl>
                                        <p:attrNameLst>
                                          <p:attrName>style.visibility</p:attrName>
                                        </p:attrNameLst>
                                      </p:cBhvr>
                                      <p:to>
                                        <p:strVal val="hidden"/>
                                      </p:to>
                                    </p:set>
                                  </p:childTnLst>
                                </p:cTn>
                              </p:par>
                            </p:childTnLst>
                          </p:cTn>
                        </p:par>
                        <p:par>
                          <p:cTn id="49" fill="hold" nodeType="afterGroup">
                            <p:stCondLst>
                              <p:cond delay="1500"/>
                            </p:stCondLst>
                            <p:childTnLst>
                              <p:par>
                                <p:cTn id="50" presetID="4" presetClass="entr" presetSubtype="32" fill="hold" grpId="0" nodeType="afterEffect">
                                  <p:stCondLst>
                                    <p:cond delay="0"/>
                                  </p:stCondLst>
                                  <p:childTnLst>
                                    <p:set>
                                      <p:cBhvr>
                                        <p:cTn id="51" dur="1" fill="hold">
                                          <p:stCondLst>
                                            <p:cond delay="0"/>
                                          </p:stCondLst>
                                        </p:cTn>
                                        <p:tgtEl>
                                          <p:spTgt spid="6153"/>
                                        </p:tgtEl>
                                        <p:attrNameLst>
                                          <p:attrName>style.visibility</p:attrName>
                                        </p:attrNameLst>
                                      </p:cBhvr>
                                      <p:to>
                                        <p:strVal val="visible"/>
                                      </p:to>
                                    </p:set>
                                    <p:animEffect transition="in" filter="box(out)">
                                      <p:cBhvr>
                                        <p:cTn id="52" dur="1000"/>
                                        <p:tgtEl>
                                          <p:spTgt spid="6153"/>
                                        </p:tgtEl>
                                      </p:cBhvr>
                                    </p:animEffect>
                                  </p:childTnLst>
                                  <p:subTnLst>
                                    <p:audio>
                                      <p:cMediaNode>
                                        <p:cTn display="0" masterRel="sameClick">
                                          <p:stCondLst>
                                            <p:cond evt="begin" delay="0">
                                              <p:tn val="50"/>
                                            </p:cond>
                                          </p:stCondLst>
                                          <p:endCondLst>
                                            <p:cond evt="onStopAudio" delay="0">
                                              <p:tgtEl>
                                                <p:sldTgt/>
                                              </p:tgtEl>
                                            </p:cond>
                                          </p:endCondLst>
                                        </p:cTn>
                                        <p:tgtEl>
                                          <p:sndTgt r:embed="rId2" name="click.wav" builtIn="1"/>
                                        </p:tgtEl>
                                      </p:cMediaNode>
                                    </p:audio>
                                  </p:subTnLst>
                                </p:cTn>
                              </p:par>
                            </p:childTnLst>
                          </p:cTn>
                        </p:par>
                        <p:par>
                          <p:cTn id="53" fill="hold" nodeType="afterGroup">
                            <p:stCondLst>
                              <p:cond delay="2500"/>
                            </p:stCondLst>
                            <p:childTnLst>
                              <p:par>
                                <p:cTn id="54" presetID="4" presetClass="exit" presetSubtype="16" fill="hold" grpId="1" nodeType="afterEffect">
                                  <p:stCondLst>
                                    <p:cond delay="0"/>
                                  </p:stCondLst>
                                  <p:childTnLst>
                                    <p:animEffect transition="out" filter="box(in)">
                                      <p:cBhvr>
                                        <p:cTn id="55" dur="500"/>
                                        <p:tgtEl>
                                          <p:spTgt spid="6153"/>
                                        </p:tgtEl>
                                      </p:cBhvr>
                                    </p:animEffect>
                                    <p:set>
                                      <p:cBhvr>
                                        <p:cTn id="56" dur="1" fill="hold">
                                          <p:stCondLst>
                                            <p:cond delay="499"/>
                                          </p:stCondLst>
                                        </p:cTn>
                                        <p:tgtEl>
                                          <p:spTgt spid="6153"/>
                                        </p:tgtEl>
                                        <p:attrNameLst>
                                          <p:attrName>style.visibility</p:attrName>
                                        </p:attrNameLst>
                                      </p:cBhvr>
                                      <p:to>
                                        <p:strVal val="hidden"/>
                                      </p:to>
                                    </p:set>
                                  </p:childTnLst>
                                </p:cTn>
                              </p:par>
                            </p:childTnLst>
                          </p:cTn>
                        </p:par>
                        <p:par>
                          <p:cTn id="57" fill="hold" nodeType="afterGroup">
                            <p:stCondLst>
                              <p:cond delay="3000"/>
                            </p:stCondLst>
                            <p:childTnLst>
                              <p:par>
                                <p:cTn id="58" presetID="4" presetClass="entr" presetSubtype="32" fill="hold" grpId="0" nodeType="afterEffect">
                                  <p:stCondLst>
                                    <p:cond delay="0"/>
                                  </p:stCondLst>
                                  <p:childTnLst>
                                    <p:set>
                                      <p:cBhvr>
                                        <p:cTn id="59" dur="1" fill="hold">
                                          <p:stCondLst>
                                            <p:cond delay="0"/>
                                          </p:stCondLst>
                                        </p:cTn>
                                        <p:tgtEl>
                                          <p:spTgt spid="6154"/>
                                        </p:tgtEl>
                                        <p:attrNameLst>
                                          <p:attrName>style.visibility</p:attrName>
                                        </p:attrNameLst>
                                      </p:cBhvr>
                                      <p:to>
                                        <p:strVal val="visible"/>
                                      </p:to>
                                    </p:set>
                                    <p:animEffect transition="in" filter="box(out)">
                                      <p:cBhvr>
                                        <p:cTn id="60" dur="1000"/>
                                        <p:tgtEl>
                                          <p:spTgt spid="6154"/>
                                        </p:tgtEl>
                                      </p:cBhvr>
                                    </p:animEffect>
                                  </p:childTnLst>
                                  <p:subTnLst>
                                    <p:audio>
                                      <p:cMediaNode>
                                        <p:cTn display="0" masterRel="sameClick">
                                          <p:stCondLst>
                                            <p:cond evt="begin" delay="0">
                                              <p:tn val="58"/>
                                            </p:cond>
                                          </p:stCondLst>
                                          <p:endCondLst>
                                            <p:cond evt="onStopAudio" delay="0">
                                              <p:tgtEl>
                                                <p:sldTgt/>
                                              </p:tgtEl>
                                            </p:cond>
                                          </p:endCondLst>
                                        </p:cTn>
                                        <p:tgtEl>
                                          <p:sndTgt r:embed="rId2" name="click.wav" builtIn="1"/>
                                        </p:tgtEl>
                                      </p:cMediaNode>
                                    </p:audio>
                                  </p:subTnLst>
                                </p:cTn>
                              </p:par>
                            </p:childTnLst>
                          </p:cTn>
                        </p:par>
                        <p:par>
                          <p:cTn id="61" fill="hold" nodeType="afterGroup">
                            <p:stCondLst>
                              <p:cond delay="4000"/>
                            </p:stCondLst>
                            <p:childTnLst>
                              <p:par>
                                <p:cTn id="62" presetID="4" presetClass="exit" presetSubtype="16" fill="hold" grpId="1" nodeType="afterEffect">
                                  <p:stCondLst>
                                    <p:cond delay="0"/>
                                  </p:stCondLst>
                                  <p:childTnLst>
                                    <p:animEffect transition="out" filter="box(in)">
                                      <p:cBhvr>
                                        <p:cTn id="63" dur="500"/>
                                        <p:tgtEl>
                                          <p:spTgt spid="6154"/>
                                        </p:tgtEl>
                                      </p:cBhvr>
                                    </p:animEffect>
                                    <p:set>
                                      <p:cBhvr>
                                        <p:cTn id="64" dur="1" fill="hold">
                                          <p:stCondLst>
                                            <p:cond delay="499"/>
                                          </p:stCondLst>
                                        </p:cTn>
                                        <p:tgtEl>
                                          <p:spTgt spid="6154"/>
                                        </p:tgtEl>
                                        <p:attrNameLst>
                                          <p:attrName>style.visibility</p:attrName>
                                        </p:attrNameLst>
                                      </p:cBhvr>
                                      <p:to>
                                        <p:strVal val="hidden"/>
                                      </p:to>
                                    </p:set>
                                  </p:childTnLst>
                                </p:cTn>
                              </p:par>
                            </p:childTnLst>
                          </p:cTn>
                        </p:par>
                        <p:par>
                          <p:cTn id="65" fill="hold" nodeType="afterGroup">
                            <p:stCondLst>
                              <p:cond delay="4500"/>
                            </p:stCondLst>
                            <p:childTnLst>
                              <p:par>
                                <p:cTn id="66" presetID="4" presetClass="entr" presetSubtype="32" fill="hold" grpId="0" nodeType="afterEffect">
                                  <p:stCondLst>
                                    <p:cond delay="0"/>
                                  </p:stCondLst>
                                  <p:childTnLst>
                                    <p:set>
                                      <p:cBhvr>
                                        <p:cTn id="67" dur="1" fill="hold">
                                          <p:stCondLst>
                                            <p:cond delay="0"/>
                                          </p:stCondLst>
                                        </p:cTn>
                                        <p:tgtEl>
                                          <p:spTgt spid="6155"/>
                                        </p:tgtEl>
                                        <p:attrNameLst>
                                          <p:attrName>style.visibility</p:attrName>
                                        </p:attrNameLst>
                                      </p:cBhvr>
                                      <p:to>
                                        <p:strVal val="visible"/>
                                      </p:to>
                                    </p:set>
                                    <p:animEffect transition="in" filter="box(out)">
                                      <p:cBhvr>
                                        <p:cTn id="68" dur="1000"/>
                                        <p:tgtEl>
                                          <p:spTgt spid="6155"/>
                                        </p:tgtEl>
                                      </p:cBhvr>
                                    </p:animEffect>
                                  </p:childTnLst>
                                  <p:subTnLst>
                                    <p:audio>
                                      <p:cMediaNode>
                                        <p:cTn display="0" masterRel="sameClick">
                                          <p:stCondLst>
                                            <p:cond evt="begin" delay="0">
                                              <p:tn val="66"/>
                                            </p:cond>
                                          </p:stCondLst>
                                          <p:endCondLst>
                                            <p:cond evt="onStopAudio" delay="0">
                                              <p:tgtEl>
                                                <p:sldTgt/>
                                              </p:tgtEl>
                                            </p:cond>
                                          </p:endCondLst>
                                        </p:cTn>
                                        <p:tgtEl>
                                          <p:sndTgt r:embed="rId2" name="click.wav" builtIn="1"/>
                                        </p:tgtEl>
                                      </p:cMediaNode>
                                    </p:audio>
                                  </p:subTnLst>
                                </p:cTn>
                              </p:par>
                            </p:childTnLst>
                          </p:cTn>
                        </p:par>
                        <p:par>
                          <p:cTn id="69" fill="hold" nodeType="afterGroup">
                            <p:stCondLst>
                              <p:cond delay="5500"/>
                            </p:stCondLst>
                            <p:childTnLst>
                              <p:par>
                                <p:cTn id="70" presetID="4" presetClass="exit" presetSubtype="16" fill="hold" grpId="1" nodeType="afterEffect">
                                  <p:stCondLst>
                                    <p:cond delay="0"/>
                                  </p:stCondLst>
                                  <p:childTnLst>
                                    <p:animEffect transition="out" filter="box(in)">
                                      <p:cBhvr>
                                        <p:cTn id="71" dur="500"/>
                                        <p:tgtEl>
                                          <p:spTgt spid="6155"/>
                                        </p:tgtEl>
                                      </p:cBhvr>
                                    </p:animEffect>
                                    <p:set>
                                      <p:cBhvr>
                                        <p:cTn id="72" dur="1" fill="hold">
                                          <p:stCondLst>
                                            <p:cond delay="499"/>
                                          </p:stCondLst>
                                        </p:cTn>
                                        <p:tgtEl>
                                          <p:spTgt spid="6155"/>
                                        </p:tgtEl>
                                        <p:attrNameLst>
                                          <p:attrName>style.visibility</p:attrName>
                                        </p:attrNameLst>
                                      </p:cBhvr>
                                      <p:to>
                                        <p:strVal val="hidden"/>
                                      </p:to>
                                    </p:set>
                                  </p:childTnLst>
                                </p:cTn>
                              </p:par>
                            </p:childTnLst>
                          </p:cTn>
                        </p:par>
                        <p:par>
                          <p:cTn id="73" fill="hold" nodeType="afterGroup">
                            <p:stCondLst>
                              <p:cond delay="6000"/>
                            </p:stCondLst>
                            <p:childTnLst>
                              <p:par>
                                <p:cTn id="74" presetID="4" presetClass="entr" presetSubtype="32" fill="hold" grpId="0" nodeType="afterEffect">
                                  <p:stCondLst>
                                    <p:cond delay="0"/>
                                  </p:stCondLst>
                                  <p:childTnLst>
                                    <p:set>
                                      <p:cBhvr>
                                        <p:cTn id="75" dur="1" fill="hold">
                                          <p:stCondLst>
                                            <p:cond delay="0"/>
                                          </p:stCondLst>
                                        </p:cTn>
                                        <p:tgtEl>
                                          <p:spTgt spid="6156"/>
                                        </p:tgtEl>
                                        <p:attrNameLst>
                                          <p:attrName>style.visibility</p:attrName>
                                        </p:attrNameLst>
                                      </p:cBhvr>
                                      <p:to>
                                        <p:strVal val="visible"/>
                                      </p:to>
                                    </p:set>
                                    <p:animEffect transition="in" filter="box(out)">
                                      <p:cBhvr>
                                        <p:cTn id="76" dur="1000"/>
                                        <p:tgtEl>
                                          <p:spTgt spid="6156"/>
                                        </p:tgtEl>
                                      </p:cBhvr>
                                    </p:animEffect>
                                  </p:childTnLst>
                                  <p:subTnLst>
                                    <p:audio>
                                      <p:cMediaNode>
                                        <p:cTn display="0" masterRel="sameClick">
                                          <p:stCondLst>
                                            <p:cond evt="begin" delay="0">
                                              <p:tn val="74"/>
                                            </p:cond>
                                          </p:stCondLst>
                                          <p:endCondLst>
                                            <p:cond evt="onStopAudio" delay="0">
                                              <p:tgtEl>
                                                <p:sldTgt/>
                                              </p:tgtEl>
                                            </p:cond>
                                          </p:endCondLst>
                                        </p:cTn>
                                        <p:tgtEl>
                                          <p:sndTgt r:embed="rId2" name="click.wav" builtIn="1"/>
                                        </p:tgtEl>
                                      </p:cMediaNode>
                                    </p:audio>
                                  </p:subTnLst>
                                </p:cTn>
                              </p:par>
                            </p:childTnLst>
                          </p:cTn>
                        </p:par>
                        <p:par>
                          <p:cTn id="77" fill="hold" nodeType="afterGroup">
                            <p:stCondLst>
                              <p:cond delay="7000"/>
                            </p:stCondLst>
                            <p:childTnLst>
                              <p:par>
                                <p:cTn id="78" presetID="4" presetClass="exit" presetSubtype="16" fill="hold" grpId="1" nodeType="afterEffect">
                                  <p:stCondLst>
                                    <p:cond delay="0"/>
                                  </p:stCondLst>
                                  <p:childTnLst>
                                    <p:animEffect transition="out" filter="box(in)">
                                      <p:cBhvr>
                                        <p:cTn id="79" dur="500"/>
                                        <p:tgtEl>
                                          <p:spTgt spid="6156"/>
                                        </p:tgtEl>
                                      </p:cBhvr>
                                    </p:animEffect>
                                    <p:set>
                                      <p:cBhvr>
                                        <p:cTn id="80" dur="1" fill="hold">
                                          <p:stCondLst>
                                            <p:cond delay="499"/>
                                          </p:stCondLst>
                                        </p:cTn>
                                        <p:tgtEl>
                                          <p:spTgt spid="6156"/>
                                        </p:tgtEl>
                                        <p:attrNameLst>
                                          <p:attrName>style.visibility</p:attrName>
                                        </p:attrNameLst>
                                      </p:cBhvr>
                                      <p:to>
                                        <p:strVal val="hidden"/>
                                      </p:to>
                                    </p:set>
                                  </p:childTnLst>
                                </p:cTn>
                              </p:par>
                            </p:childTnLst>
                          </p:cTn>
                        </p:par>
                        <p:par>
                          <p:cTn id="81" fill="hold" nodeType="afterGroup">
                            <p:stCondLst>
                              <p:cond delay="7500"/>
                            </p:stCondLst>
                            <p:childTnLst>
                              <p:par>
                                <p:cTn id="82" presetID="4" presetClass="entr" presetSubtype="32" fill="hold" grpId="0" nodeType="afterEffect">
                                  <p:stCondLst>
                                    <p:cond delay="0"/>
                                  </p:stCondLst>
                                  <p:childTnLst>
                                    <p:set>
                                      <p:cBhvr>
                                        <p:cTn id="83" dur="1" fill="hold">
                                          <p:stCondLst>
                                            <p:cond delay="0"/>
                                          </p:stCondLst>
                                        </p:cTn>
                                        <p:tgtEl>
                                          <p:spTgt spid="6157"/>
                                        </p:tgtEl>
                                        <p:attrNameLst>
                                          <p:attrName>style.visibility</p:attrName>
                                        </p:attrNameLst>
                                      </p:cBhvr>
                                      <p:to>
                                        <p:strVal val="visible"/>
                                      </p:to>
                                    </p:set>
                                    <p:animEffect transition="in" filter="box(out)">
                                      <p:cBhvr>
                                        <p:cTn id="84" dur="1000"/>
                                        <p:tgtEl>
                                          <p:spTgt spid="6157"/>
                                        </p:tgtEl>
                                      </p:cBhvr>
                                    </p:animEffect>
                                  </p:childTnLst>
                                  <p:subTnLst>
                                    <p:audio>
                                      <p:cMediaNode>
                                        <p:cTn display="0" masterRel="sameClick">
                                          <p:stCondLst>
                                            <p:cond evt="begin" delay="0">
                                              <p:tn val="82"/>
                                            </p:cond>
                                          </p:stCondLst>
                                          <p:endCondLst>
                                            <p:cond evt="onStopAudio" delay="0">
                                              <p:tgtEl>
                                                <p:sldTgt/>
                                              </p:tgtEl>
                                            </p:cond>
                                          </p:endCondLst>
                                        </p:cTn>
                                        <p:tgtEl>
                                          <p:sndTgt r:embed="rId2" name="click.wav" builtIn="1"/>
                                        </p:tgtEl>
                                      </p:cMediaNode>
                                    </p:audio>
                                  </p:subTnLst>
                                </p:cTn>
                              </p:par>
                            </p:childTnLst>
                          </p:cTn>
                        </p:par>
                        <p:par>
                          <p:cTn id="85" fill="hold" nodeType="afterGroup">
                            <p:stCondLst>
                              <p:cond delay="8500"/>
                            </p:stCondLst>
                            <p:childTnLst>
                              <p:par>
                                <p:cTn id="86" presetID="4" presetClass="exit" presetSubtype="16" fill="hold" grpId="1" nodeType="afterEffect">
                                  <p:stCondLst>
                                    <p:cond delay="0"/>
                                  </p:stCondLst>
                                  <p:childTnLst>
                                    <p:animEffect transition="out" filter="box(in)">
                                      <p:cBhvr>
                                        <p:cTn id="87" dur="500"/>
                                        <p:tgtEl>
                                          <p:spTgt spid="6157"/>
                                        </p:tgtEl>
                                      </p:cBhvr>
                                    </p:animEffect>
                                    <p:set>
                                      <p:cBhvr>
                                        <p:cTn id="88" dur="1" fill="hold">
                                          <p:stCondLst>
                                            <p:cond delay="499"/>
                                          </p:stCondLst>
                                        </p:cTn>
                                        <p:tgtEl>
                                          <p:spTgt spid="6157"/>
                                        </p:tgtEl>
                                        <p:attrNameLst>
                                          <p:attrName>style.visibility</p:attrName>
                                        </p:attrNameLst>
                                      </p:cBhvr>
                                      <p:to>
                                        <p:strVal val="hidden"/>
                                      </p:to>
                                    </p:set>
                                  </p:childTnLst>
                                </p:cTn>
                              </p:par>
                            </p:childTnLst>
                          </p:cTn>
                        </p:par>
                        <p:par>
                          <p:cTn id="89" fill="hold" nodeType="afterGroup">
                            <p:stCondLst>
                              <p:cond delay="9000"/>
                            </p:stCondLst>
                            <p:childTnLst>
                              <p:par>
                                <p:cTn id="90" presetID="4" presetClass="entr" presetSubtype="32" fill="hold" grpId="0" nodeType="afterEffect">
                                  <p:stCondLst>
                                    <p:cond delay="0"/>
                                  </p:stCondLst>
                                  <p:childTnLst>
                                    <p:set>
                                      <p:cBhvr>
                                        <p:cTn id="91" dur="1" fill="hold">
                                          <p:stCondLst>
                                            <p:cond delay="0"/>
                                          </p:stCondLst>
                                        </p:cTn>
                                        <p:tgtEl>
                                          <p:spTgt spid="6158"/>
                                        </p:tgtEl>
                                        <p:attrNameLst>
                                          <p:attrName>style.visibility</p:attrName>
                                        </p:attrNameLst>
                                      </p:cBhvr>
                                      <p:to>
                                        <p:strVal val="visible"/>
                                      </p:to>
                                    </p:set>
                                    <p:animEffect transition="in" filter="box(out)">
                                      <p:cBhvr>
                                        <p:cTn id="92" dur="1000"/>
                                        <p:tgtEl>
                                          <p:spTgt spid="6158"/>
                                        </p:tgtEl>
                                      </p:cBhvr>
                                    </p:animEffect>
                                  </p:childTnLst>
                                  <p:subTnLst>
                                    <p:audio>
                                      <p:cMediaNode>
                                        <p:cTn display="0" masterRel="sameClick">
                                          <p:stCondLst>
                                            <p:cond evt="begin" delay="0">
                                              <p:tn val="90"/>
                                            </p:cond>
                                          </p:stCondLst>
                                          <p:endCondLst>
                                            <p:cond evt="onStopAudio" delay="0">
                                              <p:tgtEl>
                                                <p:sldTgt/>
                                              </p:tgtEl>
                                            </p:cond>
                                          </p:endCondLst>
                                        </p:cTn>
                                        <p:tgtEl>
                                          <p:sndTgt r:embed="rId2" name="click.wav" builtIn="1"/>
                                        </p:tgtEl>
                                      </p:cMediaNode>
                                    </p:audio>
                                  </p:subTnLst>
                                </p:cTn>
                              </p:par>
                            </p:childTnLst>
                          </p:cTn>
                        </p:par>
                        <p:par>
                          <p:cTn id="93" fill="hold" nodeType="afterGroup">
                            <p:stCondLst>
                              <p:cond delay="10000"/>
                            </p:stCondLst>
                            <p:childTnLst>
                              <p:par>
                                <p:cTn id="94" presetID="4" presetClass="exit" presetSubtype="16" fill="hold" grpId="1" nodeType="afterEffect">
                                  <p:stCondLst>
                                    <p:cond delay="0"/>
                                  </p:stCondLst>
                                  <p:childTnLst>
                                    <p:animEffect transition="out" filter="box(in)">
                                      <p:cBhvr>
                                        <p:cTn id="95" dur="500"/>
                                        <p:tgtEl>
                                          <p:spTgt spid="6158"/>
                                        </p:tgtEl>
                                      </p:cBhvr>
                                    </p:animEffect>
                                    <p:set>
                                      <p:cBhvr>
                                        <p:cTn id="96" dur="1" fill="hold">
                                          <p:stCondLst>
                                            <p:cond delay="499"/>
                                          </p:stCondLst>
                                        </p:cTn>
                                        <p:tgtEl>
                                          <p:spTgt spid="6158"/>
                                        </p:tgtEl>
                                        <p:attrNameLst>
                                          <p:attrName>style.visibility</p:attrName>
                                        </p:attrNameLst>
                                      </p:cBhvr>
                                      <p:to>
                                        <p:strVal val="hidden"/>
                                      </p:to>
                                    </p:set>
                                  </p:childTnLst>
                                </p:cTn>
                              </p:par>
                            </p:childTnLst>
                          </p:cTn>
                        </p:par>
                        <p:par>
                          <p:cTn id="97" fill="hold" nodeType="afterGroup">
                            <p:stCondLst>
                              <p:cond delay="10500"/>
                            </p:stCondLst>
                            <p:childTnLst>
                              <p:par>
                                <p:cTn id="98" presetID="4" presetClass="entr" presetSubtype="32" fill="hold" grpId="0" nodeType="afterEffect">
                                  <p:stCondLst>
                                    <p:cond delay="0"/>
                                  </p:stCondLst>
                                  <p:childTnLst>
                                    <p:set>
                                      <p:cBhvr>
                                        <p:cTn id="99" dur="1" fill="hold">
                                          <p:stCondLst>
                                            <p:cond delay="0"/>
                                          </p:stCondLst>
                                        </p:cTn>
                                        <p:tgtEl>
                                          <p:spTgt spid="6159"/>
                                        </p:tgtEl>
                                        <p:attrNameLst>
                                          <p:attrName>style.visibility</p:attrName>
                                        </p:attrNameLst>
                                      </p:cBhvr>
                                      <p:to>
                                        <p:strVal val="visible"/>
                                      </p:to>
                                    </p:set>
                                    <p:animEffect transition="in" filter="box(out)">
                                      <p:cBhvr>
                                        <p:cTn id="100" dur="1000"/>
                                        <p:tgtEl>
                                          <p:spTgt spid="6159"/>
                                        </p:tgtEl>
                                      </p:cBhvr>
                                    </p:animEffect>
                                  </p:childTnLst>
                                  <p:subTnLst>
                                    <p:audio>
                                      <p:cMediaNode>
                                        <p:cTn display="0" masterRel="sameClick">
                                          <p:stCondLst>
                                            <p:cond evt="begin" delay="0">
                                              <p:tn val="98"/>
                                            </p:cond>
                                          </p:stCondLst>
                                          <p:endCondLst>
                                            <p:cond evt="onStopAudio" delay="0">
                                              <p:tgtEl>
                                                <p:sldTgt/>
                                              </p:tgtEl>
                                            </p:cond>
                                          </p:endCondLst>
                                        </p:cTn>
                                        <p:tgtEl>
                                          <p:sndTgt r:embed="rId2" name="click.wav" builtIn="1"/>
                                        </p:tgtEl>
                                      </p:cMediaNode>
                                    </p:audio>
                                  </p:subTnLst>
                                </p:cTn>
                              </p:par>
                            </p:childTnLst>
                          </p:cTn>
                        </p:par>
                        <p:par>
                          <p:cTn id="101" fill="hold" nodeType="afterGroup">
                            <p:stCondLst>
                              <p:cond delay="11500"/>
                            </p:stCondLst>
                            <p:childTnLst>
                              <p:par>
                                <p:cTn id="102" presetID="4" presetClass="exit" presetSubtype="16" fill="hold" grpId="1" nodeType="afterEffect">
                                  <p:stCondLst>
                                    <p:cond delay="0"/>
                                  </p:stCondLst>
                                  <p:childTnLst>
                                    <p:animEffect transition="out" filter="box(in)">
                                      <p:cBhvr>
                                        <p:cTn id="103" dur="500"/>
                                        <p:tgtEl>
                                          <p:spTgt spid="6159"/>
                                        </p:tgtEl>
                                      </p:cBhvr>
                                    </p:animEffect>
                                    <p:set>
                                      <p:cBhvr>
                                        <p:cTn id="104" dur="1" fill="hold">
                                          <p:stCondLst>
                                            <p:cond delay="499"/>
                                          </p:stCondLst>
                                        </p:cTn>
                                        <p:tgtEl>
                                          <p:spTgt spid="6159"/>
                                        </p:tgtEl>
                                        <p:attrNameLst>
                                          <p:attrName>style.visibility</p:attrName>
                                        </p:attrNameLst>
                                      </p:cBhvr>
                                      <p:to>
                                        <p:strVal val="hidden"/>
                                      </p:to>
                                    </p:set>
                                  </p:childTnLst>
                                </p:cTn>
                              </p:par>
                            </p:childTnLst>
                          </p:cTn>
                        </p:par>
                        <p:par>
                          <p:cTn id="105" fill="hold" nodeType="afterGroup">
                            <p:stCondLst>
                              <p:cond delay="12000"/>
                            </p:stCondLst>
                            <p:childTnLst>
                              <p:par>
                                <p:cTn id="106" presetID="4" presetClass="entr" presetSubtype="32" fill="hold" grpId="0" nodeType="afterEffect">
                                  <p:stCondLst>
                                    <p:cond delay="0"/>
                                  </p:stCondLst>
                                  <p:childTnLst>
                                    <p:set>
                                      <p:cBhvr>
                                        <p:cTn id="107" dur="1" fill="hold">
                                          <p:stCondLst>
                                            <p:cond delay="0"/>
                                          </p:stCondLst>
                                        </p:cTn>
                                        <p:tgtEl>
                                          <p:spTgt spid="6160"/>
                                        </p:tgtEl>
                                        <p:attrNameLst>
                                          <p:attrName>style.visibility</p:attrName>
                                        </p:attrNameLst>
                                      </p:cBhvr>
                                      <p:to>
                                        <p:strVal val="visible"/>
                                      </p:to>
                                    </p:set>
                                    <p:animEffect transition="in" filter="box(out)">
                                      <p:cBhvr>
                                        <p:cTn id="108" dur="1000"/>
                                        <p:tgtEl>
                                          <p:spTgt spid="6160"/>
                                        </p:tgtEl>
                                      </p:cBhvr>
                                    </p:animEffect>
                                  </p:childTnLst>
                                  <p:subTnLst>
                                    <p:audio>
                                      <p:cMediaNode>
                                        <p:cTn display="0" masterRel="sameClick">
                                          <p:stCondLst>
                                            <p:cond evt="begin" delay="0">
                                              <p:tn val="106"/>
                                            </p:cond>
                                          </p:stCondLst>
                                          <p:endCondLst>
                                            <p:cond evt="onStopAudio" delay="0">
                                              <p:tgtEl>
                                                <p:sldTgt/>
                                              </p:tgtEl>
                                            </p:cond>
                                          </p:endCondLst>
                                        </p:cTn>
                                        <p:tgtEl>
                                          <p:sndTgt r:embed="rId2" name="click.wav" builtIn="1"/>
                                        </p:tgtEl>
                                      </p:cMediaNode>
                                    </p:audio>
                                  </p:subTnLst>
                                </p:cTn>
                              </p:par>
                            </p:childTnLst>
                          </p:cTn>
                        </p:par>
                        <p:par>
                          <p:cTn id="109" fill="hold" nodeType="afterGroup">
                            <p:stCondLst>
                              <p:cond delay="13000"/>
                            </p:stCondLst>
                            <p:childTnLst>
                              <p:par>
                                <p:cTn id="110" presetID="4" presetClass="exit" presetSubtype="16" fill="hold" grpId="1" nodeType="afterEffect">
                                  <p:stCondLst>
                                    <p:cond delay="0"/>
                                  </p:stCondLst>
                                  <p:childTnLst>
                                    <p:animEffect transition="out" filter="box(in)">
                                      <p:cBhvr>
                                        <p:cTn id="111" dur="500"/>
                                        <p:tgtEl>
                                          <p:spTgt spid="6160"/>
                                        </p:tgtEl>
                                      </p:cBhvr>
                                    </p:animEffect>
                                    <p:set>
                                      <p:cBhvr>
                                        <p:cTn id="112" dur="1" fill="hold">
                                          <p:stCondLst>
                                            <p:cond delay="499"/>
                                          </p:stCondLst>
                                        </p:cTn>
                                        <p:tgtEl>
                                          <p:spTgt spid="6160"/>
                                        </p:tgtEl>
                                        <p:attrNameLst>
                                          <p:attrName>style.visibility</p:attrName>
                                        </p:attrNameLst>
                                      </p:cBhvr>
                                      <p:to>
                                        <p:strVal val="hidden"/>
                                      </p:to>
                                    </p:set>
                                  </p:childTnLst>
                                </p:cTn>
                              </p:par>
                            </p:childTnLst>
                          </p:cTn>
                        </p:par>
                        <p:par>
                          <p:cTn id="113" fill="hold" nodeType="afterGroup">
                            <p:stCondLst>
                              <p:cond delay="13500"/>
                            </p:stCondLst>
                            <p:childTnLst>
                              <p:par>
                                <p:cTn id="114" presetID="4" presetClass="entr" presetSubtype="32" fill="hold" grpId="0" nodeType="afterEffect">
                                  <p:stCondLst>
                                    <p:cond delay="0"/>
                                  </p:stCondLst>
                                  <p:childTnLst>
                                    <p:set>
                                      <p:cBhvr>
                                        <p:cTn id="115" dur="1" fill="hold">
                                          <p:stCondLst>
                                            <p:cond delay="0"/>
                                          </p:stCondLst>
                                        </p:cTn>
                                        <p:tgtEl>
                                          <p:spTgt spid="6161"/>
                                        </p:tgtEl>
                                        <p:attrNameLst>
                                          <p:attrName>style.visibility</p:attrName>
                                        </p:attrNameLst>
                                      </p:cBhvr>
                                      <p:to>
                                        <p:strVal val="visible"/>
                                      </p:to>
                                    </p:set>
                                    <p:animEffect transition="in" filter="box(out)">
                                      <p:cBhvr>
                                        <p:cTn id="116" dur="1000"/>
                                        <p:tgtEl>
                                          <p:spTgt spid="6161"/>
                                        </p:tgtEl>
                                      </p:cBhvr>
                                    </p:animEffect>
                                  </p:childTnLst>
                                  <p:subTnLst>
                                    <p:audio>
                                      <p:cMediaNode>
                                        <p:cTn display="0" masterRel="sameClick">
                                          <p:stCondLst>
                                            <p:cond evt="begin" delay="0">
                                              <p:tn val="114"/>
                                            </p:cond>
                                          </p:stCondLst>
                                          <p:endCondLst>
                                            <p:cond evt="onStopAudio" delay="0">
                                              <p:tgtEl>
                                                <p:sldTgt/>
                                              </p:tgtEl>
                                            </p:cond>
                                          </p:endCondLst>
                                        </p:cTn>
                                        <p:tgtEl>
                                          <p:sndTgt r:embed="rId2" name="click.wav" builtIn="1"/>
                                        </p:tgtEl>
                                      </p:cMediaNode>
                                    </p:audio>
                                  </p:subTnLst>
                                </p:cTn>
                              </p:par>
                            </p:childTnLst>
                          </p:cTn>
                        </p:par>
                        <p:par>
                          <p:cTn id="117" fill="hold" nodeType="afterGroup">
                            <p:stCondLst>
                              <p:cond delay="14500"/>
                            </p:stCondLst>
                            <p:childTnLst>
                              <p:par>
                                <p:cTn id="118" presetID="4" presetClass="exit" presetSubtype="16" fill="hold" grpId="1" nodeType="afterEffect">
                                  <p:stCondLst>
                                    <p:cond delay="0"/>
                                  </p:stCondLst>
                                  <p:childTnLst>
                                    <p:animEffect transition="out" filter="box(in)">
                                      <p:cBhvr>
                                        <p:cTn id="119" dur="500"/>
                                        <p:tgtEl>
                                          <p:spTgt spid="6161"/>
                                        </p:tgtEl>
                                      </p:cBhvr>
                                    </p:animEffect>
                                    <p:set>
                                      <p:cBhvr>
                                        <p:cTn id="120" dur="1" fill="hold">
                                          <p:stCondLst>
                                            <p:cond delay="499"/>
                                          </p:stCondLst>
                                        </p:cTn>
                                        <p:tgtEl>
                                          <p:spTgt spid="6161"/>
                                        </p:tgtEl>
                                        <p:attrNameLst>
                                          <p:attrName>style.visibility</p:attrName>
                                        </p:attrNameLst>
                                      </p:cBhvr>
                                      <p:to>
                                        <p:strVal val="hidden"/>
                                      </p:to>
                                    </p:set>
                                  </p:childTnLst>
                                </p:cTn>
                              </p:par>
                            </p:childTnLst>
                          </p:cTn>
                        </p:par>
                        <p:par>
                          <p:cTn id="121" fill="hold" nodeType="afterGroup">
                            <p:stCondLst>
                              <p:cond delay="15000"/>
                            </p:stCondLst>
                            <p:childTnLst>
                              <p:par>
                                <p:cTn id="122" presetID="4" presetClass="entr" presetSubtype="32" fill="hold" grpId="0" nodeType="afterEffect">
                                  <p:stCondLst>
                                    <p:cond delay="0"/>
                                  </p:stCondLst>
                                  <p:childTnLst>
                                    <p:set>
                                      <p:cBhvr>
                                        <p:cTn id="123" dur="1" fill="hold">
                                          <p:stCondLst>
                                            <p:cond delay="0"/>
                                          </p:stCondLst>
                                        </p:cTn>
                                        <p:tgtEl>
                                          <p:spTgt spid="6170"/>
                                        </p:tgtEl>
                                        <p:attrNameLst>
                                          <p:attrName>style.visibility</p:attrName>
                                        </p:attrNameLst>
                                      </p:cBhvr>
                                      <p:to>
                                        <p:strVal val="visible"/>
                                      </p:to>
                                    </p:set>
                                    <p:animEffect transition="in" filter="box(out)">
                                      <p:cBhvr>
                                        <p:cTn id="124" dur="1000"/>
                                        <p:tgtEl>
                                          <p:spTgt spid="6170"/>
                                        </p:tgtEl>
                                      </p:cBhvr>
                                    </p:animEffect>
                                  </p:childTnLst>
                                  <p:subTnLst>
                                    <p:audio>
                                      <p:cMediaNode>
                                        <p:cTn display="0" masterRel="sameClick">
                                          <p:stCondLst>
                                            <p:cond evt="begin" delay="0">
                                              <p:tn val="122"/>
                                            </p:cond>
                                          </p:stCondLst>
                                          <p:endCondLst>
                                            <p:cond evt="onStopAudio" delay="0">
                                              <p:tgtEl>
                                                <p:sldTgt/>
                                              </p:tgtEl>
                                            </p:cond>
                                          </p:endCondLst>
                                        </p:cTn>
                                        <p:tgtEl>
                                          <p:sndTgt r:embed="rId2" name="click.wav" builtIn="1"/>
                                        </p:tgtEl>
                                      </p:cMediaNode>
                                    </p:audio>
                                  </p:subTnLst>
                                </p:cTn>
                              </p:par>
                            </p:childTnLst>
                          </p:cTn>
                        </p:par>
                        <p:par>
                          <p:cTn id="125" fill="hold" nodeType="afterGroup">
                            <p:stCondLst>
                              <p:cond delay="16000"/>
                            </p:stCondLst>
                            <p:childTnLst>
                              <p:par>
                                <p:cTn id="126" presetID="4" presetClass="exit" presetSubtype="16" fill="hold" grpId="1" nodeType="afterEffect">
                                  <p:stCondLst>
                                    <p:cond delay="0"/>
                                  </p:stCondLst>
                                  <p:childTnLst>
                                    <p:animEffect transition="out" filter="box(in)">
                                      <p:cBhvr>
                                        <p:cTn id="127" dur="500"/>
                                        <p:tgtEl>
                                          <p:spTgt spid="6170"/>
                                        </p:tgtEl>
                                      </p:cBhvr>
                                    </p:animEffect>
                                    <p:set>
                                      <p:cBhvr>
                                        <p:cTn id="128" dur="1" fill="hold">
                                          <p:stCondLst>
                                            <p:cond delay="499"/>
                                          </p:stCondLst>
                                        </p:cTn>
                                        <p:tgtEl>
                                          <p:spTgt spid="6170"/>
                                        </p:tgtEl>
                                        <p:attrNameLst>
                                          <p:attrName>style.visibility</p:attrName>
                                        </p:attrNameLst>
                                      </p:cBhvr>
                                      <p:to>
                                        <p:strVal val="hidden"/>
                                      </p:to>
                                    </p:set>
                                  </p:childTnLst>
                                </p:cTn>
                              </p:par>
                            </p:childTnLst>
                          </p:cTn>
                        </p:par>
                        <p:par>
                          <p:cTn id="129" fill="hold" nodeType="afterGroup">
                            <p:stCondLst>
                              <p:cond delay="16500"/>
                            </p:stCondLst>
                            <p:childTnLst>
                              <p:par>
                                <p:cTn id="130" presetID="23" presetClass="entr" presetSubtype="16" fill="hold" grpId="0" nodeType="afterEffect">
                                  <p:stCondLst>
                                    <p:cond delay="0"/>
                                  </p:stCondLst>
                                  <p:childTnLst>
                                    <p:set>
                                      <p:cBhvr>
                                        <p:cTn id="131" dur="1" fill="hold">
                                          <p:stCondLst>
                                            <p:cond delay="0"/>
                                          </p:stCondLst>
                                        </p:cTn>
                                        <p:tgtEl>
                                          <p:spTgt spid="6171"/>
                                        </p:tgtEl>
                                        <p:attrNameLst>
                                          <p:attrName>style.visibility</p:attrName>
                                        </p:attrNameLst>
                                      </p:cBhvr>
                                      <p:to>
                                        <p:strVal val="visible"/>
                                      </p:to>
                                    </p:set>
                                    <p:anim calcmode="lin" valueType="num">
                                      <p:cBhvr>
                                        <p:cTn id="132" dur="500" fill="hold"/>
                                        <p:tgtEl>
                                          <p:spTgt spid="6171"/>
                                        </p:tgtEl>
                                        <p:attrNameLst>
                                          <p:attrName>ppt_w</p:attrName>
                                        </p:attrNameLst>
                                      </p:cBhvr>
                                      <p:tavLst>
                                        <p:tav tm="0">
                                          <p:val>
                                            <p:fltVal val="0"/>
                                          </p:val>
                                        </p:tav>
                                        <p:tav tm="100000">
                                          <p:val>
                                            <p:strVal val="#ppt_w"/>
                                          </p:val>
                                        </p:tav>
                                      </p:tavLst>
                                    </p:anim>
                                    <p:anim calcmode="lin" valueType="num">
                                      <p:cBhvr>
                                        <p:cTn id="133" dur="500" fill="hold"/>
                                        <p:tgtEl>
                                          <p:spTgt spid="6171"/>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30"/>
                                            </p:cond>
                                          </p:stCondLst>
                                          <p:endCondLst>
                                            <p:cond evt="onStopAudio" delay="0">
                                              <p:tgtEl>
                                                <p:sldTgt/>
                                              </p:tgtEl>
                                            </p:cond>
                                          </p:endCondLst>
                                        </p:cTn>
                                        <p:tgtEl>
                                          <p:sndTgt r:embed="rId3" name="drumroll.wav" builtIn="1"/>
                                        </p:tgtEl>
                                      </p:cMediaNode>
                                    </p:audio>
                                  </p:subTnLst>
                                </p:cTn>
                              </p:par>
                            </p:childTnLst>
                          </p:cTn>
                        </p:par>
                        <p:par>
                          <p:cTn id="134" fill="hold" nodeType="afterGroup">
                            <p:stCondLst>
                              <p:cond delay="17000"/>
                            </p:stCondLst>
                            <p:childTnLst>
                              <p:par>
                                <p:cTn id="135" presetID="4" presetClass="exit" presetSubtype="16" fill="hold" grpId="1" nodeType="afterEffect">
                                  <p:stCondLst>
                                    <p:cond delay="0"/>
                                  </p:stCondLst>
                                  <p:childTnLst>
                                    <p:animEffect transition="out" filter="box(in)">
                                      <p:cBhvr>
                                        <p:cTn id="136" dur="500"/>
                                        <p:tgtEl>
                                          <p:spTgt spid="6171"/>
                                        </p:tgtEl>
                                      </p:cBhvr>
                                    </p:animEffect>
                                    <p:set>
                                      <p:cBhvr>
                                        <p:cTn id="137" dur="1" fill="hold">
                                          <p:stCondLst>
                                            <p:cond delay="499"/>
                                          </p:stCondLst>
                                        </p:cTn>
                                        <p:tgtEl>
                                          <p:spTgt spid="6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1" grpId="0" animBg="1"/>
      <p:bldP spid="6147" grpId="0" build="p"/>
      <p:bldP spid="6147" grpId="1" build="p"/>
      <p:bldP spid="6150" grpId="0" build="allAtOnce" animBg="1"/>
      <p:bldP spid="6152" grpId="0" animBg="1" autoUpdateAnimBg="0"/>
      <p:bldP spid="6152" grpId="1" animBg="1"/>
      <p:bldP spid="6153" grpId="0" animBg="1" autoUpdateAnimBg="0"/>
      <p:bldP spid="6153" grpId="1" animBg="1"/>
      <p:bldP spid="6154" grpId="0" animBg="1" autoUpdateAnimBg="0"/>
      <p:bldP spid="6154" grpId="1" animBg="1"/>
      <p:bldP spid="6155" grpId="0" animBg="1" autoUpdateAnimBg="0"/>
      <p:bldP spid="6155" grpId="1" animBg="1"/>
      <p:bldP spid="6156" grpId="0" animBg="1" autoUpdateAnimBg="0"/>
      <p:bldP spid="6156" grpId="1" animBg="1"/>
      <p:bldP spid="6157" grpId="0" animBg="1" autoUpdateAnimBg="0"/>
      <p:bldP spid="6157" grpId="1" animBg="1"/>
      <p:bldP spid="6158" grpId="0" animBg="1" autoUpdateAnimBg="0"/>
      <p:bldP spid="6158" grpId="1" animBg="1"/>
      <p:bldP spid="6159" grpId="0" animBg="1" autoUpdateAnimBg="0"/>
      <p:bldP spid="6159" grpId="1" animBg="1"/>
      <p:bldP spid="6160" grpId="0" animBg="1" autoUpdateAnimBg="0"/>
      <p:bldP spid="6160" grpId="1" animBg="1"/>
      <p:bldP spid="6161" grpId="0" animBg="1" autoUpdateAnimBg="0"/>
      <p:bldP spid="6161" grpId="1" animBg="1"/>
      <p:bldP spid="6168" grpId="0" build="allAtOnce"/>
      <p:bldP spid="6170" grpId="0" animBg="1" autoUpdateAnimBg="0"/>
      <p:bldP spid="6170" grpId="1" animBg="1"/>
      <p:bldP spid="6171" grpId="0" animBg="1" autoUpdateAnimBg="0"/>
      <p:bldP spid="6171"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L2"/>
          <p:cNvPicPr>
            <a:picLocks noChangeAspect="1" noChangeArrowheads="1" noCrop="1"/>
          </p:cNvPicPr>
          <p:nvPr/>
        </p:nvPicPr>
        <p:blipFill>
          <a:blip r:embed="rId2"/>
          <a:srcRect/>
          <a:stretch>
            <a:fillRect/>
          </a:stretch>
        </p:blipFill>
        <p:spPr bwMode="auto">
          <a:xfrm>
            <a:off x="0" y="938213"/>
            <a:ext cx="9144000" cy="152400"/>
          </a:xfrm>
          <a:prstGeom prst="rect">
            <a:avLst/>
          </a:prstGeom>
          <a:noFill/>
          <a:ln w="9525">
            <a:noFill/>
            <a:miter lim="800000"/>
            <a:headEnd/>
            <a:tailEnd/>
          </a:ln>
        </p:spPr>
      </p:pic>
      <p:pic>
        <p:nvPicPr>
          <p:cNvPr id="12304" name="Picture 16" descr="ẢNH 18"/>
          <p:cNvPicPr>
            <a:picLocks noChangeAspect="1" noChangeArrowheads="1"/>
          </p:cNvPicPr>
          <p:nvPr/>
        </p:nvPicPr>
        <p:blipFill>
          <a:blip r:embed="rId3"/>
          <a:srcRect/>
          <a:stretch>
            <a:fillRect/>
          </a:stretch>
        </p:blipFill>
        <p:spPr bwMode="auto">
          <a:xfrm>
            <a:off x="6858000" y="1524000"/>
            <a:ext cx="2133600" cy="1905000"/>
          </a:xfrm>
          <a:prstGeom prst="rect">
            <a:avLst/>
          </a:prstGeom>
          <a:noFill/>
          <a:ln w="9525">
            <a:noFill/>
            <a:miter lim="800000"/>
            <a:headEnd/>
            <a:tailEnd/>
          </a:ln>
        </p:spPr>
      </p:pic>
      <p:pic>
        <p:nvPicPr>
          <p:cNvPr id="12305" name="Picture 17" descr="ẢNH7"/>
          <p:cNvPicPr>
            <a:picLocks noChangeAspect="1" noChangeArrowheads="1"/>
          </p:cNvPicPr>
          <p:nvPr/>
        </p:nvPicPr>
        <p:blipFill>
          <a:blip r:embed="rId4"/>
          <a:srcRect/>
          <a:stretch>
            <a:fillRect/>
          </a:stretch>
        </p:blipFill>
        <p:spPr bwMode="auto">
          <a:xfrm>
            <a:off x="4572000" y="1524000"/>
            <a:ext cx="2011363" cy="1905000"/>
          </a:xfrm>
          <a:prstGeom prst="rect">
            <a:avLst/>
          </a:prstGeom>
          <a:noFill/>
          <a:ln w="9525">
            <a:noFill/>
            <a:miter lim="800000"/>
            <a:headEnd/>
            <a:tailEnd/>
          </a:ln>
        </p:spPr>
      </p:pic>
      <p:pic>
        <p:nvPicPr>
          <p:cNvPr id="12307" name="Picture 19" descr="ẢNH 9"/>
          <p:cNvPicPr>
            <a:picLocks noChangeAspect="1" noChangeArrowheads="1"/>
          </p:cNvPicPr>
          <p:nvPr/>
        </p:nvPicPr>
        <p:blipFill>
          <a:blip r:embed="rId5"/>
          <a:srcRect/>
          <a:stretch>
            <a:fillRect/>
          </a:stretch>
        </p:blipFill>
        <p:spPr bwMode="auto">
          <a:xfrm>
            <a:off x="76200" y="4114800"/>
            <a:ext cx="1905000" cy="2057400"/>
          </a:xfrm>
          <a:prstGeom prst="rect">
            <a:avLst/>
          </a:prstGeom>
          <a:noFill/>
          <a:ln w="9525">
            <a:noFill/>
            <a:miter lim="800000"/>
            <a:headEnd/>
            <a:tailEnd/>
          </a:ln>
        </p:spPr>
      </p:pic>
      <p:pic>
        <p:nvPicPr>
          <p:cNvPr id="12308" name="Picture 20" descr="ẢNH 14"/>
          <p:cNvPicPr>
            <a:picLocks noChangeAspect="1" noChangeArrowheads="1"/>
          </p:cNvPicPr>
          <p:nvPr/>
        </p:nvPicPr>
        <p:blipFill>
          <a:blip r:embed="rId6"/>
          <a:srcRect/>
          <a:stretch>
            <a:fillRect/>
          </a:stretch>
        </p:blipFill>
        <p:spPr bwMode="auto">
          <a:xfrm>
            <a:off x="2286000" y="1524000"/>
            <a:ext cx="2011363" cy="1905000"/>
          </a:xfrm>
          <a:prstGeom prst="rect">
            <a:avLst/>
          </a:prstGeom>
          <a:noFill/>
          <a:ln w="9525">
            <a:noFill/>
            <a:miter lim="800000"/>
            <a:headEnd/>
            <a:tailEnd/>
          </a:ln>
        </p:spPr>
      </p:pic>
      <p:pic>
        <p:nvPicPr>
          <p:cNvPr id="12310" name="Picture 22" descr="Scan10011"/>
          <p:cNvPicPr>
            <a:picLocks noChangeAspect="1" noChangeArrowheads="1"/>
          </p:cNvPicPr>
          <p:nvPr/>
        </p:nvPicPr>
        <p:blipFill>
          <a:blip r:embed="rId7"/>
          <a:srcRect/>
          <a:stretch>
            <a:fillRect/>
          </a:stretch>
        </p:blipFill>
        <p:spPr bwMode="auto">
          <a:xfrm>
            <a:off x="2133600" y="4114800"/>
            <a:ext cx="2209800" cy="2133600"/>
          </a:xfrm>
          <a:prstGeom prst="rect">
            <a:avLst/>
          </a:prstGeom>
          <a:noFill/>
          <a:ln w="9525">
            <a:noFill/>
            <a:miter lim="800000"/>
            <a:headEnd/>
            <a:tailEnd/>
          </a:ln>
        </p:spPr>
      </p:pic>
      <p:pic>
        <p:nvPicPr>
          <p:cNvPr id="12311" name="Picture 23" descr="Scan10010"/>
          <p:cNvPicPr>
            <a:picLocks noChangeAspect="1" noChangeArrowheads="1"/>
          </p:cNvPicPr>
          <p:nvPr/>
        </p:nvPicPr>
        <p:blipFill>
          <a:blip r:embed="rId8"/>
          <a:srcRect/>
          <a:stretch>
            <a:fillRect/>
          </a:stretch>
        </p:blipFill>
        <p:spPr bwMode="auto">
          <a:xfrm>
            <a:off x="152400" y="1524000"/>
            <a:ext cx="1981200" cy="1905000"/>
          </a:xfrm>
          <a:prstGeom prst="rect">
            <a:avLst/>
          </a:prstGeom>
          <a:noFill/>
          <a:ln w="9525">
            <a:noFill/>
            <a:miter lim="800000"/>
            <a:headEnd/>
            <a:tailEnd/>
          </a:ln>
        </p:spPr>
      </p:pic>
      <p:pic>
        <p:nvPicPr>
          <p:cNvPr id="12312" name="Picture 24" descr="Scan10009"/>
          <p:cNvPicPr>
            <a:picLocks noChangeAspect="1" noChangeArrowheads="1"/>
          </p:cNvPicPr>
          <p:nvPr/>
        </p:nvPicPr>
        <p:blipFill>
          <a:blip r:embed="rId9"/>
          <a:srcRect/>
          <a:stretch>
            <a:fillRect/>
          </a:stretch>
        </p:blipFill>
        <p:spPr bwMode="auto">
          <a:xfrm>
            <a:off x="6934200" y="4038600"/>
            <a:ext cx="2057400" cy="2189163"/>
          </a:xfrm>
          <a:prstGeom prst="rect">
            <a:avLst/>
          </a:prstGeom>
          <a:noFill/>
          <a:ln w="9525">
            <a:noFill/>
            <a:miter lim="800000"/>
            <a:headEnd/>
            <a:tailEnd/>
          </a:ln>
        </p:spPr>
      </p:pic>
      <p:sp>
        <p:nvSpPr>
          <p:cNvPr id="12325" name="Rectangle 37"/>
          <p:cNvSpPr>
            <a:spLocks noChangeArrowheads="1"/>
          </p:cNvSpPr>
          <p:nvPr/>
        </p:nvSpPr>
        <p:spPr bwMode="auto">
          <a:xfrm>
            <a:off x="2133600" y="6278563"/>
            <a:ext cx="5670550" cy="584200"/>
          </a:xfrm>
          <a:prstGeom prst="rect">
            <a:avLst/>
          </a:prstGeom>
          <a:noFill/>
          <a:ln w="9525">
            <a:noFill/>
            <a:miter lim="800000"/>
            <a:headEnd/>
            <a:tailEnd/>
          </a:ln>
        </p:spPr>
        <p:txBody>
          <a:bodyPr wrap="none">
            <a:spAutoFit/>
          </a:bodyPr>
          <a:lstStyle/>
          <a:p>
            <a:r>
              <a:rPr lang="en-US">
                <a:solidFill>
                  <a:srgbClr val="000000"/>
                </a:solidFill>
                <a:latin typeface="Arial" charset="0"/>
              </a:rPr>
              <a:t>Hãy kể tên các loài cá trên? </a:t>
            </a:r>
          </a:p>
        </p:txBody>
      </p:sp>
      <p:pic>
        <p:nvPicPr>
          <p:cNvPr id="12326" name="Picture 38" descr="Copy of Scan10004"/>
          <p:cNvPicPr>
            <a:picLocks noChangeAspect="1" noChangeArrowheads="1"/>
          </p:cNvPicPr>
          <p:nvPr/>
        </p:nvPicPr>
        <p:blipFill>
          <a:blip r:embed="rId10"/>
          <a:srcRect/>
          <a:stretch>
            <a:fillRect/>
          </a:stretch>
        </p:blipFill>
        <p:spPr bwMode="auto">
          <a:xfrm>
            <a:off x="4495800" y="4114800"/>
            <a:ext cx="2209800" cy="2130425"/>
          </a:xfrm>
          <a:prstGeom prst="rect">
            <a:avLst/>
          </a:prstGeom>
          <a:noFill/>
          <a:ln w="9525">
            <a:noFill/>
            <a:miter lim="800000"/>
            <a:headEnd/>
            <a:tailEnd/>
          </a:ln>
        </p:spPr>
      </p:pic>
      <p:sp>
        <p:nvSpPr>
          <p:cNvPr id="7180" name="WordArt 15"/>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childTnLst>
                                    <p:set>
                                      <p:cBhvr>
                                        <p:cTn id="6" dur="1" fill="hold">
                                          <p:stCondLst>
                                            <p:cond delay="0"/>
                                          </p:stCondLst>
                                        </p:cTn>
                                        <p:tgtEl>
                                          <p:spTgt spid="12311"/>
                                        </p:tgtEl>
                                        <p:attrNameLst>
                                          <p:attrName>style.visibility</p:attrName>
                                        </p:attrNameLst>
                                      </p:cBhvr>
                                      <p:to>
                                        <p:strVal val="visible"/>
                                      </p:to>
                                    </p:set>
                                    <p:animEffect transition="in" filter="circle(out)">
                                      <p:cBhvr>
                                        <p:cTn id="7" dur="2000"/>
                                        <p:tgtEl>
                                          <p:spTgt spid="12311"/>
                                        </p:tgtEl>
                                      </p:cBhvr>
                                    </p:animEffect>
                                  </p:childTnLst>
                                </p:cTn>
                              </p:par>
                              <p:par>
                                <p:cTn id="8" presetID="6" presetClass="entr" presetSubtype="32" fill="hold" nodeType="withEffect">
                                  <p:stCondLst>
                                    <p:cond delay="0"/>
                                  </p:stCondLst>
                                  <p:childTnLst>
                                    <p:set>
                                      <p:cBhvr>
                                        <p:cTn id="9" dur="1" fill="hold">
                                          <p:stCondLst>
                                            <p:cond delay="0"/>
                                          </p:stCondLst>
                                        </p:cTn>
                                        <p:tgtEl>
                                          <p:spTgt spid="12308"/>
                                        </p:tgtEl>
                                        <p:attrNameLst>
                                          <p:attrName>style.visibility</p:attrName>
                                        </p:attrNameLst>
                                      </p:cBhvr>
                                      <p:to>
                                        <p:strVal val="visible"/>
                                      </p:to>
                                    </p:set>
                                    <p:animEffect transition="in" filter="circle(out)">
                                      <p:cBhvr>
                                        <p:cTn id="10" dur="2000"/>
                                        <p:tgtEl>
                                          <p:spTgt spid="12308"/>
                                        </p:tgtEl>
                                      </p:cBhvr>
                                    </p:animEffect>
                                  </p:childTnLst>
                                </p:cTn>
                              </p:par>
                              <p:par>
                                <p:cTn id="11" presetID="6" presetClass="entr" presetSubtype="32" fill="hold" nodeType="withEffect">
                                  <p:stCondLst>
                                    <p:cond delay="0"/>
                                  </p:stCondLst>
                                  <p:childTnLst>
                                    <p:set>
                                      <p:cBhvr>
                                        <p:cTn id="12" dur="1" fill="hold">
                                          <p:stCondLst>
                                            <p:cond delay="0"/>
                                          </p:stCondLst>
                                        </p:cTn>
                                        <p:tgtEl>
                                          <p:spTgt spid="12305"/>
                                        </p:tgtEl>
                                        <p:attrNameLst>
                                          <p:attrName>style.visibility</p:attrName>
                                        </p:attrNameLst>
                                      </p:cBhvr>
                                      <p:to>
                                        <p:strVal val="visible"/>
                                      </p:to>
                                    </p:set>
                                    <p:animEffect transition="in" filter="circle(out)">
                                      <p:cBhvr>
                                        <p:cTn id="13" dur="2000"/>
                                        <p:tgtEl>
                                          <p:spTgt spid="12305"/>
                                        </p:tgtEl>
                                      </p:cBhvr>
                                    </p:animEffect>
                                  </p:childTnLst>
                                </p:cTn>
                              </p:par>
                              <p:par>
                                <p:cTn id="14" presetID="6" presetClass="entr" presetSubtype="32" fill="hold" nodeType="withEffect">
                                  <p:stCondLst>
                                    <p:cond delay="0"/>
                                  </p:stCondLst>
                                  <p:childTnLst>
                                    <p:set>
                                      <p:cBhvr>
                                        <p:cTn id="15" dur="1" fill="hold">
                                          <p:stCondLst>
                                            <p:cond delay="0"/>
                                          </p:stCondLst>
                                        </p:cTn>
                                        <p:tgtEl>
                                          <p:spTgt spid="12304"/>
                                        </p:tgtEl>
                                        <p:attrNameLst>
                                          <p:attrName>style.visibility</p:attrName>
                                        </p:attrNameLst>
                                      </p:cBhvr>
                                      <p:to>
                                        <p:strVal val="visible"/>
                                      </p:to>
                                    </p:set>
                                    <p:animEffect transition="in" filter="circle(out)">
                                      <p:cBhvr>
                                        <p:cTn id="16" dur="2000"/>
                                        <p:tgtEl>
                                          <p:spTgt spid="12304"/>
                                        </p:tgtEl>
                                      </p:cBhvr>
                                    </p:animEffect>
                                  </p:childTnLst>
                                </p:cTn>
                              </p:par>
                              <p:par>
                                <p:cTn id="17" presetID="6" presetClass="entr" presetSubtype="32" fill="hold" nodeType="withEffect">
                                  <p:stCondLst>
                                    <p:cond delay="0"/>
                                  </p:stCondLst>
                                  <p:childTnLst>
                                    <p:set>
                                      <p:cBhvr>
                                        <p:cTn id="18" dur="1" fill="hold">
                                          <p:stCondLst>
                                            <p:cond delay="0"/>
                                          </p:stCondLst>
                                        </p:cTn>
                                        <p:tgtEl>
                                          <p:spTgt spid="12307"/>
                                        </p:tgtEl>
                                        <p:attrNameLst>
                                          <p:attrName>style.visibility</p:attrName>
                                        </p:attrNameLst>
                                      </p:cBhvr>
                                      <p:to>
                                        <p:strVal val="visible"/>
                                      </p:to>
                                    </p:set>
                                    <p:animEffect transition="in" filter="circle(out)">
                                      <p:cBhvr>
                                        <p:cTn id="19" dur="2000"/>
                                        <p:tgtEl>
                                          <p:spTgt spid="12307"/>
                                        </p:tgtEl>
                                      </p:cBhvr>
                                    </p:animEffect>
                                  </p:childTnLst>
                                </p:cTn>
                              </p:par>
                              <p:par>
                                <p:cTn id="20" presetID="6" presetClass="entr" presetSubtype="32" fill="hold" nodeType="withEffect">
                                  <p:stCondLst>
                                    <p:cond delay="0"/>
                                  </p:stCondLst>
                                  <p:childTnLst>
                                    <p:set>
                                      <p:cBhvr>
                                        <p:cTn id="21" dur="1" fill="hold">
                                          <p:stCondLst>
                                            <p:cond delay="0"/>
                                          </p:stCondLst>
                                        </p:cTn>
                                        <p:tgtEl>
                                          <p:spTgt spid="12310"/>
                                        </p:tgtEl>
                                        <p:attrNameLst>
                                          <p:attrName>style.visibility</p:attrName>
                                        </p:attrNameLst>
                                      </p:cBhvr>
                                      <p:to>
                                        <p:strVal val="visible"/>
                                      </p:to>
                                    </p:set>
                                    <p:animEffect transition="in" filter="circle(out)">
                                      <p:cBhvr>
                                        <p:cTn id="22" dur="2000"/>
                                        <p:tgtEl>
                                          <p:spTgt spid="12310"/>
                                        </p:tgtEl>
                                      </p:cBhvr>
                                    </p:animEffect>
                                  </p:childTnLst>
                                </p:cTn>
                              </p:par>
                              <p:par>
                                <p:cTn id="23" presetID="6" presetClass="entr" presetSubtype="32" fill="hold" nodeType="withEffect">
                                  <p:stCondLst>
                                    <p:cond delay="0"/>
                                  </p:stCondLst>
                                  <p:childTnLst>
                                    <p:set>
                                      <p:cBhvr>
                                        <p:cTn id="24" dur="1" fill="hold">
                                          <p:stCondLst>
                                            <p:cond delay="0"/>
                                          </p:stCondLst>
                                        </p:cTn>
                                        <p:tgtEl>
                                          <p:spTgt spid="12326"/>
                                        </p:tgtEl>
                                        <p:attrNameLst>
                                          <p:attrName>style.visibility</p:attrName>
                                        </p:attrNameLst>
                                      </p:cBhvr>
                                      <p:to>
                                        <p:strVal val="visible"/>
                                      </p:to>
                                    </p:set>
                                    <p:animEffect transition="in" filter="circle(out)">
                                      <p:cBhvr>
                                        <p:cTn id="25" dur="2000"/>
                                        <p:tgtEl>
                                          <p:spTgt spid="12326"/>
                                        </p:tgtEl>
                                      </p:cBhvr>
                                    </p:animEffect>
                                  </p:childTnLst>
                                </p:cTn>
                              </p:par>
                              <p:par>
                                <p:cTn id="26" presetID="6" presetClass="entr" presetSubtype="32" fill="hold" nodeType="withEffect">
                                  <p:stCondLst>
                                    <p:cond delay="0"/>
                                  </p:stCondLst>
                                  <p:childTnLst>
                                    <p:set>
                                      <p:cBhvr>
                                        <p:cTn id="27" dur="1" fill="hold">
                                          <p:stCondLst>
                                            <p:cond delay="0"/>
                                          </p:stCondLst>
                                        </p:cTn>
                                        <p:tgtEl>
                                          <p:spTgt spid="12312"/>
                                        </p:tgtEl>
                                        <p:attrNameLst>
                                          <p:attrName>style.visibility</p:attrName>
                                        </p:attrNameLst>
                                      </p:cBhvr>
                                      <p:to>
                                        <p:strVal val="visible"/>
                                      </p:to>
                                    </p:set>
                                    <p:animEffect transition="in" filter="circle(out)">
                                      <p:cBhvr>
                                        <p:cTn id="28" dur="2000"/>
                                        <p:tgtEl>
                                          <p:spTgt spid="12312"/>
                                        </p:tgtEl>
                                      </p:cBhvr>
                                    </p:animEffect>
                                  </p:childTnLst>
                                </p:cTn>
                              </p:par>
                            </p:childTnLst>
                          </p:cTn>
                        </p:par>
                        <p:par>
                          <p:cTn id="29" fill="hold" nodeType="afterGroup">
                            <p:stCondLst>
                              <p:cond delay="2000"/>
                            </p:stCondLst>
                            <p:childTnLst>
                              <p:par>
                                <p:cTn id="30" presetID="4" presetClass="entr" presetSubtype="16" fill="hold" grpId="0" nodeType="afterEffect">
                                  <p:stCondLst>
                                    <p:cond delay="0"/>
                                  </p:stCondLst>
                                  <p:childTnLst>
                                    <p:set>
                                      <p:cBhvr>
                                        <p:cTn id="31" dur="1" fill="hold">
                                          <p:stCondLst>
                                            <p:cond delay="0"/>
                                          </p:stCondLst>
                                        </p:cTn>
                                        <p:tgtEl>
                                          <p:spTgt spid="12325"/>
                                        </p:tgtEl>
                                        <p:attrNameLst>
                                          <p:attrName>style.visibility</p:attrName>
                                        </p:attrNameLst>
                                      </p:cBhvr>
                                      <p:to>
                                        <p:strVal val="visible"/>
                                      </p:to>
                                    </p:set>
                                    <p:animEffect transition="in" filter="box(in)">
                                      <p:cBhvr>
                                        <p:cTn id="32" dur="500"/>
                                        <p:tgtEl>
                                          <p:spTgt spid="1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Scan10004"/>
          <p:cNvPicPr>
            <a:picLocks noChangeAspect="1" noChangeArrowheads="1"/>
          </p:cNvPicPr>
          <p:nvPr/>
        </p:nvPicPr>
        <p:blipFill>
          <a:blip r:embed="rId2"/>
          <a:srcRect/>
          <a:stretch>
            <a:fillRect/>
          </a:stretch>
        </p:blipFill>
        <p:spPr bwMode="auto">
          <a:xfrm>
            <a:off x="2514600" y="1066800"/>
            <a:ext cx="3275013" cy="2438400"/>
          </a:xfrm>
          <a:prstGeom prst="rect">
            <a:avLst/>
          </a:prstGeom>
          <a:noFill/>
          <a:ln w="9525">
            <a:noFill/>
            <a:miter lim="800000"/>
            <a:headEnd/>
            <a:tailEnd/>
          </a:ln>
        </p:spPr>
      </p:pic>
      <p:pic>
        <p:nvPicPr>
          <p:cNvPr id="14341" name="Picture 5" descr="Scan10005"/>
          <p:cNvPicPr>
            <a:picLocks noChangeAspect="1" noChangeArrowheads="1"/>
          </p:cNvPicPr>
          <p:nvPr/>
        </p:nvPicPr>
        <p:blipFill>
          <a:blip r:embed="rId3"/>
          <a:srcRect/>
          <a:stretch>
            <a:fillRect/>
          </a:stretch>
        </p:blipFill>
        <p:spPr bwMode="auto">
          <a:xfrm>
            <a:off x="5562600" y="1066800"/>
            <a:ext cx="3505200" cy="2438400"/>
          </a:xfrm>
          <a:prstGeom prst="rect">
            <a:avLst/>
          </a:prstGeom>
          <a:noFill/>
          <a:ln w="9525">
            <a:noFill/>
            <a:miter lim="800000"/>
            <a:headEnd/>
            <a:tailEnd/>
          </a:ln>
        </p:spPr>
      </p:pic>
      <p:pic>
        <p:nvPicPr>
          <p:cNvPr id="14342" name="Picture 6" descr="Scan10007"/>
          <p:cNvPicPr>
            <a:picLocks noChangeAspect="1" noChangeArrowheads="1"/>
          </p:cNvPicPr>
          <p:nvPr/>
        </p:nvPicPr>
        <p:blipFill>
          <a:blip r:embed="rId4"/>
          <a:srcRect/>
          <a:stretch>
            <a:fillRect/>
          </a:stretch>
        </p:blipFill>
        <p:spPr bwMode="auto">
          <a:xfrm>
            <a:off x="5791200" y="4191000"/>
            <a:ext cx="3200400" cy="2105025"/>
          </a:xfrm>
          <a:prstGeom prst="rect">
            <a:avLst/>
          </a:prstGeom>
          <a:noFill/>
          <a:ln w="9525">
            <a:noFill/>
            <a:miter lim="800000"/>
            <a:headEnd/>
            <a:tailEnd/>
          </a:ln>
        </p:spPr>
      </p:pic>
      <p:pic>
        <p:nvPicPr>
          <p:cNvPr id="14343" name="Picture 7" descr="Scan10008"/>
          <p:cNvPicPr>
            <a:picLocks noChangeAspect="1" noChangeArrowheads="1"/>
          </p:cNvPicPr>
          <p:nvPr/>
        </p:nvPicPr>
        <p:blipFill>
          <a:blip r:embed="rId5"/>
          <a:srcRect/>
          <a:stretch>
            <a:fillRect/>
          </a:stretch>
        </p:blipFill>
        <p:spPr bwMode="auto">
          <a:xfrm>
            <a:off x="2514600" y="4191000"/>
            <a:ext cx="3343275" cy="2101850"/>
          </a:xfrm>
          <a:prstGeom prst="rect">
            <a:avLst/>
          </a:prstGeom>
          <a:noFill/>
          <a:ln w="9525">
            <a:noFill/>
            <a:miter lim="800000"/>
            <a:headEnd/>
            <a:tailEnd/>
          </a:ln>
        </p:spPr>
      </p:pic>
      <p:sp>
        <p:nvSpPr>
          <p:cNvPr id="14344" name="Text Box 8"/>
          <p:cNvSpPr txBox="1">
            <a:spLocks noChangeArrowheads="1"/>
          </p:cNvSpPr>
          <p:nvPr/>
        </p:nvSpPr>
        <p:spPr bwMode="auto">
          <a:xfrm>
            <a:off x="2743200" y="3505200"/>
            <a:ext cx="2743200" cy="579438"/>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00"/>
                </a:solidFill>
                <a:latin typeface="Arial" charset="0"/>
              </a:rPr>
              <a:t>Cá vàng</a:t>
            </a:r>
          </a:p>
        </p:txBody>
      </p:sp>
      <p:sp>
        <p:nvSpPr>
          <p:cNvPr id="14345" name="Text Box 9"/>
          <p:cNvSpPr txBox="1">
            <a:spLocks noChangeArrowheads="1"/>
          </p:cNvSpPr>
          <p:nvPr/>
        </p:nvSpPr>
        <p:spPr bwMode="auto">
          <a:xfrm>
            <a:off x="6096000" y="3519488"/>
            <a:ext cx="2743200" cy="579437"/>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00"/>
                </a:solidFill>
                <a:latin typeface="Arial" charset="0"/>
              </a:rPr>
              <a:t>Cá rô phi</a:t>
            </a:r>
          </a:p>
        </p:txBody>
      </p:sp>
      <p:sp>
        <p:nvSpPr>
          <p:cNvPr id="14346" name="Text Box 10"/>
          <p:cNvSpPr txBox="1">
            <a:spLocks noChangeArrowheads="1"/>
          </p:cNvSpPr>
          <p:nvPr/>
        </p:nvSpPr>
        <p:spPr bwMode="auto">
          <a:xfrm>
            <a:off x="2743200" y="6230938"/>
            <a:ext cx="2743200" cy="579437"/>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00"/>
                </a:solidFill>
                <a:latin typeface="Arial" charset="0"/>
              </a:rPr>
              <a:t>Cá chép</a:t>
            </a:r>
          </a:p>
        </p:txBody>
      </p:sp>
      <p:sp>
        <p:nvSpPr>
          <p:cNvPr id="14347" name="Text Box 11"/>
          <p:cNvSpPr txBox="1">
            <a:spLocks noChangeArrowheads="1"/>
          </p:cNvSpPr>
          <p:nvPr/>
        </p:nvSpPr>
        <p:spPr bwMode="auto">
          <a:xfrm>
            <a:off x="5867400" y="6291263"/>
            <a:ext cx="3200400" cy="579437"/>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00"/>
                </a:solidFill>
                <a:latin typeface="Arial" charset="0"/>
              </a:rPr>
              <a:t>Cá quả (cá lóc)</a:t>
            </a:r>
          </a:p>
        </p:txBody>
      </p:sp>
      <p:pic>
        <p:nvPicPr>
          <p:cNvPr id="8202" name="Picture 14" descr="L2"/>
          <p:cNvPicPr>
            <a:picLocks noChangeAspect="1" noChangeArrowheads="1" noCrop="1"/>
          </p:cNvPicPr>
          <p:nvPr/>
        </p:nvPicPr>
        <p:blipFill>
          <a:blip r:embed="rId6"/>
          <a:srcRect/>
          <a:stretch>
            <a:fillRect/>
          </a:stretch>
        </p:blipFill>
        <p:spPr bwMode="auto">
          <a:xfrm>
            <a:off x="0" y="938213"/>
            <a:ext cx="9144000" cy="152400"/>
          </a:xfrm>
          <a:prstGeom prst="rect">
            <a:avLst/>
          </a:prstGeom>
          <a:noFill/>
          <a:ln w="9525">
            <a:noFill/>
            <a:miter lim="800000"/>
            <a:headEnd/>
            <a:tailEnd/>
          </a:ln>
        </p:spPr>
      </p:pic>
      <p:pic>
        <p:nvPicPr>
          <p:cNvPr id="8203" name="Picture 17" descr="N3"/>
          <p:cNvPicPr>
            <a:picLocks noChangeAspect="1" noChangeArrowheads="1"/>
          </p:cNvPicPr>
          <p:nvPr/>
        </p:nvPicPr>
        <p:blipFill>
          <a:blip r:embed="rId7"/>
          <a:srcRect/>
          <a:stretch>
            <a:fillRect/>
          </a:stretch>
        </p:blipFill>
        <p:spPr bwMode="auto">
          <a:xfrm rot="-5400000">
            <a:off x="-472281" y="3901281"/>
            <a:ext cx="5791200" cy="122238"/>
          </a:xfrm>
          <a:prstGeom prst="rect">
            <a:avLst/>
          </a:prstGeom>
          <a:noFill/>
          <a:ln w="9525">
            <a:noFill/>
            <a:miter lim="800000"/>
            <a:headEnd/>
            <a:tailEnd/>
          </a:ln>
        </p:spPr>
      </p:pic>
      <p:pic>
        <p:nvPicPr>
          <p:cNvPr id="14361" name="Picture 25" descr="Copy of Scan10004"/>
          <p:cNvPicPr>
            <a:picLocks noChangeAspect="1" noChangeArrowheads="1"/>
          </p:cNvPicPr>
          <p:nvPr/>
        </p:nvPicPr>
        <p:blipFill>
          <a:blip r:embed="rId2"/>
          <a:srcRect/>
          <a:stretch>
            <a:fillRect/>
          </a:stretch>
        </p:blipFill>
        <p:spPr bwMode="auto">
          <a:xfrm>
            <a:off x="2438400" y="1069975"/>
            <a:ext cx="6629400" cy="5711825"/>
          </a:xfrm>
          <a:prstGeom prst="rect">
            <a:avLst/>
          </a:prstGeom>
          <a:noFill/>
          <a:ln w="9525">
            <a:noFill/>
            <a:miter lim="800000"/>
            <a:headEnd/>
            <a:tailEnd/>
          </a:ln>
        </p:spPr>
      </p:pic>
      <p:pic>
        <p:nvPicPr>
          <p:cNvPr id="14362" name="Picture 26" descr="Copy of Scan10005"/>
          <p:cNvPicPr>
            <a:picLocks noChangeAspect="1" noChangeArrowheads="1"/>
          </p:cNvPicPr>
          <p:nvPr/>
        </p:nvPicPr>
        <p:blipFill>
          <a:blip r:embed="rId3"/>
          <a:srcRect/>
          <a:stretch>
            <a:fillRect/>
          </a:stretch>
        </p:blipFill>
        <p:spPr bwMode="auto">
          <a:xfrm>
            <a:off x="2438400" y="1143000"/>
            <a:ext cx="6705600" cy="5715000"/>
          </a:xfrm>
          <a:prstGeom prst="rect">
            <a:avLst/>
          </a:prstGeom>
          <a:noFill/>
          <a:ln w="9525">
            <a:noFill/>
            <a:miter lim="800000"/>
            <a:headEnd/>
            <a:tailEnd/>
          </a:ln>
        </p:spPr>
      </p:pic>
      <p:pic>
        <p:nvPicPr>
          <p:cNvPr id="14366" name="Picture 30" descr="Scan10008"/>
          <p:cNvPicPr>
            <a:picLocks noChangeAspect="1" noChangeArrowheads="1"/>
          </p:cNvPicPr>
          <p:nvPr/>
        </p:nvPicPr>
        <p:blipFill>
          <a:blip r:embed="rId5"/>
          <a:srcRect l="4651" t="14063" r="5814"/>
          <a:stretch>
            <a:fillRect/>
          </a:stretch>
        </p:blipFill>
        <p:spPr bwMode="auto">
          <a:xfrm>
            <a:off x="2438400" y="1143000"/>
            <a:ext cx="6705600" cy="5638800"/>
          </a:xfrm>
          <a:prstGeom prst="rect">
            <a:avLst/>
          </a:prstGeom>
          <a:noFill/>
          <a:ln w="9525">
            <a:noFill/>
            <a:miter lim="800000"/>
            <a:headEnd/>
            <a:tailEnd/>
          </a:ln>
        </p:spPr>
      </p:pic>
      <p:pic>
        <p:nvPicPr>
          <p:cNvPr id="14367" name="Picture 31" descr="Scan10007"/>
          <p:cNvPicPr>
            <a:picLocks noChangeAspect="1" noChangeArrowheads="1"/>
          </p:cNvPicPr>
          <p:nvPr/>
        </p:nvPicPr>
        <p:blipFill>
          <a:blip r:embed="rId4"/>
          <a:srcRect/>
          <a:stretch>
            <a:fillRect/>
          </a:stretch>
        </p:blipFill>
        <p:spPr bwMode="auto">
          <a:xfrm>
            <a:off x="2438400" y="1143000"/>
            <a:ext cx="6629400" cy="5638800"/>
          </a:xfrm>
          <a:prstGeom prst="rect">
            <a:avLst/>
          </a:prstGeom>
          <a:noFill/>
          <a:ln w="9525">
            <a:noFill/>
            <a:miter lim="800000"/>
            <a:headEnd/>
            <a:tailEnd/>
          </a:ln>
        </p:spPr>
      </p:pic>
      <p:sp>
        <p:nvSpPr>
          <p:cNvPr id="8208" name="Rectangle 32"/>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b="0">
              <a:latin typeface="Arial" charset="0"/>
            </a:endParaRPr>
          </a:p>
        </p:txBody>
      </p:sp>
      <p:sp>
        <p:nvSpPr>
          <p:cNvPr id="8209" name="Rectangle 33">
            <a:hlinkClick r:id="rId8"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A Trò chơi</a:t>
            </a:r>
          </a:p>
        </p:txBody>
      </p:sp>
      <p:sp>
        <p:nvSpPr>
          <p:cNvPr id="8210" name="Rectangle 34">
            <a:hlinkClick r:id="rId9"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2000">
                <a:solidFill>
                  <a:srgbClr val="FFFF00"/>
                </a:solidFill>
                <a:latin typeface="Arial" charset="0"/>
              </a:rPr>
              <a:t>B. B</a:t>
            </a:r>
            <a:r>
              <a:rPr lang="en-US" sz="1800">
                <a:solidFill>
                  <a:srgbClr val="FFFF00"/>
                </a:solidFill>
                <a:latin typeface="Arial" charset="0"/>
              </a:rPr>
              <a:t>ài mới : Cá</a:t>
            </a:r>
          </a:p>
        </p:txBody>
      </p:sp>
      <p:sp>
        <p:nvSpPr>
          <p:cNvPr id="8211" name="Rectangle 35">
            <a:hlinkClick r:id="rId10"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1</a:t>
            </a:r>
            <a:r>
              <a:rPr lang="en-US" sz="1800">
                <a:solidFill>
                  <a:srgbClr val="FFFF00"/>
                </a:solidFill>
                <a:latin typeface="Arial" charset="0"/>
              </a:rPr>
              <a:t> :</a:t>
            </a:r>
          </a:p>
          <a:p>
            <a:pPr algn="ctr" eaLnBrk="1" hangingPunct="1"/>
            <a:r>
              <a:rPr lang="en-US" sz="1800">
                <a:solidFill>
                  <a:srgbClr val="FFFF00"/>
                </a:solidFill>
                <a:latin typeface="Arial" charset="0"/>
              </a:rPr>
              <a:t>Các bộ phận bên </a:t>
            </a:r>
          </a:p>
          <a:p>
            <a:pPr algn="ctr" eaLnBrk="1" hangingPunct="1"/>
            <a:r>
              <a:rPr lang="en-US" sz="1800">
                <a:solidFill>
                  <a:srgbClr val="FFFF00"/>
                </a:solidFill>
                <a:latin typeface="Arial" charset="0"/>
              </a:rPr>
              <a:t>ngoài cơ thể cá</a:t>
            </a:r>
          </a:p>
        </p:txBody>
      </p:sp>
      <p:sp>
        <p:nvSpPr>
          <p:cNvPr id="8212" name="Rectangle 36">
            <a:hlinkClick r:id="rId11"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2</a:t>
            </a:r>
            <a:r>
              <a:rPr lang="en-US" sz="1800">
                <a:solidFill>
                  <a:srgbClr val="FFFF00"/>
                </a:solidFill>
                <a:latin typeface="Arial" charset="0"/>
              </a:rPr>
              <a:t> :</a:t>
            </a:r>
          </a:p>
          <a:p>
            <a:pPr algn="ctr" eaLnBrk="1" hangingPunct="1"/>
            <a:r>
              <a:rPr lang="en-US" sz="1800">
                <a:solidFill>
                  <a:srgbClr val="FFFF00"/>
                </a:solidFill>
                <a:latin typeface="Arial" charset="0"/>
              </a:rPr>
              <a:t>Sự phong phú, đa </a:t>
            </a:r>
          </a:p>
          <a:p>
            <a:pPr algn="ctr" eaLnBrk="1" hangingPunct="1"/>
            <a:r>
              <a:rPr lang="en-US" sz="1800">
                <a:solidFill>
                  <a:srgbClr val="FFFF00"/>
                </a:solidFill>
                <a:latin typeface="Arial" charset="0"/>
              </a:rPr>
              <a:t>dạng của cá</a:t>
            </a:r>
          </a:p>
        </p:txBody>
      </p:sp>
      <p:sp>
        <p:nvSpPr>
          <p:cNvPr id="8213" name="Rectangle 37">
            <a:hlinkClick r:id="rId12"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a:t>
            </a:r>
            <a:r>
              <a:rPr lang="en-US" sz="1800">
                <a:solidFill>
                  <a:srgbClr val="FFFF00"/>
                </a:solidFill>
                <a:latin typeface="Arial" charset="0"/>
              </a:rPr>
              <a:t> a:</a:t>
            </a:r>
          </a:p>
          <a:p>
            <a:pPr algn="ctr" eaLnBrk="1" hangingPunct="1"/>
            <a:r>
              <a:rPr lang="en-US" sz="1800">
                <a:solidFill>
                  <a:srgbClr val="FFFF00"/>
                </a:solidFill>
                <a:latin typeface="Arial" charset="0"/>
              </a:rPr>
              <a:t>Ích lợi của cá</a:t>
            </a:r>
          </a:p>
        </p:txBody>
      </p:sp>
      <p:sp>
        <p:nvSpPr>
          <p:cNvPr id="8214" name="Rectangle 38">
            <a:hlinkClick r:id="rId13"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3b</a:t>
            </a:r>
            <a:r>
              <a:rPr lang="en-US" sz="1800">
                <a:solidFill>
                  <a:srgbClr val="FFFF00"/>
                </a:solidFill>
                <a:latin typeface="Arial" charset="0"/>
              </a:rPr>
              <a:t> :</a:t>
            </a:r>
          </a:p>
          <a:p>
            <a:pPr algn="ctr" eaLnBrk="1" hangingPunct="1"/>
            <a:r>
              <a:rPr lang="en-US" sz="1800">
                <a:solidFill>
                  <a:srgbClr val="FFFF00"/>
                </a:solidFill>
                <a:latin typeface="Arial" charset="0"/>
              </a:rPr>
              <a:t>Ích lợi của cá</a:t>
            </a:r>
          </a:p>
        </p:txBody>
      </p:sp>
      <p:sp>
        <p:nvSpPr>
          <p:cNvPr id="8215" name="Rectangle 39">
            <a:hlinkClick r:id="rId14"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3c</a:t>
            </a:r>
            <a:r>
              <a:rPr lang="en-US" sz="1800">
                <a:solidFill>
                  <a:srgbClr val="FFFF00"/>
                </a:solidFill>
                <a:latin typeface="Arial" charset="0"/>
              </a:rPr>
              <a:t> :</a:t>
            </a:r>
          </a:p>
          <a:p>
            <a:pPr algn="ctr" eaLnBrk="1" hangingPunct="1"/>
            <a:r>
              <a:rPr lang="en-US" sz="1800">
                <a:solidFill>
                  <a:srgbClr val="FFFF00"/>
                </a:solidFill>
                <a:latin typeface="Arial" charset="0"/>
              </a:rPr>
              <a:t>Ích lợi của cá</a:t>
            </a:r>
          </a:p>
        </p:txBody>
      </p:sp>
      <p:sp>
        <p:nvSpPr>
          <p:cNvPr id="8216" name="Rectangle 40">
            <a:hlinkClick r:id="rId15"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4</a:t>
            </a:r>
            <a:r>
              <a:rPr lang="en-US" sz="1800">
                <a:solidFill>
                  <a:srgbClr val="FFFF00"/>
                </a:solidFill>
                <a:latin typeface="Arial" charset="0"/>
              </a:rPr>
              <a:t> :</a:t>
            </a:r>
          </a:p>
          <a:p>
            <a:pPr algn="ctr" eaLnBrk="1" hangingPunct="1"/>
            <a:r>
              <a:rPr lang="en-US" sz="1800">
                <a:solidFill>
                  <a:srgbClr val="FFFF00"/>
                </a:solidFill>
                <a:latin typeface="Arial" charset="0"/>
              </a:rPr>
              <a:t>Củng cố, dặn dò</a:t>
            </a:r>
          </a:p>
        </p:txBody>
      </p:sp>
      <p:sp>
        <p:nvSpPr>
          <p:cNvPr id="8217" name="WordArt 27"/>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nodeType="clickEffect">
                                  <p:stCondLst>
                                    <p:cond delay="0"/>
                                  </p:stCondLst>
                                  <p:iterate type="lt">
                                    <p:tmPct val="0"/>
                                  </p:iterate>
                                  <p:childTnLst>
                                    <p:set>
                                      <p:cBhvr>
                                        <p:cTn id="6" dur="1" fill="hold">
                                          <p:stCondLst>
                                            <p:cond delay="0"/>
                                          </p:stCondLst>
                                        </p:cTn>
                                        <p:tgtEl>
                                          <p:spTgt spid="14361"/>
                                        </p:tgtEl>
                                        <p:attrNameLst>
                                          <p:attrName>style.visibility</p:attrName>
                                        </p:attrNameLst>
                                      </p:cBhvr>
                                      <p:to>
                                        <p:strVal val="visible"/>
                                      </p:to>
                                    </p:set>
                                    <p:animEffect transition="in" filter="wheel(4)">
                                      <p:cBhvr>
                                        <p:cTn id="7" dur="2000"/>
                                        <p:tgtEl>
                                          <p:spTgt spid="1436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14361"/>
                                        </p:tgtEl>
                                        <p:attrNameLst>
                                          <p:attrName>ppt_w</p:attrName>
                                        </p:attrNameLst>
                                      </p:cBhvr>
                                      <p:tavLst>
                                        <p:tav tm="0">
                                          <p:val>
                                            <p:strVal val="ppt_w"/>
                                          </p:val>
                                        </p:tav>
                                        <p:tav tm="100000">
                                          <p:val>
                                            <p:fltVal val="0"/>
                                          </p:val>
                                        </p:tav>
                                      </p:tavLst>
                                    </p:anim>
                                    <p:anim calcmode="lin" valueType="num">
                                      <p:cBhvr>
                                        <p:cTn id="12" dur="1000"/>
                                        <p:tgtEl>
                                          <p:spTgt spid="14361"/>
                                        </p:tgtEl>
                                        <p:attrNameLst>
                                          <p:attrName>ppt_h</p:attrName>
                                        </p:attrNameLst>
                                      </p:cBhvr>
                                      <p:tavLst>
                                        <p:tav tm="0">
                                          <p:val>
                                            <p:strVal val="ppt_h"/>
                                          </p:val>
                                        </p:tav>
                                        <p:tav tm="100000">
                                          <p:val>
                                            <p:fltVal val="0"/>
                                          </p:val>
                                        </p:tav>
                                      </p:tavLst>
                                    </p:anim>
                                    <p:anim calcmode="lin" valueType="num">
                                      <p:cBhvr>
                                        <p:cTn id="13" dur="1000"/>
                                        <p:tgtEl>
                                          <p:spTgt spid="14361"/>
                                        </p:tgtEl>
                                        <p:attrNameLst>
                                          <p:attrName>style.rotation</p:attrName>
                                        </p:attrNameLst>
                                      </p:cBhvr>
                                      <p:tavLst>
                                        <p:tav tm="0">
                                          <p:val>
                                            <p:fltVal val="0"/>
                                          </p:val>
                                        </p:tav>
                                        <p:tav tm="100000">
                                          <p:val>
                                            <p:fltVal val="90"/>
                                          </p:val>
                                        </p:tav>
                                      </p:tavLst>
                                    </p:anim>
                                    <p:animEffect transition="out" filter="fade">
                                      <p:cBhvr>
                                        <p:cTn id="14" dur="1000"/>
                                        <p:tgtEl>
                                          <p:spTgt spid="14361"/>
                                        </p:tgtEl>
                                      </p:cBhvr>
                                    </p:animEffect>
                                    <p:set>
                                      <p:cBhvr>
                                        <p:cTn id="15" dur="1" fill="hold">
                                          <p:stCondLst>
                                            <p:cond delay="999"/>
                                          </p:stCondLst>
                                        </p:cTn>
                                        <p:tgtEl>
                                          <p:spTgt spid="14361"/>
                                        </p:tgtEl>
                                        <p:attrNameLst>
                                          <p:attrName>style.visibility</p:attrName>
                                        </p:attrNameLst>
                                      </p:cBhvr>
                                      <p:to>
                                        <p:strVal val="hidden"/>
                                      </p:to>
                                    </p:set>
                                  </p:childTnLst>
                                </p:cTn>
                              </p:par>
                              <p:par>
                                <p:cTn id="16" presetID="4" presetClass="entr" presetSubtype="32" fill="hold" nodeType="withEffect">
                                  <p:stCondLst>
                                    <p:cond delay="0"/>
                                  </p:stCondLst>
                                  <p:childTnLst>
                                    <p:set>
                                      <p:cBhvr>
                                        <p:cTn id="17" dur="1" fill="hold">
                                          <p:stCondLst>
                                            <p:cond delay="0"/>
                                          </p:stCondLst>
                                        </p:cTn>
                                        <p:tgtEl>
                                          <p:spTgt spid="14340"/>
                                        </p:tgtEl>
                                        <p:attrNameLst>
                                          <p:attrName>style.visibility</p:attrName>
                                        </p:attrNameLst>
                                      </p:cBhvr>
                                      <p:to>
                                        <p:strVal val="visible"/>
                                      </p:to>
                                    </p:set>
                                    <p:animEffect transition="in" filter="box(out)">
                                      <p:cBhvr>
                                        <p:cTn id="18" dur="500"/>
                                        <p:tgtEl>
                                          <p:spTgt spid="14340"/>
                                        </p:tgtEl>
                                      </p:cBhvr>
                                    </p:animEffect>
                                  </p:childTnLst>
                                </p:cTn>
                              </p:par>
                            </p:childTnLst>
                          </p:cTn>
                        </p:par>
                        <p:par>
                          <p:cTn id="19" fill="hold" nodeType="afterGroup">
                            <p:stCondLst>
                              <p:cond delay="1000"/>
                            </p:stCondLst>
                            <p:childTnLst>
                              <p:par>
                                <p:cTn id="20" presetID="16" presetClass="entr" presetSubtype="26" fill="hold" grpId="0" nodeType="after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barn(inHorizontal)">
                                      <p:cBhvr>
                                        <p:cTn id="22" dur="500"/>
                                        <p:tgtEl>
                                          <p:spTgt spid="1434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32" fill="hold" nodeType="clickEffect">
                                  <p:stCondLst>
                                    <p:cond delay="0"/>
                                  </p:stCondLst>
                                  <p:iterate type="lt">
                                    <p:tmPct val="0"/>
                                  </p:iterate>
                                  <p:childTnLst>
                                    <p:set>
                                      <p:cBhvr>
                                        <p:cTn id="26" dur="1" fill="hold">
                                          <p:stCondLst>
                                            <p:cond delay="0"/>
                                          </p:stCondLst>
                                        </p:cTn>
                                        <p:tgtEl>
                                          <p:spTgt spid="14362"/>
                                        </p:tgtEl>
                                        <p:attrNameLst>
                                          <p:attrName>style.visibility</p:attrName>
                                        </p:attrNameLst>
                                      </p:cBhvr>
                                      <p:to>
                                        <p:strVal val="visible"/>
                                      </p:to>
                                    </p:set>
                                    <p:animEffect transition="in" filter="circle(out)">
                                      <p:cBhvr>
                                        <p:cTn id="27" dur="2000"/>
                                        <p:tgtEl>
                                          <p:spTgt spid="1436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xit" presetSubtype="0" fill="hold" nodeType="clickEffect">
                                  <p:stCondLst>
                                    <p:cond delay="0"/>
                                  </p:stCondLst>
                                  <p:iterate type="lt">
                                    <p:tmPct val="5000"/>
                                  </p:iterate>
                                  <p:childTnLst>
                                    <p:anim calcmode="lin" valueType="num">
                                      <p:cBhvr>
                                        <p:cTn id="31" dur="1000"/>
                                        <p:tgtEl>
                                          <p:spTgt spid="14362"/>
                                        </p:tgtEl>
                                        <p:attrNameLst>
                                          <p:attrName>ppt_w</p:attrName>
                                        </p:attrNameLst>
                                      </p:cBhvr>
                                      <p:tavLst>
                                        <p:tav tm="0">
                                          <p:val>
                                            <p:strVal val="ppt_w"/>
                                          </p:val>
                                        </p:tav>
                                        <p:tav tm="100000">
                                          <p:val>
                                            <p:fltVal val="0"/>
                                          </p:val>
                                        </p:tav>
                                      </p:tavLst>
                                    </p:anim>
                                    <p:anim calcmode="lin" valueType="num">
                                      <p:cBhvr>
                                        <p:cTn id="32" dur="1000"/>
                                        <p:tgtEl>
                                          <p:spTgt spid="14362"/>
                                        </p:tgtEl>
                                        <p:attrNameLst>
                                          <p:attrName>ppt_h</p:attrName>
                                        </p:attrNameLst>
                                      </p:cBhvr>
                                      <p:tavLst>
                                        <p:tav tm="0">
                                          <p:val>
                                            <p:strVal val="ppt_h"/>
                                          </p:val>
                                        </p:tav>
                                        <p:tav tm="100000">
                                          <p:val>
                                            <p:fltVal val="0"/>
                                          </p:val>
                                        </p:tav>
                                      </p:tavLst>
                                    </p:anim>
                                    <p:anim calcmode="lin" valueType="num">
                                      <p:cBhvr>
                                        <p:cTn id="33" dur="1000"/>
                                        <p:tgtEl>
                                          <p:spTgt spid="14362"/>
                                        </p:tgtEl>
                                        <p:attrNameLst>
                                          <p:attrName>style.rotation</p:attrName>
                                        </p:attrNameLst>
                                      </p:cBhvr>
                                      <p:tavLst>
                                        <p:tav tm="0">
                                          <p:val>
                                            <p:fltVal val="0"/>
                                          </p:val>
                                        </p:tav>
                                        <p:tav tm="100000">
                                          <p:val>
                                            <p:fltVal val="90"/>
                                          </p:val>
                                        </p:tav>
                                      </p:tavLst>
                                    </p:anim>
                                    <p:animEffect transition="out" filter="fade">
                                      <p:cBhvr>
                                        <p:cTn id="34" dur="1000"/>
                                        <p:tgtEl>
                                          <p:spTgt spid="14362"/>
                                        </p:tgtEl>
                                      </p:cBhvr>
                                    </p:animEffect>
                                    <p:set>
                                      <p:cBhvr>
                                        <p:cTn id="35" dur="1" fill="hold">
                                          <p:stCondLst>
                                            <p:cond delay="999"/>
                                          </p:stCondLst>
                                        </p:cTn>
                                        <p:tgtEl>
                                          <p:spTgt spid="14362"/>
                                        </p:tgtEl>
                                        <p:attrNameLst>
                                          <p:attrName>style.visibility</p:attrName>
                                        </p:attrNameLst>
                                      </p:cBhvr>
                                      <p:to>
                                        <p:strVal val="hidden"/>
                                      </p:to>
                                    </p:set>
                                  </p:childTnLst>
                                </p:cTn>
                              </p:par>
                              <p:par>
                                <p:cTn id="36" presetID="4" presetClass="entr" presetSubtype="32" fill="hold" nodeType="withEffect">
                                  <p:stCondLst>
                                    <p:cond delay="0"/>
                                  </p:stCondLst>
                                  <p:childTnLst>
                                    <p:set>
                                      <p:cBhvr>
                                        <p:cTn id="37" dur="1" fill="hold">
                                          <p:stCondLst>
                                            <p:cond delay="0"/>
                                          </p:stCondLst>
                                        </p:cTn>
                                        <p:tgtEl>
                                          <p:spTgt spid="14341"/>
                                        </p:tgtEl>
                                        <p:attrNameLst>
                                          <p:attrName>style.visibility</p:attrName>
                                        </p:attrNameLst>
                                      </p:cBhvr>
                                      <p:to>
                                        <p:strVal val="visible"/>
                                      </p:to>
                                    </p:set>
                                    <p:animEffect transition="in" filter="box(out)">
                                      <p:cBhvr>
                                        <p:cTn id="38" dur="500"/>
                                        <p:tgtEl>
                                          <p:spTgt spid="14341"/>
                                        </p:tgtEl>
                                      </p:cBhvr>
                                    </p:animEffect>
                                  </p:childTnLst>
                                </p:cTn>
                              </p:par>
                            </p:childTnLst>
                          </p:cTn>
                        </p:par>
                        <p:par>
                          <p:cTn id="39" fill="hold" nodeType="afterGroup">
                            <p:stCondLst>
                              <p:cond delay="1000"/>
                            </p:stCondLst>
                            <p:childTnLst>
                              <p:par>
                                <p:cTn id="40" presetID="21" presetClass="entr" presetSubtype="4" fill="hold" grpId="0" nodeType="afterEffect">
                                  <p:stCondLst>
                                    <p:cond delay="0"/>
                                  </p:stCondLst>
                                  <p:childTnLst>
                                    <p:set>
                                      <p:cBhvr>
                                        <p:cTn id="41" dur="1" fill="hold">
                                          <p:stCondLst>
                                            <p:cond delay="0"/>
                                          </p:stCondLst>
                                        </p:cTn>
                                        <p:tgtEl>
                                          <p:spTgt spid="14345"/>
                                        </p:tgtEl>
                                        <p:attrNameLst>
                                          <p:attrName>style.visibility</p:attrName>
                                        </p:attrNameLst>
                                      </p:cBhvr>
                                      <p:to>
                                        <p:strVal val="visible"/>
                                      </p:to>
                                    </p:set>
                                    <p:animEffect transition="in" filter="wheel(4)">
                                      <p:cBhvr>
                                        <p:cTn id="42" dur="2000"/>
                                        <p:tgtEl>
                                          <p:spTgt spid="1434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iterate type="lt">
                                    <p:tmPct val="0"/>
                                  </p:iterate>
                                  <p:childTnLst>
                                    <p:set>
                                      <p:cBhvr>
                                        <p:cTn id="46" dur="1" fill="hold">
                                          <p:stCondLst>
                                            <p:cond delay="0"/>
                                          </p:stCondLst>
                                        </p:cTn>
                                        <p:tgtEl>
                                          <p:spTgt spid="14366"/>
                                        </p:tgtEl>
                                        <p:attrNameLst>
                                          <p:attrName>style.visibility</p:attrName>
                                        </p:attrNameLst>
                                      </p:cBhvr>
                                      <p:to>
                                        <p:strVal val="visible"/>
                                      </p:to>
                                    </p:set>
                                    <p:animEffect transition="in" filter="circle(in)">
                                      <p:cBhvr>
                                        <p:cTn id="47" dur="2000"/>
                                        <p:tgtEl>
                                          <p:spTgt spid="1436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1" presetClass="exit" presetSubtype="0" fill="hold" nodeType="clickEffect">
                                  <p:stCondLst>
                                    <p:cond delay="0"/>
                                  </p:stCondLst>
                                  <p:iterate type="lt">
                                    <p:tmPct val="5000"/>
                                  </p:iterate>
                                  <p:childTnLst>
                                    <p:anim calcmode="lin" valueType="num">
                                      <p:cBhvr>
                                        <p:cTn id="51" dur="1000"/>
                                        <p:tgtEl>
                                          <p:spTgt spid="14366"/>
                                        </p:tgtEl>
                                        <p:attrNameLst>
                                          <p:attrName>ppt_w</p:attrName>
                                        </p:attrNameLst>
                                      </p:cBhvr>
                                      <p:tavLst>
                                        <p:tav tm="0">
                                          <p:val>
                                            <p:strVal val="ppt_w"/>
                                          </p:val>
                                        </p:tav>
                                        <p:tav tm="100000">
                                          <p:val>
                                            <p:fltVal val="0"/>
                                          </p:val>
                                        </p:tav>
                                      </p:tavLst>
                                    </p:anim>
                                    <p:anim calcmode="lin" valueType="num">
                                      <p:cBhvr>
                                        <p:cTn id="52" dur="1000"/>
                                        <p:tgtEl>
                                          <p:spTgt spid="14366"/>
                                        </p:tgtEl>
                                        <p:attrNameLst>
                                          <p:attrName>ppt_h</p:attrName>
                                        </p:attrNameLst>
                                      </p:cBhvr>
                                      <p:tavLst>
                                        <p:tav tm="0">
                                          <p:val>
                                            <p:strVal val="ppt_h"/>
                                          </p:val>
                                        </p:tav>
                                        <p:tav tm="100000">
                                          <p:val>
                                            <p:fltVal val="0"/>
                                          </p:val>
                                        </p:tav>
                                      </p:tavLst>
                                    </p:anim>
                                    <p:anim calcmode="lin" valueType="num">
                                      <p:cBhvr>
                                        <p:cTn id="53" dur="1000"/>
                                        <p:tgtEl>
                                          <p:spTgt spid="14366"/>
                                        </p:tgtEl>
                                        <p:attrNameLst>
                                          <p:attrName>style.rotation</p:attrName>
                                        </p:attrNameLst>
                                      </p:cBhvr>
                                      <p:tavLst>
                                        <p:tav tm="0">
                                          <p:val>
                                            <p:fltVal val="0"/>
                                          </p:val>
                                        </p:tav>
                                        <p:tav tm="100000">
                                          <p:val>
                                            <p:fltVal val="90"/>
                                          </p:val>
                                        </p:tav>
                                      </p:tavLst>
                                    </p:anim>
                                    <p:animEffect transition="out" filter="fade">
                                      <p:cBhvr>
                                        <p:cTn id="54" dur="1000"/>
                                        <p:tgtEl>
                                          <p:spTgt spid="14366"/>
                                        </p:tgtEl>
                                      </p:cBhvr>
                                    </p:animEffect>
                                    <p:set>
                                      <p:cBhvr>
                                        <p:cTn id="55" dur="1" fill="hold">
                                          <p:stCondLst>
                                            <p:cond delay="999"/>
                                          </p:stCondLst>
                                        </p:cTn>
                                        <p:tgtEl>
                                          <p:spTgt spid="14366"/>
                                        </p:tgtEl>
                                        <p:attrNameLst>
                                          <p:attrName>style.visibility</p:attrName>
                                        </p:attrNameLst>
                                      </p:cBhvr>
                                      <p:to>
                                        <p:strVal val="hidden"/>
                                      </p:to>
                                    </p:set>
                                  </p:childTnLst>
                                </p:cTn>
                              </p:par>
                              <p:par>
                                <p:cTn id="56" presetID="4" presetClass="entr" presetSubtype="32" fill="hold" nodeType="withEffect">
                                  <p:stCondLst>
                                    <p:cond delay="0"/>
                                  </p:stCondLst>
                                  <p:childTnLst>
                                    <p:set>
                                      <p:cBhvr>
                                        <p:cTn id="57" dur="1" fill="hold">
                                          <p:stCondLst>
                                            <p:cond delay="0"/>
                                          </p:stCondLst>
                                        </p:cTn>
                                        <p:tgtEl>
                                          <p:spTgt spid="14343"/>
                                        </p:tgtEl>
                                        <p:attrNameLst>
                                          <p:attrName>style.visibility</p:attrName>
                                        </p:attrNameLst>
                                      </p:cBhvr>
                                      <p:to>
                                        <p:strVal val="visible"/>
                                      </p:to>
                                    </p:set>
                                    <p:animEffect transition="in" filter="box(out)">
                                      <p:cBhvr>
                                        <p:cTn id="58" dur="500"/>
                                        <p:tgtEl>
                                          <p:spTgt spid="14343"/>
                                        </p:tgtEl>
                                      </p:cBhvr>
                                    </p:animEffect>
                                  </p:childTnLst>
                                </p:cTn>
                              </p:par>
                            </p:childTnLst>
                          </p:cTn>
                        </p:par>
                        <p:par>
                          <p:cTn id="59" fill="hold" nodeType="afterGroup">
                            <p:stCondLst>
                              <p:cond delay="1000"/>
                            </p:stCondLst>
                            <p:childTnLst>
                              <p:par>
                                <p:cTn id="60" presetID="53" presetClass="entr" presetSubtype="0" fill="hold" grpId="0" nodeType="afterEffect">
                                  <p:stCondLst>
                                    <p:cond delay="0"/>
                                  </p:stCondLst>
                                  <p:childTnLst>
                                    <p:set>
                                      <p:cBhvr>
                                        <p:cTn id="61" dur="1" fill="hold">
                                          <p:stCondLst>
                                            <p:cond delay="0"/>
                                          </p:stCondLst>
                                        </p:cTn>
                                        <p:tgtEl>
                                          <p:spTgt spid="14346"/>
                                        </p:tgtEl>
                                        <p:attrNameLst>
                                          <p:attrName>style.visibility</p:attrName>
                                        </p:attrNameLst>
                                      </p:cBhvr>
                                      <p:to>
                                        <p:strVal val="visible"/>
                                      </p:to>
                                    </p:set>
                                    <p:anim calcmode="lin" valueType="num">
                                      <p:cBhvr>
                                        <p:cTn id="62" dur="500" fill="hold"/>
                                        <p:tgtEl>
                                          <p:spTgt spid="14346"/>
                                        </p:tgtEl>
                                        <p:attrNameLst>
                                          <p:attrName>ppt_w</p:attrName>
                                        </p:attrNameLst>
                                      </p:cBhvr>
                                      <p:tavLst>
                                        <p:tav tm="0">
                                          <p:val>
                                            <p:fltVal val="0"/>
                                          </p:val>
                                        </p:tav>
                                        <p:tav tm="100000">
                                          <p:val>
                                            <p:strVal val="#ppt_w"/>
                                          </p:val>
                                        </p:tav>
                                      </p:tavLst>
                                    </p:anim>
                                    <p:anim calcmode="lin" valueType="num">
                                      <p:cBhvr>
                                        <p:cTn id="63" dur="500" fill="hold"/>
                                        <p:tgtEl>
                                          <p:spTgt spid="14346"/>
                                        </p:tgtEl>
                                        <p:attrNameLst>
                                          <p:attrName>ppt_h</p:attrName>
                                        </p:attrNameLst>
                                      </p:cBhvr>
                                      <p:tavLst>
                                        <p:tav tm="0">
                                          <p:val>
                                            <p:fltVal val="0"/>
                                          </p:val>
                                        </p:tav>
                                        <p:tav tm="100000">
                                          <p:val>
                                            <p:strVal val="#ppt_h"/>
                                          </p:val>
                                        </p:tav>
                                      </p:tavLst>
                                    </p:anim>
                                    <p:animEffect transition="in" filter="fade">
                                      <p:cBhvr>
                                        <p:cTn id="64" dur="500"/>
                                        <p:tgtEl>
                                          <p:spTgt spid="14346"/>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32" fill="hold" nodeType="clickEffect">
                                  <p:stCondLst>
                                    <p:cond delay="0"/>
                                  </p:stCondLst>
                                  <p:iterate type="lt">
                                    <p:tmPct val="0"/>
                                  </p:iterate>
                                  <p:childTnLst>
                                    <p:set>
                                      <p:cBhvr>
                                        <p:cTn id="68" dur="1" fill="hold">
                                          <p:stCondLst>
                                            <p:cond delay="0"/>
                                          </p:stCondLst>
                                        </p:cTn>
                                        <p:tgtEl>
                                          <p:spTgt spid="14367"/>
                                        </p:tgtEl>
                                        <p:attrNameLst>
                                          <p:attrName>style.visibility</p:attrName>
                                        </p:attrNameLst>
                                      </p:cBhvr>
                                      <p:to>
                                        <p:strVal val="visible"/>
                                      </p:to>
                                    </p:set>
                                    <p:animEffect transition="in" filter="circle(out)">
                                      <p:cBhvr>
                                        <p:cTn id="69" dur="2000"/>
                                        <p:tgtEl>
                                          <p:spTgt spid="14367"/>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31" presetClass="exit" presetSubtype="0" fill="hold" nodeType="clickEffect">
                                  <p:stCondLst>
                                    <p:cond delay="0"/>
                                  </p:stCondLst>
                                  <p:iterate type="lt">
                                    <p:tmPct val="5000"/>
                                  </p:iterate>
                                  <p:childTnLst>
                                    <p:anim calcmode="lin" valueType="num">
                                      <p:cBhvr>
                                        <p:cTn id="73" dur="1000"/>
                                        <p:tgtEl>
                                          <p:spTgt spid="14367"/>
                                        </p:tgtEl>
                                        <p:attrNameLst>
                                          <p:attrName>ppt_w</p:attrName>
                                        </p:attrNameLst>
                                      </p:cBhvr>
                                      <p:tavLst>
                                        <p:tav tm="0">
                                          <p:val>
                                            <p:strVal val="ppt_w"/>
                                          </p:val>
                                        </p:tav>
                                        <p:tav tm="100000">
                                          <p:val>
                                            <p:fltVal val="0"/>
                                          </p:val>
                                        </p:tav>
                                      </p:tavLst>
                                    </p:anim>
                                    <p:anim calcmode="lin" valueType="num">
                                      <p:cBhvr>
                                        <p:cTn id="74" dur="1000"/>
                                        <p:tgtEl>
                                          <p:spTgt spid="14367"/>
                                        </p:tgtEl>
                                        <p:attrNameLst>
                                          <p:attrName>ppt_h</p:attrName>
                                        </p:attrNameLst>
                                      </p:cBhvr>
                                      <p:tavLst>
                                        <p:tav tm="0">
                                          <p:val>
                                            <p:strVal val="ppt_h"/>
                                          </p:val>
                                        </p:tav>
                                        <p:tav tm="100000">
                                          <p:val>
                                            <p:fltVal val="0"/>
                                          </p:val>
                                        </p:tav>
                                      </p:tavLst>
                                    </p:anim>
                                    <p:anim calcmode="lin" valueType="num">
                                      <p:cBhvr>
                                        <p:cTn id="75" dur="1000"/>
                                        <p:tgtEl>
                                          <p:spTgt spid="14367"/>
                                        </p:tgtEl>
                                        <p:attrNameLst>
                                          <p:attrName>style.rotation</p:attrName>
                                        </p:attrNameLst>
                                      </p:cBhvr>
                                      <p:tavLst>
                                        <p:tav tm="0">
                                          <p:val>
                                            <p:fltVal val="0"/>
                                          </p:val>
                                        </p:tav>
                                        <p:tav tm="100000">
                                          <p:val>
                                            <p:fltVal val="90"/>
                                          </p:val>
                                        </p:tav>
                                      </p:tavLst>
                                    </p:anim>
                                    <p:animEffect transition="out" filter="fade">
                                      <p:cBhvr>
                                        <p:cTn id="76" dur="1000"/>
                                        <p:tgtEl>
                                          <p:spTgt spid="14367"/>
                                        </p:tgtEl>
                                      </p:cBhvr>
                                    </p:animEffect>
                                    <p:set>
                                      <p:cBhvr>
                                        <p:cTn id="77" dur="1" fill="hold">
                                          <p:stCondLst>
                                            <p:cond delay="999"/>
                                          </p:stCondLst>
                                        </p:cTn>
                                        <p:tgtEl>
                                          <p:spTgt spid="14367"/>
                                        </p:tgtEl>
                                        <p:attrNameLst>
                                          <p:attrName>style.visibility</p:attrName>
                                        </p:attrNameLst>
                                      </p:cBhvr>
                                      <p:to>
                                        <p:strVal val="hidden"/>
                                      </p:to>
                                    </p:set>
                                  </p:childTnLst>
                                </p:cTn>
                              </p:par>
                              <p:par>
                                <p:cTn id="78" presetID="4" presetClass="entr" presetSubtype="32" fill="hold" nodeType="withEffect">
                                  <p:stCondLst>
                                    <p:cond delay="0"/>
                                  </p:stCondLst>
                                  <p:childTnLst>
                                    <p:set>
                                      <p:cBhvr>
                                        <p:cTn id="79" dur="1" fill="hold">
                                          <p:stCondLst>
                                            <p:cond delay="0"/>
                                          </p:stCondLst>
                                        </p:cTn>
                                        <p:tgtEl>
                                          <p:spTgt spid="14342"/>
                                        </p:tgtEl>
                                        <p:attrNameLst>
                                          <p:attrName>style.visibility</p:attrName>
                                        </p:attrNameLst>
                                      </p:cBhvr>
                                      <p:to>
                                        <p:strVal val="visible"/>
                                      </p:to>
                                    </p:set>
                                    <p:animEffect transition="in" filter="box(out)">
                                      <p:cBhvr>
                                        <p:cTn id="80" dur="500"/>
                                        <p:tgtEl>
                                          <p:spTgt spid="14342"/>
                                        </p:tgtEl>
                                      </p:cBhvr>
                                    </p:animEffect>
                                  </p:childTnLst>
                                </p:cTn>
                              </p:par>
                            </p:childTnLst>
                          </p:cTn>
                        </p:par>
                        <p:par>
                          <p:cTn id="81" fill="hold" nodeType="afterGroup">
                            <p:stCondLst>
                              <p:cond delay="1000"/>
                            </p:stCondLst>
                            <p:childTnLst>
                              <p:par>
                                <p:cTn id="82" presetID="53" presetClass="entr" presetSubtype="0" fill="hold" grpId="0" nodeType="afterEffect">
                                  <p:stCondLst>
                                    <p:cond delay="0"/>
                                  </p:stCondLst>
                                  <p:childTnLst>
                                    <p:set>
                                      <p:cBhvr>
                                        <p:cTn id="83" dur="1" fill="hold">
                                          <p:stCondLst>
                                            <p:cond delay="0"/>
                                          </p:stCondLst>
                                        </p:cTn>
                                        <p:tgtEl>
                                          <p:spTgt spid="14347"/>
                                        </p:tgtEl>
                                        <p:attrNameLst>
                                          <p:attrName>style.visibility</p:attrName>
                                        </p:attrNameLst>
                                      </p:cBhvr>
                                      <p:to>
                                        <p:strVal val="visible"/>
                                      </p:to>
                                    </p:set>
                                    <p:anim calcmode="lin" valueType="num">
                                      <p:cBhvr>
                                        <p:cTn id="84" dur="500" fill="hold"/>
                                        <p:tgtEl>
                                          <p:spTgt spid="14347"/>
                                        </p:tgtEl>
                                        <p:attrNameLst>
                                          <p:attrName>ppt_w</p:attrName>
                                        </p:attrNameLst>
                                      </p:cBhvr>
                                      <p:tavLst>
                                        <p:tav tm="0">
                                          <p:val>
                                            <p:fltVal val="0"/>
                                          </p:val>
                                        </p:tav>
                                        <p:tav tm="100000">
                                          <p:val>
                                            <p:strVal val="#ppt_w"/>
                                          </p:val>
                                        </p:tav>
                                      </p:tavLst>
                                    </p:anim>
                                    <p:anim calcmode="lin" valueType="num">
                                      <p:cBhvr>
                                        <p:cTn id="85" dur="500" fill="hold"/>
                                        <p:tgtEl>
                                          <p:spTgt spid="14347"/>
                                        </p:tgtEl>
                                        <p:attrNameLst>
                                          <p:attrName>ppt_h</p:attrName>
                                        </p:attrNameLst>
                                      </p:cBhvr>
                                      <p:tavLst>
                                        <p:tav tm="0">
                                          <p:val>
                                            <p:fltVal val="0"/>
                                          </p:val>
                                        </p:tav>
                                        <p:tav tm="100000">
                                          <p:val>
                                            <p:strVal val="#ppt_h"/>
                                          </p:val>
                                        </p:tav>
                                      </p:tavLst>
                                    </p:anim>
                                    <p:animEffect transition="in" filter="fade">
                                      <p:cBhvr>
                                        <p:cTn id="86" dur="500"/>
                                        <p:tgtEl>
                                          <p:spTgt spid="14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P spid="14345" grpId="0"/>
      <p:bldP spid="14346" grpId="0"/>
      <p:bldP spid="1434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74" name="Picture 46" descr="ẢNH 18"/>
          <p:cNvPicPr>
            <a:picLocks noChangeAspect="1" noChangeArrowheads="1"/>
          </p:cNvPicPr>
          <p:nvPr/>
        </p:nvPicPr>
        <p:blipFill>
          <a:blip r:embed="rId2"/>
          <a:srcRect/>
          <a:stretch>
            <a:fillRect/>
          </a:stretch>
        </p:blipFill>
        <p:spPr bwMode="auto">
          <a:xfrm>
            <a:off x="5791200" y="1147763"/>
            <a:ext cx="3352800" cy="2206625"/>
          </a:xfrm>
          <a:prstGeom prst="rect">
            <a:avLst/>
          </a:prstGeom>
          <a:noFill/>
          <a:ln w="9525">
            <a:noFill/>
            <a:miter lim="800000"/>
            <a:headEnd/>
            <a:tailEnd/>
          </a:ln>
        </p:spPr>
      </p:pic>
      <p:pic>
        <p:nvPicPr>
          <p:cNvPr id="9219" name="Picture 12" descr="L2"/>
          <p:cNvPicPr>
            <a:picLocks noChangeAspect="1" noChangeArrowheads="1" noCrop="1"/>
          </p:cNvPicPr>
          <p:nvPr/>
        </p:nvPicPr>
        <p:blipFill>
          <a:blip r:embed="rId3"/>
          <a:srcRect/>
          <a:stretch>
            <a:fillRect/>
          </a:stretch>
        </p:blipFill>
        <p:spPr bwMode="auto">
          <a:xfrm>
            <a:off x="0" y="938213"/>
            <a:ext cx="9144000" cy="152400"/>
          </a:xfrm>
          <a:prstGeom prst="rect">
            <a:avLst/>
          </a:prstGeom>
          <a:noFill/>
          <a:ln w="9525">
            <a:noFill/>
            <a:miter lim="800000"/>
            <a:headEnd/>
            <a:tailEnd/>
          </a:ln>
        </p:spPr>
      </p:pic>
      <p:pic>
        <p:nvPicPr>
          <p:cNvPr id="9220" name="Picture 15" descr="N3"/>
          <p:cNvPicPr>
            <a:picLocks noChangeAspect="1" noChangeArrowheads="1"/>
          </p:cNvPicPr>
          <p:nvPr/>
        </p:nvPicPr>
        <p:blipFill>
          <a:blip r:embed="rId4"/>
          <a:srcRect/>
          <a:stretch>
            <a:fillRect/>
          </a:stretch>
        </p:blipFill>
        <p:spPr bwMode="auto">
          <a:xfrm rot="-5400000">
            <a:off x="-472281" y="3901281"/>
            <a:ext cx="5791200" cy="122238"/>
          </a:xfrm>
          <a:prstGeom prst="rect">
            <a:avLst/>
          </a:prstGeom>
          <a:noFill/>
          <a:ln w="9525">
            <a:noFill/>
            <a:miter lim="800000"/>
            <a:headEnd/>
            <a:tailEnd/>
          </a:ln>
        </p:spPr>
      </p:pic>
      <p:pic>
        <p:nvPicPr>
          <p:cNvPr id="22553" name="Picture 25" descr="Scan10009"/>
          <p:cNvPicPr>
            <a:picLocks noChangeAspect="1" noChangeArrowheads="1"/>
          </p:cNvPicPr>
          <p:nvPr/>
        </p:nvPicPr>
        <p:blipFill>
          <a:blip r:embed="rId5"/>
          <a:srcRect/>
          <a:stretch>
            <a:fillRect/>
          </a:stretch>
        </p:blipFill>
        <p:spPr bwMode="auto">
          <a:xfrm>
            <a:off x="2514600" y="4038600"/>
            <a:ext cx="2971800" cy="2209800"/>
          </a:xfrm>
          <a:prstGeom prst="rect">
            <a:avLst/>
          </a:prstGeom>
          <a:noFill/>
          <a:ln w="9525">
            <a:noFill/>
            <a:miter lim="800000"/>
            <a:headEnd/>
            <a:tailEnd/>
          </a:ln>
        </p:spPr>
      </p:pic>
      <p:pic>
        <p:nvPicPr>
          <p:cNvPr id="22554" name="Picture 26" descr="Scan10010"/>
          <p:cNvPicPr>
            <a:picLocks noChangeAspect="1" noChangeArrowheads="1"/>
          </p:cNvPicPr>
          <p:nvPr/>
        </p:nvPicPr>
        <p:blipFill>
          <a:blip r:embed="rId6"/>
          <a:srcRect b="10345"/>
          <a:stretch>
            <a:fillRect/>
          </a:stretch>
        </p:blipFill>
        <p:spPr bwMode="auto">
          <a:xfrm>
            <a:off x="2514600" y="1143000"/>
            <a:ext cx="3200400" cy="2209800"/>
          </a:xfrm>
          <a:prstGeom prst="rect">
            <a:avLst/>
          </a:prstGeom>
          <a:noFill/>
          <a:ln w="9525">
            <a:noFill/>
            <a:miter lim="800000"/>
            <a:headEnd/>
            <a:tailEnd/>
          </a:ln>
        </p:spPr>
      </p:pic>
      <p:pic>
        <p:nvPicPr>
          <p:cNvPr id="22555" name="Picture 27" descr="Scan10011"/>
          <p:cNvPicPr>
            <a:picLocks noChangeAspect="1" noChangeArrowheads="1"/>
          </p:cNvPicPr>
          <p:nvPr/>
        </p:nvPicPr>
        <p:blipFill>
          <a:blip r:embed="rId7"/>
          <a:srcRect t="15184" b="6282"/>
          <a:stretch>
            <a:fillRect/>
          </a:stretch>
        </p:blipFill>
        <p:spPr bwMode="auto">
          <a:xfrm>
            <a:off x="5486400" y="4038600"/>
            <a:ext cx="3657600" cy="2209800"/>
          </a:xfrm>
          <a:prstGeom prst="rect">
            <a:avLst/>
          </a:prstGeom>
          <a:noFill/>
          <a:ln w="9525">
            <a:noFill/>
            <a:miter lim="800000"/>
            <a:headEnd/>
            <a:tailEnd/>
          </a:ln>
        </p:spPr>
      </p:pic>
      <p:sp>
        <p:nvSpPr>
          <p:cNvPr id="22556" name="Text Box 28"/>
          <p:cNvSpPr txBox="1">
            <a:spLocks noChangeArrowheads="1"/>
          </p:cNvSpPr>
          <p:nvPr/>
        </p:nvSpPr>
        <p:spPr bwMode="auto">
          <a:xfrm>
            <a:off x="2743200" y="3429000"/>
            <a:ext cx="2743200" cy="579438"/>
          </a:xfrm>
          <a:prstGeom prst="rect">
            <a:avLst/>
          </a:prstGeom>
          <a:noFill/>
          <a:ln w="9525">
            <a:noFill/>
            <a:miter lim="800000"/>
            <a:headEnd/>
            <a:tailEnd/>
          </a:ln>
        </p:spPr>
        <p:txBody>
          <a:bodyPr>
            <a:spAutoFit/>
          </a:bodyPr>
          <a:lstStyle/>
          <a:p>
            <a:pPr algn="ctr" eaLnBrk="1" hangingPunct="1">
              <a:spcBef>
                <a:spcPct val="50000"/>
              </a:spcBef>
            </a:pPr>
            <a:r>
              <a:rPr lang="en-US">
                <a:solidFill>
                  <a:srgbClr val="000000"/>
                </a:solidFill>
                <a:latin typeface="Arial" charset="0"/>
              </a:rPr>
              <a:t>Cá mập</a:t>
            </a:r>
          </a:p>
        </p:txBody>
      </p:sp>
      <p:sp>
        <p:nvSpPr>
          <p:cNvPr id="22557" name="Text Box 29"/>
          <p:cNvSpPr txBox="1">
            <a:spLocks noChangeArrowheads="1"/>
          </p:cNvSpPr>
          <p:nvPr/>
        </p:nvSpPr>
        <p:spPr bwMode="auto">
          <a:xfrm>
            <a:off x="2819400" y="6338888"/>
            <a:ext cx="2743200" cy="579437"/>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000000"/>
                </a:solidFill>
                <a:latin typeface="Arial" charset="0"/>
              </a:rPr>
              <a:t>C</a:t>
            </a:r>
            <a:r>
              <a:rPr lang="en-US">
                <a:solidFill>
                  <a:srgbClr val="000000"/>
                </a:solidFill>
                <a:latin typeface="Arial" charset="0"/>
              </a:rPr>
              <a:t>á đuối</a:t>
            </a:r>
          </a:p>
        </p:txBody>
      </p:sp>
      <p:sp>
        <p:nvSpPr>
          <p:cNvPr id="22558" name="Text Box 30"/>
          <p:cNvSpPr txBox="1">
            <a:spLocks noChangeArrowheads="1"/>
          </p:cNvSpPr>
          <p:nvPr/>
        </p:nvSpPr>
        <p:spPr bwMode="auto">
          <a:xfrm>
            <a:off x="6019800" y="3505200"/>
            <a:ext cx="2743200" cy="579438"/>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000000"/>
                </a:solidFill>
                <a:latin typeface="Arial" charset="0"/>
              </a:rPr>
              <a:t>C</a:t>
            </a:r>
            <a:r>
              <a:rPr lang="en-US">
                <a:solidFill>
                  <a:srgbClr val="000000"/>
                </a:solidFill>
                <a:latin typeface="Arial" charset="0"/>
              </a:rPr>
              <a:t>á ngừ</a:t>
            </a:r>
          </a:p>
        </p:txBody>
      </p:sp>
      <p:sp>
        <p:nvSpPr>
          <p:cNvPr id="22559" name="Text Box 31"/>
          <p:cNvSpPr txBox="1">
            <a:spLocks noChangeArrowheads="1"/>
          </p:cNvSpPr>
          <p:nvPr/>
        </p:nvSpPr>
        <p:spPr bwMode="auto">
          <a:xfrm>
            <a:off x="6172200" y="6248400"/>
            <a:ext cx="2743200" cy="579438"/>
          </a:xfrm>
          <a:prstGeom prst="rect">
            <a:avLst/>
          </a:prstGeom>
          <a:noFill/>
          <a:ln w="9525">
            <a:noFill/>
            <a:miter lim="800000"/>
            <a:headEnd/>
            <a:tailEnd/>
          </a:ln>
        </p:spPr>
        <p:txBody>
          <a:bodyPr>
            <a:spAutoFit/>
          </a:bodyPr>
          <a:lstStyle/>
          <a:p>
            <a:pPr algn="ctr" eaLnBrk="1" hangingPunct="1">
              <a:spcBef>
                <a:spcPct val="50000"/>
              </a:spcBef>
            </a:pPr>
            <a:r>
              <a:rPr lang="en-US" sz="2800">
                <a:solidFill>
                  <a:srgbClr val="000000"/>
                </a:solidFill>
                <a:latin typeface="Arial" charset="0"/>
              </a:rPr>
              <a:t>C</a:t>
            </a:r>
            <a:r>
              <a:rPr lang="en-US">
                <a:solidFill>
                  <a:srgbClr val="000000"/>
                </a:solidFill>
                <a:latin typeface="Arial" charset="0"/>
              </a:rPr>
              <a:t>á chim</a:t>
            </a:r>
          </a:p>
        </p:txBody>
      </p:sp>
      <p:pic>
        <p:nvPicPr>
          <p:cNvPr id="22560" name="Picture 32" descr="Scan10010"/>
          <p:cNvPicPr>
            <a:picLocks noChangeAspect="1" noChangeArrowheads="1"/>
          </p:cNvPicPr>
          <p:nvPr/>
        </p:nvPicPr>
        <p:blipFill>
          <a:blip r:embed="rId6"/>
          <a:srcRect r="5556" b="10112"/>
          <a:stretch>
            <a:fillRect/>
          </a:stretch>
        </p:blipFill>
        <p:spPr bwMode="auto">
          <a:xfrm>
            <a:off x="2514600" y="1066800"/>
            <a:ext cx="6629400" cy="5715000"/>
          </a:xfrm>
          <a:prstGeom prst="rect">
            <a:avLst/>
          </a:prstGeom>
          <a:noFill/>
          <a:ln w="9525">
            <a:noFill/>
            <a:miter lim="800000"/>
            <a:headEnd/>
            <a:tailEnd/>
          </a:ln>
        </p:spPr>
      </p:pic>
      <p:pic>
        <p:nvPicPr>
          <p:cNvPr id="22562" name="Picture 34" descr="Scan10009"/>
          <p:cNvPicPr>
            <a:picLocks noChangeAspect="1" noChangeArrowheads="1"/>
          </p:cNvPicPr>
          <p:nvPr/>
        </p:nvPicPr>
        <p:blipFill>
          <a:blip r:embed="rId5"/>
          <a:srcRect/>
          <a:stretch>
            <a:fillRect/>
          </a:stretch>
        </p:blipFill>
        <p:spPr bwMode="auto">
          <a:xfrm>
            <a:off x="2514600" y="1066800"/>
            <a:ext cx="6629400" cy="5715000"/>
          </a:xfrm>
          <a:prstGeom prst="rect">
            <a:avLst/>
          </a:prstGeom>
          <a:noFill/>
          <a:ln w="9525">
            <a:noFill/>
            <a:miter lim="800000"/>
            <a:headEnd/>
            <a:tailEnd/>
          </a:ln>
        </p:spPr>
      </p:pic>
      <p:sp>
        <p:nvSpPr>
          <p:cNvPr id="9230" name="Rectangle 37"/>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b="0">
              <a:latin typeface="Arial" charset="0"/>
            </a:endParaRPr>
          </a:p>
        </p:txBody>
      </p:sp>
      <p:sp>
        <p:nvSpPr>
          <p:cNvPr id="9231" name="Rectangle 38">
            <a:hlinkClick r:id="rId8"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A. Trò chơi</a:t>
            </a:r>
          </a:p>
        </p:txBody>
      </p:sp>
      <p:sp>
        <p:nvSpPr>
          <p:cNvPr id="9232" name="Rectangle 39">
            <a:hlinkClick r:id="rId9"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2000">
                <a:solidFill>
                  <a:srgbClr val="FFFF00"/>
                </a:solidFill>
                <a:latin typeface="Arial" charset="0"/>
              </a:rPr>
              <a:t>B. B</a:t>
            </a:r>
            <a:r>
              <a:rPr lang="en-US" sz="1800">
                <a:solidFill>
                  <a:srgbClr val="FFFF00"/>
                </a:solidFill>
                <a:latin typeface="Arial" charset="0"/>
              </a:rPr>
              <a:t>ài mới : Cá</a:t>
            </a:r>
          </a:p>
        </p:txBody>
      </p:sp>
      <p:sp>
        <p:nvSpPr>
          <p:cNvPr id="9233" name="Rectangle 40">
            <a:hlinkClick r:id="rId10"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1</a:t>
            </a:r>
            <a:r>
              <a:rPr lang="en-US" sz="1800">
                <a:solidFill>
                  <a:srgbClr val="FFFF00"/>
                </a:solidFill>
                <a:latin typeface="Arial" charset="0"/>
              </a:rPr>
              <a:t> :</a:t>
            </a:r>
          </a:p>
          <a:p>
            <a:pPr algn="ctr" eaLnBrk="1" hangingPunct="1"/>
            <a:r>
              <a:rPr lang="en-US" sz="1800">
                <a:solidFill>
                  <a:srgbClr val="FFFF00"/>
                </a:solidFill>
                <a:latin typeface="Arial" charset="0"/>
              </a:rPr>
              <a:t>Các bộ phận bên </a:t>
            </a:r>
          </a:p>
          <a:p>
            <a:pPr algn="ctr" eaLnBrk="1" hangingPunct="1"/>
            <a:r>
              <a:rPr lang="en-US" sz="1800">
                <a:solidFill>
                  <a:srgbClr val="FFFF00"/>
                </a:solidFill>
                <a:latin typeface="Arial" charset="0"/>
              </a:rPr>
              <a:t>ngoài cơ thể cá</a:t>
            </a:r>
          </a:p>
        </p:txBody>
      </p:sp>
      <p:sp>
        <p:nvSpPr>
          <p:cNvPr id="9234" name="Rectangle 41">
            <a:hlinkClick r:id="rId11"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2</a:t>
            </a:r>
            <a:r>
              <a:rPr lang="en-US" sz="1800">
                <a:solidFill>
                  <a:srgbClr val="FFFF00"/>
                </a:solidFill>
                <a:latin typeface="Arial" charset="0"/>
              </a:rPr>
              <a:t> :</a:t>
            </a:r>
          </a:p>
          <a:p>
            <a:pPr algn="ctr" eaLnBrk="1" hangingPunct="1"/>
            <a:r>
              <a:rPr lang="en-US" sz="1800">
                <a:solidFill>
                  <a:srgbClr val="FFFF00"/>
                </a:solidFill>
                <a:latin typeface="Arial" charset="0"/>
              </a:rPr>
              <a:t>Sự phong phú, đa </a:t>
            </a:r>
          </a:p>
          <a:p>
            <a:pPr algn="ctr" eaLnBrk="1" hangingPunct="1"/>
            <a:r>
              <a:rPr lang="en-US" sz="1800">
                <a:solidFill>
                  <a:srgbClr val="FFFF00"/>
                </a:solidFill>
                <a:latin typeface="Arial" charset="0"/>
              </a:rPr>
              <a:t>dạng của cá</a:t>
            </a:r>
          </a:p>
        </p:txBody>
      </p:sp>
      <p:sp>
        <p:nvSpPr>
          <p:cNvPr id="9235" name="Rectangle 42">
            <a:hlinkClick r:id="rId12"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a:t>
            </a:r>
            <a:r>
              <a:rPr lang="en-US" sz="1800">
                <a:solidFill>
                  <a:srgbClr val="FFFF00"/>
                </a:solidFill>
                <a:latin typeface="Arial" charset="0"/>
              </a:rPr>
              <a:t> a:</a:t>
            </a:r>
          </a:p>
          <a:p>
            <a:pPr algn="ctr" eaLnBrk="1" hangingPunct="1"/>
            <a:r>
              <a:rPr lang="en-US" sz="1800">
                <a:solidFill>
                  <a:srgbClr val="FFFF00"/>
                </a:solidFill>
                <a:latin typeface="Arial" charset="0"/>
              </a:rPr>
              <a:t>Ích lợi của cá</a:t>
            </a:r>
          </a:p>
        </p:txBody>
      </p:sp>
      <p:sp>
        <p:nvSpPr>
          <p:cNvPr id="9236" name="Rectangle 43">
            <a:hlinkClick r:id="rId13"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3b</a:t>
            </a:r>
            <a:r>
              <a:rPr lang="en-US" sz="1800">
                <a:solidFill>
                  <a:srgbClr val="FFFF00"/>
                </a:solidFill>
                <a:latin typeface="Arial" charset="0"/>
              </a:rPr>
              <a:t> :</a:t>
            </a:r>
          </a:p>
          <a:p>
            <a:pPr algn="ctr" eaLnBrk="1" hangingPunct="1"/>
            <a:r>
              <a:rPr lang="en-US" sz="1800">
                <a:solidFill>
                  <a:srgbClr val="FFFF00"/>
                </a:solidFill>
                <a:latin typeface="Arial" charset="0"/>
              </a:rPr>
              <a:t>Ích lợi của cá</a:t>
            </a:r>
          </a:p>
        </p:txBody>
      </p:sp>
      <p:sp>
        <p:nvSpPr>
          <p:cNvPr id="9237" name="Rectangle 44">
            <a:hlinkClick r:id="rId14"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3c</a:t>
            </a:r>
            <a:r>
              <a:rPr lang="en-US" sz="1800">
                <a:solidFill>
                  <a:srgbClr val="FFFF00"/>
                </a:solidFill>
                <a:latin typeface="Arial" charset="0"/>
              </a:rPr>
              <a:t> :</a:t>
            </a:r>
          </a:p>
          <a:p>
            <a:pPr algn="ctr" eaLnBrk="1" hangingPunct="1"/>
            <a:r>
              <a:rPr lang="en-US" sz="1800">
                <a:solidFill>
                  <a:srgbClr val="FFFF00"/>
                </a:solidFill>
                <a:latin typeface="Arial" charset="0"/>
              </a:rPr>
              <a:t>Ích lợi của cá</a:t>
            </a:r>
          </a:p>
        </p:txBody>
      </p:sp>
      <p:sp>
        <p:nvSpPr>
          <p:cNvPr id="9238" name="Rectangle 45">
            <a:hlinkClick r:id="rId15"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800" u="sng">
                <a:solidFill>
                  <a:srgbClr val="FFFF00"/>
                </a:solidFill>
                <a:latin typeface="Arial" charset="0"/>
              </a:rPr>
              <a:t>Hoạt động 4</a:t>
            </a:r>
            <a:r>
              <a:rPr lang="en-US" sz="1800">
                <a:solidFill>
                  <a:srgbClr val="FFFF00"/>
                </a:solidFill>
                <a:latin typeface="Arial" charset="0"/>
              </a:rPr>
              <a:t> :</a:t>
            </a:r>
          </a:p>
          <a:p>
            <a:pPr algn="ctr" eaLnBrk="1" hangingPunct="1"/>
            <a:r>
              <a:rPr lang="en-US" sz="1800">
                <a:solidFill>
                  <a:srgbClr val="FFFF00"/>
                </a:solidFill>
                <a:latin typeface="Arial" charset="0"/>
              </a:rPr>
              <a:t>Củng cố, dặn dò</a:t>
            </a:r>
          </a:p>
        </p:txBody>
      </p:sp>
      <p:pic>
        <p:nvPicPr>
          <p:cNvPr id="22575" name="Picture 47" descr="ẢNH 18"/>
          <p:cNvPicPr>
            <a:picLocks noChangeAspect="1" noChangeArrowheads="1"/>
          </p:cNvPicPr>
          <p:nvPr/>
        </p:nvPicPr>
        <p:blipFill>
          <a:blip r:embed="rId2"/>
          <a:srcRect/>
          <a:stretch>
            <a:fillRect/>
          </a:stretch>
        </p:blipFill>
        <p:spPr bwMode="auto">
          <a:xfrm>
            <a:off x="2514600" y="1066800"/>
            <a:ext cx="6629400" cy="5715000"/>
          </a:xfrm>
          <a:prstGeom prst="rect">
            <a:avLst/>
          </a:prstGeom>
          <a:noFill/>
          <a:ln w="9525">
            <a:noFill/>
            <a:miter lim="800000"/>
            <a:headEnd/>
            <a:tailEnd/>
          </a:ln>
        </p:spPr>
      </p:pic>
      <p:pic>
        <p:nvPicPr>
          <p:cNvPr id="22580" name="Picture 52" descr="Scan10011"/>
          <p:cNvPicPr>
            <a:picLocks noChangeAspect="1" noChangeArrowheads="1"/>
          </p:cNvPicPr>
          <p:nvPr/>
        </p:nvPicPr>
        <p:blipFill>
          <a:blip r:embed="rId7"/>
          <a:srcRect/>
          <a:stretch>
            <a:fillRect/>
          </a:stretch>
        </p:blipFill>
        <p:spPr bwMode="auto">
          <a:xfrm>
            <a:off x="2514600" y="1143000"/>
            <a:ext cx="6629400" cy="5715000"/>
          </a:xfrm>
          <a:prstGeom prst="rect">
            <a:avLst/>
          </a:prstGeom>
          <a:noFill/>
          <a:ln w="9525">
            <a:noFill/>
            <a:miter lim="800000"/>
            <a:headEnd/>
            <a:tailEnd/>
          </a:ln>
        </p:spPr>
      </p:pic>
      <p:sp>
        <p:nvSpPr>
          <p:cNvPr id="9241" name="Text Box 27"/>
          <p:cNvSpPr txBox="1">
            <a:spLocks noChangeArrowheads="1"/>
          </p:cNvSpPr>
          <p:nvPr/>
        </p:nvSpPr>
        <p:spPr bwMode="auto">
          <a:xfrm>
            <a:off x="3336925" y="171450"/>
            <a:ext cx="184150" cy="579438"/>
          </a:xfrm>
          <a:prstGeom prst="rect">
            <a:avLst/>
          </a:prstGeom>
          <a:noFill/>
          <a:ln w="9525">
            <a:noFill/>
            <a:miter lim="800000"/>
            <a:headEnd/>
            <a:tailEnd/>
          </a:ln>
        </p:spPr>
        <p:txBody>
          <a:bodyPr wrap="none">
            <a:spAutoFit/>
          </a:bodyPr>
          <a:lstStyle/>
          <a:p>
            <a:endParaRPr lang="en-US" b="0">
              <a:latin typeface="Arial" charset="0"/>
            </a:endParaRPr>
          </a:p>
        </p:txBody>
      </p:sp>
      <p:sp>
        <p:nvSpPr>
          <p:cNvPr id="9242" name="WordArt 28"/>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sz="3600"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32" fill="hold" nodeType="clickEffect">
                                  <p:stCondLst>
                                    <p:cond delay="0"/>
                                  </p:stCondLst>
                                  <p:iterate type="lt">
                                    <p:tmPct val="0"/>
                                  </p:iterate>
                                  <p:childTnLst>
                                    <p:set>
                                      <p:cBhvr>
                                        <p:cTn id="6" dur="1" fill="hold">
                                          <p:stCondLst>
                                            <p:cond delay="0"/>
                                          </p:stCondLst>
                                        </p:cTn>
                                        <p:tgtEl>
                                          <p:spTgt spid="22560"/>
                                        </p:tgtEl>
                                        <p:attrNameLst>
                                          <p:attrName>style.visibility</p:attrName>
                                        </p:attrNameLst>
                                      </p:cBhvr>
                                      <p:to>
                                        <p:strVal val="visible"/>
                                      </p:to>
                                    </p:set>
                                    <p:animEffect transition="in" filter="circle(out)">
                                      <p:cBhvr>
                                        <p:cTn id="7" dur="2000"/>
                                        <p:tgtEl>
                                          <p:spTgt spid="22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1" presetClass="exit" presetSubtype="0" fill="hold" nodeType="clickEffect">
                                  <p:stCondLst>
                                    <p:cond delay="0"/>
                                  </p:stCondLst>
                                  <p:iterate type="lt">
                                    <p:tmPct val="5000"/>
                                  </p:iterate>
                                  <p:childTnLst>
                                    <p:anim calcmode="lin" valueType="num">
                                      <p:cBhvr>
                                        <p:cTn id="11" dur="1000"/>
                                        <p:tgtEl>
                                          <p:spTgt spid="22560"/>
                                        </p:tgtEl>
                                        <p:attrNameLst>
                                          <p:attrName>ppt_w</p:attrName>
                                        </p:attrNameLst>
                                      </p:cBhvr>
                                      <p:tavLst>
                                        <p:tav tm="0">
                                          <p:val>
                                            <p:strVal val="ppt_w"/>
                                          </p:val>
                                        </p:tav>
                                        <p:tav tm="100000">
                                          <p:val>
                                            <p:fltVal val="0"/>
                                          </p:val>
                                        </p:tav>
                                      </p:tavLst>
                                    </p:anim>
                                    <p:anim calcmode="lin" valueType="num">
                                      <p:cBhvr>
                                        <p:cTn id="12" dur="1000"/>
                                        <p:tgtEl>
                                          <p:spTgt spid="22560"/>
                                        </p:tgtEl>
                                        <p:attrNameLst>
                                          <p:attrName>ppt_h</p:attrName>
                                        </p:attrNameLst>
                                      </p:cBhvr>
                                      <p:tavLst>
                                        <p:tav tm="0">
                                          <p:val>
                                            <p:strVal val="ppt_h"/>
                                          </p:val>
                                        </p:tav>
                                        <p:tav tm="100000">
                                          <p:val>
                                            <p:fltVal val="0"/>
                                          </p:val>
                                        </p:tav>
                                      </p:tavLst>
                                    </p:anim>
                                    <p:anim calcmode="lin" valueType="num">
                                      <p:cBhvr>
                                        <p:cTn id="13" dur="1000"/>
                                        <p:tgtEl>
                                          <p:spTgt spid="22560"/>
                                        </p:tgtEl>
                                        <p:attrNameLst>
                                          <p:attrName>style.rotation</p:attrName>
                                        </p:attrNameLst>
                                      </p:cBhvr>
                                      <p:tavLst>
                                        <p:tav tm="0">
                                          <p:val>
                                            <p:fltVal val="0"/>
                                          </p:val>
                                        </p:tav>
                                        <p:tav tm="100000">
                                          <p:val>
                                            <p:fltVal val="90"/>
                                          </p:val>
                                        </p:tav>
                                      </p:tavLst>
                                    </p:anim>
                                    <p:animEffect transition="out" filter="fade">
                                      <p:cBhvr>
                                        <p:cTn id="14" dur="1000"/>
                                        <p:tgtEl>
                                          <p:spTgt spid="22560"/>
                                        </p:tgtEl>
                                      </p:cBhvr>
                                    </p:animEffect>
                                    <p:set>
                                      <p:cBhvr>
                                        <p:cTn id="15" dur="1" fill="hold">
                                          <p:stCondLst>
                                            <p:cond delay="999"/>
                                          </p:stCondLst>
                                        </p:cTn>
                                        <p:tgtEl>
                                          <p:spTgt spid="22560"/>
                                        </p:tgtEl>
                                        <p:attrNameLst>
                                          <p:attrName>style.visibility</p:attrName>
                                        </p:attrNameLst>
                                      </p:cBhvr>
                                      <p:to>
                                        <p:strVal val="hidden"/>
                                      </p:to>
                                    </p:set>
                                  </p:childTnLst>
                                </p:cTn>
                              </p:par>
                              <p:par>
                                <p:cTn id="16" presetID="4" presetClass="entr" presetSubtype="16" fill="hold" nodeType="withEffect">
                                  <p:stCondLst>
                                    <p:cond delay="0"/>
                                  </p:stCondLst>
                                  <p:childTnLst>
                                    <p:set>
                                      <p:cBhvr>
                                        <p:cTn id="17" dur="1" fill="hold">
                                          <p:stCondLst>
                                            <p:cond delay="0"/>
                                          </p:stCondLst>
                                        </p:cTn>
                                        <p:tgtEl>
                                          <p:spTgt spid="22554"/>
                                        </p:tgtEl>
                                        <p:attrNameLst>
                                          <p:attrName>style.visibility</p:attrName>
                                        </p:attrNameLst>
                                      </p:cBhvr>
                                      <p:to>
                                        <p:strVal val="visible"/>
                                      </p:to>
                                    </p:set>
                                    <p:animEffect transition="in" filter="box(in)">
                                      <p:cBhvr>
                                        <p:cTn id="18" dur="500"/>
                                        <p:tgtEl>
                                          <p:spTgt spid="22554"/>
                                        </p:tgtEl>
                                      </p:cBhvr>
                                    </p:animEffect>
                                  </p:childTnLst>
                                </p:cTn>
                              </p:par>
                            </p:childTnLst>
                          </p:cTn>
                        </p:par>
                        <p:par>
                          <p:cTn id="19" fill="hold" nodeType="afterGroup">
                            <p:stCondLst>
                              <p:cond delay="1000"/>
                            </p:stCondLst>
                            <p:childTnLst>
                              <p:par>
                                <p:cTn id="20" presetID="53" presetClass="entr" presetSubtype="0" fill="hold" grpId="0" nodeType="afterEffect">
                                  <p:stCondLst>
                                    <p:cond delay="0"/>
                                  </p:stCondLst>
                                  <p:childTnLst>
                                    <p:set>
                                      <p:cBhvr>
                                        <p:cTn id="21" dur="1" fill="hold">
                                          <p:stCondLst>
                                            <p:cond delay="0"/>
                                          </p:stCondLst>
                                        </p:cTn>
                                        <p:tgtEl>
                                          <p:spTgt spid="22556"/>
                                        </p:tgtEl>
                                        <p:attrNameLst>
                                          <p:attrName>style.visibility</p:attrName>
                                        </p:attrNameLst>
                                      </p:cBhvr>
                                      <p:to>
                                        <p:strVal val="visible"/>
                                      </p:to>
                                    </p:set>
                                    <p:anim calcmode="lin" valueType="num">
                                      <p:cBhvr>
                                        <p:cTn id="22" dur="500" fill="hold"/>
                                        <p:tgtEl>
                                          <p:spTgt spid="22556"/>
                                        </p:tgtEl>
                                        <p:attrNameLst>
                                          <p:attrName>ppt_w</p:attrName>
                                        </p:attrNameLst>
                                      </p:cBhvr>
                                      <p:tavLst>
                                        <p:tav tm="0">
                                          <p:val>
                                            <p:fltVal val="0"/>
                                          </p:val>
                                        </p:tav>
                                        <p:tav tm="100000">
                                          <p:val>
                                            <p:strVal val="#ppt_w"/>
                                          </p:val>
                                        </p:tav>
                                      </p:tavLst>
                                    </p:anim>
                                    <p:anim calcmode="lin" valueType="num">
                                      <p:cBhvr>
                                        <p:cTn id="23" dur="500" fill="hold"/>
                                        <p:tgtEl>
                                          <p:spTgt spid="22556"/>
                                        </p:tgtEl>
                                        <p:attrNameLst>
                                          <p:attrName>ppt_h</p:attrName>
                                        </p:attrNameLst>
                                      </p:cBhvr>
                                      <p:tavLst>
                                        <p:tav tm="0">
                                          <p:val>
                                            <p:fltVal val="0"/>
                                          </p:val>
                                        </p:tav>
                                        <p:tav tm="100000">
                                          <p:val>
                                            <p:strVal val="#ppt_h"/>
                                          </p:val>
                                        </p:tav>
                                      </p:tavLst>
                                    </p:anim>
                                    <p:animEffect transition="in" filter="fade">
                                      <p:cBhvr>
                                        <p:cTn id="24" dur="500"/>
                                        <p:tgtEl>
                                          <p:spTgt spid="22556"/>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6" presetClass="entr" presetSubtype="16" fill="hold" nodeType="clickEffect">
                                  <p:stCondLst>
                                    <p:cond delay="0"/>
                                  </p:stCondLst>
                                  <p:iterate type="lt">
                                    <p:tmPct val="0"/>
                                  </p:iterate>
                                  <p:childTnLst>
                                    <p:set>
                                      <p:cBhvr>
                                        <p:cTn id="28" dur="1" fill="hold">
                                          <p:stCondLst>
                                            <p:cond delay="0"/>
                                          </p:stCondLst>
                                        </p:cTn>
                                        <p:tgtEl>
                                          <p:spTgt spid="22575"/>
                                        </p:tgtEl>
                                        <p:attrNameLst>
                                          <p:attrName>style.visibility</p:attrName>
                                        </p:attrNameLst>
                                      </p:cBhvr>
                                      <p:to>
                                        <p:strVal val="visible"/>
                                      </p:to>
                                    </p:set>
                                    <p:animEffect transition="in" filter="circle(in)">
                                      <p:cBhvr>
                                        <p:cTn id="29" dur="2000"/>
                                        <p:tgtEl>
                                          <p:spTgt spid="22575"/>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31" presetClass="exit" presetSubtype="0" fill="hold" nodeType="clickEffect">
                                  <p:stCondLst>
                                    <p:cond delay="0"/>
                                  </p:stCondLst>
                                  <p:iterate type="lt">
                                    <p:tmPct val="5000"/>
                                  </p:iterate>
                                  <p:childTnLst>
                                    <p:anim calcmode="lin" valueType="num">
                                      <p:cBhvr>
                                        <p:cTn id="33" dur="1000"/>
                                        <p:tgtEl>
                                          <p:spTgt spid="22575"/>
                                        </p:tgtEl>
                                        <p:attrNameLst>
                                          <p:attrName>ppt_w</p:attrName>
                                        </p:attrNameLst>
                                      </p:cBhvr>
                                      <p:tavLst>
                                        <p:tav tm="0">
                                          <p:val>
                                            <p:strVal val="ppt_w"/>
                                          </p:val>
                                        </p:tav>
                                        <p:tav tm="100000">
                                          <p:val>
                                            <p:fltVal val="0"/>
                                          </p:val>
                                        </p:tav>
                                      </p:tavLst>
                                    </p:anim>
                                    <p:anim calcmode="lin" valueType="num">
                                      <p:cBhvr>
                                        <p:cTn id="34" dur="1000"/>
                                        <p:tgtEl>
                                          <p:spTgt spid="22575"/>
                                        </p:tgtEl>
                                        <p:attrNameLst>
                                          <p:attrName>ppt_h</p:attrName>
                                        </p:attrNameLst>
                                      </p:cBhvr>
                                      <p:tavLst>
                                        <p:tav tm="0">
                                          <p:val>
                                            <p:strVal val="ppt_h"/>
                                          </p:val>
                                        </p:tav>
                                        <p:tav tm="100000">
                                          <p:val>
                                            <p:fltVal val="0"/>
                                          </p:val>
                                        </p:tav>
                                      </p:tavLst>
                                    </p:anim>
                                    <p:anim calcmode="lin" valueType="num">
                                      <p:cBhvr>
                                        <p:cTn id="35" dur="1000"/>
                                        <p:tgtEl>
                                          <p:spTgt spid="22575"/>
                                        </p:tgtEl>
                                        <p:attrNameLst>
                                          <p:attrName>style.rotation</p:attrName>
                                        </p:attrNameLst>
                                      </p:cBhvr>
                                      <p:tavLst>
                                        <p:tav tm="0">
                                          <p:val>
                                            <p:fltVal val="0"/>
                                          </p:val>
                                        </p:tav>
                                        <p:tav tm="100000">
                                          <p:val>
                                            <p:fltVal val="90"/>
                                          </p:val>
                                        </p:tav>
                                      </p:tavLst>
                                    </p:anim>
                                    <p:animEffect transition="out" filter="fade">
                                      <p:cBhvr>
                                        <p:cTn id="36" dur="1000"/>
                                        <p:tgtEl>
                                          <p:spTgt spid="22575"/>
                                        </p:tgtEl>
                                      </p:cBhvr>
                                    </p:animEffect>
                                    <p:set>
                                      <p:cBhvr>
                                        <p:cTn id="37" dur="1" fill="hold">
                                          <p:stCondLst>
                                            <p:cond delay="999"/>
                                          </p:stCondLst>
                                        </p:cTn>
                                        <p:tgtEl>
                                          <p:spTgt spid="22575"/>
                                        </p:tgtEl>
                                        <p:attrNameLst>
                                          <p:attrName>style.visibility</p:attrName>
                                        </p:attrNameLst>
                                      </p:cBhvr>
                                      <p:to>
                                        <p:strVal val="hidden"/>
                                      </p:to>
                                    </p:set>
                                  </p:childTnLst>
                                </p:cTn>
                              </p:par>
                              <p:par>
                                <p:cTn id="38" presetID="6" presetClass="entr" presetSubtype="32" fill="hold" nodeType="withEffect">
                                  <p:stCondLst>
                                    <p:cond delay="0"/>
                                  </p:stCondLst>
                                  <p:childTnLst>
                                    <p:set>
                                      <p:cBhvr>
                                        <p:cTn id="39" dur="1" fill="hold">
                                          <p:stCondLst>
                                            <p:cond delay="0"/>
                                          </p:stCondLst>
                                        </p:cTn>
                                        <p:tgtEl>
                                          <p:spTgt spid="22574"/>
                                        </p:tgtEl>
                                        <p:attrNameLst>
                                          <p:attrName>style.visibility</p:attrName>
                                        </p:attrNameLst>
                                      </p:cBhvr>
                                      <p:to>
                                        <p:strVal val="visible"/>
                                      </p:to>
                                    </p:set>
                                    <p:animEffect transition="in" filter="circle(out)">
                                      <p:cBhvr>
                                        <p:cTn id="40" dur="2000"/>
                                        <p:tgtEl>
                                          <p:spTgt spid="22574"/>
                                        </p:tgtEl>
                                      </p:cBhvr>
                                    </p:animEffect>
                                  </p:childTnLst>
                                </p:cTn>
                              </p:par>
                            </p:childTnLst>
                          </p:cTn>
                        </p:par>
                        <p:par>
                          <p:cTn id="41" fill="hold" nodeType="afterGroup">
                            <p:stCondLst>
                              <p:cond delay="2000"/>
                            </p:stCondLst>
                            <p:childTnLst>
                              <p:par>
                                <p:cTn id="42" presetID="4" presetClass="entr" presetSubtype="16" fill="hold" grpId="0" nodeType="afterEffect">
                                  <p:stCondLst>
                                    <p:cond delay="0"/>
                                  </p:stCondLst>
                                  <p:childTnLst>
                                    <p:set>
                                      <p:cBhvr>
                                        <p:cTn id="43" dur="1" fill="hold">
                                          <p:stCondLst>
                                            <p:cond delay="0"/>
                                          </p:stCondLst>
                                        </p:cTn>
                                        <p:tgtEl>
                                          <p:spTgt spid="22558"/>
                                        </p:tgtEl>
                                        <p:attrNameLst>
                                          <p:attrName>style.visibility</p:attrName>
                                        </p:attrNameLst>
                                      </p:cBhvr>
                                      <p:to>
                                        <p:strVal val="visible"/>
                                      </p:to>
                                    </p:set>
                                    <p:animEffect transition="in" filter="box(in)">
                                      <p:cBhvr>
                                        <p:cTn id="44" dur="500"/>
                                        <p:tgtEl>
                                          <p:spTgt spid="22558"/>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6" presetClass="entr" presetSubtype="16" fill="hold" nodeType="clickEffect">
                                  <p:stCondLst>
                                    <p:cond delay="0"/>
                                  </p:stCondLst>
                                  <p:iterate type="lt">
                                    <p:tmPct val="0"/>
                                  </p:iterate>
                                  <p:childTnLst>
                                    <p:set>
                                      <p:cBhvr>
                                        <p:cTn id="48" dur="1" fill="hold">
                                          <p:stCondLst>
                                            <p:cond delay="0"/>
                                          </p:stCondLst>
                                        </p:cTn>
                                        <p:tgtEl>
                                          <p:spTgt spid="22562"/>
                                        </p:tgtEl>
                                        <p:attrNameLst>
                                          <p:attrName>style.visibility</p:attrName>
                                        </p:attrNameLst>
                                      </p:cBhvr>
                                      <p:to>
                                        <p:strVal val="visible"/>
                                      </p:to>
                                    </p:set>
                                    <p:animEffect transition="in" filter="circle(in)">
                                      <p:cBhvr>
                                        <p:cTn id="49" dur="2000"/>
                                        <p:tgtEl>
                                          <p:spTgt spid="22562"/>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31" presetClass="exit" presetSubtype="0" fill="hold" nodeType="clickEffect">
                                  <p:stCondLst>
                                    <p:cond delay="0"/>
                                  </p:stCondLst>
                                  <p:iterate type="lt">
                                    <p:tmPct val="5000"/>
                                  </p:iterate>
                                  <p:childTnLst>
                                    <p:anim calcmode="lin" valueType="num">
                                      <p:cBhvr>
                                        <p:cTn id="53" dur="1000"/>
                                        <p:tgtEl>
                                          <p:spTgt spid="22562"/>
                                        </p:tgtEl>
                                        <p:attrNameLst>
                                          <p:attrName>ppt_w</p:attrName>
                                        </p:attrNameLst>
                                      </p:cBhvr>
                                      <p:tavLst>
                                        <p:tav tm="0">
                                          <p:val>
                                            <p:strVal val="ppt_w"/>
                                          </p:val>
                                        </p:tav>
                                        <p:tav tm="100000">
                                          <p:val>
                                            <p:fltVal val="0"/>
                                          </p:val>
                                        </p:tav>
                                      </p:tavLst>
                                    </p:anim>
                                    <p:anim calcmode="lin" valueType="num">
                                      <p:cBhvr>
                                        <p:cTn id="54" dur="1000"/>
                                        <p:tgtEl>
                                          <p:spTgt spid="22562"/>
                                        </p:tgtEl>
                                        <p:attrNameLst>
                                          <p:attrName>ppt_h</p:attrName>
                                        </p:attrNameLst>
                                      </p:cBhvr>
                                      <p:tavLst>
                                        <p:tav tm="0">
                                          <p:val>
                                            <p:strVal val="ppt_h"/>
                                          </p:val>
                                        </p:tav>
                                        <p:tav tm="100000">
                                          <p:val>
                                            <p:fltVal val="0"/>
                                          </p:val>
                                        </p:tav>
                                      </p:tavLst>
                                    </p:anim>
                                    <p:anim calcmode="lin" valueType="num">
                                      <p:cBhvr>
                                        <p:cTn id="55" dur="1000"/>
                                        <p:tgtEl>
                                          <p:spTgt spid="22562"/>
                                        </p:tgtEl>
                                        <p:attrNameLst>
                                          <p:attrName>style.rotation</p:attrName>
                                        </p:attrNameLst>
                                      </p:cBhvr>
                                      <p:tavLst>
                                        <p:tav tm="0">
                                          <p:val>
                                            <p:fltVal val="0"/>
                                          </p:val>
                                        </p:tav>
                                        <p:tav tm="100000">
                                          <p:val>
                                            <p:fltVal val="90"/>
                                          </p:val>
                                        </p:tav>
                                      </p:tavLst>
                                    </p:anim>
                                    <p:animEffect transition="out" filter="fade">
                                      <p:cBhvr>
                                        <p:cTn id="56" dur="1000"/>
                                        <p:tgtEl>
                                          <p:spTgt spid="22562"/>
                                        </p:tgtEl>
                                      </p:cBhvr>
                                    </p:animEffect>
                                    <p:set>
                                      <p:cBhvr>
                                        <p:cTn id="57" dur="1" fill="hold">
                                          <p:stCondLst>
                                            <p:cond delay="999"/>
                                          </p:stCondLst>
                                        </p:cTn>
                                        <p:tgtEl>
                                          <p:spTgt spid="22562"/>
                                        </p:tgtEl>
                                        <p:attrNameLst>
                                          <p:attrName>style.visibility</p:attrName>
                                        </p:attrNameLst>
                                      </p:cBhvr>
                                      <p:to>
                                        <p:strVal val="hidden"/>
                                      </p:to>
                                    </p:set>
                                  </p:childTnLst>
                                </p:cTn>
                              </p:par>
                              <p:par>
                                <p:cTn id="58" presetID="4" presetClass="entr" presetSubtype="16" fill="hold" nodeType="withEffect">
                                  <p:stCondLst>
                                    <p:cond delay="0"/>
                                  </p:stCondLst>
                                  <p:childTnLst>
                                    <p:set>
                                      <p:cBhvr>
                                        <p:cTn id="59" dur="1" fill="hold">
                                          <p:stCondLst>
                                            <p:cond delay="0"/>
                                          </p:stCondLst>
                                        </p:cTn>
                                        <p:tgtEl>
                                          <p:spTgt spid="22553"/>
                                        </p:tgtEl>
                                        <p:attrNameLst>
                                          <p:attrName>style.visibility</p:attrName>
                                        </p:attrNameLst>
                                      </p:cBhvr>
                                      <p:to>
                                        <p:strVal val="visible"/>
                                      </p:to>
                                    </p:set>
                                    <p:animEffect transition="in" filter="box(in)">
                                      <p:cBhvr>
                                        <p:cTn id="60" dur="500"/>
                                        <p:tgtEl>
                                          <p:spTgt spid="22553"/>
                                        </p:tgtEl>
                                      </p:cBhvr>
                                    </p:animEffect>
                                  </p:childTnLst>
                                </p:cTn>
                              </p:par>
                            </p:childTnLst>
                          </p:cTn>
                        </p:par>
                        <p:par>
                          <p:cTn id="61" fill="hold" nodeType="afterGroup">
                            <p:stCondLst>
                              <p:cond delay="1000"/>
                            </p:stCondLst>
                            <p:childTnLst>
                              <p:par>
                                <p:cTn id="62" presetID="20" presetClass="entr" presetSubtype="0" fill="hold" nodeType="afterEffect">
                                  <p:stCondLst>
                                    <p:cond delay="0"/>
                                  </p:stCondLst>
                                  <p:childTnLst>
                                    <p:set>
                                      <p:cBhvr>
                                        <p:cTn id="63" dur="1" fill="hold">
                                          <p:stCondLst>
                                            <p:cond delay="0"/>
                                          </p:stCondLst>
                                        </p:cTn>
                                        <p:tgtEl>
                                          <p:spTgt spid="22557">
                                            <p:txEl>
                                              <p:pRg st="0" end="0"/>
                                            </p:txEl>
                                          </p:spTgt>
                                        </p:tgtEl>
                                        <p:attrNameLst>
                                          <p:attrName>style.visibility</p:attrName>
                                        </p:attrNameLst>
                                      </p:cBhvr>
                                      <p:to>
                                        <p:strVal val="visible"/>
                                      </p:to>
                                    </p:set>
                                    <p:animEffect transition="in" filter="wedge">
                                      <p:cBhvr>
                                        <p:cTn id="64" dur="2000"/>
                                        <p:tgtEl>
                                          <p:spTgt spid="22557">
                                            <p:txEl>
                                              <p:pRg st="0" end="0"/>
                                            </p:txEl>
                                          </p:spTgt>
                                        </p:tgtEl>
                                      </p:cBhvr>
                                    </p:animEffect>
                                  </p:childTnLst>
                                </p:cTn>
                              </p:par>
                              <p:par>
                                <p:cTn id="65" presetID="4" presetClass="entr" presetSubtype="16" fill="hold" grpId="0" nodeType="withEffect">
                                  <p:stCondLst>
                                    <p:cond delay="0"/>
                                  </p:stCondLst>
                                  <p:childTnLst>
                                    <p:set>
                                      <p:cBhvr>
                                        <p:cTn id="66" dur="1" fill="hold">
                                          <p:stCondLst>
                                            <p:cond delay="0"/>
                                          </p:stCondLst>
                                        </p:cTn>
                                        <p:tgtEl>
                                          <p:spTgt spid="22557">
                                            <p:txEl>
                                              <p:pRg st="0" end="0"/>
                                            </p:txEl>
                                          </p:spTgt>
                                        </p:tgtEl>
                                        <p:attrNameLst>
                                          <p:attrName>style.visibility</p:attrName>
                                        </p:attrNameLst>
                                      </p:cBhvr>
                                      <p:to>
                                        <p:strVal val="visible"/>
                                      </p:to>
                                    </p:set>
                                    <p:animEffect transition="in" filter="box(in)">
                                      <p:cBhvr>
                                        <p:cTn id="67" dur="500"/>
                                        <p:tgtEl>
                                          <p:spTgt spid="22557">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6" presetClass="entr" presetSubtype="32" fill="hold" nodeType="clickEffect">
                                  <p:stCondLst>
                                    <p:cond delay="0"/>
                                  </p:stCondLst>
                                  <p:iterate type="lt">
                                    <p:tmPct val="0"/>
                                  </p:iterate>
                                  <p:childTnLst>
                                    <p:set>
                                      <p:cBhvr>
                                        <p:cTn id="71" dur="1" fill="hold">
                                          <p:stCondLst>
                                            <p:cond delay="0"/>
                                          </p:stCondLst>
                                        </p:cTn>
                                        <p:tgtEl>
                                          <p:spTgt spid="22580"/>
                                        </p:tgtEl>
                                        <p:attrNameLst>
                                          <p:attrName>style.visibility</p:attrName>
                                        </p:attrNameLst>
                                      </p:cBhvr>
                                      <p:to>
                                        <p:strVal val="visible"/>
                                      </p:to>
                                    </p:set>
                                    <p:animEffect transition="in" filter="circle(out)">
                                      <p:cBhvr>
                                        <p:cTn id="72" dur="2000"/>
                                        <p:tgtEl>
                                          <p:spTgt spid="22580"/>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1" presetClass="exit" presetSubtype="0" fill="hold" nodeType="clickEffect">
                                  <p:stCondLst>
                                    <p:cond delay="0"/>
                                  </p:stCondLst>
                                  <p:iterate type="lt">
                                    <p:tmPct val="5000"/>
                                  </p:iterate>
                                  <p:childTnLst>
                                    <p:anim calcmode="lin" valueType="num">
                                      <p:cBhvr>
                                        <p:cTn id="76" dur="1000"/>
                                        <p:tgtEl>
                                          <p:spTgt spid="22580"/>
                                        </p:tgtEl>
                                        <p:attrNameLst>
                                          <p:attrName>ppt_w</p:attrName>
                                        </p:attrNameLst>
                                      </p:cBhvr>
                                      <p:tavLst>
                                        <p:tav tm="0">
                                          <p:val>
                                            <p:strVal val="ppt_w"/>
                                          </p:val>
                                        </p:tav>
                                        <p:tav tm="100000">
                                          <p:val>
                                            <p:fltVal val="0"/>
                                          </p:val>
                                        </p:tav>
                                      </p:tavLst>
                                    </p:anim>
                                    <p:anim calcmode="lin" valueType="num">
                                      <p:cBhvr>
                                        <p:cTn id="77" dur="1000"/>
                                        <p:tgtEl>
                                          <p:spTgt spid="22580"/>
                                        </p:tgtEl>
                                        <p:attrNameLst>
                                          <p:attrName>ppt_h</p:attrName>
                                        </p:attrNameLst>
                                      </p:cBhvr>
                                      <p:tavLst>
                                        <p:tav tm="0">
                                          <p:val>
                                            <p:strVal val="ppt_h"/>
                                          </p:val>
                                        </p:tav>
                                        <p:tav tm="100000">
                                          <p:val>
                                            <p:fltVal val="0"/>
                                          </p:val>
                                        </p:tav>
                                      </p:tavLst>
                                    </p:anim>
                                    <p:anim calcmode="lin" valueType="num">
                                      <p:cBhvr>
                                        <p:cTn id="78" dur="1000"/>
                                        <p:tgtEl>
                                          <p:spTgt spid="22580"/>
                                        </p:tgtEl>
                                        <p:attrNameLst>
                                          <p:attrName>style.rotation</p:attrName>
                                        </p:attrNameLst>
                                      </p:cBhvr>
                                      <p:tavLst>
                                        <p:tav tm="0">
                                          <p:val>
                                            <p:fltVal val="0"/>
                                          </p:val>
                                        </p:tav>
                                        <p:tav tm="100000">
                                          <p:val>
                                            <p:fltVal val="90"/>
                                          </p:val>
                                        </p:tav>
                                      </p:tavLst>
                                    </p:anim>
                                    <p:animEffect transition="out" filter="fade">
                                      <p:cBhvr>
                                        <p:cTn id="79" dur="1000"/>
                                        <p:tgtEl>
                                          <p:spTgt spid="22580"/>
                                        </p:tgtEl>
                                      </p:cBhvr>
                                    </p:animEffect>
                                    <p:set>
                                      <p:cBhvr>
                                        <p:cTn id="80" dur="1" fill="hold">
                                          <p:stCondLst>
                                            <p:cond delay="999"/>
                                          </p:stCondLst>
                                        </p:cTn>
                                        <p:tgtEl>
                                          <p:spTgt spid="22580"/>
                                        </p:tgtEl>
                                        <p:attrNameLst>
                                          <p:attrName>style.visibility</p:attrName>
                                        </p:attrNameLst>
                                      </p:cBhvr>
                                      <p:to>
                                        <p:strVal val="hidden"/>
                                      </p:to>
                                    </p:set>
                                  </p:childTnLst>
                                </p:cTn>
                              </p:par>
                              <p:par>
                                <p:cTn id="81" presetID="4" presetClass="entr" presetSubtype="16" fill="hold" nodeType="withEffect">
                                  <p:stCondLst>
                                    <p:cond delay="0"/>
                                  </p:stCondLst>
                                  <p:childTnLst>
                                    <p:set>
                                      <p:cBhvr>
                                        <p:cTn id="82" dur="1" fill="hold">
                                          <p:stCondLst>
                                            <p:cond delay="0"/>
                                          </p:stCondLst>
                                        </p:cTn>
                                        <p:tgtEl>
                                          <p:spTgt spid="22555"/>
                                        </p:tgtEl>
                                        <p:attrNameLst>
                                          <p:attrName>style.visibility</p:attrName>
                                        </p:attrNameLst>
                                      </p:cBhvr>
                                      <p:to>
                                        <p:strVal val="visible"/>
                                      </p:to>
                                    </p:set>
                                    <p:animEffect transition="in" filter="box(in)">
                                      <p:cBhvr>
                                        <p:cTn id="83" dur="500"/>
                                        <p:tgtEl>
                                          <p:spTgt spid="22555"/>
                                        </p:tgtEl>
                                      </p:cBhvr>
                                    </p:animEffect>
                                  </p:childTnLst>
                                </p:cTn>
                              </p:par>
                            </p:childTnLst>
                          </p:cTn>
                        </p:par>
                        <p:par>
                          <p:cTn id="84" fill="hold" nodeType="afterGroup">
                            <p:stCondLst>
                              <p:cond delay="1000"/>
                            </p:stCondLst>
                            <p:childTnLst>
                              <p:par>
                                <p:cTn id="85" presetID="4" presetClass="entr" presetSubtype="16" fill="hold" grpId="0" nodeType="afterEffect">
                                  <p:stCondLst>
                                    <p:cond delay="0"/>
                                  </p:stCondLst>
                                  <p:childTnLst>
                                    <p:set>
                                      <p:cBhvr>
                                        <p:cTn id="86" dur="1" fill="hold">
                                          <p:stCondLst>
                                            <p:cond delay="0"/>
                                          </p:stCondLst>
                                        </p:cTn>
                                        <p:tgtEl>
                                          <p:spTgt spid="22559"/>
                                        </p:tgtEl>
                                        <p:attrNameLst>
                                          <p:attrName>style.visibility</p:attrName>
                                        </p:attrNameLst>
                                      </p:cBhvr>
                                      <p:to>
                                        <p:strVal val="visible"/>
                                      </p:to>
                                    </p:set>
                                    <p:animEffect transition="in" filter="box(in)">
                                      <p:cBhvr>
                                        <p:cTn id="87" dur="500"/>
                                        <p:tgtEl>
                                          <p:spTgt spid="22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56" grpId="0"/>
      <p:bldP spid="22557" grpId="0" build="allAtOnce"/>
      <p:bldP spid="22558" grpId="0"/>
      <p:bldP spid="2255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L2"/>
          <p:cNvPicPr>
            <a:picLocks noChangeAspect="1" noChangeArrowheads="1" noCrop="1"/>
          </p:cNvPicPr>
          <p:nvPr/>
        </p:nvPicPr>
        <p:blipFill>
          <a:blip r:embed="rId3"/>
          <a:srcRect/>
          <a:stretch>
            <a:fillRect/>
          </a:stretch>
        </p:blipFill>
        <p:spPr bwMode="auto">
          <a:xfrm>
            <a:off x="0" y="838200"/>
            <a:ext cx="9144000" cy="152400"/>
          </a:xfrm>
          <a:prstGeom prst="rect">
            <a:avLst/>
          </a:prstGeom>
          <a:noFill/>
          <a:ln w="9525">
            <a:noFill/>
            <a:miter lim="800000"/>
            <a:headEnd/>
            <a:tailEnd/>
          </a:ln>
        </p:spPr>
      </p:pic>
      <p:pic>
        <p:nvPicPr>
          <p:cNvPr id="10243" name="Picture 7" descr="N3"/>
          <p:cNvPicPr>
            <a:picLocks noChangeAspect="1" noChangeArrowheads="1"/>
          </p:cNvPicPr>
          <p:nvPr/>
        </p:nvPicPr>
        <p:blipFill>
          <a:blip r:embed="rId4"/>
          <a:srcRect/>
          <a:stretch>
            <a:fillRect/>
          </a:stretch>
        </p:blipFill>
        <p:spPr bwMode="auto">
          <a:xfrm rot="-5400000">
            <a:off x="-472281" y="3901281"/>
            <a:ext cx="5791200" cy="122238"/>
          </a:xfrm>
          <a:prstGeom prst="rect">
            <a:avLst/>
          </a:prstGeom>
          <a:noFill/>
          <a:ln w="9525">
            <a:noFill/>
            <a:miter lim="800000"/>
            <a:headEnd/>
            <a:tailEnd/>
          </a:ln>
        </p:spPr>
      </p:pic>
      <p:pic>
        <p:nvPicPr>
          <p:cNvPr id="24601" name="Picture 25" descr="boy2"/>
          <p:cNvPicPr>
            <a:picLocks noChangeAspect="1" noChangeArrowheads="1"/>
          </p:cNvPicPr>
          <p:nvPr/>
        </p:nvPicPr>
        <p:blipFill>
          <a:blip r:embed="rId5"/>
          <a:srcRect/>
          <a:stretch>
            <a:fillRect/>
          </a:stretch>
        </p:blipFill>
        <p:spPr bwMode="auto">
          <a:xfrm>
            <a:off x="7715250" y="4876800"/>
            <a:ext cx="1428750" cy="1981200"/>
          </a:xfrm>
          <a:prstGeom prst="rect">
            <a:avLst/>
          </a:prstGeom>
          <a:noFill/>
          <a:ln w="9525">
            <a:noFill/>
            <a:miter lim="800000"/>
            <a:headEnd/>
            <a:tailEnd/>
          </a:ln>
        </p:spPr>
      </p:pic>
      <p:sp>
        <p:nvSpPr>
          <p:cNvPr id="24602" name="AutoShape 26"/>
          <p:cNvSpPr>
            <a:spLocks noChangeArrowheads="1"/>
          </p:cNvSpPr>
          <p:nvPr/>
        </p:nvSpPr>
        <p:spPr bwMode="auto">
          <a:xfrm>
            <a:off x="4267200" y="1447800"/>
            <a:ext cx="3352800" cy="2819400"/>
          </a:xfrm>
          <a:prstGeom prst="cloudCallout">
            <a:avLst>
              <a:gd name="adj1" fmla="val 74431"/>
              <a:gd name="adj2" fmla="val 80236"/>
            </a:avLst>
          </a:prstGeom>
          <a:solidFill>
            <a:srgbClr val="FF99CC"/>
          </a:solidFill>
          <a:ln w="9525">
            <a:solidFill>
              <a:schemeClr val="tx1"/>
            </a:solidFill>
            <a:round/>
            <a:headEnd/>
            <a:tailEnd/>
          </a:ln>
        </p:spPr>
        <p:txBody>
          <a:bodyPr/>
          <a:lstStyle/>
          <a:p>
            <a:pPr algn="ctr"/>
            <a:r>
              <a:rPr lang="en-US" sz="2800">
                <a:solidFill>
                  <a:srgbClr val="0000CC"/>
                </a:solidFill>
                <a:latin typeface="Arial" charset="0"/>
              </a:rPr>
              <a:t>Cá sống ở đâu ?</a:t>
            </a:r>
          </a:p>
        </p:txBody>
      </p:sp>
      <p:pic>
        <p:nvPicPr>
          <p:cNvPr id="24603" name="Picture 27" descr="zeichen10">
            <a:hlinkClick r:id="rId6" highlightClick="1"/>
            <a:hlinkHover r:id="" action="ppaction://noaction" highlightClick="1"/>
          </p:cNvPr>
          <p:cNvPicPr>
            <a:picLocks noChangeAspect="1" noChangeArrowheads="1" noCrop="1"/>
          </p:cNvPicPr>
          <p:nvPr/>
        </p:nvPicPr>
        <p:blipFill>
          <a:blip r:embed="rId7"/>
          <a:srcRect/>
          <a:stretch>
            <a:fillRect/>
          </a:stretch>
        </p:blipFill>
        <p:spPr bwMode="auto">
          <a:xfrm>
            <a:off x="5562600" y="3124200"/>
            <a:ext cx="685800" cy="671513"/>
          </a:xfrm>
          <a:prstGeom prst="rect">
            <a:avLst/>
          </a:prstGeom>
          <a:noFill/>
          <a:ln w="9525">
            <a:noFill/>
            <a:miter lim="800000"/>
            <a:headEnd/>
            <a:tailEnd/>
          </a:ln>
        </p:spPr>
      </p:pic>
      <p:sp>
        <p:nvSpPr>
          <p:cNvPr id="24608" name="AutoShape 32"/>
          <p:cNvSpPr>
            <a:spLocks noChangeArrowheads="1"/>
          </p:cNvSpPr>
          <p:nvPr/>
        </p:nvSpPr>
        <p:spPr bwMode="auto">
          <a:xfrm>
            <a:off x="3795713" y="6043613"/>
            <a:ext cx="3886200" cy="685800"/>
          </a:xfrm>
          <a:prstGeom prst="wedgeRoundRectCallout">
            <a:avLst>
              <a:gd name="adj1" fmla="val 28676"/>
              <a:gd name="adj2" fmla="val -145833"/>
              <a:gd name="adj3" fmla="val 16667"/>
            </a:avLst>
          </a:prstGeom>
          <a:solidFill>
            <a:srgbClr val="FFFF00"/>
          </a:solidFill>
          <a:ln w="9525">
            <a:solidFill>
              <a:schemeClr val="tx1"/>
            </a:solidFill>
            <a:miter lim="800000"/>
            <a:headEnd/>
            <a:tailEnd/>
          </a:ln>
        </p:spPr>
        <p:txBody>
          <a:bodyPr/>
          <a:lstStyle/>
          <a:p>
            <a:pPr algn="ctr"/>
            <a:r>
              <a:rPr lang="en-US" sz="2800">
                <a:solidFill>
                  <a:srgbClr val="000000"/>
                </a:solidFill>
                <a:latin typeface="Arial" charset="0"/>
              </a:rPr>
              <a:t>Cá sống dưới nước</a:t>
            </a:r>
          </a:p>
        </p:txBody>
      </p:sp>
      <p:sp>
        <p:nvSpPr>
          <p:cNvPr id="10248" name="Rectangle 39"/>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0249" name="Rectangle 40">
            <a:hlinkClick r:id="rId8"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10250" name="Rectangle 41">
            <a:hlinkClick r:id="rId9"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10251" name="Rectangle 42">
            <a:hlinkClick r:id="rId10"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0252" name="Rectangle 43">
            <a:hlinkClick r:id="rId11"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0253" name="Rectangle 44">
            <a:hlinkClick r:id="rId12"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10254" name="Rectangle 45">
            <a:hlinkClick r:id="rId13"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0255" name="Rectangle 46">
            <a:hlinkClick r:id="rId14"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0256" name="Rectangle 47">
            <a:hlinkClick r:id="rId15"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pic>
        <p:nvPicPr>
          <p:cNvPr id="24638" name="ca boi moi.mpeg">
            <a:hlinkClick r:id="" action="ppaction://media"/>
          </p:cNvPr>
          <p:cNvPicPr>
            <a:picLocks noGrp="1" noRot="1" noChangeAspect="1" noChangeArrowheads="1"/>
          </p:cNvPicPr>
          <p:nvPr>
            <p:ph idx="1"/>
            <a:videoFile r:link="rId1"/>
          </p:nvPr>
        </p:nvPicPr>
        <p:blipFill>
          <a:blip r:embed="rId16"/>
          <a:srcRect/>
          <a:stretch>
            <a:fillRect/>
          </a:stretch>
        </p:blipFill>
        <p:spPr>
          <a:xfrm>
            <a:off x="2571750" y="1066800"/>
            <a:ext cx="6477000" cy="4876800"/>
          </a:xfrm>
        </p:spPr>
      </p:pic>
      <p:sp>
        <p:nvSpPr>
          <p:cNvPr id="10258" name="WordArt 20"/>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4601"/>
                                        </p:tgtEl>
                                        <p:attrNameLst>
                                          <p:attrName>style.visibility</p:attrName>
                                        </p:attrNameLst>
                                      </p:cBhvr>
                                      <p:to>
                                        <p:strVal val="visible"/>
                                      </p:to>
                                    </p:set>
                                    <p:animEffect transition="in" filter="circle(out)">
                                      <p:cBhvr>
                                        <p:cTn id="7" dur="2000"/>
                                        <p:tgtEl>
                                          <p:spTgt spid="24601"/>
                                        </p:tgtEl>
                                      </p:cBhvr>
                                    </p:animEffect>
                                  </p:childTnLst>
                                </p:cTn>
                              </p:par>
                            </p:childTnLst>
                          </p:cTn>
                        </p:par>
                        <p:par>
                          <p:cTn id="8" fill="hold" nodeType="afterGroup">
                            <p:stCondLst>
                              <p:cond delay="2000"/>
                            </p:stCondLst>
                            <p:childTnLst>
                              <p:par>
                                <p:cTn id="9" presetID="4" presetClass="entr" presetSubtype="32" fill="hold" grpId="0" nodeType="afterEffect">
                                  <p:stCondLst>
                                    <p:cond delay="0"/>
                                  </p:stCondLst>
                                  <p:iterate type="lt">
                                    <p:tmPct val="0"/>
                                  </p:iterate>
                                  <p:childTnLst>
                                    <p:set>
                                      <p:cBhvr>
                                        <p:cTn id="10" dur="1" fill="hold">
                                          <p:stCondLst>
                                            <p:cond delay="0"/>
                                          </p:stCondLst>
                                        </p:cTn>
                                        <p:tgtEl>
                                          <p:spTgt spid="24602">
                                            <p:bg/>
                                          </p:spTgt>
                                        </p:tgtEl>
                                        <p:attrNameLst>
                                          <p:attrName>style.visibility</p:attrName>
                                        </p:attrNameLst>
                                      </p:cBhvr>
                                      <p:to>
                                        <p:strVal val="visible"/>
                                      </p:to>
                                    </p:set>
                                    <p:animEffect transition="in" filter="box(out)">
                                      <p:cBhvr>
                                        <p:cTn id="11" dur="500"/>
                                        <p:tgtEl>
                                          <p:spTgt spid="24602">
                                            <p:bg/>
                                          </p:spTgt>
                                        </p:tgtEl>
                                      </p:cBhvr>
                                    </p:animEffect>
                                  </p:childTnLst>
                                </p:cTn>
                              </p:par>
                              <p:par>
                                <p:cTn id="12" presetID="4" presetClass="entr" presetSubtype="32" fill="hold" grpId="0" nodeType="withEffect">
                                  <p:stCondLst>
                                    <p:cond delay="0"/>
                                  </p:stCondLst>
                                  <p:iterate type="lt">
                                    <p:tmPct val="0"/>
                                  </p:iterate>
                                  <p:childTnLst>
                                    <p:set>
                                      <p:cBhvr>
                                        <p:cTn id="13" dur="1" fill="hold">
                                          <p:stCondLst>
                                            <p:cond delay="0"/>
                                          </p:stCondLst>
                                        </p:cTn>
                                        <p:tgtEl>
                                          <p:spTgt spid="24602">
                                            <p:txEl>
                                              <p:pRg st="0" end="0"/>
                                            </p:txEl>
                                          </p:spTgt>
                                        </p:tgtEl>
                                        <p:attrNameLst>
                                          <p:attrName>style.visibility</p:attrName>
                                        </p:attrNameLst>
                                      </p:cBhvr>
                                      <p:to>
                                        <p:strVal val="visible"/>
                                      </p:to>
                                    </p:set>
                                    <p:animEffect transition="in" filter="box(out)">
                                      <p:cBhvr>
                                        <p:cTn id="14" dur="500"/>
                                        <p:tgtEl>
                                          <p:spTgt spid="24602">
                                            <p:txEl>
                                              <p:pRg st="0" end="0"/>
                                            </p:txEl>
                                          </p:spTgt>
                                        </p:tgtEl>
                                      </p:cBhvr>
                                    </p:animEffect>
                                  </p:childTnLst>
                                </p:cTn>
                              </p:par>
                              <p:par>
                                <p:cTn id="15" presetID="23" presetClass="entr" presetSubtype="16" fill="hold" nodeType="withEffect">
                                  <p:stCondLst>
                                    <p:cond delay="0"/>
                                  </p:stCondLst>
                                  <p:childTnLst>
                                    <p:set>
                                      <p:cBhvr>
                                        <p:cTn id="16" dur="1" fill="hold">
                                          <p:stCondLst>
                                            <p:cond delay="0"/>
                                          </p:stCondLst>
                                        </p:cTn>
                                        <p:tgtEl>
                                          <p:spTgt spid="24603"/>
                                        </p:tgtEl>
                                        <p:attrNameLst>
                                          <p:attrName>style.visibility</p:attrName>
                                        </p:attrNameLst>
                                      </p:cBhvr>
                                      <p:to>
                                        <p:strVal val="visible"/>
                                      </p:to>
                                    </p:set>
                                    <p:anim calcmode="lin" valueType="num">
                                      <p:cBhvr>
                                        <p:cTn id="17" dur="3000" fill="hold"/>
                                        <p:tgtEl>
                                          <p:spTgt spid="24603"/>
                                        </p:tgtEl>
                                        <p:attrNameLst>
                                          <p:attrName>ppt_w</p:attrName>
                                        </p:attrNameLst>
                                      </p:cBhvr>
                                      <p:tavLst>
                                        <p:tav tm="0">
                                          <p:val>
                                            <p:fltVal val="0"/>
                                          </p:val>
                                        </p:tav>
                                        <p:tav tm="100000">
                                          <p:val>
                                            <p:strVal val="#ppt_w"/>
                                          </p:val>
                                        </p:tav>
                                      </p:tavLst>
                                    </p:anim>
                                    <p:anim calcmode="lin" valueType="num">
                                      <p:cBhvr>
                                        <p:cTn id="18" dur="3000" fill="hold"/>
                                        <p:tgtEl>
                                          <p:spTgt spid="24603"/>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xit" presetSubtype="0" fill="hold" grpId="1" nodeType="clickEffect">
                                  <p:stCondLst>
                                    <p:cond delay="0"/>
                                  </p:stCondLst>
                                  <p:iterate type="lt">
                                    <p:tmPct val="5000"/>
                                  </p:iterate>
                                  <p:childTnLst>
                                    <p:anim calcmode="lin" valueType="num">
                                      <p:cBhvr>
                                        <p:cTn id="22" dur="1000"/>
                                        <p:tgtEl>
                                          <p:spTgt spid="24602">
                                            <p:txEl>
                                              <p:pRg st="0" end="0"/>
                                            </p:txEl>
                                          </p:spTgt>
                                        </p:tgtEl>
                                        <p:attrNameLst>
                                          <p:attrName>ppt_w</p:attrName>
                                        </p:attrNameLst>
                                      </p:cBhvr>
                                      <p:tavLst>
                                        <p:tav tm="0">
                                          <p:val>
                                            <p:strVal val="ppt_w"/>
                                          </p:val>
                                        </p:tav>
                                        <p:tav tm="100000">
                                          <p:val>
                                            <p:fltVal val="0"/>
                                          </p:val>
                                        </p:tav>
                                      </p:tavLst>
                                    </p:anim>
                                    <p:anim calcmode="lin" valueType="num">
                                      <p:cBhvr>
                                        <p:cTn id="23" dur="1000"/>
                                        <p:tgtEl>
                                          <p:spTgt spid="24602">
                                            <p:txEl>
                                              <p:pRg st="0" end="0"/>
                                            </p:txEl>
                                          </p:spTgt>
                                        </p:tgtEl>
                                        <p:attrNameLst>
                                          <p:attrName>ppt_h</p:attrName>
                                        </p:attrNameLst>
                                      </p:cBhvr>
                                      <p:tavLst>
                                        <p:tav tm="0">
                                          <p:val>
                                            <p:strVal val="ppt_h"/>
                                          </p:val>
                                        </p:tav>
                                        <p:tav tm="100000">
                                          <p:val>
                                            <p:fltVal val="0"/>
                                          </p:val>
                                        </p:tav>
                                      </p:tavLst>
                                    </p:anim>
                                    <p:anim calcmode="lin" valueType="num">
                                      <p:cBhvr>
                                        <p:cTn id="24" dur="1000"/>
                                        <p:tgtEl>
                                          <p:spTgt spid="24602">
                                            <p:txEl>
                                              <p:pRg st="0" end="0"/>
                                            </p:txEl>
                                          </p:spTgt>
                                        </p:tgtEl>
                                        <p:attrNameLst>
                                          <p:attrName>style.rotation</p:attrName>
                                        </p:attrNameLst>
                                      </p:cBhvr>
                                      <p:tavLst>
                                        <p:tav tm="0">
                                          <p:val>
                                            <p:fltVal val="0"/>
                                          </p:val>
                                        </p:tav>
                                        <p:tav tm="100000">
                                          <p:val>
                                            <p:fltVal val="90"/>
                                          </p:val>
                                        </p:tav>
                                      </p:tavLst>
                                    </p:anim>
                                    <p:animEffect transition="out" filter="fade">
                                      <p:cBhvr>
                                        <p:cTn id="25" dur="1000"/>
                                        <p:tgtEl>
                                          <p:spTgt spid="24602">
                                            <p:txEl>
                                              <p:pRg st="0" end="0"/>
                                            </p:txEl>
                                          </p:spTgt>
                                        </p:tgtEl>
                                      </p:cBhvr>
                                    </p:animEffect>
                                    <p:set>
                                      <p:cBhvr>
                                        <p:cTn id="26" dur="1" fill="hold">
                                          <p:stCondLst>
                                            <p:cond delay="999"/>
                                          </p:stCondLst>
                                        </p:cTn>
                                        <p:tgtEl>
                                          <p:spTgt spid="24602">
                                            <p:txEl>
                                              <p:pRg st="0" end="0"/>
                                            </p:txEl>
                                          </p:spTgt>
                                        </p:tgtEl>
                                        <p:attrNameLst>
                                          <p:attrName>style.visibility</p:attrName>
                                        </p:attrNameLst>
                                      </p:cBhvr>
                                      <p:to>
                                        <p:strVal val="hidden"/>
                                      </p:to>
                                    </p:set>
                                  </p:childTnLst>
                                </p:cTn>
                              </p:par>
                              <p:par>
                                <p:cTn id="27" presetID="31" presetClass="exit" presetSubtype="0" fill="hold" grpId="1" nodeType="withEffect">
                                  <p:stCondLst>
                                    <p:cond delay="0"/>
                                  </p:stCondLst>
                                  <p:iterate type="lt">
                                    <p:tmPct val="5000"/>
                                  </p:iterate>
                                  <p:childTnLst>
                                    <p:anim calcmode="lin" valueType="num">
                                      <p:cBhvr>
                                        <p:cTn id="28" dur="1000"/>
                                        <p:tgtEl>
                                          <p:spTgt spid="24602">
                                            <p:bg/>
                                          </p:spTgt>
                                        </p:tgtEl>
                                        <p:attrNameLst>
                                          <p:attrName>ppt_w</p:attrName>
                                        </p:attrNameLst>
                                      </p:cBhvr>
                                      <p:tavLst>
                                        <p:tav tm="0">
                                          <p:val>
                                            <p:strVal val="ppt_w"/>
                                          </p:val>
                                        </p:tav>
                                        <p:tav tm="100000">
                                          <p:val>
                                            <p:fltVal val="0"/>
                                          </p:val>
                                        </p:tav>
                                      </p:tavLst>
                                    </p:anim>
                                    <p:anim calcmode="lin" valueType="num">
                                      <p:cBhvr>
                                        <p:cTn id="29" dur="1000"/>
                                        <p:tgtEl>
                                          <p:spTgt spid="24602">
                                            <p:bg/>
                                          </p:spTgt>
                                        </p:tgtEl>
                                        <p:attrNameLst>
                                          <p:attrName>ppt_h</p:attrName>
                                        </p:attrNameLst>
                                      </p:cBhvr>
                                      <p:tavLst>
                                        <p:tav tm="0">
                                          <p:val>
                                            <p:strVal val="ppt_h"/>
                                          </p:val>
                                        </p:tav>
                                        <p:tav tm="100000">
                                          <p:val>
                                            <p:fltVal val="0"/>
                                          </p:val>
                                        </p:tav>
                                      </p:tavLst>
                                    </p:anim>
                                    <p:anim calcmode="lin" valueType="num">
                                      <p:cBhvr>
                                        <p:cTn id="30" dur="1000"/>
                                        <p:tgtEl>
                                          <p:spTgt spid="24602">
                                            <p:bg/>
                                          </p:spTgt>
                                        </p:tgtEl>
                                        <p:attrNameLst>
                                          <p:attrName>style.rotation</p:attrName>
                                        </p:attrNameLst>
                                      </p:cBhvr>
                                      <p:tavLst>
                                        <p:tav tm="0">
                                          <p:val>
                                            <p:fltVal val="0"/>
                                          </p:val>
                                        </p:tav>
                                        <p:tav tm="100000">
                                          <p:val>
                                            <p:fltVal val="90"/>
                                          </p:val>
                                        </p:tav>
                                      </p:tavLst>
                                    </p:anim>
                                    <p:animEffect transition="out" filter="fade">
                                      <p:cBhvr>
                                        <p:cTn id="31" dur="1000"/>
                                        <p:tgtEl>
                                          <p:spTgt spid="24602">
                                            <p:bg/>
                                          </p:spTgt>
                                        </p:tgtEl>
                                      </p:cBhvr>
                                    </p:animEffect>
                                    <p:set>
                                      <p:cBhvr>
                                        <p:cTn id="32" dur="1" fill="hold">
                                          <p:stCondLst>
                                            <p:cond delay="999"/>
                                          </p:stCondLst>
                                        </p:cTn>
                                        <p:tgtEl>
                                          <p:spTgt spid="24602">
                                            <p:bg/>
                                          </p:spTgt>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24601"/>
                                        </p:tgtEl>
                                        <p:attrNameLst>
                                          <p:attrName>ppt_x</p:attrName>
                                        </p:attrNameLst>
                                      </p:cBhvr>
                                      <p:tavLst>
                                        <p:tav tm="0">
                                          <p:val>
                                            <p:strVal val="ppt_x"/>
                                          </p:val>
                                        </p:tav>
                                        <p:tav tm="100000">
                                          <p:val>
                                            <p:strVal val="ppt_x"/>
                                          </p:val>
                                        </p:tav>
                                      </p:tavLst>
                                    </p:anim>
                                    <p:anim calcmode="lin" valueType="num">
                                      <p:cBhvr additive="base">
                                        <p:cTn id="35" dur="500"/>
                                        <p:tgtEl>
                                          <p:spTgt spid="24601"/>
                                        </p:tgtEl>
                                        <p:attrNameLst>
                                          <p:attrName>ppt_y</p:attrName>
                                        </p:attrNameLst>
                                      </p:cBhvr>
                                      <p:tavLst>
                                        <p:tav tm="0">
                                          <p:val>
                                            <p:strVal val="ppt_y"/>
                                          </p:val>
                                        </p:tav>
                                        <p:tav tm="100000">
                                          <p:val>
                                            <p:strVal val="1+ppt_h/2"/>
                                          </p:val>
                                        </p:tav>
                                      </p:tavLst>
                                    </p:anim>
                                    <p:set>
                                      <p:cBhvr>
                                        <p:cTn id="36" dur="1" fill="hold">
                                          <p:stCondLst>
                                            <p:cond delay="499"/>
                                          </p:stCondLst>
                                        </p:cTn>
                                        <p:tgtEl>
                                          <p:spTgt spid="24601"/>
                                        </p:tgtEl>
                                        <p:attrNameLst>
                                          <p:attrName>style.visibility</p:attrName>
                                        </p:attrNameLst>
                                      </p:cBhvr>
                                      <p:to>
                                        <p:strVal val="hidden"/>
                                      </p:to>
                                    </p:set>
                                  </p:childTnLst>
                                </p:cTn>
                              </p:par>
                              <p:par>
                                <p:cTn id="37" presetID="4" presetClass="exit" presetSubtype="16" fill="hold" nodeType="withEffect">
                                  <p:stCondLst>
                                    <p:cond delay="0"/>
                                  </p:stCondLst>
                                  <p:childTnLst>
                                    <p:animEffect transition="out" filter="box(in)">
                                      <p:cBhvr>
                                        <p:cTn id="38" dur="500"/>
                                        <p:tgtEl>
                                          <p:spTgt spid="24603"/>
                                        </p:tgtEl>
                                      </p:cBhvr>
                                    </p:animEffect>
                                    <p:set>
                                      <p:cBhvr>
                                        <p:cTn id="39" dur="1" fill="hold">
                                          <p:stCondLst>
                                            <p:cond delay="499"/>
                                          </p:stCondLst>
                                        </p:cTn>
                                        <p:tgtEl>
                                          <p:spTgt spid="24603"/>
                                        </p:tgtEl>
                                        <p:attrNameLst>
                                          <p:attrName>style.visibility</p:attrName>
                                        </p:attrNameLst>
                                      </p:cBhvr>
                                      <p:to>
                                        <p:strVal val="hidden"/>
                                      </p:to>
                                    </p:set>
                                  </p:childTnLst>
                                </p:cTn>
                              </p:par>
                              <p:par>
                                <p:cTn id="40" presetID="6" presetClass="entr" presetSubtype="32" fill="hold" nodeType="withEffect">
                                  <p:stCondLst>
                                    <p:cond delay="0"/>
                                  </p:stCondLst>
                                  <p:childTnLst>
                                    <p:set>
                                      <p:cBhvr>
                                        <p:cTn id="41" dur="1" fill="hold">
                                          <p:stCondLst>
                                            <p:cond delay="0"/>
                                          </p:stCondLst>
                                        </p:cTn>
                                        <p:tgtEl>
                                          <p:spTgt spid="24638"/>
                                        </p:tgtEl>
                                        <p:attrNameLst>
                                          <p:attrName>style.visibility</p:attrName>
                                        </p:attrNameLst>
                                      </p:cBhvr>
                                      <p:to>
                                        <p:strVal val="visible"/>
                                      </p:to>
                                    </p:set>
                                    <p:animEffect transition="in" filter="circle(out)">
                                      <p:cBhvr>
                                        <p:cTn id="42" dur="2000"/>
                                        <p:tgtEl>
                                          <p:spTgt spid="24638"/>
                                        </p:tgtEl>
                                      </p:cBhvr>
                                    </p:animEffect>
                                  </p:childTnLst>
                                </p:cTn>
                              </p:par>
                              <p:par>
                                <p:cTn id="43" presetID="2" presetClass="mediacall" presetSubtype="0" fill="hold" nodeType="withEffect">
                                  <p:stCondLst>
                                    <p:cond delay="0"/>
                                  </p:stCondLst>
                                  <p:childTnLst>
                                    <p:cmd type="call" cmd="togglePause">
                                      <p:cBhvr>
                                        <p:cTn id="44" dur="1" fill="hold"/>
                                        <p:tgtEl>
                                          <p:spTgt spid="24638"/>
                                        </p:tgtEl>
                                      </p:cBhvr>
                                    </p:cmd>
                                  </p:childTnLst>
                                </p:cTn>
                              </p:par>
                              <p:par>
                                <p:cTn id="45" presetID="4" presetClass="entr" presetSubtype="32" fill="hold" nodeType="withEffect">
                                  <p:stCondLst>
                                    <p:cond delay="0"/>
                                  </p:stCondLst>
                                  <p:childTnLst>
                                    <p:set>
                                      <p:cBhvr>
                                        <p:cTn id="46" dur="1" fill="hold">
                                          <p:stCondLst>
                                            <p:cond delay="0"/>
                                          </p:stCondLst>
                                        </p:cTn>
                                        <p:tgtEl>
                                          <p:spTgt spid="24608"/>
                                        </p:tgtEl>
                                        <p:attrNameLst>
                                          <p:attrName>style.visibility</p:attrName>
                                        </p:attrNameLst>
                                      </p:cBhvr>
                                      <p:to>
                                        <p:strVal val="visible"/>
                                      </p:to>
                                    </p:set>
                                    <p:animEffect transition="in" filter="box(out)">
                                      <p:cBhvr>
                                        <p:cTn id="47" dur="500"/>
                                        <p:tgtEl>
                                          <p:spTgt spid="24608"/>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p:cTn id="48" fill="hold" display="0">
                  <p:stCondLst>
                    <p:cond delay="indefinite"/>
                  </p:stCondLst>
                  <p:endCondLst>
                    <p:cond evt="onNext" delay="0">
                      <p:tgtEl>
                        <p:sldTgt/>
                      </p:tgtEl>
                    </p:cond>
                    <p:cond evt="onPrev" delay="0">
                      <p:tgtEl>
                        <p:sldTgt/>
                      </p:tgtEl>
                    </p:cond>
                  </p:endCondLst>
                </p:cTn>
                <p:tgtEl>
                  <p:spTgt spid="24638"/>
                </p:tgtEl>
              </p:cMediaNode>
            </p:video>
          </p:childTnLst>
        </p:cTn>
      </p:par>
    </p:tnLst>
    <p:bldLst>
      <p:bldP spid="24602" grpId="0" build="allAtOnce" animBg="1"/>
      <p:bldP spid="24602" grpId="1" build="allAtOnce"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L2"/>
          <p:cNvPicPr>
            <a:picLocks noChangeAspect="1" noChangeArrowheads="1" noCrop="1"/>
          </p:cNvPicPr>
          <p:nvPr/>
        </p:nvPicPr>
        <p:blipFill>
          <a:blip r:embed="rId2"/>
          <a:srcRect/>
          <a:stretch>
            <a:fillRect/>
          </a:stretch>
        </p:blipFill>
        <p:spPr bwMode="auto">
          <a:xfrm>
            <a:off x="0" y="938213"/>
            <a:ext cx="9144000" cy="152400"/>
          </a:xfrm>
          <a:prstGeom prst="rect">
            <a:avLst/>
          </a:prstGeom>
          <a:noFill/>
          <a:ln w="9525">
            <a:noFill/>
            <a:miter lim="800000"/>
            <a:headEnd/>
            <a:tailEnd/>
          </a:ln>
        </p:spPr>
      </p:pic>
      <p:pic>
        <p:nvPicPr>
          <p:cNvPr id="11267" name="Picture 7" descr="N3"/>
          <p:cNvPicPr>
            <a:picLocks noChangeAspect="1" noChangeArrowheads="1"/>
          </p:cNvPicPr>
          <p:nvPr/>
        </p:nvPicPr>
        <p:blipFill>
          <a:blip r:embed="rId3"/>
          <a:srcRect/>
          <a:stretch>
            <a:fillRect/>
          </a:stretch>
        </p:blipFill>
        <p:spPr bwMode="auto">
          <a:xfrm rot="-5400000">
            <a:off x="-472281" y="3901281"/>
            <a:ext cx="5791200" cy="122238"/>
          </a:xfrm>
          <a:prstGeom prst="rect">
            <a:avLst/>
          </a:prstGeom>
          <a:noFill/>
          <a:ln w="9525">
            <a:noFill/>
            <a:miter lim="800000"/>
            <a:headEnd/>
            <a:tailEnd/>
          </a:ln>
        </p:spPr>
      </p:pic>
      <p:pic>
        <p:nvPicPr>
          <p:cNvPr id="27660" name="Picture 12" descr="boy2"/>
          <p:cNvPicPr>
            <a:picLocks noChangeAspect="1" noChangeArrowheads="1"/>
          </p:cNvPicPr>
          <p:nvPr/>
        </p:nvPicPr>
        <p:blipFill>
          <a:blip r:embed="rId4"/>
          <a:srcRect/>
          <a:stretch>
            <a:fillRect/>
          </a:stretch>
        </p:blipFill>
        <p:spPr bwMode="auto">
          <a:xfrm>
            <a:off x="7715250" y="4876800"/>
            <a:ext cx="1428750" cy="1981200"/>
          </a:xfrm>
          <a:prstGeom prst="rect">
            <a:avLst/>
          </a:prstGeom>
          <a:noFill/>
          <a:ln w="9525">
            <a:noFill/>
            <a:miter lim="800000"/>
            <a:headEnd/>
            <a:tailEnd/>
          </a:ln>
        </p:spPr>
      </p:pic>
      <p:sp>
        <p:nvSpPr>
          <p:cNvPr id="27661" name="AutoShape 13"/>
          <p:cNvSpPr>
            <a:spLocks noChangeArrowheads="1"/>
          </p:cNvSpPr>
          <p:nvPr/>
        </p:nvSpPr>
        <p:spPr bwMode="auto">
          <a:xfrm>
            <a:off x="2819400" y="1447800"/>
            <a:ext cx="5715000" cy="3124200"/>
          </a:xfrm>
          <a:prstGeom prst="cloudCallout">
            <a:avLst>
              <a:gd name="adj1" fmla="val 48333"/>
              <a:gd name="adj2" fmla="val 67532"/>
            </a:avLst>
          </a:prstGeom>
          <a:solidFill>
            <a:srgbClr val="009900"/>
          </a:solidFill>
          <a:ln w="9525">
            <a:solidFill>
              <a:schemeClr val="tx1"/>
            </a:solidFill>
            <a:round/>
            <a:headEnd/>
            <a:tailEnd/>
          </a:ln>
          <a:effectLst/>
        </p:spPr>
        <p:txBody>
          <a:bodyPr/>
          <a:lstStyle/>
          <a:p>
            <a:pPr algn="ctr">
              <a:defRPr/>
            </a:pPr>
            <a:r>
              <a:rPr lang="en-US" sz="2800">
                <a:solidFill>
                  <a:srgbClr val="0000CC"/>
                </a:solidFill>
                <a:latin typeface="Arial"/>
              </a:rPr>
              <a:t> </a:t>
            </a:r>
            <a:r>
              <a:rPr lang="en-US" sz="2800">
                <a:solidFill>
                  <a:schemeClr val="tx2"/>
                </a:solidFill>
                <a:effectLst>
                  <a:outerShdw blurRad="38100" dist="38100" dir="2700000" algn="tl">
                    <a:srgbClr val="000000"/>
                  </a:outerShdw>
                </a:effectLst>
                <a:latin typeface="Arial"/>
              </a:rPr>
              <a:t>Cơ thể các loài cá có gì gi</a:t>
            </a:r>
            <a:r>
              <a:rPr lang="en-US" sz="2800">
                <a:effectLst>
                  <a:outerShdw blurRad="38100" dist="38100" dir="2700000" algn="tl">
                    <a:srgbClr val="000000"/>
                  </a:outerShdw>
                </a:effectLst>
                <a:latin typeface="Arial"/>
              </a:rPr>
              <a:t>ống nhau</a:t>
            </a:r>
            <a:r>
              <a:rPr lang="en-US" sz="2800">
                <a:solidFill>
                  <a:schemeClr val="tx2"/>
                </a:solidFill>
                <a:effectLst>
                  <a:outerShdw blurRad="38100" dist="38100" dir="2700000" algn="tl">
                    <a:srgbClr val="000000"/>
                  </a:outerShdw>
                </a:effectLst>
                <a:latin typeface="Arial"/>
              </a:rPr>
              <a:t>?</a:t>
            </a:r>
          </a:p>
        </p:txBody>
      </p:sp>
      <p:pic>
        <p:nvPicPr>
          <p:cNvPr id="27662" name="Picture 14" descr="zeichen10">
            <a:hlinkClick r:id="rId5" highlightClick="1"/>
            <a:hlinkHover r:id="" action="ppaction://noaction" highlightClick="1"/>
          </p:cNvPr>
          <p:cNvPicPr>
            <a:picLocks noChangeAspect="1" noChangeArrowheads="1" noCrop="1"/>
          </p:cNvPicPr>
          <p:nvPr/>
        </p:nvPicPr>
        <p:blipFill>
          <a:blip r:embed="rId6"/>
          <a:srcRect/>
          <a:stretch>
            <a:fillRect/>
          </a:stretch>
        </p:blipFill>
        <p:spPr bwMode="auto">
          <a:xfrm>
            <a:off x="8077200" y="4205288"/>
            <a:ext cx="685800" cy="671512"/>
          </a:xfrm>
          <a:prstGeom prst="rect">
            <a:avLst/>
          </a:prstGeom>
          <a:noFill/>
          <a:ln w="9525">
            <a:noFill/>
            <a:miter lim="800000"/>
            <a:headEnd/>
            <a:tailEnd/>
          </a:ln>
        </p:spPr>
      </p:pic>
      <p:grpSp>
        <p:nvGrpSpPr>
          <p:cNvPr id="2" name="Group 57"/>
          <p:cNvGrpSpPr>
            <a:grpSpLocks/>
          </p:cNvGrpSpPr>
          <p:nvPr/>
        </p:nvGrpSpPr>
        <p:grpSpPr bwMode="auto">
          <a:xfrm>
            <a:off x="2578100" y="1600200"/>
            <a:ext cx="6553200" cy="5272088"/>
            <a:chOff x="1624" y="1008"/>
            <a:chExt cx="4128" cy="3321"/>
          </a:xfrm>
        </p:grpSpPr>
        <p:pic>
          <p:nvPicPr>
            <p:cNvPr id="11302" name="Picture 19" descr="ẢNH7"/>
            <p:cNvPicPr>
              <a:picLocks noChangeAspect="1" noChangeArrowheads="1"/>
            </p:cNvPicPr>
            <p:nvPr/>
          </p:nvPicPr>
          <p:blipFill>
            <a:blip r:embed="rId7"/>
            <a:srcRect b="19354"/>
            <a:stretch>
              <a:fillRect/>
            </a:stretch>
          </p:blipFill>
          <p:spPr bwMode="auto">
            <a:xfrm>
              <a:off x="3652" y="1008"/>
              <a:ext cx="2100" cy="1440"/>
            </a:xfrm>
            <a:prstGeom prst="rect">
              <a:avLst/>
            </a:prstGeom>
            <a:noFill/>
            <a:ln w="9525">
              <a:noFill/>
              <a:miter lim="800000"/>
              <a:headEnd/>
              <a:tailEnd/>
            </a:ln>
          </p:spPr>
        </p:pic>
        <p:pic>
          <p:nvPicPr>
            <p:cNvPr id="11303" name="Picture 20" descr="ẢNH 9"/>
            <p:cNvPicPr>
              <a:picLocks noChangeAspect="1" noChangeArrowheads="1"/>
            </p:cNvPicPr>
            <p:nvPr/>
          </p:nvPicPr>
          <p:blipFill>
            <a:blip r:embed="rId8"/>
            <a:srcRect/>
            <a:stretch>
              <a:fillRect/>
            </a:stretch>
          </p:blipFill>
          <p:spPr bwMode="auto">
            <a:xfrm>
              <a:off x="1624" y="1008"/>
              <a:ext cx="1928" cy="1440"/>
            </a:xfrm>
            <a:prstGeom prst="rect">
              <a:avLst/>
            </a:prstGeom>
            <a:noFill/>
            <a:ln w="9525">
              <a:noFill/>
              <a:miter lim="800000"/>
              <a:headEnd/>
              <a:tailEnd/>
            </a:ln>
          </p:spPr>
        </p:pic>
        <p:pic>
          <p:nvPicPr>
            <p:cNvPr id="11304" name="Picture 21" descr="ẢNH 18"/>
            <p:cNvPicPr>
              <a:picLocks noChangeAspect="1" noChangeArrowheads="1"/>
            </p:cNvPicPr>
            <p:nvPr/>
          </p:nvPicPr>
          <p:blipFill>
            <a:blip r:embed="rId9"/>
            <a:srcRect t="13889" b="11111"/>
            <a:stretch>
              <a:fillRect/>
            </a:stretch>
          </p:blipFill>
          <p:spPr bwMode="auto">
            <a:xfrm>
              <a:off x="3640" y="2592"/>
              <a:ext cx="2112" cy="1728"/>
            </a:xfrm>
            <a:prstGeom prst="rect">
              <a:avLst/>
            </a:prstGeom>
            <a:noFill/>
            <a:ln w="9525">
              <a:noFill/>
              <a:miter lim="800000"/>
              <a:headEnd/>
              <a:tailEnd/>
            </a:ln>
          </p:spPr>
        </p:pic>
        <p:pic>
          <p:nvPicPr>
            <p:cNvPr id="11305" name="Picture 22" descr="Scan10010"/>
            <p:cNvPicPr>
              <a:picLocks noChangeAspect="1" noChangeArrowheads="1"/>
            </p:cNvPicPr>
            <p:nvPr/>
          </p:nvPicPr>
          <p:blipFill>
            <a:blip r:embed="rId10"/>
            <a:srcRect b="10532"/>
            <a:stretch>
              <a:fillRect/>
            </a:stretch>
          </p:blipFill>
          <p:spPr bwMode="auto">
            <a:xfrm>
              <a:off x="1624" y="2592"/>
              <a:ext cx="1919" cy="1737"/>
            </a:xfrm>
            <a:prstGeom prst="rect">
              <a:avLst/>
            </a:prstGeom>
            <a:noFill/>
            <a:ln w="9525">
              <a:noFill/>
              <a:miter lim="800000"/>
              <a:headEnd/>
              <a:tailEnd/>
            </a:ln>
          </p:spPr>
        </p:pic>
      </p:grpSp>
      <p:grpSp>
        <p:nvGrpSpPr>
          <p:cNvPr id="3" name="Group 23"/>
          <p:cNvGrpSpPr>
            <a:grpSpLocks/>
          </p:cNvGrpSpPr>
          <p:nvPr/>
        </p:nvGrpSpPr>
        <p:grpSpPr bwMode="auto">
          <a:xfrm>
            <a:off x="2514600" y="1676400"/>
            <a:ext cx="4572000" cy="4343400"/>
            <a:chOff x="336" y="1104"/>
            <a:chExt cx="3504" cy="2688"/>
          </a:xfrm>
        </p:grpSpPr>
        <p:sp>
          <p:nvSpPr>
            <p:cNvPr id="11298" name="Oval 24"/>
            <p:cNvSpPr>
              <a:spLocks noChangeArrowheads="1"/>
            </p:cNvSpPr>
            <p:nvPr/>
          </p:nvSpPr>
          <p:spPr bwMode="auto">
            <a:xfrm>
              <a:off x="384" y="1104"/>
              <a:ext cx="795" cy="768"/>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299" name="Oval 25"/>
            <p:cNvSpPr>
              <a:spLocks noChangeArrowheads="1"/>
            </p:cNvSpPr>
            <p:nvPr/>
          </p:nvSpPr>
          <p:spPr bwMode="auto">
            <a:xfrm>
              <a:off x="2928" y="1488"/>
              <a:ext cx="795" cy="768"/>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300" name="Oval 26"/>
            <p:cNvSpPr>
              <a:spLocks noChangeArrowheads="1"/>
            </p:cNvSpPr>
            <p:nvPr/>
          </p:nvSpPr>
          <p:spPr bwMode="auto">
            <a:xfrm>
              <a:off x="336" y="2544"/>
              <a:ext cx="912" cy="768"/>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301" name="Oval 27"/>
            <p:cNvSpPr>
              <a:spLocks noChangeArrowheads="1"/>
            </p:cNvSpPr>
            <p:nvPr/>
          </p:nvSpPr>
          <p:spPr bwMode="auto">
            <a:xfrm>
              <a:off x="2928" y="3024"/>
              <a:ext cx="912" cy="768"/>
            </a:xfrm>
            <a:prstGeom prst="ellipse">
              <a:avLst/>
            </a:prstGeom>
            <a:noFill/>
            <a:ln w="38100">
              <a:solidFill>
                <a:srgbClr val="FF3300"/>
              </a:solidFill>
              <a:round/>
              <a:headEnd/>
              <a:tailEnd/>
            </a:ln>
          </p:spPr>
          <p:txBody>
            <a:bodyPr wrap="none" anchor="ctr"/>
            <a:lstStyle/>
            <a:p>
              <a:endParaRPr lang="en-US" sz="2800" b="0">
                <a:latin typeface="Arial" charset="0"/>
              </a:endParaRPr>
            </a:p>
          </p:txBody>
        </p:sp>
      </p:grpSp>
      <p:grpSp>
        <p:nvGrpSpPr>
          <p:cNvPr id="4" name="Group 28"/>
          <p:cNvGrpSpPr>
            <a:grpSpLocks/>
          </p:cNvGrpSpPr>
          <p:nvPr/>
        </p:nvGrpSpPr>
        <p:grpSpPr bwMode="auto">
          <a:xfrm>
            <a:off x="3629025" y="1447800"/>
            <a:ext cx="4905375" cy="5133975"/>
            <a:chOff x="1200" y="720"/>
            <a:chExt cx="4050" cy="3456"/>
          </a:xfrm>
        </p:grpSpPr>
        <p:sp>
          <p:nvSpPr>
            <p:cNvPr id="11294" name="Oval 29"/>
            <p:cNvSpPr>
              <a:spLocks noChangeArrowheads="1"/>
            </p:cNvSpPr>
            <p:nvPr/>
          </p:nvSpPr>
          <p:spPr bwMode="auto">
            <a:xfrm>
              <a:off x="1200" y="960"/>
              <a:ext cx="960" cy="1296"/>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295" name="Oval 30"/>
            <p:cNvSpPr>
              <a:spLocks noChangeArrowheads="1"/>
            </p:cNvSpPr>
            <p:nvPr/>
          </p:nvSpPr>
          <p:spPr bwMode="auto">
            <a:xfrm>
              <a:off x="1392" y="2688"/>
              <a:ext cx="1392" cy="1200"/>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296" name="Oval 31"/>
            <p:cNvSpPr>
              <a:spLocks noChangeArrowheads="1"/>
            </p:cNvSpPr>
            <p:nvPr/>
          </p:nvSpPr>
          <p:spPr bwMode="auto">
            <a:xfrm>
              <a:off x="3888" y="2448"/>
              <a:ext cx="1362" cy="1728"/>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297" name="Oval 32"/>
            <p:cNvSpPr>
              <a:spLocks noChangeArrowheads="1"/>
            </p:cNvSpPr>
            <p:nvPr/>
          </p:nvSpPr>
          <p:spPr bwMode="auto">
            <a:xfrm>
              <a:off x="3696" y="720"/>
              <a:ext cx="1362" cy="1728"/>
            </a:xfrm>
            <a:prstGeom prst="ellipse">
              <a:avLst/>
            </a:prstGeom>
            <a:noFill/>
            <a:ln w="38100">
              <a:solidFill>
                <a:srgbClr val="FF3300"/>
              </a:solidFill>
              <a:round/>
              <a:headEnd/>
              <a:tailEnd/>
            </a:ln>
          </p:spPr>
          <p:txBody>
            <a:bodyPr wrap="none" anchor="ctr"/>
            <a:lstStyle/>
            <a:p>
              <a:endParaRPr lang="en-US" sz="2800" b="0">
                <a:latin typeface="Arial" charset="0"/>
              </a:endParaRPr>
            </a:p>
          </p:txBody>
        </p:sp>
      </p:grpSp>
      <p:sp>
        <p:nvSpPr>
          <p:cNvPr id="27681" name="AutoShape 33"/>
          <p:cNvSpPr>
            <a:spLocks noChangeArrowheads="1"/>
          </p:cNvSpPr>
          <p:nvPr/>
        </p:nvSpPr>
        <p:spPr bwMode="auto">
          <a:xfrm>
            <a:off x="3886200" y="3657600"/>
            <a:ext cx="3595688" cy="442913"/>
          </a:xfrm>
          <a:prstGeom prst="flowChartAlternateProcess">
            <a:avLst/>
          </a:prstGeom>
          <a:solidFill>
            <a:srgbClr val="00FF00"/>
          </a:solidFill>
          <a:ln w="9525">
            <a:noFill/>
            <a:miter lim="800000"/>
            <a:headEnd/>
            <a:tailEnd/>
          </a:ln>
        </p:spPr>
        <p:txBody>
          <a:bodyPr>
            <a:spAutoFit/>
          </a:bodyPr>
          <a:lstStyle/>
          <a:p>
            <a:pPr eaLnBrk="1" hangingPunct="1">
              <a:spcBef>
                <a:spcPct val="50000"/>
              </a:spcBef>
            </a:pPr>
            <a:r>
              <a:rPr lang="en-US" sz="2000">
                <a:solidFill>
                  <a:srgbClr val="0000CC"/>
                </a:solidFill>
                <a:latin typeface="Arial" charset="0"/>
              </a:rPr>
              <a:t>Cơ thể của chúng đều có:</a:t>
            </a:r>
          </a:p>
        </p:txBody>
      </p:sp>
      <p:grpSp>
        <p:nvGrpSpPr>
          <p:cNvPr id="5" name="Group 34"/>
          <p:cNvGrpSpPr>
            <a:grpSpLocks/>
          </p:cNvGrpSpPr>
          <p:nvPr/>
        </p:nvGrpSpPr>
        <p:grpSpPr bwMode="auto">
          <a:xfrm>
            <a:off x="2438400" y="1828800"/>
            <a:ext cx="6781800" cy="4872038"/>
            <a:chOff x="168" y="1008"/>
            <a:chExt cx="5592" cy="3141"/>
          </a:xfrm>
        </p:grpSpPr>
        <p:sp>
          <p:nvSpPr>
            <p:cNvPr id="11290" name="Oval 35"/>
            <p:cNvSpPr>
              <a:spLocks noChangeArrowheads="1"/>
            </p:cNvSpPr>
            <p:nvPr/>
          </p:nvSpPr>
          <p:spPr bwMode="auto">
            <a:xfrm>
              <a:off x="1824" y="1008"/>
              <a:ext cx="960" cy="1104"/>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291" name="Oval 36"/>
            <p:cNvSpPr>
              <a:spLocks noChangeArrowheads="1"/>
            </p:cNvSpPr>
            <p:nvPr/>
          </p:nvSpPr>
          <p:spPr bwMode="auto">
            <a:xfrm>
              <a:off x="4800" y="1104"/>
              <a:ext cx="960" cy="1104"/>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292" name="Oval 37"/>
            <p:cNvSpPr>
              <a:spLocks noChangeArrowheads="1"/>
            </p:cNvSpPr>
            <p:nvPr/>
          </p:nvSpPr>
          <p:spPr bwMode="auto">
            <a:xfrm>
              <a:off x="4800" y="2736"/>
              <a:ext cx="960" cy="1104"/>
            </a:xfrm>
            <a:prstGeom prst="ellipse">
              <a:avLst/>
            </a:prstGeom>
            <a:noFill/>
            <a:ln w="38100">
              <a:solidFill>
                <a:srgbClr val="FF3300"/>
              </a:solidFill>
              <a:round/>
              <a:headEnd/>
              <a:tailEnd/>
            </a:ln>
          </p:spPr>
          <p:txBody>
            <a:bodyPr wrap="none" anchor="ctr"/>
            <a:lstStyle/>
            <a:p>
              <a:endParaRPr lang="en-US" sz="2800" b="0">
                <a:latin typeface="Arial" charset="0"/>
              </a:endParaRPr>
            </a:p>
          </p:txBody>
        </p:sp>
        <p:sp>
          <p:nvSpPr>
            <p:cNvPr id="11293" name="Oval 38"/>
            <p:cNvSpPr>
              <a:spLocks noChangeArrowheads="1"/>
            </p:cNvSpPr>
            <p:nvPr/>
          </p:nvSpPr>
          <p:spPr bwMode="auto">
            <a:xfrm>
              <a:off x="168" y="3297"/>
              <a:ext cx="957" cy="852"/>
            </a:xfrm>
            <a:prstGeom prst="ellipse">
              <a:avLst/>
            </a:prstGeom>
            <a:noFill/>
            <a:ln w="38100">
              <a:solidFill>
                <a:srgbClr val="FF3300"/>
              </a:solidFill>
              <a:round/>
              <a:headEnd/>
              <a:tailEnd/>
            </a:ln>
          </p:spPr>
          <p:txBody>
            <a:bodyPr wrap="none" anchor="ctr"/>
            <a:lstStyle/>
            <a:p>
              <a:endParaRPr lang="en-US" sz="2800" b="0">
                <a:latin typeface="Arial" charset="0"/>
              </a:endParaRPr>
            </a:p>
          </p:txBody>
        </p:sp>
      </p:grpSp>
      <p:sp>
        <p:nvSpPr>
          <p:cNvPr id="27687" name="AutoShape 39"/>
          <p:cNvSpPr>
            <a:spLocks noChangeArrowheads="1"/>
          </p:cNvSpPr>
          <p:nvPr/>
        </p:nvSpPr>
        <p:spPr bwMode="auto">
          <a:xfrm>
            <a:off x="4606925" y="4038600"/>
            <a:ext cx="865188" cy="442913"/>
          </a:xfrm>
          <a:prstGeom prst="flowChartAlternateProcess">
            <a:avLst/>
          </a:prstGeom>
          <a:solidFill>
            <a:srgbClr val="00FF00"/>
          </a:solidFill>
          <a:ln w="9525">
            <a:noFill/>
            <a:miter lim="800000"/>
            <a:headEnd/>
            <a:tailEnd/>
          </a:ln>
        </p:spPr>
        <p:txBody>
          <a:bodyPr>
            <a:spAutoFit/>
          </a:bodyPr>
          <a:lstStyle/>
          <a:p>
            <a:pPr eaLnBrk="1" hangingPunct="1">
              <a:spcBef>
                <a:spcPct val="50000"/>
              </a:spcBef>
            </a:pPr>
            <a:r>
              <a:rPr lang="en-US" sz="2000">
                <a:solidFill>
                  <a:srgbClr val="FF3300"/>
                </a:solidFill>
                <a:latin typeface="Arial" charset="0"/>
              </a:rPr>
              <a:t>đầu,</a:t>
            </a:r>
          </a:p>
        </p:txBody>
      </p:sp>
      <p:sp>
        <p:nvSpPr>
          <p:cNvPr id="27689" name="AutoShape 41"/>
          <p:cNvSpPr>
            <a:spLocks noChangeArrowheads="1"/>
          </p:cNvSpPr>
          <p:nvPr/>
        </p:nvSpPr>
        <p:spPr bwMode="auto">
          <a:xfrm>
            <a:off x="6378575" y="4038600"/>
            <a:ext cx="1074738" cy="442913"/>
          </a:xfrm>
          <a:prstGeom prst="flowChartAlternateProcess">
            <a:avLst/>
          </a:prstGeom>
          <a:solidFill>
            <a:srgbClr val="00FF00"/>
          </a:solidFill>
          <a:ln w="9525">
            <a:noFill/>
            <a:miter lim="800000"/>
            <a:headEnd/>
            <a:tailEnd/>
          </a:ln>
        </p:spPr>
        <p:txBody>
          <a:bodyPr>
            <a:spAutoFit/>
          </a:bodyPr>
          <a:lstStyle/>
          <a:p>
            <a:pPr eaLnBrk="1" hangingPunct="1">
              <a:spcBef>
                <a:spcPct val="50000"/>
              </a:spcBef>
            </a:pPr>
            <a:r>
              <a:rPr lang="en-US" sz="2000">
                <a:solidFill>
                  <a:srgbClr val="FF3300"/>
                </a:solidFill>
                <a:latin typeface="Arial" charset="0"/>
              </a:rPr>
              <a:t>đuôi.</a:t>
            </a:r>
          </a:p>
        </p:txBody>
      </p:sp>
      <p:sp>
        <p:nvSpPr>
          <p:cNvPr id="27688" name="AutoShape 40"/>
          <p:cNvSpPr>
            <a:spLocks noChangeArrowheads="1"/>
          </p:cNvSpPr>
          <p:nvPr/>
        </p:nvSpPr>
        <p:spPr bwMode="auto">
          <a:xfrm>
            <a:off x="5395913" y="4038600"/>
            <a:ext cx="1038225" cy="442913"/>
          </a:xfrm>
          <a:prstGeom prst="flowChartAlternateProcess">
            <a:avLst/>
          </a:prstGeom>
          <a:solidFill>
            <a:srgbClr val="00FF00"/>
          </a:solidFill>
          <a:ln w="9525">
            <a:noFill/>
            <a:miter lim="800000"/>
            <a:headEnd/>
            <a:tailEnd/>
          </a:ln>
        </p:spPr>
        <p:txBody>
          <a:bodyPr>
            <a:spAutoFit/>
          </a:bodyPr>
          <a:lstStyle/>
          <a:p>
            <a:pPr eaLnBrk="1" hangingPunct="1">
              <a:spcBef>
                <a:spcPct val="50000"/>
              </a:spcBef>
            </a:pPr>
            <a:r>
              <a:rPr lang="en-US" sz="2000">
                <a:solidFill>
                  <a:srgbClr val="FF3300"/>
                </a:solidFill>
                <a:latin typeface="Arial" charset="0"/>
              </a:rPr>
              <a:t>mình,</a:t>
            </a:r>
          </a:p>
        </p:txBody>
      </p:sp>
      <p:sp>
        <p:nvSpPr>
          <p:cNvPr id="27690" name="Text Box 42"/>
          <p:cNvSpPr txBox="1">
            <a:spLocks noChangeArrowheads="1"/>
          </p:cNvSpPr>
          <p:nvPr/>
        </p:nvSpPr>
        <p:spPr bwMode="auto">
          <a:xfrm>
            <a:off x="2514600" y="1066800"/>
            <a:ext cx="6629400" cy="523875"/>
          </a:xfrm>
          <a:prstGeom prst="rect">
            <a:avLst/>
          </a:prstGeom>
          <a:solidFill>
            <a:srgbClr val="000099"/>
          </a:solidFill>
          <a:ln w="9525">
            <a:noFill/>
            <a:miter lim="800000"/>
            <a:headEnd/>
            <a:tailEnd/>
          </a:ln>
        </p:spPr>
        <p:txBody>
          <a:bodyPr>
            <a:spAutoFit/>
          </a:bodyPr>
          <a:lstStyle/>
          <a:p>
            <a:pPr>
              <a:spcBef>
                <a:spcPct val="50000"/>
              </a:spcBef>
            </a:pPr>
            <a:r>
              <a:rPr lang="en-US" sz="2800">
                <a:latin typeface="Arial" charset="0"/>
              </a:rPr>
              <a:t>3. Cơ thể cá có gì giống nhau?</a:t>
            </a:r>
          </a:p>
        </p:txBody>
      </p:sp>
      <p:sp>
        <p:nvSpPr>
          <p:cNvPr id="11280" name="Rectangle 44"/>
          <p:cNvSpPr>
            <a:spLocks noChangeArrowheads="1"/>
          </p:cNvSpPr>
          <p:nvPr/>
        </p:nvSpPr>
        <p:spPr bwMode="auto">
          <a:xfrm>
            <a:off x="0" y="1143000"/>
            <a:ext cx="2286000" cy="5715000"/>
          </a:xfrm>
          <a:prstGeom prst="rect">
            <a:avLst/>
          </a:prstGeom>
          <a:gradFill rotWithShape="1">
            <a:gsLst>
              <a:gs pos="0">
                <a:srgbClr val="00FFFF"/>
              </a:gs>
              <a:gs pos="100000">
                <a:srgbClr val="FFCCFF"/>
              </a:gs>
            </a:gsLst>
            <a:lin ang="5400000" scaled="1"/>
          </a:gradFill>
          <a:ln w="9525">
            <a:solidFill>
              <a:schemeClr val="tx1"/>
            </a:solidFill>
            <a:miter lim="800000"/>
            <a:headEnd/>
            <a:tailEnd/>
          </a:ln>
        </p:spPr>
        <p:txBody>
          <a:bodyPr wrap="none" anchor="ctr"/>
          <a:lstStyle/>
          <a:p>
            <a:endParaRPr lang="en-US" sz="2800" b="0">
              <a:latin typeface="Arial" charset="0"/>
            </a:endParaRPr>
          </a:p>
        </p:txBody>
      </p:sp>
      <p:sp>
        <p:nvSpPr>
          <p:cNvPr id="11281" name="Rectangle 45">
            <a:hlinkClick r:id="rId11" action="ppaction://hlinksldjump" highlightClick="1"/>
            <a:hlinkHover r:id="" action="ppaction://noaction" highlightClick="1"/>
          </p:cNvPr>
          <p:cNvSpPr>
            <a:spLocks noChangeArrowheads="1"/>
          </p:cNvSpPr>
          <p:nvPr/>
        </p:nvSpPr>
        <p:spPr bwMode="auto">
          <a:xfrm>
            <a:off x="76200" y="1143000"/>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600">
                <a:solidFill>
                  <a:srgbClr val="FFFF00"/>
                </a:solidFill>
                <a:latin typeface="Arial" charset="0"/>
              </a:rPr>
              <a:t>A. Trò chơi</a:t>
            </a:r>
          </a:p>
        </p:txBody>
      </p:sp>
      <p:sp>
        <p:nvSpPr>
          <p:cNvPr id="11282" name="Rectangle 46">
            <a:hlinkClick r:id="rId12" action="ppaction://hlinksldjump" highlightClick="1"/>
            <a:hlinkHover r:id="" action="ppaction://noaction" highlightClick="1"/>
          </p:cNvPr>
          <p:cNvSpPr>
            <a:spLocks noChangeArrowheads="1"/>
          </p:cNvSpPr>
          <p:nvPr/>
        </p:nvSpPr>
        <p:spPr bwMode="auto">
          <a:xfrm>
            <a:off x="76200" y="1558925"/>
            <a:ext cx="2209800" cy="3810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eaLnBrk="1" hangingPunct="1"/>
            <a:r>
              <a:rPr lang="en-US" sz="1800">
                <a:solidFill>
                  <a:srgbClr val="FFFF00"/>
                </a:solidFill>
                <a:latin typeface="Arial" charset="0"/>
              </a:rPr>
              <a:t>B. B</a:t>
            </a:r>
            <a:r>
              <a:rPr lang="en-US" sz="1600">
                <a:solidFill>
                  <a:srgbClr val="FFFF00"/>
                </a:solidFill>
                <a:latin typeface="Arial" charset="0"/>
              </a:rPr>
              <a:t>ài mới : Cá</a:t>
            </a:r>
          </a:p>
        </p:txBody>
      </p:sp>
      <p:sp>
        <p:nvSpPr>
          <p:cNvPr id="11283" name="Rectangle 47">
            <a:hlinkClick r:id="rId13" action="ppaction://hlinksldjump" highlightClick="1"/>
            <a:hlinkHover r:id="" action="ppaction://noaction" highlightClick="1"/>
          </p:cNvPr>
          <p:cNvSpPr>
            <a:spLocks noChangeArrowheads="1"/>
          </p:cNvSpPr>
          <p:nvPr/>
        </p:nvSpPr>
        <p:spPr bwMode="auto">
          <a:xfrm>
            <a:off x="76200" y="1974850"/>
            <a:ext cx="2209800" cy="9906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1</a:t>
            </a:r>
            <a:r>
              <a:rPr lang="en-US" sz="1600">
                <a:solidFill>
                  <a:srgbClr val="FFFF00"/>
                </a:solidFill>
                <a:latin typeface="Arial" charset="0"/>
              </a:rPr>
              <a:t> :</a:t>
            </a:r>
          </a:p>
          <a:p>
            <a:pPr algn="ctr" eaLnBrk="1" hangingPunct="1"/>
            <a:r>
              <a:rPr lang="en-US" sz="1600">
                <a:solidFill>
                  <a:srgbClr val="FFFF00"/>
                </a:solidFill>
                <a:latin typeface="Arial" charset="0"/>
              </a:rPr>
              <a:t>Các bộ phận bên </a:t>
            </a:r>
          </a:p>
          <a:p>
            <a:pPr algn="ctr" eaLnBrk="1" hangingPunct="1"/>
            <a:r>
              <a:rPr lang="en-US" sz="1600">
                <a:solidFill>
                  <a:srgbClr val="FFFF00"/>
                </a:solidFill>
                <a:latin typeface="Arial" charset="0"/>
              </a:rPr>
              <a:t>ngoài cơ thể cá</a:t>
            </a:r>
          </a:p>
        </p:txBody>
      </p:sp>
      <p:sp>
        <p:nvSpPr>
          <p:cNvPr id="11284" name="Rectangle 48">
            <a:hlinkClick r:id="rId14" action="ppaction://hlinksldjump" highlightClick="1"/>
            <a:hlinkHover r:id="" action="ppaction://noaction" highlightClick="1"/>
          </p:cNvPr>
          <p:cNvSpPr>
            <a:spLocks noChangeArrowheads="1"/>
          </p:cNvSpPr>
          <p:nvPr/>
        </p:nvSpPr>
        <p:spPr bwMode="auto">
          <a:xfrm>
            <a:off x="76200" y="3000375"/>
            <a:ext cx="2209800" cy="885825"/>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2</a:t>
            </a:r>
            <a:r>
              <a:rPr lang="en-US" sz="1600">
                <a:solidFill>
                  <a:srgbClr val="FFFF00"/>
                </a:solidFill>
                <a:latin typeface="Arial" charset="0"/>
              </a:rPr>
              <a:t> :</a:t>
            </a:r>
          </a:p>
          <a:p>
            <a:pPr algn="ctr" eaLnBrk="1" hangingPunct="1"/>
            <a:r>
              <a:rPr lang="en-US" sz="1600">
                <a:solidFill>
                  <a:srgbClr val="FFFF00"/>
                </a:solidFill>
                <a:latin typeface="Arial" charset="0"/>
              </a:rPr>
              <a:t>Sự phong phú, đa </a:t>
            </a:r>
          </a:p>
          <a:p>
            <a:pPr algn="ctr" eaLnBrk="1" hangingPunct="1"/>
            <a:r>
              <a:rPr lang="en-US" sz="1600">
                <a:solidFill>
                  <a:srgbClr val="FFFF00"/>
                </a:solidFill>
                <a:latin typeface="Arial" charset="0"/>
              </a:rPr>
              <a:t>dạng của cá</a:t>
            </a:r>
          </a:p>
        </p:txBody>
      </p:sp>
      <p:sp>
        <p:nvSpPr>
          <p:cNvPr id="11285" name="Rectangle 49">
            <a:hlinkClick r:id="rId15" action="ppaction://hlinksldjump" highlightClick="1"/>
            <a:hlinkHover r:id="" action="ppaction://noaction" highlightClick="1"/>
          </p:cNvPr>
          <p:cNvSpPr>
            <a:spLocks noChangeArrowheads="1"/>
          </p:cNvSpPr>
          <p:nvPr/>
        </p:nvSpPr>
        <p:spPr bwMode="auto">
          <a:xfrm>
            <a:off x="76200" y="392271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a:t>
            </a:r>
            <a:r>
              <a:rPr lang="en-US" sz="1600">
                <a:solidFill>
                  <a:srgbClr val="FFFF00"/>
                </a:solidFill>
                <a:latin typeface="Arial" charset="0"/>
              </a:rPr>
              <a:t> a:</a:t>
            </a:r>
          </a:p>
          <a:p>
            <a:pPr algn="ctr" eaLnBrk="1" hangingPunct="1"/>
            <a:r>
              <a:rPr lang="en-US" sz="1600">
                <a:solidFill>
                  <a:srgbClr val="FFFF00"/>
                </a:solidFill>
                <a:latin typeface="Arial" charset="0"/>
              </a:rPr>
              <a:t>Ích lợi của cá</a:t>
            </a:r>
          </a:p>
        </p:txBody>
      </p:sp>
      <p:sp>
        <p:nvSpPr>
          <p:cNvPr id="11286" name="Rectangle 50">
            <a:hlinkClick r:id="rId16" action="ppaction://hlinksldjump" highlightClick="1"/>
            <a:hlinkHover r:id="" action="ppaction://noaction" highlightClick="1"/>
          </p:cNvPr>
          <p:cNvSpPr>
            <a:spLocks noChangeArrowheads="1"/>
          </p:cNvSpPr>
          <p:nvPr/>
        </p:nvSpPr>
        <p:spPr bwMode="auto">
          <a:xfrm>
            <a:off x="76200" y="46434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3b</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1287" name="Rectangle 51">
            <a:hlinkClick r:id="rId17" action="ppaction://hlinksldjump" highlightClick="1"/>
            <a:hlinkHover r:id="" action="ppaction://noaction" highlightClick="1"/>
          </p:cNvPr>
          <p:cNvSpPr>
            <a:spLocks noChangeArrowheads="1"/>
          </p:cNvSpPr>
          <p:nvPr/>
        </p:nvSpPr>
        <p:spPr bwMode="auto">
          <a:xfrm>
            <a:off x="76200" y="5354638"/>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3c</a:t>
            </a:r>
            <a:r>
              <a:rPr lang="en-US" sz="1600">
                <a:solidFill>
                  <a:srgbClr val="FFFF00"/>
                </a:solidFill>
                <a:latin typeface="Arial" charset="0"/>
              </a:rPr>
              <a:t> :</a:t>
            </a:r>
          </a:p>
          <a:p>
            <a:pPr algn="ctr" eaLnBrk="1" hangingPunct="1"/>
            <a:r>
              <a:rPr lang="en-US" sz="1600">
                <a:solidFill>
                  <a:srgbClr val="FFFF00"/>
                </a:solidFill>
                <a:latin typeface="Arial" charset="0"/>
              </a:rPr>
              <a:t>Ích lợi của cá</a:t>
            </a:r>
          </a:p>
        </p:txBody>
      </p:sp>
      <p:sp>
        <p:nvSpPr>
          <p:cNvPr id="11288" name="Rectangle 52">
            <a:hlinkClick r:id="rId18" action="ppaction://hlinksldjump" highlightClick="1"/>
            <a:hlinkHover r:id="" action="ppaction://noaction" highlightClick="1"/>
          </p:cNvPr>
          <p:cNvSpPr>
            <a:spLocks noChangeArrowheads="1"/>
          </p:cNvSpPr>
          <p:nvPr/>
        </p:nvSpPr>
        <p:spPr bwMode="auto">
          <a:xfrm>
            <a:off x="76200" y="6075363"/>
            <a:ext cx="2209800" cy="685800"/>
          </a:xfrm>
          <a:prstGeom prst="rect">
            <a:avLst/>
          </a:prstGeom>
          <a:gradFill rotWithShape="1">
            <a:gsLst>
              <a:gs pos="0">
                <a:srgbClr val="0066FF"/>
              </a:gs>
              <a:gs pos="100000">
                <a:srgbClr val="002F76"/>
              </a:gs>
            </a:gsLst>
            <a:lin ang="5400000" scaled="1"/>
          </a:gradFill>
          <a:ln w="9525">
            <a:noFill/>
            <a:miter lim="800000"/>
            <a:headEnd/>
            <a:tailEnd/>
          </a:ln>
        </p:spPr>
        <p:txBody>
          <a:bodyPr wrap="none" anchor="ctr"/>
          <a:lstStyle/>
          <a:p>
            <a:pPr algn="ctr" eaLnBrk="1" hangingPunct="1">
              <a:buFontTx/>
              <a:buChar char="•"/>
            </a:pPr>
            <a:r>
              <a:rPr lang="en-US" sz="1600" u="sng">
                <a:solidFill>
                  <a:srgbClr val="FFFF00"/>
                </a:solidFill>
                <a:latin typeface="Arial" charset="0"/>
              </a:rPr>
              <a:t>Hoạt động 4</a:t>
            </a:r>
            <a:r>
              <a:rPr lang="en-US" sz="1600">
                <a:solidFill>
                  <a:srgbClr val="FFFF00"/>
                </a:solidFill>
                <a:latin typeface="Arial" charset="0"/>
              </a:rPr>
              <a:t> :</a:t>
            </a:r>
          </a:p>
          <a:p>
            <a:pPr algn="ctr" eaLnBrk="1" hangingPunct="1"/>
            <a:r>
              <a:rPr lang="en-US" sz="1600">
                <a:solidFill>
                  <a:srgbClr val="FFFF00"/>
                </a:solidFill>
                <a:latin typeface="Arial" charset="0"/>
              </a:rPr>
              <a:t>Củng cố, dặn dò</a:t>
            </a:r>
          </a:p>
        </p:txBody>
      </p:sp>
      <p:sp>
        <p:nvSpPr>
          <p:cNvPr id="11289" name="WordArt 43"/>
          <p:cNvSpPr>
            <a:spLocks noChangeArrowheads="1" noChangeShapeType="1" noTextEdit="1"/>
          </p:cNvSpPr>
          <p:nvPr/>
        </p:nvSpPr>
        <p:spPr bwMode="auto">
          <a:xfrm>
            <a:off x="3048000" y="228600"/>
            <a:ext cx="2590800" cy="600075"/>
          </a:xfrm>
          <a:prstGeom prst="rect">
            <a:avLst/>
          </a:prstGeom>
        </p:spPr>
        <p:txBody>
          <a:bodyPr wrap="none" fromWordArt="1">
            <a:prstTxWarp prst="textPlain">
              <a:avLst>
                <a:gd name="adj" fmla="val 50000"/>
              </a:avLst>
            </a:prstTxWarp>
          </a:bodyPr>
          <a:lstStyle/>
          <a:p>
            <a:pPr algn="ctr"/>
            <a:r>
              <a:rPr lang="en-US" kern="10">
                <a:ln w="9525">
                  <a:noFill/>
                  <a:round/>
                  <a:headEnd/>
                  <a:tailEnd/>
                </a:ln>
                <a:solidFill>
                  <a:srgbClr val="336699"/>
                </a:solidFill>
                <a:effectLst>
                  <a:outerShdw dist="45791" dir="2021404" algn="ctr" rotWithShape="0">
                    <a:srgbClr val="B2B2B2">
                      <a:alpha val="79999"/>
                    </a:srgbClr>
                  </a:outerShdw>
                </a:effectLst>
                <a:latin typeface="Arial"/>
                <a:cs typeface="Arial"/>
              </a:rPr>
              <a:t>Bài 52: Cá</a:t>
            </a: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32" fill="hold" nodeType="afterEffect">
                                  <p:stCondLst>
                                    <p:cond delay="0"/>
                                  </p:stCondLst>
                                  <p:childTnLst>
                                    <p:set>
                                      <p:cBhvr>
                                        <p:cTn id="6" dur="1" fill="hold">
                                          <p:stCondLst>
                                            <p:cond delay="0"/>
                                          </p:stCondLst>
                                        </p:cTn>
                                        <p:tgtEl>
                                          <p:spTgt spid="27660"/>
                                        </p:tgtEl>
                                        <p:attrNameLst>
                                          <p:attrName>style.visibility</p:attrName>
                                        </p:attrNameLst>
                                      </p:cBhvr>
                                      <p:to>
                                        <p:strVal val="visible"/>
                                      </p:to>
                                    </p:set>
                                    <p:animEffect transition="in" filter="circle(out)">
                                      <p:cBhvr>
                                        <p:cTn id="7" dur="2000"/>
                                        <p:tgtEl>
                                          <p:spTgt spid="27660"/>
                                        </p:tgtEl>
                                      </p:cBhvr>
                                    </p:animEffect>
                                  </p:childTnLst>
                                </p:cTn>
                              </p:par>
                            </p:childTnLst>
                          </p:cTn>
                        </p:par>
                        <p:par>
                          <p:cTn id="8" fill="hold" nodeType="afterGroup">
                            <p:stCondLst>
                              <p:cond delay="2000"/>
                            </p:stCondLst>
                            <p:childTnLst>
                              <p:par>
                                <p:cTn id="9" presetID="4" presetClass="entr" presetSubtype="32" fill="hold" grpId="0" nodeType="afterEffect">
                                  <p:stCondLst>
                                    <p:cond delay="0"/>
                                  </p:stCondLst>
                                  <p:iterate type="lt">
                                    <p:tmPct val="0"/>
                                  </p:iterate>
                                  <p:childTnLst>
                                    <p:set>
                                      <p:cBhvr>
                                        <p:cTn id="10" dur="1" fill="hold">
                                          <p:stCondLst>
                                            <p:cond delay="0"/>
                                          </p:stCondLst>
                                        </p:cTn>
                                        <p:tgtEl>
                                          <p:spTgt spid="27661">
                                            <p:bg/>
                                          </p:spTgt>
                                        </p:tgtEl>
                                        <p:attrNameLst>
                                          <p:attrName>style.visibility</p:attrName>
                                        </p:attrNameLst>
                                      </p:cBhvr>
                                      <p:to>
                                        <p:strVal val="visible"/>
                                      </p:to>
                                    </p:set>
                                    <p:animEffect transition="in" filter="box(out)">
                                      <p:cBhvr>
                                        <p:cTn id="11" dur="500"/>
                                        <p:tgtEl>
                                          <p:spTgt spid="27661">
                                            <p:bg/>
                                          </p:spTgt>
                                        </p:tgtEl>
                                      </p:cBhvr>
                                    </p:animEffect>
                                  </p:childTnLst>
                                </p:cTn>
                              </p:par>
                              <p:par>
                                <p:cTn id="12" presetID="4" presetClass="entr" presetSubtype="32" fill="hold" grpId="0" nodeType="withEffect">
                                  <p:stCondLst>
                                    <p:cond delay="0"/>
                                  </p:stCondLst>
                                  <p:iterate type="lt">
                                    <p:tmPct val="0"/>
                                  </p:iterate>
                                  <p:childTnLst>
                                    <p:set>
                                      <p:cBhvr>
                                        <p:cTn id="13" dur="1" fill="hold">
                                          <p:stCondLst>
                                            <p:cond delay="0"/>
                                          </p:stCondLst>
                                        </p:cTn>
                                        <p:tgtEl>
                                          <p:spTgt spid="27661">
                                            <p:txEl>
                                              <p:pRg st="0" end="0"/>
                                            </p:txEl>
                                          </p:spTgt>
                                        </p:tgtEl>
                                        <p:attrNameLst>
                                          <p:attrName>style.visibility</p:attrName>
                                        </p:attrNameLst>
                                      </p:cBhvr>
                                      <p:to>
                                        <p:strVal val="visible"/>
                                      </p:to>
                                    </p:set>
                                    <p:animEffect transition="in" filter="box(out)">
                                      <p:cBhvr>
                                        <p:cTn id="14" dur="500"/>
                                        <p:tgtEl>
                                          <p:spTgt spid="27661">
                                            <p:txEl>
                                              <p:pRg st="0" end="0"/>
                                            </p:txEl>
                                          </p:spTgt>
                                        </p:tgtEl>
                                      </p:cBhvr>
                                    </p:animEffect>
                                  </p:childTnLst>
                                </p:cTn>
                              </p:par>
                              <p:par>
                                <p:cTn id="15" presetID="23" presetClass="entr" presetSubtype="16" fill="hold" nodeType="withEffect">
                                  <p:stCondLst>
                                    <p:cond delay="0"/>
                                  </p:stCondLst>
                                  <p:childTnLst>
                                    <p:set>
                                      <p:cBhvr>
                                        <p:cTn id="16" dur="1" fill="hold">
                                          <p:stCondLst>
                                            <p:cond delay="0"/>
                                          </p:stCondLst>
                                        </p:cTn>
                                        <p:tgtEl>
                                          <p:spTgt spid="27662"/>
                                        </p:tgtEl>
                                        <p:attrNameLst>
                                          <p:attrName>style.visibility</p:attrName>
                                        </p:attrNameLst>
                                      </p:cBhvr>
                                      <p:to>
                                        <p:strVal val="visible"/>
                                      </p:to>
                                    </p:set>
                                    <p:anim calcmode="lin" valueType="num">
                                      <p:cBhvr>
                                        <p:cTn id="17" dur="3000" fill="hold"/>
                                        <p:tgtEl>
                                          <p:spTgt spid="27662"/>
                                        </p:tgtEl>
                                        <p:attrNameLst>
                                          <p:attrName>ppt_w</p:attrName>
                                        </p:attrNameLst>
                                      </p:cBhvr>
                                      <p:tavLst>
                                        <p:tav tm="0">
                                          <p:val>
                                            <p:fltVal val="0"/>
                                          </p:val>
                                        </p:tav>
                                        <p:tav tm="100000">
                                          <p:val>
                                            <p:strVal val="#ppt_w"/>
                                          </p:val>
                                        </p:tav>
                                      </p:tavLst>
                                    </p:anim>
                                    <p:anim calcmode="lin" valueType="num">
                                      <p:cBhvr>
                                        <p:cTn id="18" dur="3000" fill="hold"/>
                                        <p:tgtEl>
                                          <p:spTgt spid="2766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xit" presetSubtype="0" fill="hold" grpId="1" nodeType="clickEffect">
                                  <p:stCondLst>
                                    <p:cond delay="0"/>
                                  </p:stCondLst>
                                  <p:iterate type="lt">
                                    <p:tmPct val="5000"/>
                                  </p:iterate>
                                  <p:childTnLst>
                                    <p:anim calcmode="lin" valueType="num">
                                      <p:cBhvr>
                                        <p:cTn id="22" dur="1000"/>
                                        <p:tgtEl>
                                          <p:spTgt spid="27661">
                                            <p:txEl>
                                              <p:pRg st="0" end="0"/>
                                            </p:txEl>
                                          </p:spTgt>
                                        </p:tgtEl>
                                        <p:attrNameLst>
                                          <p:attrName>ppt_w</p:attrName>
                                        </p:attrNameLst>
                                      </p:cBhvr>
                                      <p:tavLst>
                                        <p:tav tm="0">
                                          <p:val>
                                            <p:strVal val="ppt_w"/>
                                          </p:val>
                                        </p:tav>
                                        <p:tav tm="100000">
                                          <p:val>
                                            <p:fltVal val="0"/>
                                          </p:val>
                                        </p:tav>
                                      </p:tavLst>
                                    </p:anim>
                                    <p:anim calcmode="lin" valueType="num">
                                      <p:cBhvr>
                                        <p:cTn id="23" dur="1000"/>
                                        <p:tgtEl>
                                          <p:spTgt spid="27661">
                                            <p:txEl>
                                              <p:pRg st="0" end="0"/>
                                            </p:txEl>
                                          </p:spTgt>
                                        </p:tgtEl>
                                        <p:attrNameLst>
                                          <p:attrName>ppt_h</p:attrName>
                                        </p:attrNameLst>
                                      </p:cBhvr>
                                      <p:tavLst>
                                        <p:tav tm="0">
                                          <p:val>
                                            <p:strVal val="ppt_h"/>
                                          </p:val>
                                        </p:tav>
                                        <p:tav tm="100000">
                                          <p:val>
                                            <p:fltVal val="0"/>
                                          </p:val>
                                        </p:tav>
                                      </p:tavLst>
                                    </p:anim>
                                    <p:anim calcmode="lin" valueType="num">
                                      <p:cBhvr>
                                        <p:cTn id="24" dur="1000"/>
                                        <p:tgtEl>
                                          <p:spTgt spid="27661">
                                            <p:txEl>
                                              <p:pRg st="0" end="0"/>
                                            </p:txEl>
                                          </p:spTgt>
                                        </p:tgtEl>
                                        <p:attrNameLst>
                                          <p:attrName>style.rotation</p:attrName>
                                        </p:attrNameLst>
                                      </p:cBhvr>
                                      <p:tavLst>
                                        <p:tav tm="0">
                                          <p:val>
                                            <p:fltVal val="0"/>
                                          </p:val>
                                        </p:tav>
                                        <p:tav tm="100000">
                                          <p:val>
                                            <p:fltVal val="90"/>
                                          </p:val>
                                        </p:tav>
                                      </p:tavLst>
                                    </p:anim>
                                    <p:animEffect transition="out" filter="fade">
                                      <p:cBhvr>
                                        <p:cTn id="25" dur="1000"/>
                                        <p:tgtEl>
                                          <p:spTgt spid="27661">
                                            <p:txEl>
                                              <p:pRg st="0" end="0"/>
                                            </p:txEl>
                                          </p:spTgt>
                                        </p:tgtEl>
                                      </p:cBhvr>
                                    </p:animEffect>
                                    <p:set>
                                      <p:cBhvr>
                                        <p:cTn id="26" dur="1" fill="hold">
                                          <p:stCondLst>
                                            <p:cond delay="999"/>
                                          </p:stCondLst>
                                        </p:cTn>
                                        <p:tgtEl>
                                          <p:spTgt spid="27661">
                                            <p:txEl>
                                              <p:pRg st="0" end="0"/>
                                            </p:txEl>
                                          </p:spTgt>
                                        </p:tgtEl>
                                        <p:attrNameLst>
                                          <p:attrName>style.visibility</p:attrName>
                                        </p:attrNameLst>
                                      </p:cBhvr>
                                      <p:to>
                                        <p:strVal val="hidden"/>
                                      </p:to>
                                    </p:set>
                                  </p:childTnLst>
                                </p:cTn>
                              </p:par>
                              <p:par>
                                <p:cTn id="27" presetID="31" presetClass="exit" presetSubtype="0" fill="hold" grpId="1" nodeType="withEffect">
                                  <p:stCondLst>
                                    <p:cond delay="0"/>
                                  </p:stCondLst>
                                  <p:iterate type="lt">
                                    <p:tmPct val="5000"/>
                                  </p:iterate>
                                  <p:childTnLst>
                                    <p:anim calcmode="lin" valueType="num">
                                      <p:cBhvr>
                                        <p:cTn id="28" dur="1000"/>
                                        <p:tgtEl>
                                          <p:spTgt spid="27661">
                                            <p:bg/>
                                          </p:spTgt>
                                        </p:tgtEl>
                                        <p:attrNameLst>
                                          <p:attrName>ppt_w</p:attrName>
                                        </p:attrNameLst>
                                      </p:cBhvr>
                                      <p:tavLst>
                                        <p:tav tm="0">
                                          <p:val>
                                            <p:strVal val="ppt_w"/>
                                          </p:val>
                                        </p:tav>
                                        <p:tav tm="100000">
                                          <p:val>
                                            <p:fltVal val="0"/>
                                          </p:val>
                                        </p:tav>
                                      </p:tavLst>
                                    </p:anim>
                                    <p:anim calcmode="lin" valueType="num">
                                      <p:cBhvr>
                                        <p:cTn id="29" dur="1000"/>
                                        <p:tgtEl>
                                          <p:spTgt spid="27661">
                                            <p:bg/>
                                          </p:spTgt>
                                        </p:tgtEl>
                                        <p:attrNameLst>
                                          <p:attrName>ppt_h</p:attrName>
                                        </p:attrNameLst>
                                      </p:cBhvr>
                                      <p:tavLst>
                                        <p:tav tm="0">
                                          <p:val>
                                            <p:strVal val="ppt_h"/>
                                          </p:val>
                                        </p:tav>
                                        <p:tav tm="100000">
                                          <p:val>
                                            <p:fltVal val="0"/>
                                          </p:val>
                                        </p:tav>
                                      </p:tavLst>
                                    </p:anim>
                                    <p:anim calcmode="lin" valueType="num">
                                      <p:cBhvr>
                                        <p:cTn id="30" dur="1000"/>
                                        <p:tgtEl>
                                          <p:spTgt spid="27661">
                                            <p:bg/>
                                          </p:spTgt>
                                        </p:tgtEl>
                                        <p:attrNameLst>
                                          <p:attrName>style.rotation</p:attrName>
                                        </p:attrNameLst>
                                      </p:cBhvr>
                                      <p:tavLst>
                                        <p:tav tm="0">
                                          <p:val>
                                            <p:fltVal val="0"/>
                                          </p:val>
                                        </p:tav>
                                        <p:tav tm="100000">
                                          <p:val>
                                            <p:fltVal val="90"/>
                                          </p:val>
                                        </p:tav>
                                      </p:tavLst>
                                    </p:anim>
                                    <p:animEffect transition="out" filter="fade">
                                      <p:cBhvr>
                                        <p:cTn id="31" dur="1000"/>
                                        <p:tgtEl>
                                          <p:spTgt spid="27661">
                                            <p:bg/>
                                          </p:spTgt>
                                        </p:tgtEl>
                                      </p:cBhvr>
                                    </p:animEffect>
                                    <p:set>
                                      <p:cBhvr>
                                        <p:cTn id="32" dur="1" fill="hold">
                                          <p:stCondLst>
                                            <p:cond delay="999"/>
                                          </p:stCondLst>
                                        </p:cTn>
                                        <p:tgtEl>
                                          <p:spTgt spid="27661">
                                            <p:bg/>
                                          </p:spTgt>
                                        </p:tgtEl>
                                        <p:attrNameLst>
                                          <p:attrName>style.visibility</p:attrName>
                                        </p:attrNameLst>
                                      </p:cBhvr>
                                      <p:to>
                                        <p:strVal val="hidden"/>
                                      </p:to>
                                    </p:set>
                                  </p:childTnLst>
                                </p:cTn>
                              </p:par>
                              <p:par>
                                <p:cTn id="33" presetID="2" presetClass="exit" presetSubtype="4" fill="hold" nodeType="withEffect">
                                  <p:stCondLst>
                                    <p:cond delay="0"/>
                                  </p:stCondLst>
                                  <p:childTnLst>
                                    <p:anim calcmode="lin" valueType="num">
                                      <p:cBhvr additive="base">
                                        <p:cTn id="34" dur="500"/>
                                        <p:tgtEl>
                                          <p:spTgt spid="27660"/>
                                        </p:tgtEl>
                                        <p:attrNameLst>
                                          <p:attrName>ppt_x</p:attrName>
                                        </p:attrNameLst>
                                      </p:cBhvr>
                                      <p:tavLst>
                                        <p:tav tm="0">
                                          <p:val>
                                            <p:strVal val="ppt_x"/>
                                          </p:val>
                                        </p:tav>
                                        <p:tav tm="100000">
                                          <p:val>
                                            <p:strVal val="ppt_x"/>
                                          </p:val>
                                        </p:tav>
                                      </p:tavLst>
                                    </p:anim>
                                    <p:anim calcmode="lin" valueType="num">
                                      <p:cBhvr additive="base">
                                        <p:cTn id="35" dur="500"/>
                                        <p:tgtEl>
                                          <p:spTgt spid="27660"/>
                                        </p:tgtEl>
                                        <p:attrNameLst>
                                          <p:attrName>ppt_y</p:attrName>
                                        </p:attrNameLst>
                                      </p:cBhvr>
                                      <p:tavLst>
                                        <p:tav tm="0">
                                          <p:val>
                                            <p:strVal val="ppt_y"/>
                                          </p:val>
                                        </p:tav>
                                        <p:tav tm="100000">
                                          <p:val>
                                            <p:strVal val="1+ppt_h/2"/>
                                          </p:val>
                                        </p:tav>
                                      </p:tavLst>
                                    </p:anim>
                                    <p:set>
                                      <p:cBhvr>
                                        <p:cTn id="36" dur="1" fill="hold">
                                          <p:stCondLst>
                                            <p:cond delay="499"/>
                                          </p:stCondLst>
                                        </p:cTn>
                                        <p:tgtEl>
                                          <p:spTgt spid="27660"/>
                                        </p:tgtEl>
                                        <p:attrNameLst>
                                          <p:attrName>style.visibility</p:attrName>
                                        </p:attrNameLst>
                                      </p:cBhvr>
                                      <p:to>
                                        <p:strVal val="hidden"/>
                                      </p:to>
                                    </p:set>
                                  </p:childTnLst>
                                </p:cTn>
                              </p:par>
                              <p:par>
                                <p:cTn id="37" presetID="4" presetClass="exit" presetSubtype="16" fill="hold" nodeType="withEffect">
                                  <p:stCondLst>
                                    <p:cond delay="0"/>
                                  </p:stCondLst>
                                  <p:childTnLst>
                                    <p:animEffect transition="out" filter="box(in)">
                                      <p:cBhvr>
                                        <p:cTn id="38" dur="500"/>
                                        <p:tgtEl>
                                          <p:spTgt spid="27662"/>
                                        </p:tgtEl>
                                      </p:cBhvr>
                                    </p:animEffect>
                                    <p:set>
                                      <p:cBhvr>
                                        <p:cTn id="39" dur="1" fill="hold">
                                          <p:stCondLst>
                                            <p:cond delay="499"/>
                                          </p:stCondLst>
                                        </p:cTn>
                                        <p:tgtEl>
                                          <p:spTgt spid="27662"/>
                                        </p:tgtEl>
                                        <p:attrNameLst>
                                          <p:attrName>style.visibility</p:attrName>
                                        </p:attrNameLst>
                                      </p:cBhvr>
                                      <p:to>
                                        <p:strVal val="hidden"/>
                                      </p:to>
                                    </p:set>
                                  </p:childTnLst>
                                </p:cTn>
                              </p:par>
                              <p:par>
                                <p:cTn id="40" presetID="4" presetClass="entr" presetSubtype="32" fill="hold" grpId="0" nodeType="withEffect">
                                  <p:stCondLst>
                                    <p:cond delay="0"/>
                                  </p:stCondLst>
                                  <p:childTnLst>
                                    <p:set>
                                      <p:cBhvr>
                                        <p:cTn id="41" dur="1" fill="hold">
                                          <p:stCondLst>
                                            <p:cond delay="0"/>
                                          </p:stCondLst>
                                        </p:cTn>
                                        <p:tgtEl>
                                          <p:spTgt spid="27690"/>
                                        </p:tgtEl>
                                        <p:attrNameLst>
                                          <p:attrName>style.visibility</p:attrName>
                                        </p:attrNameLst>
                                      </p:cBhvr>
                                      <p:to>
                                        <p:strVal val="visible"/>
                                      </p:to>
                                    </p:set>
                                    <p:animEffect transition="in" filter="box(out)">
                                      <p:cBhvr>
                                        <p:cTn id="42" dur="500"/>
                                        <p:tgtEl>
                                          <p:spTgt spid="27690"/>
                                        </p:tgtEl>
                                      </p:cBhvr>
                                    </p:animEffect>
                                  </p:childTnLst>
                                </p:cTn>
                              </p:par>
                            </p:childTnLst>
                          </p:cTn>
                        </p:par>
                        <p:par>
                          <p:cTn id="43" fill="hold" nodeType="afterGroup">
                            <p:stCondLst>
                              <p:cond delay="2350"/>
                            </p:stCondLst>
                            <p:childTnLst>
                              <p:par>
                                <p:cTn id="44" presetID="6" presetClass="entr" presetSubtype="32"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Effect transition="in" filter="circle(out)">
                                      <p:cBhvr>
                                        <p:cTn id="46" dur="2000"/>
                                        <p:tgtEl>
                                          <p:spTgt spid="2"/>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4" presetClass="entr" presetSubtype="16" fill="hold" grpId="0" nodeType="clickEffect">
                                  <p:stCondLst>
                                    <p:cond delay="0"/>
                                  </p:stCondLst>
                                  <p:childTnLst>
                                    <p:set>
                                      <p:cBhvr>
                                        <p:cTn id="50" dur="1" fill="hold">
                                          <p:stCondLst>
                                            <p:cond delay="0"/>
                                          </p:stCondLst>
                                        </p:cTn>
                                        <p:tgtEl>
                                          <p:spTgt spid="27681"/>
                                        </p:tgtEl>
                                        <p:attrNameLst>
                                          <p:attrName>style.visibility</p:attrName>
                                        </p:attrNameLst>
                                      </p:cBhvr>
                                      <p:to>
                                        <p:strVal val="visible"/>
                                      </p:to>
                                    </p:set>
                                    <p:animEffect transition="in" filter="box(in)">
                                      <p:cBhvr>
                                        <p:cTn id="51" dur="500"/>
                                        <p:tgtEl>
                                          <p:spTgt spid="2768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 presetClass="entr" presetSubtype="16" fill="hold" grpId="0" nodeType="clickEffect">
                                  <p:stCondLst>
                                    <p:cond delay="0"/>
                                  </p:stCondLst>
                                  <p:childTnLst>
                                    <p:set>
                                      <p:cBhvr>
                                        <p:cTn id="55" dur="1" fill="hold">
                                          <p:stCondLst>
                                            <p:cond delay="0"/>
                                          </p:stCondLst>
                                        </p:cTn>
                                        <p:tgtEl>
                                          <p:spTgt spid="27687"/>
                                        </p:tgtEl>
                                        <p:attrNameLst>
                                          <p:attrName>style.visibility</p:attrName>
                                        </p:attrNameLst>
                                      </p:cBhvr>
                                      <p:to>
                                        <p:strVal val="visible"/>
                                      </p:to>
                                    </p:set>
                                    <p:animEffect transition="in" filter="box(in)">
                                      <p:cBhvr>
                                        <p:cTn id="56" dur="500"/>
                                        <p:tgtEl>
                                          <p:spTgt spid="27687"/>
                                        </p:tgtEl>
                                      </p:cBhvr>
                                    </p:animEffect>
                                  </p:childTnLst>
                                </p:cTn>
                              </p:par>
                            </p:childTnLst>
                          </p:cTn>
                        </p:par>
                        <p:par>
                          <p:cTn id="57" fill="hold" nodeType="afterGroup">
                            <p:stCondLst>
                              <p:cond delay="500"/>
                            </p:stCondLst>
                            <p:childTnLst>
                              <p:par>
                                <p:cTn id="58" presetID="3" presetClass="emph" presetSubtype="2" repeatCount="indefinite" fill="hold" grpId="1" nodeType="afterEffect">
                                  <p:stCondLst>
                                    <p:cond delay="0"/>
                                  </p:stCondLst>
                                  <p:childTnLst>
                                    <p:animClr clrSpc="rgb" dir="cw">
                                      <p:cBhvr override="childStyle">
                                        <p:cTn id="59" dur="2000" fill="hold"/>
                                        <p:tgtEl>
                                          <p:spTgt spid="27687">
                                            <p:txEl>
                                              <p:charRg st="4294967295" end="4294967295"/>
                                            </p:txEl>
                                          </p:spTgt>
                                        </p:tgtEl>
                                        <p:attrNameLst>
                                          <p:attrName>style.color</p:attrName>
                                        </p:attrNameLst>
                                      </p:cBhvr>
                                      <p:to>
                                        <a:srgbClr val="0000CC"/>
                                      </p:to>
                                    </p:animClr>
                                  </p:childTnLst>
                                </p:cTn>
                              </p:par>
                              <p:par>
                                <p:cTn id="60" presetID="4" presetClass="entr" presetSubtype="16"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box(in)">
                                      <p:cBhvr>
                                        <p:cTn id="62" dur="500"/>
                                        <p:tgtEl>
                                          <p:spTgt spid="3"/>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13" presetClass="exit" presetSubtype="16" fill="hold" nodeType="clickEffect">
                                  <p:stCondLst>
                                    <p:cond delay="0"/>
                                  </p:stCondLst>
                                  <p:childTnLst>
                                    <p:animEffect transition="out" filter="plus(in)">
                                      <p:cBhvr>
                                        <p:cTn id="66" dur="2000"/>
                                        <p:tgtEl>
                                          <p:spTgt spid="3"/>
                                        </p:tgtEl>
                                      </p:cBhvr>
                                    </p:animEffect>
                                    <p:set>
                                      <p:cBhvr>
                                        <p:cTn id="67" dur="1" fill="hold">
                                          <p:stCondLst>
                                            <p:cond delay="1999"/>
                                          </p:stCondLst>
                                        </p:cTn>
                                        <p:tgtEl>
                                          <p:spTgt spid="3"/>
                                        </p:tgtEl>
                                        <p:attrNameLst>
                                          <p:attrName>style.visibility</p:attrName>
                                        </p:attrNameLst>
                                      </p:cBhvr>
                                      <p:to>
                                        <p:strVal val="hidden"/>
                                      </p:to>
                                    </p:se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nodeType="click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box(in)">
                                      <p:cBhvr>
                                        <p:cTn id="72" dur="500"/>
                                        <p:tgtEl>
                                          <p:spTgt spid="4"/>
                                        </p:tgtEl>
                                      </p:cBhvr>
                                    </p:animEffect>
                                  </p:childTnLst>
                                </p:cTn>
                              </p:par>
                              <p:par>
                                <p:cTn id="73" presetID="4" presetClass="entr" presetSubtype="16" fill="hold" grpId="0" nodeType="withEffect">
                                  <p:stCondLst>
                                    <p:cond delay="0"/>
                                  </p:stCondLst>
                                  <p:childTnLst>
                                    <p:set>
                                      <p:cBhvr>
                                        <p:cTn id="74" dur="1" fill="hold">
                                          <p:stCondLst>
                                            <p:cond delay="0"/>
                                          </p:stCondLst>
                                        </p:cTn>
                                        <p:tgtEl>
                                          <p:spTgt spid="27688"/>
                                        </p:tgtEl>
                                        <p:attrNameLst>
                                          <p:attrName>style.visibility</p:attrName>
                                        </p:attrNameLst>
                                      </p:cBhvr>
                                      <p:to>
                                        <p:strVal val="visible"/>
                                      </p:to>
                                    </p:set>
                                    <p:animEffect transition="in" filter="box(in)">
                                      <p:cBhvr>
                                        <p:cTn id="75" dur="500"/>
                                        <p:tgtEl>
                                          <p:spTgt spid="27688"/>
                                        </p:tgtEl>
                                      </p:cBhvr>
                                    </p:animEffect>
                                  </p:childTnLst>
                                </p:cTn>
                              </p:par>
                            </p:childTnLst>
                          </p:cTn>
                        </p:par>
                        <p:par>
                          <p:cTn id="76" fill="hold" nodeType="afterGroup">
                            <p:stCondLst>
                              <p:cond delay="500"/>
                            </p:stCondLst>
                            <p:childTnLst>
                              <p:par>
                                <p:cTn id="77" presetID="3" presetClass="emph" presetSubtype="2" repeatCount="indefinite" fill="hold" grpId="1" nodeType="afterEffect">
                                  <p:stCondLst>
                                    <p:cond delay="0"/>
                                  </p:stCondLst>
                                  <p:childTnLst>
                                    <p:animClr clrSpc="rgb" dir="cw">
                                      <p:cBhvr override="childStyle">
                                        <p:cTn id="78" dur="2000" fill="hold"/>
                                        <p:tgtEl>
                                          <p:spTgt spid="27688">
                                            <p:txEl>
                                              <p:charRg st="4294967295" end="4294967295"/>
                                            </p:txEl>
                                          </p:spTgt>
                                        </p:tgtEl>
                                        <p:attrNameLst>
                                          <p:attrName>style.color</p:attrName>
                                        </p:attrNameLst>
                                      </p:cBhvr>
                                      <p:to>
                                        <a:srgbClr val="0000CC"/>
                                      </p:to>
                                    </p:animClr>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xit" presetSubtype="16" fill="hold" nodeType="clickEffect">
                                  <p:stCondLst>
                                    <p:cond delay="0"/>
                                  </p:stCondLst>
                                  <p:childTnLst>
                                    <p:animEffect transition="out" filter="box(in)">
                                      <p:cBhvr>
                                        <p:cTn id="82" dur="500"/>
                                        <p:tgtEl>
                                          <p:spTgt spid="4"/>
                                        </p:tgtEl>
                                      </p:cBhvr>
                                    </p:animEffect>
                                    <p:set>
                                      <p:cBhvr>
                                        <p:cTn id="83" dur="1" fill="hold">
                                          <p:stCondLst>
                                            <p:cond delay="499"/>
                                          </p:stCondLst>
                                        </p:cTn>
                                        <p:tgtEl>
                                          <p:spTgt spid="4"/>
                                        </p:tgtEl>
                                        <p:attrNameLst>
                                          <p:attrName>style.visibility</p:attrName>
                                        </p:attrNameLst>
                                      </p:cBhvr>
                                      <p:to>
                                        <p:strVal val="hidden"/>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20" presetClass="entr" presetSubtype="0" fill="hold" nodeType="clickEffect">
                                  <p:stCondLst>
                                    <p:cond delay="0"/>
                                  </p:stCondLst>
                                  <p:childTnLst>
                                    <p:set>
                                      <p:cBhvr>
                                        <p:cTn id="87" dur="1" fill="hold">
                                          <p:stCondLst>
                                            <p:cond delay="0"/>
                                          </p:stCondLst>
                                        </p:cTn>
                                        <p:tgtEl>
                                          <p:spTgt spid="5"/>
                                        </p:tgtEl>
                                        <p:attrNameLst>
                                          <p:attrName>style.visibility</p:attrName>
                                        </p:attrNameLst>
                                      </p:cBhvr>
                                      <p:to>
                                        <p:strVal val="visible"/>
                                      </p:to>
                                    </p:set>
                                    <p:animEffect transition="in" filter="wedge">
                                      <p:cBhvr>
                                        <p:cTn id="88" dur="2000"/>
                                        <p:tgtEl>
                                          <p:spTgt spid="5"/>
                                        </p:tgtEl>
                                      </p:cBhvr>
                                    </p:animEffect>
                                  </p:childTnLst>
                                </p:cTn>
                              </p:par>
                              <p:par>
                                <p:cTn id="89" presetID="20" presetClass="entr" presetSubtype="0" fill="hold" grpId="0" nodeType="withEffect">
                                  <p:stCondLst>
                                    <p:cond delay="0"/>
                                  </p:stCondLst>
                                  <p:iterate type="lt">
                                    <p:tmPct val="0"/>
                                  </p:iterate>
                                  <p:childTnLst>
                                    <p:set>
                                      <p:cBhvr>
                                        <p:cTn id="90" dur="1" fill="hold">
                                          <p:stCondLst>
                                            <p:cond delay="0"/>
                                          </p:stCondLst>
                                        </p:cTn>
                                        <p:tgtEl>
                                          <p:spTgt spid="27689"/>
                                        </p:tgtEl>
                                        <p:attrNameLst>
                                          <p:attrName>style.visibility</p:attrName>
                                        </p:attrNameLst>
                                      </p:cBhvr>
                                      <p:to>
                                        <p:strVal val="visible"/>
                                      </p:to>
                                    </p:set>
                                    <p:animEffect transition="in" filter="wedge">
                                      <p:cBhvr>
                                        <p:cTn id="91" dur="2000"/>
                                        <p:tgtEl>
                                          <p:spTgt spid="27689"/>
                                        </p:tgtEl>
                                      </p:cBhvr>
                                    </p:animEffect>
                                  </p:childTnLst>
                                </p:cTn>
                              </p:par>
                            </p:childTnLst>
                          </p:cTn>
                        </p:par>
                        <p:par>
                          <p:cTn id="92" fill="hold" nodeType="afterGroup">
                            <p:stCondLst>
                              <p:cond delay="2000"/>
                            </p:stCondLst>
                            <p:childTnLst>
                              <p:par>
                                <p:cTn id="93" presetID="3" presetClass="emph" presetSubtype="2" repeatCount="indefinite" fill="hold" grpId="1" nodeType="afterEffect">
                                  <p:stCondLst>
                                    <p:cond delay="0"/>
                                  </p:stCondLst>
                                  <p:childTnLst>
                                    <p:animClr clrSpc="rgb" dir="cw">
                                      <p:cBhvr override="childStyle">
                                        <p:cTn id="94" dur="2000" fill="hold"/>
                                        <p:tgtEl>
                                          <p:spTgt spid="27689">
                                            <p:txEl>
                                              <p:charRg st="4294967295" end="4294967295"/>
                                            </p:txEl>
                                          </p:spTgt>
                                        </p:tgtEl>
                                        <p:attrNameLst>
                                          <p:attrName>style.color</p:attrName>
                                        </p:attrNameLst>
                                      </p:cBhvr>
                                      <p:to>
                                        <a:srgbClr val="0000CC"/>
                                      </p:to>
                                    </p:animClr>
                                  </p:childTnLst>
                                </p:cTn>
                              </p:par>
                            </p:childTnLst>
                          </p:cTn>
                        </p:par>
                      </p:childTnLst>
                    </p:cTn>
                  </p:par>
                  <p:par>
                    <p:cTn id="95" fill="hold" nodeType="clickPar">
                      <p:stCondLst>
                        <p:cond delay="indefinite"/>
                      </p:stCondLst>
                      <p:childTnLst>
                        <p:par>
                          <p:cTn id="96" fill="hold" nodeType="withGroup">
                            <p:stCondLst>
                              <p:cond delay="0"/>
                            </p:stCondLst>
                            <p:childTnLst>
                              <p:par>
                                <p:cTn id="97" presetID="8" presetClass="exit" presetSubtype="16" fill="hold" nodeType="clickEffect">
                                  <p:stCondLst>
                                    <p:cond delay="0"/>
                                  </p:stCondLst>
                                  <p:childTnLst>
                                    <p:animEffect transition="out" filter="diamond(in)">
                                      <p:cBhvr>
                                        <p:cTn id="98" dur="2000"/>
                                        <p:tgtEl>
                                          <p:spTgt spid="5"/>
                                        </p:tgtEl>
                                      </p:cBhvr>
                                    </p:animEffect>
                                    <p:set>
                                      <p:cBhvr>
                                        <p:cTn id="99" dur="1" fill="hold">
                                          <p:stCondLst>
                                            <p:cond delay="19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61" grpId="0" build="allAtOnce" animBg="1"/>
      <p:bldP spid="27661" grpId="1" build="allAtOnce" animBg="1"/>
      <p:bldP spid="27681" grpId="0" animBg="1"/>
      <p:bldP spid="27687" grpId="0" animBg="1"/>
      <p:bldP spid="27687" grpId="1"/>
      <p:bldP spid="27689" grpId="0" animBg="1"/>
      <p:bldP spid="27689" grpId="1"/>
      <p:bldP spid="27688" grpId="0" animBg="1"/>
      <p:bldP spid="27688" grpId="1"/>
      <p:bldP spid="27690" grpId="0" animBg="1"/>
    </p:bldLst>
  </p:timing>
</p:sld>
</file>

<file path=ppt/theme/theme1.xml><?xml version="1.0" encoding="utf-8"?>
<a:theme xmlns:a="http://schemas.openxmlformats.org/drawingml/2006/main" name="Ocean">
  <a:themeElements>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Fireworks</Template>
  <TotalTime>1706</TotalTime>
  <Words>1458</Words>
  <Application>Microsoft Office PowerPoint</Application>
  <PresentationFormat>On-screen Show (4:3)</PresentationFormat>
  <Paragraphs>310</Paragraphs>
  <Slides>19</Slides>
  <Notes>0</Notes>
  <HiddenSlides>0</HiddenSlides>
  <MMClips>5</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Times New Roman</vt:lpstr>
      <vt:lpstr>Arial</vt:lpstr>
      <vt:lpstr>Tahoma</vt:lpstr>
      <vt:lpstr>Wingdings</vt:lpstr>
      <vt:lpstr>Ocean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GD-ĐT A LƯỚI TRƯỜNG TIỂU HỌC HỒNG KIM</dc:title>
  <dc:creator>hpcp</dc:creator>
  <cp:lastModifiedBy>CSTeam</cp:lastModifiedBy>
  <cp:revision>65</cp:revision>
  <dcterms:created xsi:type="dcterms:W3CDTF">2000-10-11T02:35:03Z</dcterms:created>
  <dcterms:modified xsi:type="dcterms:W3CDTF">2016-06-29T10:33:06Z</dcterms:modified>
</cp:coreProperties>
</file>