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64" r:id="rId3"/>
    <p:sldId id="257" r:id="rId4"/>
    <p:sldId id="259" r:id="rId5"/>
    <p:sldId id="260" r:id="rId6"/>
    <p:sldId id="261" r:id="rId7"/>
    <p:sldId id="262" r:id="rId8"/>
    <p:sldId id="263" r:id="rId9"/>
    <p:sldId id="258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3" r:id="rId24"/>
    <p:sldId id="278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2C8"/>
    <a:srgbClr val="DBCABE"/>
    <a:srgbClr val="9CD0AC"/>
    <a:srgbClr val="FFFFFE"/>
    <a:srgbClr val="007A37"/>
    <a:srgbClr val="009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83" d="100"/>
          <a:sy n="83" d="100"/>
        </p:scale>
        <p:origin x="115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25B22-C924-4650-A643-F71F3DAD974C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1465C-3FD7-48C2-802F-0BCE031F2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89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71465C-3FD7-48C2-802F-0BCE031F2D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59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GV cho HS quan sát</a:t>
            </a:r>
            <a:r>
              <a:rPr lang="en-US" baseline="0" dirty="0" smtClean="0"/>
              <a:t> các bức tanh và trả lời theo gợi ý: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  + Tranh vẽ có các con vật nào?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  + Màu sắc và hình dáng của mỗi con vật như thế nào?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  + Ngoài con vật, bức tranh còn có hình ảnh nào khác?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  + Bạn thích bức tranh nào nhất, vì sao?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71465C-3FD7-48C2-802F-0BCE031F2D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30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GV cho HS quan sát</a:t>
            </a:r>
            <a:r>
              <a:rPr lang="en-US" baseline="0" dirty="0" smtClean="0"/>
              <a:t> các bức tanh và trả lời theo gợi ý: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  + Tranh vẽ có các con vật nào?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  + Màu sắc và hình dáng của mỗi con vật như thế nào?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  + Ngoài con vật, bức tranh còn có hình ảnh nào khác?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  + Bạn thích bức tranh nào nhất, vì sao?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71465C-3FD7-48C2-802F-0BCE031F2D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81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71465C-3FD7-48C2-802F-0BCE031F2D8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94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71465C-3FD7-48C2-802F-0BCE031F2D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95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GV cho</a:t>
            </a:r>
            <a:r>
              <a:rPr lang="en-US" baseline="0" dirty="0" smtClean="0"/>
              <a:t> HS tham khảo tiếng kêu của các con vật: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  + Tên của con vật, tiếng kêu.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  + HÌnh dáng, đặc điểm nổi bật.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  + Màu sắc của con vật.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  + Nơi sống, động tác di chuyển của con vật.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71465C-3FD7-48C2-802F-0BCE031F2D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867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GV cho</a:t>
            </a:r>
            <a:r>
              <a:rPr lang="en-US" baseline="0" dirty="0" smtClean="0"/>
              <a:t> HS tham khảo tiếng kêu của các con vật: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  + Tên của con vật, tiếng kêu.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  + HÌnh dáng, đặc điểm nổi bật.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  + Màu sắc của con vật.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  + Nơi sống, động tác di chuyển của con vật.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71465C-3FD7-48C2-802F-0BCE031F2D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15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GV cho</a:t>
            </a:r>
            <a:r>
              <a:rPr lang="en-US" baseline="0" dirty="0" smtClean="0"/>
              <a:t> HS tham khảo tiếng kêu của các con vật: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  + Tên của con vật, tiếng kêu.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  + HÌnh dáng, đặc điểm nổi bật.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  + Màu sắc của con vật.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  + Nơi sống, động tác di chuyển của con vật.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71465C-3FD7-48C2-802F-0BCE031F2D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97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GV cho</a:t>
            </a:r>
            <a:r>
              <a:rPr lang="en-US" baseline="0" dirty="0" smtClean="0"/>
              <a:t> HS tham khảo tiếng kêu của các con vật: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  + Tên của con vật, tiếng kêu.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  + HÌnh dáng, đặc điểm nổi bật.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  + Màu sắc của con vật.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  + Nơi sống, động tác di chuyển của con vật.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71465C-3FD7-48C2-802F-0BCE031F2D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68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Gv cho học</a:t>
            </a:r>
            <a:r>
              <a:rPr lang="en-US" baseline="0" dirty="0" smtClean="0"/>
              <a:t> sinh quan sát bức tranh: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  + Trong bức tranh có hình ảnh con gì?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  + Hình dáng, màu sắc của các con vật có trong bức tranh như thế nào?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  + Con vật đó đang làm gì? Chi tiết nào đang thể hiện hành động đó?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71465C-3FD7-48C2-802F-0BCE031F2D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87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GV hướng</a:t>
            </a:r>
            <a:r>
              <a:rPr lang="en-US" baseline="0" dirty="0" smtClean="0"/>
              <a:t> dẫn HS hình dung, tưởng tượng về các đặc điểm bộ phận của con vật sẽ vẽ theo các bước: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  + Vẽ thân con vật trước.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  + Tiếp đến vẽ đầu, cổ, đuôi, chân,...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   + Cuối cùng vẽ các màu hoàn thiện. Nên phối hợp các màu để có hình, chi tiết đẹp mắt.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71465C-3FD7-48C2-802F-0BCE031F2D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36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cho</a:t>
            </a:r>
            <a:r>
              <a:rPr lang="en-US" baseline="0" dirty="0" smtClean="0"/>
              <a:t> HS quan sát bài thực hành con vật đã vẽ, nêu câu hỏi gợi ý về màu sắc, hình dáng, tên con vật, và yêu cầu HS trả lời câu hỏi.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71465C-3FD7-48C2-802F-0BCE031F2D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66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1A27C-D2DE-4DB8-B809-39C1F16A76B5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30D34-9141-4B5D-9F11-84C6C8D262B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5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1A27C-D2DE-4DB8-B809-39C1F16A76B5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30D34-9141-4B5D-9F11-84C6C8D26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16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1A27C-D2DE-4DB8-B809-39C1F16A76B5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30D34-9141-4B5D-9F11-84C6C8D26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08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1A27C-D2DE-4DB8-B809-39C1F16A76B5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30D34-9141-4B5D-9F11-84C6C8D26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36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1A27C-D2DE-4DB8-B809-39C1F16A76B5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30D34-9141-4B5D-9F11-84C6C8D26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05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1A27C-D2DE-4DB8-B809-39C1F16A76B5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30D34-9141-4B5D-9F11-84C6C8D26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1A27C-D2DE-4DB8-B809-39C1F16A76B5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30D34-9141-4B5D-9F11-84C6C8D26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38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1A27C-D2DE-4DB8-B809-39C1F16A76B5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30D34-9141-4B5D-9F11-84C6C8D26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61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1A27C-D2DE-4DB8-B809-39C1F16A76B5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30D34-9141-4B5D-9F11-84C6C8D262B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96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1A27C-D2DE-4DB8-B809-39C1F16A76B5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30D34-9141-4B5D-9F11-84C6C8D26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88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1A27C-D2DE-4DB8-B809-39C1F16A76B5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30D34-9141-4B5D-9F11-84C6C8D26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54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1A27C-D2DE-4DB8-B809-39C1F16A76B5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30D34-9141-4B5D-9F11-84C6C8D262B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7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83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7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8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342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Trả lời câu hỏi: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89712" y="2565779"/>
            <a:ext cx="6564577" cy="14739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Bạn đã vẽ được con vật nào?</a:t>
            </a:r>
          </a:p>
          <a:p>
            <a:pPr algn="ctr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Vì sao em nhận ra được con vật đó?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39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9933" y="360034"/>
            <a:ext cx="7342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trao đổi với bạn về hình dáng </a:t>
            </a:r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và màu sắc</a:t>
            </a:r>
          </a:p>
          <a:p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en-US" sz="2400" b="1" spc="-50" dirty="0" smtClean="0">
                <a:latin typeface="Arial" panose="020B0604020202020204" pitchFamily="34" charset="0"/>
                <a:cs typeface="Arial" panose="020B0604020202020204" pitchFamily="34" charset="0"/>
              </a:rPr>
              <a:t>các con vật trong bức tranh.</a:t>
            </a:r>
            <a:endParaRPr lang="en-US" sz="2400" b="1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184" y="1652207"/>
            <a:ext cx="6509982" cy="38538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82888" y="5748856"/>
            <a:ext cx="6509982" cy="4503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Các con vật đáng yêu, 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tranh sáp màu, Thu Trang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76" y="143295"/>
            <a:ext cx="723899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1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66782" y="5134805"/>
            <a:ext cx="4722126" cy="7666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Mèo mẹ và mèo con, 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tranh sơn dầu,Tạ Bích Ngọc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9933" y="360034"/>
            <a:ext cx="7342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trao đổi với bạn về hình dáng và màu sắc của các con vật trong bức tranh.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4" y="1957698"/>
            <a:ext cx="3517077" cy="2825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421" y="1501352"/>
            <a:ext cx="3725839" cy="34119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0374" y="5213445"/>
            <a:ext cx="3684895" cy="6414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Gà trống, 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tranh sáp màu, </a:t>
            </a:r>
          </a:p>
          <a:p>
            <a:pPr algn="ctr"/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An Nguyên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76" y="143295"/>
            <a:ext cx="723899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8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342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Cùng bạn vẽ bức tranh con vật.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737" y="821699"/>
            <a:ext cx="3753133" cy="24329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438" y="2548850"/>
            <a:ext cx="4664598" cy="396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4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8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342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Kể tên các con vật trong bức tranh đã vẽ. Các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 vật đó có hình và màu như thế nào?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49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86502" y="5658025"/>
            <a:ext cx="3370997" cy="463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Quả bóng khối cầu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9" y="146482"/>
            <a:ext cx="696079" cy="6960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342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nhận biết một số vật có dạng khối cầu,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khối trụ.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"/>
          <a:stretch/>
        </p:blipFill>
        <p:spPr>
          <a:xfrm rot="20945409">
            <a:off x="461782" y="1590162"/>
            <a:ext cx="3541893" cy="3589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758" y="1678675"/>
            <a:ext cx="3986642" cy="305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9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9" y="146482"/>
            <a:ext cx="696079" cy="6960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342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nhận biết một số vật có dạng khối cầu, khối trụ.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78" y="1272677"/>
            <a:ext cx="3681065" cy="2204629"/>
          </a:xfrm>
          <a:prstGeom prst="rect">
            <a:avLst/>
          </a:prstGeom>
          <a:ln w="28575">
            <a:solidFill>
              <a:srgbClr val="009A46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25" y="3654488"/>
            <a:ext cx="3667418" cy="2329539"/>
          </a:xfrm>
          <a:prstGeom prst="rect">
            <a:avLst/>
          </a:prstGeom>
          <a:ln w="28575">
            <a:solidFill>
              <a:srgbClr val="007A37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325">
            <a:off x="4657714" y="865368"/>
            <a:ext cx="3562066" cy="51534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92072" y="6108659"/>
            <a:ext cx="2920621" cy="3057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Hộp màu khối trụ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81181" y="6095011"/>
            <a:ext cx="2920621" cy="3057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Hình tham khảo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4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2" t="6406" r="4025" b="-517"/>
          <a:stretch/>
        </p:blipFill>
        <p:spPr>
          <a:xfrm>
            <a:off x="154128" y="146481"/>
            <a:ext cx="727756" cy="731520"/>
          </a:xfrm>
          <a:prstGeom prst="flowChartConnector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342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trao đổi với các bạn về cách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nặn 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on voi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56" y="1719618"/>
            <a:ext cx="5841242" cy="35893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0" y="5718412"/>
            <a:ext cx="2988860" cy="491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 voi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81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2" t="6406" r="4025" b="-517"/>
          <a:stretch/>
        </p:blipFill>
        <p:spPr>
          <a:xfrm>
            <a:off x="154128" y="146481"/>
            <a:ext cx="727756" cy="731520"/>
          </a:xfrm>
          <a:prstGeom prst="flowChartConnector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342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trao đổi với các bạn về cách nặn con voi.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790" y="1191031"/>
            <a:ext cx="5841243" cy="40533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20114" y="5431800"/>
            <a:ext cx="4258102" cy="477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Nặn các bộ phận của con voi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2" t="6406" r="4025" b="-517"/>
          <a:stretch/>
        </p:blipFill>
        <p:spPr>
          <a:xfrm>
            <a:off x="154128" y="146481"/>
            <a:ext cx="727756" cy="731520"/>
          </a:xfrm>
          <a:prstGeom prst="flowChartConnector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342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trao đổi với các bạn về cách nặn con voi.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9" y="1191030"/>
            <a:ext cx="4426988" cy="3897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016" y="1339670"/>
            <a:ext cx="3840180" cy="3748747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4285396" y="2866025"/>
            <a:ext cx="595971" cy="696035"/>
          </a:xfrm>
          <a:prstGeom prst="rightArrow">
            <a:avLst/>
          </a:prstGeom>
          <a:solidFill>
            <a:srgbClr val="9CD0AC"/>
          </a:solidFill>
          <a:ln>
            <a:solidFill>
              <a:srgbClr val="9CD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11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36728" y="4872251"/>
            <a:ext cx="4640237" cy="8461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Ghép các bộ phận đã nặn thành hình con voi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2" t="6406" r="4025" b="-517"/>
          <a:stretch/>
        </p:blipFill>
        <p:spPr>
          <a:xfrm>
            <a:off x="154128" y="146481"/>
            <a:ext cx="727756" cy="731520"/>
          </a:xfrm>
          <a:prstGeom prst="flowChartConnector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342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trao đổi với các bạn về cách nặn con voi.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5" t="5730" r="10121" b="2083"/>
          <a:stretch/>
        </p:blipFill>
        <p:spPr>
          <a:xfrm>
            <a:off x="300251" y="1569489"/>
            <a:ext cx="2784143" cy="2415655"/>
          </a:xfrm>
          <a:prstGeom prst="flowChartConnector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" t="1791" r="4153" b="2288"/>
          <a:stretch/>
        </p:blipFill>
        <p:spPr>
          <a:xfrm>
            <a:off x="2445478" y="945367"/>
            <a:ext cx="3354821" cy="3316408"/>
          </a:xfrm>
          <a:prstGeom prst="flowChartConnector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" b="-632"/>
          <a:stretch/>
        </p:blipFill>
        <p:spPr>
          <a:xfrm>
            <a:off x="4071843" y="3169080"/>
            <a:ext cx="4389771" cy="2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3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9" y="156923"/>
            <a:ext cx="754145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342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Nặn con vật yêu thích.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" t="4329" r="925" b="2598"/>
          <a:stretch/>
        </p:blipFill>
        <p:spPr>
          <a:xfrm>
            <a:off x="382137" y="1487606"/>
            <a:ext cx="2975212" cy="31799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2168" y="4945037"/>
            <a:ext cx="2770495" cy="6005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Mèo con, 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đất nặn, Gia Thảo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68557" y="4945037"/>
            <a:ext cx="2770495" cy="6005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Chú thỏ, 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đất nặn, Khánh Linh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32140" y="4949585"/>
            <a:ext cx="2770495" cy="6005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Gà trống, 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đất nặn, Đăng Khôi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t="5953" r="7432" b="4365"/>
          <a:stretch/>
        </p:blipFill>
        <p:spPr>
          <a:xfrm>
            <a:off x="3521122" y="1310185"/>
            <a:ext cx="2376986" cy="32891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t="18846" r="5040" b="7308"/>
          <a:stretch/>
        </p:blipFill>
        <p:spPr>
          <a:xfrm>
            <a:off x="6007289" y="1487606"/>
            <a:ext cx="2540754" cy="311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3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4" y="146481"/>
            <a:ext cx="72390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342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Trả lời câu hỏi: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00752" y="2726915"/>
            <a:ext cx="7342497" cy="140417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Em đã nặn con nào?</a:t>
            </a:r>
          </a:p>
          <a:p>
            <a:pPr algn="ctr">
              <a:lnSpc>
                <a:spcPct val="150000"/>
              </a:lnSpc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 vật này được nặn từ những khối </a:t>
            </a:r>
            <a:r>
              <a:rPr lang="en-US" sz="2800" b="1" i="1" smtClean="0">
                <a:latin typeface="Arial" panose="020B0604020202020204" pitchFamily="34" charset="0"/>
                <a:cs typeface="Arial" panose="020B0604020202020204" pitchFamily="34" charset="0"/>
              </a:rPr>
              <a:t>gì?</a:t>
            </a:r>
            <a:endParaRPr lang="en-US" sz="28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49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4" y="150107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342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00" dirty="0" smtClean="0">
                <a:latin typeface="Arial" panose="020B0604020202020204" pitchFamily="34" charset="0"/>
                <a:cs typeface="Arial" panose="020B0604020202020204" pitchFamily="34" charset="0"/>
              </a:rPr>
              <a:t>Nói với bạn về các con vật được sắp </a:t>
            </a:r>
            <a:r>
              <a:rPr lang="en-US" sz="2400" b="1" spc="-100" smtClean="0">
                <a:latin typeface="Arial" panose="020B0604020202020204" pitchFamily="34" charset="0"/>
                <a:cs typeface="Arial" panose="020B0604020202020204" pitchFamily="34" charset="0"/>
              </a:rPr>
              <a:t>xếp theo nhóm</a:t>
            </a:r>
            <a:r>
              <a:rPr lang="en-US" sz="2400" b="1" spc="-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spc="-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1501" y="6018663"/>
            <a:ext cx="5527344" cy="436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Sắp xếp các con vật đơn lẻ thành nhóm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15" y="2276587"/>
            <a:ext cx="8167771" cy="2773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722" y="1191031"/>
            <a:ext cx="1584206" cy="20820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457" y="3855028"/>
            <a:ext cx="2038776" cy="20511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342" y="3890364"/>
            <a:ext cx="2027691" cy="20482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83" y="3903576"/>
            <a:ext cx="2127636" cy="20482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57" y="2170038"/>
            <a:ext cx="2048070" cy="14633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563">
            <a:off x="2215416" y="1072158"/>
            <a:ext cx="1367557" cy="20784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000" y="2502054"/>
            <a:ext cx="2174893" cy="140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5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796 0.45023 L 3.61111E-6 1.85185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-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406 -0.18565 L 2.22222E-6 3.7037E-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95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941 0.57199 L 3.33333E-6 -4.44444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6" y="-2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68 0.68727 L 1.38889E-6 2.59259E-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30" y="-3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4" y="150107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342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00" dirty="0" smtClean="0">
                <a:latin typeface="Arial" panose="020B0604020202020204" pitchFamily="34" charset="0"/>
                <a:cs typeface="Arial" panose="020B0604020202020204" pitchFamily="34" charset="0"/>
              </a:rPr>
              <a:t>Nói với bạn về các con vật được sắp xếp theo nhóm.</a:t>
            </a:r>
            <a:endParaRPr lang="en-US" sz="2400" b="1" spc="-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06469" y="5322624"/>
            <a:ext cx="4544705" cy="5459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Khu rừng,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đất nặn, Diệp Trang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22" y="2085156"/>
            <a:ext cx="8420669" cy="26761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989" y="1366668"/>
            <a:ext cx="2791466" cy="14447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368" y="2713830"/>
            <a:ext cx="4899545" cy="19299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43" y="2145999"/>
            <a:ext cx="1161908" cy="12515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565">
            <a:off x="7516796" y="3352234"/>
            <a:ext cx="1171614" cy="8636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510" y="2957685"/>
            <a:ext cx="2167715" cy="12825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25" y="2457764"/>
            <a:ext cx="1069830" cy="87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3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524 -0.13796 L 1.66667E-6 3.7037E-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53" y="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92 0.53426 L -2.22222E-6 -2.22222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3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868 -0.0169 L 3.05556E-6 -4.81481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597 -0.3699 L 2.5E-6 1.11111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42" y="1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65 -0.00857 L -1.38889E-6 7.40741E-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54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938 0.02361 L 5.55556E-7 -4.07407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21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54" y="838934"/>
            <a:ext cx="7726624" cy="46507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4" y="150107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342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Cùng bạn sắp xếp các con vật đã nặn.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34554" y="5620244"/>
            <a:ext cx="6414450" cy="56219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Ngày hội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đất nặn, Quang Trường, Thùy Dương, </a:t>
            </a:r>
          </a:p>
          <a:p>
            <a:pPr algn="ctr"/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Bảo Hân, Tuấn Minh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02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3" y="3560002"/>
            <a:ext cx="8420668" cy="180030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68740" y="1059187"/>
            <a:ext cx="7547212" cy="3062439"/>
            <a:chOff x="668740" y="1059187"/>
            <a:chExt cx="7547212" cy="306243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0" t="16561" r="5192" b="10726"/>
            <a:stretch/>
          </p:blipFill>
          <p:spPr>
            <a:xfrm>
              <a:off x="1759189" y="1059187"/>
              <a:ext cx="2099257" cy="126213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740" y="1859630"/>
              <a:ext cx="7547212" cy="22619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220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6" y="46038"/>
            <a:ext cx="9138908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664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249" y="3379377"/>
            <a:ext cx="3859350" cy="30340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251" y="3897414"/>
            <a:ext cx="2302478" cy="24760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45" y="1150613"/>
            <a:ext cx="3241512" cy="2787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9933" y="360034"/>
            <a:ext cx="6960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Kể tên và thử bắt chước tiếng kêu của con vật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 biết.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248" y="1478775"/>
            <a:ext cx="2976467" cy="1900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2" y="146481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84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2" y="146481"/>
            <a:ext cx="731520" cy="731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9933" y="360034"/>
            <a:ext cx="6960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Kể tên và thử bắt chước tiếng kêu của con vật em biết.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762" y="1460310"/>
            <a:ext cx="4517650" cy="38852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8292" y="5459104"/>
            <a:ext cx="2238233" cy="5732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 gà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Tieng-Ga-gay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3559" y="11555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0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09933" y="360034"/>
            <a:ext cx="6960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Kể tên và thử bắt chước tiếng kêu của con vật em biết.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043" y="1514900"/>
            <a:ext cx="5535684" cy="35347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8292" y="5459104"/>
            <a:ext cx="2238233" cy="5732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 mèo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Đang Cập Nhật – Nhạc Chuông Tiếng Mè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08617" y="1399572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2" y="146481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9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0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09933" y="360034"/>
            <a:ext cx="6960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Kể tên và thử bắt chước tiếng kêu của con vật em biết.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42" y="1464682"/>
            <a:ext cx="3714353" cy="39944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8292" y="5459104"/>
            <a:ext cx="2238233" cy="5732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 chó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Tieng-cho-sua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97836" y="1585977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2" y="146481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2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64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09933" y="360034"/>
            <a:ext cx="6960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Kể tên và thử bắt chước tiếng kêu của con vật em biết.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9418" y="1464681"/>
            <a:ext cx="5219755" cy="41036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8292" y="5459104"/>
            <a:ext cx="2238233" cy="5732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 bò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Đang Cập Nhật – Tiếng bò kêu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70515" y="1563345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2" y="146481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7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09933" y="360034"/>
            <a:ext cx="7342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Kể về hình và màu của con vật trong bức tranh.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9" y="1787857"/>
            <a:ext cx="4244456" cy="31935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070" y="1787857"/>
            <a:ext cx="3985144" cy="31935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2861" y="5158853"/>
            <a:ext cx="3282290" cy="7678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Gà đàn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(tranh đàn gà), </a:t>
            </a:r>
          </a:p>
          <a:p>
            <a:pPr algn="ctr"/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tranh dân gian Đông Hồ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72251" y="5152420"/>
            <a:ext cx="3616659" cy="7678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Chăn trâu, 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tranh sáp màu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Nguyễn Thu Trang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2" y="162504"/>
            <a:ext cx="729730" cy="72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1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423">
            <a:off x="1255840" y="1948417"/>
            <a:ext cx="3347259" cy="2724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8" y="146481"/>
            <a:ext cx="731520" cy="731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9933" y="360034"/>
            <a:ext cx="7342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Vẽ con vật yêu thích.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0182">
            <a:off x="4490116" y="648772"/>
            <a:ext cx="3903260" cy="24367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08730" y="3187137"/>
            <a:ext cx="3534769" cy="68882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Chăn trâu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tranh sáp màu, Bảo Minh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08" y="3310492"/>
            <a:ext cx="4158522" cy="299796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024650" y="5388799"/>
            <a:ext cx="3382369" cy="68882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 voi, 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tranh sáp màu,</a:t>
            </a:r>
          </a:p>
          <a:p>
            <a:pPr algn="ctr"/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Minh Tuệ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0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2802</TotalTime>
  <Words>1026</Words>
  <Application>Microsoft Office PowerPoint</Application>
  <PresentationFormat>On-screen Show (4:3)</PresentationFormat>
  <Paragraphs>111</Paragraphs>
  <Slides>27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Trang</dc:creator>
  <cp:lastModifiedBy>TrangDTT</cp:lastModifiedBy>
  <cp:revision>78</cp:revision>
  <dcterms:created xsi:type="dcterms:W3CDTF">2019-12-09T09:23:08Z</dcterms:created>
  <dcterms:modified xsi:type="dcterms:W3CDTF">2020-05-11T07:16:51Z</dcterms:modified>
</cp:coreProperties>
</file>