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EFADF1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22485-DB4F-41C8-B764-E01B8871B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2FC7C-73C5-4213-94D3-BB62141A9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143B8-A5B3-4380-8D9B-79B161741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37FAC-DD5A-4132-9DFA-CFA78A98E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4AEF9-8500-4CAE-A2EB-9985B581D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9AACD-8E27-4472-A387-7F6695B46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96253-A54D-4684-B8E1-1831E45E1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EDAC6-280B-44F1-A930-8E1340ED4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09FF8-FDE0-46C7-A21C-AD4132186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27C81-1183-4BF1-AE2F-A2FD7A314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40E86-4732-44FB-96AA-827A9C8C4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4F09C96-0DF9-458B-A0CB-514ADC0D2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descr="Blue tissue paper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51054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00CC"/>
                </a:solidFill>
              </a:rPr>
              <a:t>TỰ NHIÊN XÃ HỘI -  LỚP 3</a:t>
            </a:r>
            <a:br>
              <a:rPr lang="en-US" b="1" smtClean="0">
                <a:solidFill>
                  <a:srgbClr val="0000CC"/>
                </a:solidFill>
              </a:rPr>
            </a:br>
            <a:r>
              <a:rPr lang="en-US" b="1" smtClean="0">
                <a:solidFill>
                  <a:srgbClr val="0000CC"/>
                </a:solidFill>
              </a:rPr>
              <a:t/>
            </a:r>
            <a:br>
              <a:rPr lang="en-US" b="1" smtClean="0">
                <a:solidFill>
                  <a:srgbClr val="0000CC"/>
                </a:solidFill>
              </a:rPr>
            </a:br>
            <a:r>
              <a:rPr lang="en-US" b="1" smtClean="0">
                <a:solidFill>
                  <a:srgbClr val="0000CC"/>
                </a:solidFill>
              </a:rPr>
              <a:t>TRANH ẢNH </a:t>
            </a:r>
            <a:br>
              <a:rPr lang="en-US" b="1" smtClean="0">
                <a:solidFill>
                  <a:srgbClr val="0000CC"/>
                </a:solidFill>
              </a:rPr>
            </a:br>
            <a:r>
              <a:rPr lang="en-US" sz="4800" smtClean="0">
                <a:solidFill>
                  <a:srgbClr val="0000CC"/>
                </a:solidFill>
              </a:rPr>
              <a:t>Côn Trùng</a:t>
            </a:r>
            <a:r>
              <a:rPr lang="en-US" smtClean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268" name="Picture 4" descr="CTR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8001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2" name="Picture 4" descr="CTR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5125" y="2171700"/>
            <a:ext cx="33337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6" name="Picture 4" descr="CTR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7924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40" name="Picture 4" descr="CTR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000250"/>
            <a:ext cx="78486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4" name="Picture 4" descr="CTR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457200"/>
            <a:ext cx="91313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388" name="Picture 4" descr="CTR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2" name="Picture 4" descr="CTR 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7848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6" name="Picture 4" descr="CTR 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85875"/>
            <a:ext cx="80010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60" name="Picture 4" descr="CTR 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80010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4" name="Picture 4" descr="CTR 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81175"/>
            <a:ext cx="79248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4" descr="chuồ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90588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8" name="Picture 4" descr="CTR 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8077200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2" name="Picture 4" descr="CTR 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8763"/>
            <a:ext cx="7848600" cy="449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6" name="Picture 4" descr="CTR 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80010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0" name="Picture 4" descr="côn tr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76400"/>
            <a:ext cx="76200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4" name="Picture 4" descr="cổn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8001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cTR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2" name="Picture 4" descr="CTR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714500"/>
            <a:ext cx="79248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6" name="Picture 4" descr="CTR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8077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9220" name="Picture 4" descr="CTR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0" y="1606550"/>
            <a:ext cx="41910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4" name="Picture 4" descr="CTR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153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</Words>
  <Application>Microsoft Office PowerPoint</Application>
  <PresentationFormat>On-screen Show (4:3)</PresentationFormat>
  <Paragraphs>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Default Design</vt:lpstr>
      <vt:lpstr>TỰ NHIÊN XÃ HỘI -  LỚP 3  TRANH ẢNH  Côn Trùng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Tù nhiªn x· héi -  Líp 3 C«n Trïng </dc:title>
  <dc:creator>Newcomputer</dc:creator>
  <cp:lastModifiedBy>CSTeam</cp:lastModifiedBy>
  <cp:revision>4</cp:revision>
  <dcterms:created xsi:type="dcterms:W3CDTF">2010-05-07T04:13:25Z</dcterms:created>
  <dcterms:modified xsi:type="dcterms:W3CDTF">2016-06-29T10:33:12Z</dcterms:modified>
</cp:coreProperties>
</file>