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sldIdLst>
    <p:sldId id="312" r:id="rId2"/>
    <p:sldId id="284" r:id="rId3"/>
    <p:sldId id="322" r:id="rId4"/>
    <p:sldId id="319" r:id="rId5"/>
    <p:sldId id="271" r:id="rId6"/>
    <p:sldId id="273" r:id="rId7"/>
    <p:sldId id="275" r:id="rId8"/>
    <p:sldId id="327" r:id="rId9"/>
    <p:sldId id="294" r:id="rId10"/>
    <p:sldId id="328" r:id="rId11"/>
    <p:sldId id="300" r:id="rId12"/>
    <p:sldId id="329" r:id="rId13"/>
    <p:sldId id="323" r:id="rId14"/>
  </p:sldIdLst>
  <p:sldSz cx="9144000" cy="6858000" type="screen4x3"/>
  <p:notesSz cx="6858000" cy="9144000"/>
  <p:defaultTextStyle>
    <a:defPPr>
      <a:defRPr lang="en-US"/>
    </a:defPPr>
    <a:lvl1pPr algn="l" rtl="0" eaLnBrk="0" fontAlgn="base" hangingPunct="0">
      <a:spcBef>
        <a:spcPct val="0"/>
      </a:spcBef>
      <a:spcAft>
        <a:spcPct val="0"/>
      </a:spcAft>
      <a:defRPr b="1" kern="1200">
        <a:solidFill>
          <a:schemeClr val="tx1"/>
        </a:solidFill>
        <a:latin typeface=".VnTime" pitchFamily="34" charset="0"/>
        <a:ea typeface="+mn-ea"/>
        <a:cs typeface="+mn-cs"/>
      </a:defRPr>
    </a:lvl1pPr>
    <a:lvl2pPr marL="457200" algn="l" rtl="0" eaLnBrk="0" fontAlgn="base" hangingPunct="0">
      <a:spcBef>
        <a:spcPct val="0"/>
      </a:spcBef>
      <a:spcAft>
        <a:spcPct val="0"/>
      </a:spcAft>
      <a:defRPr b="1" kern="1200">
        <a:solidFill>
          <a:schemeClr val="tx1"/>
        </a:solidFill>
        <a:latin typeface=".VnTime" pitchFamily="34" charset="0"/>
        <a:ea typeface="+mn-ea"/>
        <a:cs typeface="+mn-cs"/>
      </a:defRPr>
    </a:lvl2pPr>
    <a:lvl3pPr marL="914400" algn="l" rtl="0" eaLnBrk="0" fontAlgn="base" hangingPunct="0">
      <a:spcBef>
        <a:spcPct val="0"/>
      </a:spcBef>
      <a:spcAft>
        <a:spcPct val="0"/>
      </a:spcAft>
      <a:defRPr b="1" kern="1200">
        <a:solidFill>
          <a:schemeClr val="tx1"/>
        </a:solidFill>
        <a:latin typeface=".VnTime" pitchFamily="34" charset="0"/>
        <a:ea typeface="+mn-ea"/>
        <a:cs typeface="+mn-cs"/>
      </a:defRPr>
    </a:lvl3pPr>
    <a:lvl4pPr marL="1371600" algn="l" rtl="0" eaLnBrk="0" fontAlgn="base" hangingPunct="0">
      <a:spcBef>
        <a:spcPct val="0"/>
      </a:spcBef>
      <a:spcAft>
        <a:spcPct val="0"/>
      </a:spcAft>
      <a:defRPr b="1" kern="1200">
        <a:solidFill>
          <a:schemeClr val="tx1"/>
        </a:solidFill>
        <a:latin typeface=".VnTime" pitchFamily="34" charset="0"/>
        <a:ea typeface="+mn-ea"/>
        <a:cs typeface="+mn-cs"/>
      </a:defRPr>
    </a:lvl4pPr>
    <a:lvl5pPr marL="1828800" algn="l" rtl="0" eaLnBrk="0" fontAlgn="base" hangingPunct="0">
      <a:spcBef>
        <a:spcPct val="0"/>
      </a:spcBef>
      <a:spcAft>
        <a:spcPct val="0"/>
      </a:spcAft>
      <a:defRPr b="1" kern="1200">
        <a:solidFill>
          <a:schemeClr val="tx1"/>
        </a:solidFill>
        <a:latin typeface=".VnTime" pitchFamily="34" charset="0"/>
        <a:ea typeface="+mn-ea"/>
        <a:cs typeface="+mn-cs"/>
      </a:defRPr>
    </a:lvl5pPr>
    <a:lvl6pPr marL="2286000" algn="l" defTabSz="914400" rtl="0" eaLnBrk="1" latinLnBrk="0" hangingPunct="1">
      <a:defRPr b="1" kern="1200">
        <a:solidFill>
          <a:schemeClr val="tx1"/>
        </a:solidFill>
        <a:latin typeface=".VnTime" pitchFamily="34" charset="0"/>
        <a:ea typeface="+mn-ea"/>
        <a:cs typeface="+mn-cs"/>
      </a:defRPr>
    </a:lvl6pPr>
    <a:lvl7pPr marL="2743200" algn="l" defTabSz="914400" rtl="0" eaLnBrk="1" latinLnBrk="0" hangingPunct="1">
      <a:defRPr b="1" kern="1200">
        <a:solidFill>
          <a:schemeClr val="tx1"/>
        </a:solidFill>
        <a:latin typeface=".VnTime" pitchFamily="34" charset="0"/>
        <a:ea typeface="+mn-ea"/>
        <a:cs typeface="+mn-cs"/>
      </a:defRPr>
    </a:lvl7pPr>
    <a:lvl8pPr marL="3200400" algn="l" defTabSz="914400" rtl="0" eaLnBrk="1" latinLnBrk="0" hangingPunct="1">
      <a:defRPr b="1" kern="1200">
        <a:solidFill>
          <a:schemeClr val="tx1"/>
        </a:solidFill>
        <a:latin typeface=".VnTime" pitchFamily="34" charset="0"/>
        <a:ea typeface="+mn-ea"/>
        <a:cs typeface="+mn-cs"/>
      </a:defRPr>
    </a:lvl8pPr>
    <a:lvl9pPr marL="3657600" algn="l" defTabSz="914400" rtl="0" eaLnBrk="1" latinLnBrk="0" hangingPunct="1">
      <a:defRPr b="1" kern="1200">
        <a:solidFill>
          <a:schemeClr val="tx1"/>
        </a:solidFill>
        <a:latin typeface=".VnTime"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009900"/>
    <a:srgbClr val="0000FF"/>
    <a:srgbClr val="FF0000"/>
    <a:srgbClr val="000099"/>
    <a:srgbClr val="FFCCFF"/>
    <a:srgbClr val="9999FF"/>
    <a:srgbClr val="99CC00"/>
    <a:srgbClr val="FF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0126" autoAdjust="0"/>
    <p:restoredTop sz="94180" autoAdjust="0"/>
  </p:normalViewPr>
  <p:slideViewPr>
    <p:cSldViewPr>
      <p:cViewPr>
        <p:scale>
          <a:sx n="50" d="100"/>
          <a:sy n="50" d="100"/>
        </p:scale>
        <p:origin x="-1200"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US"/>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p:spPr>
          <p:txBody>
            <a:bodyPr wrap="none" anchor="ctr"/>
            <a:lstStyle/>
            <a:p>
              <a:pPr>
                <a:defRPr/>
              </a:pPr>
              <a:endParaRPr 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p:spPr>
        <p:txBody>
          <a:bodyPr/>
          <a:lstStyle/>
          <a:p>
            <a:pPr>
              <a:defRPr/>
            </a:pPr>
            <a:endParaRPr lang="en-US"/>
          </a:p>
        </p:txBody>
      </p:sp>
      <p:sp>
        <p:nvSpPr>
          <p:cNvPr id="41987"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a:t>Click to edit Master title style</a:t>
            </a:r>
          </a:p>
        </p:txBody>
      </p:sp>
      <p:sp>
        <p:nvSpPr>
          <p:cNvPr id="41988"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a:t>Click to edit Master subtitle style</a:t>
            </a:r>
          </a:p>
        </p:txBody>
      </p:sp>
      <p:sp>
        <p:nvSpPr>
          <p:cNvPr id="38" name="Rectangle 5"/>
          <p:cNvSpPr>
            <a:spLocks noGrp="1" noChangeArrowheads="1"/>
          </p:cNvSpPr>
          <p:nvPr>
            <p:ph type="dt" sz="half" idx="10"/>
          </p:nvPr>
        </p:nvSpPr>
        <p:spPr/>
        <p:txBody>
          <a:bodyPr/>
          <a:lstStyle>
            <a:lvl1pPr>
              <a:defRPr/>
            </a:lvl1pPr>
          </a:lstStyle>
          <a:p>
            <a:pPr>
              <a:defRPr/>
            </a:pPr>
            <a:endParaRPr lang="en-US" altLang="en-US"/>
          </a:p>
        </p:txBody>
      </p:sp>
      <p:sp>
        <p:nvSpPr>
          <p:cNvPr id="39" name="Rectangle 6"/>
          <p:cNvSpPr>
            <a:spLocks noGrp="1" noChangeArrowheads="1"/>
          </p:cNvSpPr>
          <p:nvPr>
            <p:ph type="ftr" sz="quarter" idx="11"/>
          </p:nvPr>
        </p:nvSpPr>
        <p:spPr/>
        <p:txBody>
          <a:bodyPr/>
          <a:lstStyle>
            <a:lvl1pPr>
              <a:defRPr/>
            </a:lvl1pPr>
          </a:lstStyle>
          <a:p>
            <a:pPr>
              <a:defRPr/>
            </a:pPr>
            <a:endParaRPr lang="en-US" altLang="en-US"/>
          </a:p>
        </p:txBody>
      </p:sp>
      <p:sp>
        <p:nvSpPr>
          <p:cNvPr id="40" name="Rectangle 7"/>
          <p:cNvSpPr>
            <a:spLocks noGrp="1" noChangeArrowheads="1"/>
          </p:cNvSpPr>
          <p:nvPr>
            <p:ph type="sldNum" sz="quarter" idx="12"/>
          </p:nvPr>
        </p:nvSpPr>
        <p:spPr/>
        <p:txBody>
          <a:bodyPr/>
          <a:lstStyle>
            <a:lvl1pPr>
              <a:defRPr/>
            </a:lvl1pPr>
          </a:lstStyle>
          <a:p>
            <a:pPr>
              <a:defRPr/>
            </a:pPr>
            <a:fld id="{AA28D1FA-6086-441A-8F9A-CF59C2BE6F89}" type="slidenum">
              <a:rPr lang="en-US" altLang="en-US"/>
              <a:pPr>
                <a:defRPr/>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A6743482-9E29-4F27-87DD-5422B1D32CEB}" type="slidenum">
              <a:rPr lang="en-US" altLang="en-US"/>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85A75D5C-7CB2-4029-AAC0-56DD19A32428}" type="slidenum">
              <a:rPr lang="en-US" altLang="en-US"/>
              <a:pPr>
                <a:defRPr/>
              </a:pPr>
              <a:t>‹#›</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122238"/>
            <a:ext cx="8229600" cy="6008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7"/>
          <p:cNvSpPr>
            <a:spLocks noGrp="1" noChangeArrowheads="1"/>
          </p:cNvSpPr>
          <p:nvPr>
            <p:ph type="sldNum" sz="quarter" idx="12"/>
          </p:nvPr>
        </p:nvSpPr>
        <p:spPr>
          <a:ln/>
        </p:spPr>
        <p:txBody>
          <a:bodyPr/>
          <a:lstStyle>
            <a:lvl1pPr>
              <a:defRPr/>
            </a:lvl1pPr>
          </a:lstStyle>
          <a:p>
            <a:pPr>
              <a:defRPr/>
            </a:pPr>
            <a:fld id="{09FFB2E6-5270-42D6-B091-578C11F34555}" type="slidenum">
              <a:rPr lang="en-US" altLang="en-US"/>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6939A62B-6665-4BD6-90EC-B99350CB9946}"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6EF6857C-D5FB-4B65-BD9F-796C7CEF8D4D}"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9B75F1B4-2198-485F-A7CB-3BAD4EE0001E}" type="slidenum">
              <a:rPr lang="en-US"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7"/>
          <p:cNvSpPr>
            <a:spLocks noGrp="1" noChangeArrowheads="1"/>
          </p:cNvSpPr>
          <p:nvPr>
            <p:ph type="sldNum" sz="quarter" idx="12"/>
          </p:nvPr>
        </p:nvSpPr>
        <p:spPr>
          <a:ln/>
        </p:spPr>
        <p:txBody>
          <a:bodyPr/>
          <a:lstStyle>
            <a:lvl1pPr>
              <a:defRPr/>
            </a:lvl1pPr>
          </a:lstStyle>
          <a:p>
            <a:pPr>
              <a:defRPr/>
            </a:pPr>
            <a:fld id="{98F42914-1F1C-421D-9170-ACF95DD54A1A}" type="slidenum">
              <a:rPr lang="en-US" altLang="en-US"/>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7"/>
          <p:cNvSpPr>
            <a:spLocks noGrp="1" noChangeArrowheads="1"/>
          </p:cNvSpPr>
          <p:nvPr>
            <p:ph type="sldNum" sz="quarter" idx="12"/>
          </p:nvPr>
        </p:nvSpPr>
        <p:spPr>
          <a:ln/>
        </p:spPr>
        <p:txBody>
          <a:bodyPr/>
          <a:lstStyle>
            <a:lvl1pPr>
              <a:defRPr/>
            </a:lvl1pPr>
          </a:lstStyle>
          <a:p>
            <a:pPr>
              <a:defRPr/>
            </a:pPr>
            <a:fld id="{6087EB0E-9724-4D51-9814-0155B29D648E}" type="slidenum">
              <a:rPr lang="en-US" altLang="en-US"/>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7"/>
          <p:cNvSpPr>
            <a:spLocks noGrp="1" noChangeArrowheads="1"/>
          </p:cNvSpPr>
          <p:nvPr>
            <p:ph type="sldNum" sz="quarter" idx="12"/>
          </p:nvPr>
        </p:nvSpPr>
        <p:spPr>
          <a:ln/>
        </p:spPr>
        <p:txBody>
          <a:bodyPr/>
          <a:lstStyle>
            <a:lvl1pPr>
              <a:defRPr/>
            </a:lvl1pPr>
          </a:lstStyle>
          <a:p>
            <a:pPr>
              <a:defRPr/>
            </a:pPr>
            <a:fld id="{0274BF5B-3CB0-42B5-A1B9-FF0E6F42B247}" type="slidenum">
              <a:rPr lang="en-US" altLang="en-US"/>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B0A2A179-54A4-4280-B206-446F5FDE4623}" type="slidenum">
              <a:rPr lang="en-US" altLang="en-US"/>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166F0ED3-D572-410E-85E8-CC6B3D4CE460}" type="slidenum">
              <a:rPr lang="en-US" altLang="en-US"/>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7962900" y="152400"/>
            <a:ext cx="0" cy="1524000"/>
          </a:xfrm>
          <a:prstGeom prst="line">
            <a:avLst/>
          </a:prstGeom>
          <a:noFill/>
          <a:ln w="9525">
            <a:solidFill>
              <a:schemeClr val="tx1"/>
            </a:solidFill>
            <a:round/>
            <a:headEnd/>
            <a:tailEnd/>
          </a:ln>
        </p:spPr>
        <p:txBody>
          <a:bodyPr/>
          <a:lstStyle/>
          <a:p>
            <a:pPr>
              <a:defRPr/>
            </a:pPr>
            <a:endParaRPr lang="en-US"/>
          </a:p>
        </p:txBody>
      </p:sp>
      <p:sp>
        <p:nvSpPr>
          <p:cNvPr id="1027"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0965"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b="0">
                <a:latin typeface="+mn-lt"/>
              </a:defRPr>
            </a:lvl1pPr>
          </a:lstStyle>
          <a:p>
            <a:pPr>
              <a:defRPr/>
            </a:pPr>
            <a:endParaRPr lang="en-US" altLang="en-US"/>
          </a:p>
        </p:txBody>
      </p:sp>
      <p:sp>
        <p:nvSpPr>
          <p:cNvPr id="40966"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b="0">
                <a:latin typeface="+mn-lt"/>
              </a:defRPr>
            </a:lvl1pPr>
          </a:lstStyle>
          <a:p>
            <a:pPr>
              <a:defRPr/>
            </a:pPr>
            <a:endParaRPr lang="en-US" altLang="en-US"/>
          </a:p>
        </p:txBody>
      </p:sp>
      <p:sp>
        <p:nvSpPr>
          <p:cNvPr id="40967"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b="0">
                <a:latin typeface="+mn-lt"/>
              </a:defRPr>
            </a:lvl1pPr>
          </a:lstStyle>
          <a:p>
            <a:pPr>
              <a:defRPr/>
            </a:pPr>
            <a:fld id="{0CE28423-4146-4ED8-A351-6C95C8155DE9}" type="slidenum">
              <a:rPr lang="en-US" altLang="en-US"/>
              <a:pPr>
                <a:defRPr/>
              </a:pPr>
              <a:t>‹#›</a:t>
            </a:fld>
            <a:endParaRPr lang="en-US" altLang="en-US"/>
          </a:p>
        </p:txBody>
      </p:sp>
      <p:grpSp>
        <p:nvGrpSpPr>
          <p:cNvPr id="1032" name="Group 8"/>
          <p:cNvGrpSpPr>
            <a:grpSpLocks/>
          </p:cNvGrpSpPr>
          <p:nvPr/>
        </p:nvGrpSpPr>
        <p:grpSpPr bwMode="auto">
          <a:xfrm>
            <a:off x="8153400" y="152400"/>
            <a:ext cx="792163" cy="1295400"/>
            <a:chOff x="5136" y="960"/>
            <a:chExt cx="528" cy="864"/>
          </a:xfrm>
        </p:grpSpPr>
        <p:sp>
          <p:nvSpPr>
            <p:cNvPr id="1033" name="Oval 9"/>
            <p:cNvSpPr>
              <a:spLocks noChangeArrowheads="1"/>
            </p:cNvSpPr>
            <p:nvPr/>
          </p:nvSpPr>
          <p:spPr bwMode="auto">
            <a:xfrm>
              <a:off x="5136" y="960"/>
              <a:ext cx="80" cy="80"/>
            </a:xfrm>
            <a:prstGeom prst="ellipse">
              <a:avLst/>
            </a:prstGeom>
            <a:solidFill>
              <a:schemeClr val="tx2"/>
            </a:solidFill>
            <a:ln w="9525">
              <a:noFill/>
              <a:round/>
              <a:headEnd/>
              <a:tailEnd/>
            </a:ln>
          </p:spPr>
          <p:txBody>
            <a:bodyPr wrap="none" anchor="ctr"/>
            <a:lstStyle/>
            <a:p>
              <a:pPr>
                <a:defRPr/>
              </a:pPr>
              <a:endParaRPr lang="en-US"/>
            </a:p>
          </p:txBody>
        </p:sp>
        <p:sp>
          <p:nvSpPr>
            <p:cNvPr id="1034" name="Oval 10"/>
            <p:cNvSpPr>
              <a:spLocks noChangeArrowheads="1"/>
            </p:cNvSpPr>
            <p:nvPr/>
          </p:nvSpPr>
          <p:spPr bwMode="auto">
            <a:xfrm>
              <a:off x="5248" y="960"/>
              <a:ext cx="79" cy="80"/>
            </a:xfrm>
            <a:prstGeom prst="ellipse">
              <a:avLst/>
            </a:prstGeom>
            <a:solidFill>
              <a:schemeClr val="tx2"/>
            </a:solidFill>
            <a:ln w="9525">
              <a:noFill/>
              <a:round/>
              <a:headEnd/>
              <a:tailEnd/>
            </a:ln>
          </p:spPr>
          <p:txBody>
            <a:bodyPr wrap="none" anchor="ctr"/>
            <a:lstStyle/>
            <a:p>
              <a:pPr>
                <a:defRPr/>
              </a:pPr>
              <a:endParaRPr lang="en-US"/>
            </a:p>
          </p:txBody>
        </p:sp>
        <p:sp>
          <p:nvSpPr>
            <p:cNvPr id="1035" name="Oval 11"/>
            <p:cNvSpPr>
              <a:spLocks noChangeArrowheads="1"/>
            </p:cNvSpPr>
            <p:nvPr/>
          </p:nvSpPr>
          <p:spPr bwMode="auto">
            <a:xfrm>
              <a:off x="5360" y="960"/>
              <a:ext cx="76" cy="80"/>
            </a:xfrm>
            <a:prstGeom prst="ellipse">
              <a:avLst/>
            </a:prstGeom>
            <a:solidFill>
              <a:schemeClr val="tx2"/>
            </a:solidFill>
            <a:ln w="9525">
              <a:noFill/>
              <a:round/>
              <a:headEnd/>
              <a:tailEnd/>
            </a:ln>
          </p:spPr>
          <p:txBody>
            <a:bodyPr wrap="none" anchor="ctr"/>
            <a:lstStyle/>
            <a:p>
              <a:pPr>
                <a:defRPr/>
              </a:pPr>
              <a:endParaRPr lang="en-US"/>
            </a:p>
          </p:txBody>
        </p:sp>
        <p:sp>
          <p:nvSpPr>
            <p:cNvPr id="1036" name="Oval 12"/>
            <p:cNvSpPr>
              <a:spLocks noChangeArrowheads="1"/>
            </p:cNvSpPr>
            <p:nvPr/>
          </p:nvSpPr>
          <p:spPr bwMode="auto">
            <a:xfrm>
              <a:off x="5136" y="1072"/>
              <a:ext cx="80" cy="77"/>
            </a:xfrm>
            <a:prstGeom prst="ellipse">
              <a:avLst/>
            </a:prstGeom>
            <a:solidFill>
              <a:schemeClr val="tx2"/>
            </a:solidFill>
            <a:ln w="9525">
              <a:noFill/>
              <a:round/>
              <a:headEnd/>
              <a:tailEnd/>
            </a:ln>
          </p:spPr>
          <p:txBody>
            <a:bodyPr wrap="none" anchor="ctr"/>
            <a:lstStyle/>
            <a:p>
              <a:pPr>
                <a:defRPr/>
              </a:pPr>
              <a:endParaRPr lang="en-US"/>
            </a:p>
          </p:txBody>
        </p:sp>
        <p:sp>
          <p:nvSpPr>
            <p:cNvPr id="1037" name="Oval 13"/>
            <p:cNvSpPr>
              <a:spLocks noChangeArrowheads="1"/>
            </p:cNvSpPr>
            <p:nvPr/>
          </p:nvSpPr>
          <p:spPr bwMode="auto">
            <a:xfrm>
              <a:off x="5248" y="1072"/>
              <a:ext cx="79" cy="77"/>
            </a:xfrm>
            <a:prstGeom prst="ellipse">
              <a:avLst/>
            </a:prstGeom>
            <a:solidFill>
              <a:schemeClr val="tx2"/>
            </a:solidFill>
            <a:ln w="9525">
              <a:noFill/>
              <a:round/>
              <a:headEnd/>
              <a:tailEnd/>
            </a:ln>
          </p:spPr>
          <p:txBody>
            <a:bodyPr wrap="none" anchor="ctr"/>
            <a:lstStyle/>
            <a:p>
              <a:pPr>
                <a:defRPr/>
              </a:pPr>
              <a:endParaRPr lang="en-US"/>
            </a:p>
          </p:txBody>
        </p:sp>
        <p:sp>
          <p:nvSpPr>
            <p:cNvPr id="1038" name="Oval 14"/>
            <p:cNvSpPr>
              <a:spLocks noChangeArrowheads="1"/>
            </p:cNvSpPr>
            <p:nvPr/>
          </p:nvSpPr>
          <p:spPr bwMode="auto">
            <a:xfrm>
              <a:off x="5360" y="1072"/>
              <a:ext cx="76" cy="77"/>
            </a:xfrm>
            <a:prstGeom prst="ellipse">
              <a:avLst/>
            </a:prstGeom>
            <a:solidFill>
              <a:schemeClr val="tx2"/>
            </a:solidFill>
            <a:ln w="9525">
              <a:noFill/>
              <a:round/>
              <a:headEnd/>
              <a:tailEnd/>
            </a:ln>
          </p:spPr>
          <p:txBody>
            <a:bodyPr wrap="none" anchor="ctr"/>
            <a:lstStyle/>
            <a:p>
              <a:pPr>
                <a:defRPr/>
              </a:pPr>
              <a:endParaRPr lang="en-US"/>
            </a:p>
          </p:txBody>
        </p:sp>
        <p:sp>
          <p:nvSpPr>
            <p:cNvPr id="1039" name="Oval 15"/>
            <p:cNvSpPr>
              <a:spLocks noChangeArrowheads="1"/>
            </p:cNvSpPr>
            <p:nvPr/>
          </p:nvSpPr>
          <p:spPr bwMode="auto">
            <a:xfrm>
              <a:off x="5472" y="1072"/>
              <a:ext cx="73" cy="77"/>
            </a:xfrm>
            <a:prstGeom prst="ellipse">
              <a:avLst/>
            </a:prstGeom>
            <a:solidFill>
              <a:schemeClr val="accent2"/>
            </a:solidFill>
            <a:ln w="9525">
              <a:noFill/>
              <a:round/>
              <a:headEnd/>
              <a:tailEnd/>
            </a:ln>
          </p:spPr>
          <p:txBody>
            <a:bodyPr wrap="none" anchor="ctr"/>
            <a:lstStyle/>
            <a:p>
              <a:pPr>
                <a:defRPr/>
              </a:pPr>
              <a:endParaRPr lang="en-US"/>
            </a:p>
          </p:txBody>
        </p:sp>
        <p:sp>
          <p:nvSpPr>
            <p:cNvPr id="1040" name="Oval 16"/>
            <p:cNvSpPr>
              <a:spLocks noChangeArrowheads="1"/>
            </p:cNvSpPr>
            <p:nvPr/>
          </p:nvSpPr>
          <p:spPr bwMode="auto">
            <a:xfrm>
              <a:off x="5136" y="1184"/>
              <a:ext cx="80" cy="73"/>
            </a:xfrm>
            <a:prstGeom prst="ellipse">
              <a:avLst/>
            </a:prstGeom>
            <a:solidFill>
              <a:schemeClr val="tx2"/>
            </a:solidFill>
            <a:ln w="9525">
              <a:noFill/>
              <a:round/>
              <a:headEnd/>
              <a:tailEnd/>
            </a:ln>
          </p:spPr>
          <p:txBody>
            <a:bodyPr wrap="none" anchor="ctr"/>
            <a:lstStyle/>
            <a:p>
              <a:pPr>
                <a:defRPr/>
              </a:pPr>
              <a:endParaRPr lang="en-US"/>
            </a:p>
          </p:txBody>
        </p:sp>
        <p:sp>
          <p:nvSpPr>
            <p:cNvPr id="1041" name="Oval 17"/>
            <p:cNvSpPr>
              <a:spLocks noChangeArrowheads="1"/>
            </p:cNvSpPr>
            <p:nvPr/>
          </p:nvSpPr>
          <p:spPr bwMode="auto">
            <a:xfrm>
              <a:off x="5248" y="1184"/>
              <a:ext cx="79" cy="73"/>
            </a:xfrm>
            <a:prstGeom prst="ellipse">
              <a:avLst/>
            </a:prstGeom>
            <a:solidFill>
              <a:schemeClr val="tx2"/>
            </a:solidFill>
            <a:ln w="9525">
              <a:noFill/>
              <a:round/>
              <a:headEnd/>
              <a:tailEnd/>
            </a:ln>
          </p:spPr>
          <p:txBody>
            <a:bodyPr wrap="none" anchor="ctr"/>
            <a:lstStyle/>
            <a:p>
              <a:pPr>
                <a:defRPr/>
              </a:pPr>
              <a:endParaRPr lang="en-US"/>
            </a:p>
          </p:txBody>
        </p:sp>
        <p:sp>
          <p:nvSpPr>
            <p:cNvPr id="1042" name="Oval 18"/>
            <p:cNvSpPr>
              <a:spLocks noChangeArrowheads="1"/>
            </p:cNvSpPr>
            <p:nvPr/>
          </p:nvSpPr>
          <p:spPr bwMode="auto">
            <a:xfrm>
              <a:off x="5360" y="1184"/>
              <a:ext cx="76" cy="73"/>
            </a:xfrm>
            <a:prstGeom prst="ellipse">
              <a:avLst/>
            </a:prstGeom>
            <a:solidFill>
              <a:schemeClr val="accent2"/>
            </a:solidFill>
            <a:ln w="9525">
              <a:noFill/>
              <a:round/>
              <a:headEnd/>
              <a:tailEnd/>
            </a:ln>
          </p:spPr>
          <p:txBody>
            <a:bodyPr wrap="none" anchor="ctr"/>
            <a:lstStyle/>
            <a:p>
              <a:pPr>
                <a:defRPr/>
              </a:pPr>
              <a:endParaRPr lang="en-US"/>
            </a:p>
          </p:txBody>
        </p:sp>
        <p:sp>
          <p:nvSpPr>
            <p:cNvPr id="1043" name="Oval 19"/>
            <p:cNvSpPr>
              <a:spLocks noChangeArrowheads="1"/>
            </p:cNvSpPr>
            <p:nvPr/>
          </p:nvSpPr>
          <p:spPr bwMode="auto">
            <a:xfrm>
              <a:off x="5472" y="1184"/>
              <a:ext cx="73" cy="73"/>
            </a:xfrm>
            <a:prstGeom prst="ellipse">
              <a:avLst/>
            </a:prstGeom>
            <a:solidFill>
              <a:schemeClr val="accent2"/>
            </a:solidFill>
            <a:ln w="9525">
              <a:noFill/>
              <a:round/>
              <a:headEnd/>
              <a:tailEnd/>
            </a:ln>
          </p:spPr>
          <p:txBody>
            <a:bodyPr wrap="none" anchor="ctr"/>
            <a:lstStyle/>
            <a:p>
              <a:pPr>
                <a:defRPr/>
              </a:pPr>
              <a:endParaRPr lang="en-US"/>
            </a:p>
          </p:txBody>
        </p:sp>
        <p:sp>
          <p:nvSpPr>
            <p:cNvPr id="1044" name="Oval 20"/>
            <p:cNvSpPr>
              <a:spLocks noChangeArrowheads="1"/>
            </p:cNvSpPr>
            <p:nvPr/>
          </p:nvSpPr>
          <p:spPr bwMode="auto">
            <a:xfrm>
              <a:off x="5584" y="1184"/>
              <a:ext cx="80" cy="73"/>
            </a:xfrm>
            <a:prstGeom prst="ellipse">
              <a:avLst/>
            </a:prstGeom>
            <a:solidFill>
              <a:schemeClr val="accent1"/>
            </a:solidFill>
            <a:ln w="9525">
              <a:noFill/>
              <a:round/>
              <a:headEnd/>
              <a:tailEnd/>
            </a:ln>
          </p:spPr>
          <p:txBody>
            <a:bodyPr wrap="none" anchor="ctr"/>
            <a:lstStyle/>
            <a:p>
              <a:pPr>
                <a:defRPr/>
              </a:pPr>
              <a:endParaRPr lang="en-US"/>
            </a:p>
          </p:txBody>
        </p:sp>
        <p:sp>
          <p:nvSpPr>
            <p:cNvPr id="1045" name="Oval 21"/>
            <p:cNvSpPr>
              <a:spLocks noChangeArrowheads="1"/>
            </p:cNvSpPr>
            <p:nvPr/>
          </p:nvSpPr>
          <p:spPr bwMode="auto">
            <a:xfrm>
              <a:off x="5136" y="1296"/>
              <a:ext cx="80" cy="80"/>
            </a:xfrm>
            <a:prstGeom prst="ellipse">
              <a:avLst/>
            </a:prstGeom>
            <a:solidFill>
              <a:schemeClr val="tx2"/>
            </a:solidFill>
            <a:ln w="9525">
              <a:noFill/>
              <a:round/>
              <a:headEnd/>
              <a:tailEnd/>
            </a:ln>
          </p:spPr>
          <p:txBody>
            <a:bodyPr wrap="none" anchor="ctr"/>
            <a:lstStyle/>
            <a:p>
              <a:pPr>
                <a:defRPr/>
              </a:pPr>
              <a:endParaRPr lang="en-US"/>
            </a:p>
          </p:txBody>
        </p:sp>
        <p:sp>
          <p:nvSpPr>
            <p:cNvPr id="1046" name="Oval 22"/>
            <p:cNvSpPr>
              <a:spLocks noChangeArrowheads="1"/>
            </p:cNvSpPr>
            <p:nvPr/>
          </p:nvSpPr>
          <p:spPr bwMode="auto">
            <a:xfrm>
              <a:off x="5248" y="1296"/>
              <a:ext cx="79" cy="80"/>
            </a:xfrm>
            <a:prstGeom prst="ellipse">
              <a:avLst/>
            </a:prstGeom>
            <a:solidFill>
              <a:schemeClr val="accent2"/>
            </a:solidFill>
            <a:ln w="9525">
              <a:noFill/>
              <a:round/>
              <a:headEnd/>
              <a:tailEnd/>
            </a:ln>
          </p:spPr>
          <p:txBody>
            <a:bodyPr wrap="none" anchor="ctr"/>
            <a:lstStyle/>
            <a:p>
              <a:pPr>
                <a:defRPr/>
              </a:pPr>
              <a:endParaRPr lang="en-US"/>
            </a:p>
          </p:txBody>
        </p:sp>
        <p:sp>
          <p:nvSpPr>
            <p:cNvPr id="1047" name="Oval 23"/>
            <p:cNvSpPr>
              <a:spLocks noChangeArrowheads="1"/>
            </p:cNvSpPr>
            <p:nvPr/>
          </p:nvSpPr>
          <p:spPr bwMode="auto">
            <a:xfrm>
              <a:off x="5360" y="1296"/>
              <a:ext cx="76" cy="80"/>
            </a:xfrm>
            <a:prstGeom prst="ellipse">
              <a:avLst/>
            </a:prstGeom>
            <a:solidFill>
              <a:schemeClr val="accent2"/>
            </a:solidFill>
            <a:ln w="9525">
              <a:noFill/>
              <a:round/>
              <a:headEnd/>
              <a:tailEnd/>
            </a:ln>
          </p:spPr>
          <p:txBody>
            <a:bodyPr wrap="none" anchor="ctr"/>
            <a:lstStyle/>
            <a:p>
              <a:pPr>
                <a:defRPr/>
              </a:pPr>
              <a:endParaRPr lang="en-US"/>
            </a:p>
          </p:txBody>
        </p:sp>
        <p:sp>
          <p:nvSpPr>
            <p:cNvPr id="1048" name="Oval 24"/>
            <p:cNvSpPr>
              <a:spLocks noChangeArrowheads="1"/>
            </p:cNvSpPr>
            <p:nvPr/>
          </p:nvSpPr>
          <p:spPr bwMode="auto">
            <a:xfrm>
              <a:off x="5472" y="1296"/>
              <a:ext cx="73" cy="80"/>
            </a:xfrm>
            <a:prstGeom prst="ellipse">
              <a:avLst/>
            </a:prstGeom>
            <a:solidFill>
              <a:schemeClr val="accent1"/>
            </a:solidFill>
            <a:ln w="9525">
              <a:noFill/>
              <a:round/>
              <a:headEnd/>
              <a:tailEnd/>
            </a:ln>
          </p:spPr>
          <p:txBody>
            <a:bodyPr wrap="none" anchor="ctr"/>
            <a:lstStyle/>
            <a:p>
              <a:pPr>
                <a:defRPr/>
              </a:pPr>
              <a:endParaRPr lang="en-US"/>
            </a:p>
          </p:txBody>
        </p:sp>
        <p:sp>
          <p:nvSpPr>
            <p:cNvPr id="1049" name="Oval 25"/>
            <p:cNvSpPr>
              <a:spLocks noChangeArrowheads="1"/>
            </p:cNvSpPr>
            <p:nvPr/>
          </p:nvSpPr>
          <p:spPr bwMode="auto">
            <a:xfrm>
              <a:off x="5136" y="1408"/>
              <a:ext cx="80" cy="80"/>
            </a:xfrm>
            <a:prstGeom prst="ellipse">
              <a:avLst/>
            </a:prstGeom>
            <a:solidFill>
              <a:schemeClr val="accent2"/>
            </a:solidFill>
            <a:ln w="9525">
              <a:noFill/>
              <a:round/>
              <a:headEnd/>
              <a:tailEnd/>
            </a:ln>
          </p:spPr>
          <p:txBody>
            <a:bodyPr wrap="none" anchor="ctr"/>
            <a:lstStyle/>
            <a:p>
              <a:pPr>
                <a:defRPr/>
              </a:pPr>
              <a:endParaRPr lang="en-US"/>
            </a:p>
          </p:txBody>
        </p:sp>
        <p:sp>
          <p:nvSpPr>
            <p:cNvPr id="1050" name="Oval 26"/>
            <p:cNvSpPr>
              <a:spLocks noChangeArrowheads="1"/>
            </p:cNvSpPr>
            <p:nvPr/>
          </p:nvSpPr>
          <p:spPr bwMode="auto">
            <a:xfrm>
              <a:off x="5248" y="1408"/>
              <a:ext cx="79" cy="80"/>
            </a:xfrm>
            <a:prstGeom prst="ellipse">
              <a:avLst/>
            </a:prstGeom>
            <a:solidFill>
              <a:schemeClr val="accent2"/>
            </a:solidFill>
            <a:ln w="9525">
              <a:noFill/>
              <a:round/>
              <a:headEnd/>
              <a:tailEnd/>
            </a:ln>
          </p:spPr>
          <p:txBody>
            <a:bodyPr wrap="none" anchor="ctr"/>
            <a:lstStyle/>
            <a:p>
              <a:pPr>
                <a:defRPr/>
              </a:pPr>
              <a:endParaRPr lang="en-US"/>
            </a:p>
          </p:txBody>
        </p:sp>
        <p:sp>
          <p:nvSpPr>
            <p:cNvPr id="1051" name="Oval 27"/>
            <p:cNvSpPr>
              <a:spLocks noChangeArrowheads="1"/>
            </p:cNvSpPr>
            <p:nvPr/>
          </p:nvSpPr>
          <p:spPr bwMode="auto">
            <a:xfrm>
              <a:off x="5360" y="1408"/>
              <a:ext cx="76" cy="80"/>
            </a:xfrm>
            <a:prstGeom prst="ellipse">
              <a:avLst/>
            </a:prstGeom>
            <a:solidFill>
              <a:schemeClr val="accent1"/>
            </a:solidFill>
            <a:ln w="9525">
              <a:noFill/>
              <a:round/>
              <a:headEnd/>
              <a:tailEnd/>
            </a:ln>
          </p:spPr>
          <p:txBody>
            <a:bodyPr wrap="none" anchor="ctr"/>
            <a:lstStyle/>
            <a:p>
              <a:pPr>
                <a:defRPr/>
              </a:pPr>
              <a:endParaRPr lang="en-US"/>
            </a:p>
          </p:txBody>
        </p:sp>
        <p:sp>
          <p:nvSpPr>
            <p:cNvPr id="1052" name="Oval 28"/>
            <p:cNvSpPr>
              <a:spLocks noChangeArrowheads="1"/>
            </p:cNvSpPr>
            <p:nvPr/>
          </p:nvSpPr>
          <p:spPr bwMode="auto">
            <a:xfrm>
              <a:off x="5472" y="1408"/>
              <a:ext cx="73" cy="80"/>
            </a:xfrm>
            <a:prstGeom prst="ellipse">
              <a:avLst/>
            </a:prstGeom>
            <a:solidFill>
              <a:schemeClr val="accent1"/>
            </a:solidFill>
            <a:ln w="9525">
              <a:noFill/>
              <a:round/>
              <a:headEnd/>
              <a:tailEnd/>
            </a:ln>
          </p:spPr>
          <p:txBody>
            <a:bodyPr wrap="none" anchor="ctr"/>
            <a:lstStyle/>
            <a:p>
              <a:pPr>
                <a:defRPr/>
              </a:pPr>
              <a:endParaRPr lang="en-US"/>
            </a:p>
          </p:txBody>
        </p:sp>
        <p:sp>
          <p:nvSpPr>
            <p:cNvPr id="1053" name="Oval 29"/>
            <p:cNvSpPr>
              <a:spLocks noChangeArrowheads="1"/>
            </p:cNvSpPr>
            <p:nvPr/>
          </p:nvSpPr>
          <p:spPr bwMode="auto">
            <a:xfrm>
              <a:off x="5584" y="1408"/>
              <a:ext cx="80" cy="80"/>
            </a:xfrm>
            <a:prstGeom prst="ellipse">
              <a:avLst/>
            </a:prstGeom>
            <a:solidFill>
              <a:schemeClr val="folHlink"/>
            </a:solidFill>
            <a:ln w="9525">
              <a:noFill/>
              <a:round/>
              <a:headEnd/>
              <a:tailEnd/>
            </a:ln>
          </p:spPr>
          <p:txBody>
            <a:bodyPr wrap="none" anchor="ctr"/>
            <a:lstStyle/>
            <a:p>
              <a:pPr>
                <a:defRPr/>
              </a:pPr>
              <a:endParaRPr lang="en-US"/>
            </a:p>
          </p:txBody>
        </p:sp>
        <p:sp>
          <p:nvSpPr>
            <p:cNvPr id="1054" name="Oval 30"/>
            <p:cNvSpPr>
              <a:spLocks noChangeArrowheads="1"/>
            </p:cNvSpPr>
            <p:nvPr/>
          </p:nvSpPr>
          <p:spPr bwMode="auto">
            <a:xfrm>
              <a:off x="5136" y="1520"/>
              <a:ext cx="80" cy="79"/>
            </a:xfrm>
            <a:prstGeom prst="ellipse">
              <a:avLst/>
            </a:prstGeom>
            <a:solidFill>
              <a:schemeClr val="accent2"/>
            </a:solidFill>
            <a:ln w="9525">
              <a:noFill/>
              <a:round/>
              <a:headEnd/>
              <a:tailEnd/>
            </a:ln>
          </p:spPr>
          <p:txBody>
            <a:bodyPr wrap="none" anchor="ctr"/>
            <a:lstStyle/>
            <a:p>
              <a:pPr>
                <a:defRPr/>
              </a:pPr>
              <a:endParaRPr lang="en-US"/>
            </a:p>
          </p:txBody>
        </p:sp>
        <p:sp>
          <p:nvSpPr>
            <p:cNvPr id="1055" name="Oval 31"/>
            <p:cNvSpPr>
              <a:spLocks noChangeArrowheads="1"/>
            </p:cNvSpPr>
            <p:nvPr/>
          </p:nvSpPr>
          <p:spPr bwMode="auto">
            <a:xfrm>
              <a:off x="5248" y="1520"/>
              <a:ext cx="79" cy="79"/>
            </a:xfrm>
            <a:prstGeom prst="ellipse">
              <a:avLst/>
            </a:prstGeom>
            <a:solidFill>
              <a:schemeClr val="accent1"/>
            </a:solidFill>
            <a:ln w="9525">
              <a:noFill/>
              <a:round/>
              <a:headEnd/>
              <a:tailEnd/>
            </a:ln>
          </p:spPr>
          <p:txBody>
            <a:bodyPr wrap="none" anchor="ctr"/>
            <a:lstStyle/>
            <a:p>
              <a:pPr>
                <a:defRPr/>
              </a:pPr>
              <a:endParaRPr lang="en-US"/>
            </a:p>
          </p:txBody>
        </p:sp>
        <p:sp>
          <p:nvSpPr>
            <p:cNvPr id="1056" name="Oval 32"/>
            <p:cNvSpPr>
              <a:spLocks noChangeArrowheads="1"/>
            </p:cNvSpPr>
            <p:nvPr/>
          </p:nvSpPr>
          <p:spPr bwMode="auto">
            <a:xfrm>
              <a:off x="5360" y="1520"/>
              <a:ext cx="76" cy="79"/>
            </a:xfrm>
            <a:prstGeom prst="ellipse">
              <a:avLst/>
            </a:prstGeom>
            <a:solidFill>
              <a:schemeClr val="accent1"/>
            </a:solidFill>
            <a:ln w="9525">
              <a:noFill/>
              <a:round/>
              <a:headEnd/>
              <a:tailEnd/>
            </a:ln>
          </p:spPr>
          <p:txBody>
            <a:bodyPr wrap="none" anchor="ctr"/>
            <a:lstStyle/>
            <a:p>
              <a:pPr>
                <a:defRPr/>
              </a:pPr>
              <a:endParaRPr lang="en-US"/>
            </a:p>
          </p:txBody>
        </p:sp>
        <p:sp>
          <p:nvSpPr>
            <p:cNvPr id="1057" name="Oval 33"/>
            <p:cNvSpPr>
              <a:spLocks noChangeArrowheads="1"/>
            </p:cNvSpPr>
            <p:nvPr/>
          </p:nvSpPr>
          <p:spPr bwMode="auto">
            <a:xfrm>
              <a:off x="5472" y="1520"/>
              <a:ext cx="73" cy="79"/>
            </a:xfrm>
            <a:prstGeom prst="ellipse">
              <a:avLst/>
            </a:prstGeom>
            <a:solidFill>
              <a:schemeClr val="folHlink"/>
            </a:solidFill>
            <a:ln w="9525">
              <a:noFill/>
              <a:round/>
              <a:headEnd/>
              <a:tailEnd/>
            </a:ln>
          </p:spPr>
          <p:txBody>
            <a:bodyPr wrap="none" anchor="ctr"/>
            <a:lstStyle/>
            <a:p>
              <a:pPr>
                <a:defRPr/>
              </a:pPr>
              <a:endParaRPr lang="en-US"/>
            </a:p>
          </p:txBody>
        </p:sp>
        <p:sp>
          <p:nvSpPr>
            <p:cNvPr id="1058" name="Oval 34"/>
            <p:cNvSpPr>
              <a:spLocks noChangeArrowheads="1"/>
            </p:cNvSpPr>
            <p:nvPr/>
          </p:nvSpPr>
          <p:spPr bwMode="auto">
            <a:xfrm>
              <a:off x="5136" y="1632"/>
              <a:ext cx="80" cy="75"/>
            </a:xfrm>
            <a:prstGeom prst="ellipse">
              <a:avLst/>
            </a:prstGeom>
            <a:solidFill>
              <a:schemeClr val="accent1"/>
            </a:solidFill>
            <a:ln w="9525">
              <a:noFill/>
              <a:round/>
              <a:headEnd/>
              <a:tailEnd/>
            </a:ln>
          </p:spPr>
          <p:txBody>
            <a:bodyPr wrap="none" anchor="ctr"/>
            <a:lstStyle/>
            <a:p>
              <a:pPr>
                <a:defRPr/>
              </a:pPr>
              <a:endParaRPr lang="en-US"/>
            </a:p>
          </p:txBody>
        </p:sp>
        <p:sp>
          <p:nvSpPr>
            <p:cNvPr id="1059" name="Oval 35"/>
            <p:cNvSpPr>
              <a:spLocks noChangeArrowheads="1"/>
            </p:cNvSpPr>
            <p:nvPr/>
          </p:nvSpPr>
          <p:spPr bwMode="auto">
            <a:xfrm>
              <a:off x="5248" y="1632"/>
              <a:ext cx="79" cy="75"/>
            </a:xfrm>
            <a:prstGeom prst="ellipse">
              <a:avLst/>
            </a:prstGeom>
            <a:solidFill>
              <a:schemeClr val="accent1"/>
            </a:solidFill>
            <a:ln w="9525">
              <a:noFill/>
              <a:round/>
              <a:headEnd/>
              <a:tailEnd/>
            </a:ln>
          </p:spPr>
          <p:txBody>
            <a:bodyPr wrap="none" anchor="ctr"/>
            <a:lstStyle/>
            <a:p>
              <a:pPr>
                <a:defRPr/>
              </a:pPr>
              <a:endParaRPr lang="en-US"/>
            </a:p>
          </p:txBody>
        </p:sp>
        <p:sp>
          <p:nvSpPr>
            <p:cNvPr id="1060" name="Oval 36"/>
            <p:cNvSpPr>
              <a:spLocks noChangeArrowheads="1"/>
            </p:cNvSpPr>
            <p:nvPr/>
          </p:nvSpPr>
          <p:spPr bwMode="auto">
            <a:xfrm>
              <a:off x="5360" y="1632"/>
              <a:ext cx="76" cy="75"/>
            </a:xfrm>
            <a:prstGeom prst="ellipse">
              <a:avLst/>
            </a:prstGeom>
            <a:solidFill>
              <a:schemeClr val="folHlink"/>
            </a:solidFill>
            <a:ln w="9525">
              <a:noFill/>
              <a:round/>
              <a:headEnd/>
              <a:tailEnd/>
            </a:ln>
          </p:spPr>
          <p:txBody>
            <a:bodyPr wrap="none" anchor="ctr"/>
            <a:lstStyle/>
            <a:p>
              <a:pPr>
                <a:defRPr/>
              </a:pPr>
              <a:endParaRPr lang="en-US"/>
            </a:p>
          </p:txBody>
        </p:sp>
        <p:sp>
          <p:nvSpPr>
            <p:cNvPr id="1061" name="Oval 37"/>
            <p:cNvSpPr>
              <a:spLocks noChangeArrowheads="1"/>
            </p:cNvSpPr>
            <p:nvPr/>
          </p:nvSpPr>
          <p:spPr bwMode="auto">
            <a:xfrm>
              <a:off x="5472" y="1632"/>
              <a:ext cx="73" cy="75"/>
            </a:xfrm>
            <a:prstGeom prst="ellipse">
              <a:avLst/>
            </a:prstGeom>
            <a:solidFill>
              <a:schemeClr val="folHlink"/>
            </a:solidFill>
            <a:ln w="9525">
              <a:noFill/>
              <a:round/>
              <a:headEnd/>
              <a:tailEnd/>
            </a:ln>
          </p:spPr>
          <p:txBody>
            <a:bodyPr wrap="none" anchor="ctr"/>
            <a:lstStyle/>
            <a:p>
              <a:pPr>
                <a:defRPr/>
              </a:pPr>
              <a:endParaRPr lang="en-US"/>
            </a:p>
          </p:txBody>
        </p:sp>
        <p:sp>
          <p:nvSpPr>
            <p:cNvPr id="1062" name="Oval 38"/>
            <p:cNvSpPr>
              <a:spLocks noChangeArrowheads="1"/>
            </p:cNvSpPr>
            <p:nvPr/>
          </p:nvSpPr>
          <p:spPr bwMode="auto">
            <a:xfrm>
              <a:off x="5248" y="1744"/>
              <a:ext cx="79" cy="80"/>
            </a:xfrm>
            <a:prstGeom prst="ellipse">
              <a:avLst/>
            </a:prstGeom>
            <a:solidFill>
              <a:schemeClr val="folHlink"/>
            </a:solidFill>
            <a:ln w="9525">
              <a:noFill/>
              <a:round/>
              <a:headEnd/>
              <a:tailEnd/>
            </a:ln>
          </p:spPr>
          <p:txBody>
            <a:bodyPr wrap="none" anchor="ctr"/>
            <a:lstStyle/>
            <a:p>
              <a:pPr>
                <a:defRPr/>
              </a:pPr>
              <a:endParaRPr lang="en-US"/>
            </a:p>
          </p:txBody>
        </p:sp>
        <p:sp>
          <p:nvSpPr>
            <p:cNvPr id="1063" name="Oval 39"/>
            <p:cNvSpPr>
              <a:spLocks noChangeArrowheads="1"/>
            </p:cNvSpPr>
            <p:nvPr/>
          </p:nvSpPr>
          <p:spPr bwMode="auto">
            <a:xfrm>
              <a:off x="5472" y="1744"/>
              <a:ext cx="73" cy="80"/>
            </a:xfrm>
            <a:prstGeom prst="ellipse">
              <a:avLst/>
            </a:prstGeom>
            <a:solidFill>
              <a:schemeClr val="folHlink"/>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4543" r:id="rId1"/>
    <p:sldLayoutId id="2147484532" r:id="rId2"/>
    <p:sldLayoutId id="2147484533" r:id="rId3"/>
    <p:sldLayoutId id="2147484534" r:id="rId4"/>
    <p:sldLayoutId id="2147484535" r:id="rId5"/>
    <p:sldLayoutId id="2147484536" r:id="rId6"/>
    <p:sldLayoutId id="2147484537" r:id="rId7"/>
    <p:sldLayoutId id="2147484538" r:id="rId8"/>
    <p:sldLayoutId id="2147484539" r:id="rId9"/>
    <p:sldLayoutId id="2147484540" r:id="rId10"/>
    <p:sldLayoutId id="2147484541" r:id="rId11"/>
    <p:sldLayoutId id="2147484542" r:id="rId12"/>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Text Box 4"/>
          <p:cNvSpPr txBox="1">
            <a:spLocks noChangeArrowheads="1"/>
          </p:cNvSpPr>
          <p:nvPr/>
        </p:nvSpPr>
        <p:spPr bwMode="auto">
          <a:xfrm>
            <a:off x="838200" y="228600"/>
            <a:ext cx="7010400" cy="523875"/>
          </a:xfrm>
          <a:prstGeom prst="rect">
            <a:avLst/>
          </a:prstGeom>
          <a:solidFill>
            <a:srgbClr val="FFFF99"/>
          </a:solidFill>
          <a:ln w="9525">
            <a:noFill/>
            <a:miter lim="800000"/>
            <a:headEnd/>
            <a:tailEnd/>
          </a:ln>
        </p:spPr>
        <p:txBody>
          <a:bodyPr>
            <a:spAutoFit/>
          </a:bodyPr>
          <a:lstStyle/>
          <a:p>
            <a:pPr algn="ctr" eaLnBrk="1" hangingPunct="1">
              <a:spcBef>
                <a:spcPct val="50000"/>
              </a:spcBef>
            </a:pPr>
            <a:r>
              <a:rPr lang="en-US" sz="2800">
                <a:solidFill>
                  <a:srgbClr val="000099"/>
                </a:solidFill>
                <a:latin typeface="Arial" charset="0"/>
              </a:rPr>
              <a:t> </a:t>
            </a:r>
            <a:endParaRPr lang="en-US" sz="3200" i="1">
              <a:solidFill>
                <a:srgbClr val="000099"/>
              </a:solidFill>
              <a:latin typeface="Arial" charset="0"/>
            </a:endParaRPr>
          </a:p>
        </p:txBody>
      </p:sp>
      <p:sp>
        <p:nvSpPr>
          <p:cNvPr id="3075" name="TextBox 10"/>
          <p:cNvSpPr txBox="1">
            <a:spLocks noChangeArrowheads="1"/>
          </p:cNvSpPr>
          <p:nvPr/>
        </p:nvSpPr>
        <p:spPr bwMode="auto">
          <a:xfrm>
            <a:off x="2133600" y="1219200"/>
            <a:ext cx="5029200" cy="579438"/>
          </a:xfrm>
          <a:prstGeom prst="rect">
            <a:avLst/>
          </a:prstGeom>
          <a:noFill/>
          <a:ln w="9525">
            <a:noFill/>
            <a:miter lim="800000"/>
            <a:headEnd/>
            <a:tailEnd/>
          </a:ln>
        </p:spPr>
        <p:txBody>
          <a:bodyPr>
            <a:spAutoFit/>
          </a:bodyPr>
          <a:lstStyle/>
          <a:p>
            <a:r>
              <a:rPr lang="en-US" sz="3200" u="sng">
                <a:solidFill>
                  <a:srgbClr val="000099"/>
                </a:solidFill>
                <a:latin typeface="Arial" charset="0"/>
                <a:cs typeface="Times New Roman" pitchFamily="18" charset="0"/>
              </a:rPr>
              <a:t>Chính tả </a:t>
            </a:r>
            <a:r>
              <a:rPr lang="en-US" sz="3200">
                <a:solidFill>
                  <a:srgbClr val="000099"/>
                </a:solidFill>
                <a:latin typeface="Arial" charset="0"/>
                <a:cs typeface="Times New Roman" pitchFamily="18" charset="0"/>
              </a:rPr>
              <a:t>( Nghe – viết ) :</a:t>
            </a:r>
          </a:p>
        </p:txBody>
      </p:sp>
      <p:sp>
        <p:nvSpPr>
          <p:cNvPr id="3076" name="AutoShape 3"/>
          <p:cNvSpPr>
            <a:spLocks noChangeArrowheads="1"/>
          </p:cNvSpPr>
          <p:nvPr/>
        </p:nvSpPr>
        <p:spPr bwMode="auto">
          <a:xfrm>
            <a:off x="1600200" y="2514600"/>
            <a:ext cx="6781800" cy="1171575"/>
          </a:xfrm>
          <a:prstGeom prst="cloudCallout">
            <a:avLst>
              <a:gd name="adj1" fmla="val -40449"/>
              <a:gd name="adj2" fmla="val 142741"/>
            </a:avLst>
          </a:prstGeom>
          <a:noFill/>
          <a:ln w="38100">
            <a:solidFill>
              <a:srgbClr val="0000FF"/>
            </a:solidFill>
            <a:round/>
            <a:headEnd/>
            <a:tailEnd/>
          </a:ln>
        </p:spPr>
        <p:txBody>
          <a:bodyPr lIns="9144" rIns="9144">
            <a:spAutoFit/>
          </a:bodyPr>
          <a:lstStyle/>
          <a:p>
            <a:pPr algn="ctr"/>
            <a:r>
              <a:rPr lang="en-US" sz="4400">
                <a:solidFill>
                  <a:srgbClr val="FF0000"/>
                </a:solidFill>
                <a:latin typeface="Arial" charset="0"/>
                <a:cs typeface="Times New Roman" pitchFamily="18" charset="0"/>
              </a:rPr>
              <a:t>Kiểm tra bài cũ</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11"/>
          <p:cNvSpPr txBox="1">
            <a:spLocks noChangeArrowheads="1"/>
          </p:cNvSpPr>
          <p:nvPr/>
        </p:nvSpPr>
        <p:spPr bwMode="auto">
          <a:xfrm>
            <a:off x="2819400" y="685800"/>
            <a:ext cx="3962400" cy="579438"/>
          </a:xfrm>
          <a:prstGeom prst="rect">
            <a:avLst/>
          </a:prstGeom>
          <a:noFill/>
          <a:ln w="9525">
            <a:noFill/>
            <a:miter lim="800000"/>
            <a:headEnd/>
            <a:tailEnd/>
          </a:ln>
        </p:spPr>
        <p:txBody>
          <a:bodyPr>
            <a:spAutoFit/>
          </a:bodyPr>
          <a:lstStyle/>
          <a:p>
            <a:pPr algn="ctr">
              <a:defRPr/>
            </a:pPr>
            <a:r>
              <a:rPr lang="en-US" sz="3200">
                <a:solidFill>
                  <a:srgbClr val="FF0000"/>
                </a:solidFill>
                <a:effectLst>
                  <a:outerShdw blurRad="38100" dist="38100" dir="2700000" algn="tl">
                    <a:srgbClr val="C0C0C0"/>
                  </a:outerShdw>
                </a:effectLst>
                <a:latin typeface="Arial"/>
                <a:cs typeface="Times New Roman" pitchFamily="18" charset="0"/>
              </a:rPr>
              <a:t>Chiếc áo len</a:t>
            </a:r>
          </a:p>
        </p:txBody>
      </p:sp>
      <p:sp>
        <p:nvSpPr>
          <p:cNvPr id="12291" name="TextBox 12"/>
          <p:cNvSpPr txBox="1">
            <a:spLocks noChangeArrowheads="1"/>
          </p:cNvSpPr>
          <p:nvPr/>
        </p:nvSpPr>
        <p:spPr bwMode="auto">
          <a:xfrm>
            <a:off x="685800" y="2819400"/>
            <a:ext cx="8077200" cy="4032250"/>
          </a:xfrm>
          <a:prstGeom prst="rect">
            <a:avLst/>
          </a:prstGeom>
          <a:noFill/>
          <a:ln w="9525">
            <a:noFill/>
            <a:miter lim="800000"/>
            <a:headEnd/>
            <a:tailEnd/>
          </a:ln>
        </p:spPr>
        <p:txBody>
          <a:bodyPr>
            <a:spAutoFit/>
          </a:bodyPr>
          <a:lstStyle/>
          <a:p>
            <a:pPr algn="just"/>
            <a:r>
              <a:rPr lang="en-US" sz="3200" b="0">
                <a:latin typeface="Arial" charset="0"/>
                <a:cs typeface="Times New Roman" pitchFamily="18" charset="0"/>
              </a:rPr>
              <a:t>      Nằm cuộn tròn trong chiếc chăn bông ấm áp, Lan ân hận quá. Em muốn ngồi dậy xin lỗi mẹ và anh, nhưng lại xấu hổ vì mình đã vờ ngủ.</a:t>
            </a:r>
          </a:p>
          <a:p>
            <a:pPr algn="just"/>
            <a:r>
              <a:rPr lang="en-US" sz="3200" b="0">
                <a:latin typeface="Arial" charset="0"/>
                <a:cs typeface="Times New Roman" pitchFamily="18" charset="0"/>
              </a:rPr>
              <a:t>      Áp mặt xuống gối, em mong trời mau sáng để nói với mẹ : “ Con không thích chiếc áo ấy nữa. Mẹ hãy để tiền mua áo ấm cho cả hai anh em.”</a:t>
            </a:r>
          </a:p>
        </p:txBody>
      </p:sp>
      <p:sp>
        <p:nvSpPr>
          <p:cNvPr id="12292" name="Text Box 4"/>
          <p:cNvSpPr txBox="1">
            <a:spLocks noChangeArrowheads="1"/>
          </p:cNvSpPr>
          <p:nvPr/>
        </p:nvSpPr>
        <p:spPr bwMode="auto">
          <a:xfrm>
            <a:off x="838200" y="76200"/>
            <a:ext cx="7010400" cy="523875"/>
          </a:xfrm>
          <a:prstGeom prst="rect">
            <a:avLst/>
          </a:prstGeom>
          <a:solidFill>
            <a:srgbClr val="FFFF99"/>
          </a:solidFill>
          <a:ln w="9525">
            <a:noFill/>
            <a:miter lim="800000"/>
            <a:headEnd/>
            <a:tailEnd/>
          </a:ln>
        </p:spPr>
        <p:txBody>
          <a:bodyPr>
            <a:spAutoFit/>
          </a:bodyPr>
          <a:lstStyle/>
          <a:p>
            <a:pPr algn="ctr" eaLnBrk="1" hangingPunct="1">
              <a:spcBef>
                <a:spcPct val="50000"/>
              </a:spcBef>
            </a:pPr>
            <a:r>
              <a:rPr lang="en-US" sz="2800">
                <a:solidFill>
                  <a:srgbClr val="000099"/>
                </a:solidFill>
                <a:latin typeface="Arial" charset="0"/>
              </a:rPr>
              <a:t> </a:t>
            </a:r>
            <a:endParaRPr lang="en-US" sz="3200" i="1">
              <a:solidFill>
                <a:srgbClr val="000099"/>
              </a:solidFill>
              <a:latin typeface="Arial" charset="0"/>
            </a:endParaRPr>
          </a:p>
        </p:txBody>
      </p:sp>
      <p:sp>
        <p:nvSpPr>
          <p:cNvPr id="12293" name="TextBox 10"/>
          <p:cNvSpPr txBox="1">
            <a:spLocks noChangeArrowheads="1"/>
          </p:cNvSpPr>
          <p:nvPr/>
        </p:nvSpPr>
        <p:spPr bwMode="auto">
          <a:xfrm>
            <a:off x="838200" y="685800"/>
            <a:ext cx="2209800" cy="579438"/>
          </a:xfrm>
          <a:prstGeom prst="rect">
            <a:avLst/>
          </a:prstGeom>
          <a:noFill/>
          <a:ln w="9525">
            <a:noFill/>
            <a:miter lim="800000"/>
            <a:headEnd/>
            <a:tailEnd/>
          </a:ln>
        </p:spPr>
        <p:txBody>
          <a:bodyPr>
            <a:spAutoFit/>
          </a:bodyPr>
          <a:lstStyle/>
          <a:p>
            <a:r>
              <a:rPr lang="en-US" sz="3200" u="sng">
                <a:solidFill>
                  <a:srgbClr val="000099"/>
                </a:solidFill>
                <a:latin typeface="Arial" charset="0"/>
                <a:cs typeface="Times New Roman" pitchFamily="18" charset="0"/>
              </a:rPr>
              <a:t>Chính tả  </a:t>
            </a:r>
          </a:p>
        </p:txBody>
      </p:sp>
      <p:sp>
        <p:nvSpPr>
          <p:cNvPr id="12294" name="Line 6"/>
          <p:cNvSpPr>
            <a:spLocks noChangeShapeType="1"/>
          </p:cNvSpPr>
          <p:nvPr/>
        </p:nvSpPr>
        <p:spPr bwMode="auto">
          <a:xfrm>
            <a:off x="2438400" y="3352800"/>
            <a:ext cx="1447800" cy="0"/>
          </a:xfrm>
          <a:prstGeom prst="line">
            <a:avLst/>
          </a:prstGeom>
          <a:noFill/>
          <a:ln w="31750">
            <a:solidFill>
              <a:srgbClr val="0000FF"/>
            </a:solidFill>
            <a:round/>
            <a:headEnd/>
            <a:tailEnd/>
          </a:ln>
          <a:effectLst>
            <a:prstShdw prst="shdw17" dist="17961" dir="2700000">
              <a:srgbClr val="000099"/>
            </a:prstShdw>
          </a:effectLst>
        </p:spPr>
        <p:txBody>
          <a:bodyPr/>
          <a:lstStyle/>
          <a:p>
            <a:endParaRPr lang="en-US"/>
          </a:p>
        </p:txBody>
      </p:sp>
      <p:sp>
        <p:nvSpPr>
          <p:cNvPr id="12295" name="Line 7"/>
          <p:cNvSpPr>
            <a:spLocks noChangeShapeType="1"/>
          </p:cNvSpPr>
          <p:nvPr/>
        </p:nvSpPr>
        <p:spPr bwMode="auto">
          <a:xfrm>
            <a:off x="6324600" y="3352800"/>
            <a:ext cx="1600200" cy="0"/>
          </a:xfrm>
          <a:prstGeom prst="line">
            <a:avLst/>
          </a:prstGeom>
          <a:noFill/>
          <a:ln w="31750">
            <a:solidFill>
              <a:srgbClr val="0000FF"/>
            </a:solidFill>
            <a:round/>
            <a:headEnd/>
            <a:tailEnd/>
          </a:ln>
          <a:effectLst>
            <a:prstShdw prst="shdw17" dist="17961" dir="2700000">
              <a:srgbClr val="000099"/>
            </a:prstShdw>
          </a:effectLst>
        </p:spPr>
        <p:txBody>
          <a:bodyPr/>
          <a:lstStyle/>
          <a:p>
            <a:endParaRPr lang="en-US"/>
          </a:p>
        </p:txBody>
      </p:sp>
      <p:sp>
        <p:nvSpPr>
          <p:cNvPr id="12296" name="Line 8"/>
          <p:cNvSpPr>
            <a:spLocks noChangeShapeType="1"/>
          </p:cNvSpPr>
          <p:nvPr/>
        </p:nvSpPr>
        <p:spPr bwMode="auto">
          <a:xfrm>
            <a:off x="7620000" y="3810000"/>
            <a:ext cx="1066800" cy="0"/>
          </a:xfrm>
          <a:prstGeom prst="line">
            <a:avLst/>
          </a:prstGeom>
          <a:noFill/>
          <a:ln w="31750">
            <a:solidFill>
              <a:srgbClr val="0000FF"/>
            </a:solidFill>
            <a:round/>
            <a:headEnd/>
            <a:tailEnd/>
          </a:ln>
          <a:effectLst>
            <a:prstShdw prst="shdw17" dist="17961" dir="2700000">
              <a:srgbClr val="000099"/>
            </a:prstShdw>
          </a:effectLst>
        </p:spPr>
        <p:txBody>
          <a:bodyPr/>
          <a:lstStyle/>
          <a:p>
            <a:endParaRPr lang="en-US"/>
          </a:p>
        </p:txBody>
      </p:sp>
      <p:sp>
        <p:nvSpPr>
          <p:cNvPr id="12297" name="Line 9"/>
          <p:cNvSpPr>
            <a:spLocks noChangeShapeType="1"/>
          </p:cNvSpPr>
          <p:nvPr/>
        </p:nvSpPr>
        <p:spPr bwMode="auto">
          <a:xfrm>
            <a:off x="2895600" y="4800600"/>
            <a:ext cx="1447800" cy="0"/>
          </a:xfrm>
          <a:prstGeom prst="line">
            <a:avLst/>
          </a:prstGeom>
          <a:noFill/>
          <a:ln w="31750">
            <a:solidFill>
              <a:srgbClr val="0000FF"/>
            </a:solidFill>
            <a:round/>
            <a:headEnd/>
            <a:tailEnd/>
          </a:ln>
          <a:effectLst>
            <a:prstShdw prst="shdw17" dist="17961" dir="2700000">
              <a:srgbClr val="000099"/>
            </a:prstShdw>
          </a:effectLst>
        </p:spPr>
        <p:txBody>
          <a:bodyPr/>
          <a:lstStyle/>
          <a:p>
            <a:endParaRPr lang="en-US"/>
          </a:p>
        </p:txBody>
      </p:sp>
      <p:sp>
        <p:nvSpPr>
          <p:cNvPr id="47114" name="AutoShape 10"/>
          <p:cNvSpPr>
            <a:spLocks noChangeArrowheads="1"/>
          </p:cNvSpPr>
          <p:nvPr/>
        </p:nvSpPr>
        <p:spPr bwMode="auto">
          <a:xfrm>
            <a:off x="3352800" y="1295400"/>
            <a:ext cx="3657600" cy="1143000"/>
          </a:xfrm>
          <a:prstGeom prst="wedgeEllipseCallout">
            <a:avLst>
              <a:gd name="adj1" fmla="val -47394"/>
              <a:gd name="adj2" fmla="val 87778"/>
            </a:avLst>
          </a:prstGeom>
          <a:solidFill>
            <a:schemeClr val="accent1"/>
          </a:solidFill>
          <a:ln w="9525">
            <a:noFill/>
            <a:miter lim="800000"/>
            <a:headEnd/>
            <a:tailEnd/>
          </a:ln>
          <a:effectLst>
            <a:prstShdw prst="shdw17" dist="17961" dir="2700000">
              <a:schemeClr val="accent1">
                <a:gamma/>
                <a:shade val="60000"/>
                <a:invGamma/>
              </a:schemeClr>
            </a:prstShdw>
          </a:effectLst>
        </p:spPr>
        <p:txBody>
          <a:bodyPr/>
          <a:lstStyle/>
          <a:p>
            <a:pPr algn="ctr">
              <a:defRPr/>
            </a:pPr>
            <a:r>
              <a:rPr lang="en-US" sz="3200">
                <a:latin typeface="Arial"/>
              </a:rPr>
              <a:t>Sửa lỗi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4"/>
          <p:cNvPicPr>
            <a:picLocks noChangeAspect="1" noChangeArrowheads="1"/>
          </p:cNvPicPr>
          <p:nvPr/>
        </p:nvPicPr>
        <p:blipFill>
          <a:blip r:embed="rId2"/>
          <a:srcRect/>
          <a:stretch>
            <a:fillRect/>
          </a:stretch>
        </p:blipFill>
        <p:spPr bwMode="auto">
          <a:xfrm>
            <a:off x="-457200" y="-457200"/>
            <a:ext cx="10134600" cy="7662863"/>
          </a:xfrm>
          <a:prstGeom prst="rect">
            <a:avLst/>
          </a:prstGeom>
          <a:noFill/>
          <a:ln w="9525" algn="ctr">
            <a:solidFill>
              <a:srgbClr val="FF0000"/>
            </a:solidFill>
            <a:miter lim="800000"/>
            <a:headEnd/>
            <a:tailEnd/>
          </a:ln>
        </p:spPr>
      </p:pic>
      <p:sp>
        <p:nvSpPr>
          <p:cNvPr id="13315" name="Rectangle 2"/>
          <p:cNvSpPr>
            <a:spLocks noGrp="1" noChangeArrowheads="1"/>
          </p:cNvSpPr>
          <p:nvPr>
            <p:ph type="title"/>
          </p:nvPr>
        </p:nvSpPr>
        <p:spPr>
          <a:xfrm>
            <a:off x="2514600" y="1524000"/>
            <a:ext cx="3657600" cy="731838"/>
          </a:xfrm>
        </p:spPr>
        <p:txBody>
          <a:bodyPr/>
          <a:lstStyle/>
          <a:p>
            <a:pPr eaLnBrk="1" hangingPunct="1"/>
            <a:r>
              <a:rPr lang="en-US" sz="3600" smtClean="0">
                <a:solidFill>
                  <a:srgbClr val="0000FF"/>
                </a:solidFill>
              </a:rPr>
              <a:t>Bài tập chính tả</a:t>
            </a:r>
          </a:p>
        </p:txBody>
      </p:sp>
      <p:sp>
        <p:nvSpPr>
          <p:cNvPr id="13316" name="Rectangle 3"/>
          <p:cNvSpPr txBox="1">
            <a:spLocks noChangeArrowheads="1"/>
          </p:cNvSpPr>
          <p:nvPr/>
        </p:nvSpPr>
        <p:spPr bwMode="auto">
          <a:xfrm>
            <a:off x="609600" y="2362200"/>
            <a:ext cx="7848600" cy="914400"/>
          </a:xfrm>
          <a:prstGeom prst="rect">
            <a:avLst/>
          </a:prstGeom>
          <a:noFill/>
          <a:ln w="9525">
            <a:noFill/>
            <a:miter lim="800000"/>
            <a:headEnd/>
            <a:tailEnd/>
          </a:ln>
        </p:spPr>
        <p:txBody>
          <a:bodyPr/>
          <a:lstStyle/>
          <a:p>
            <a:pPr marL="342900" indent="-342900" eaLnBrk="1" hangingPunct="1">
              <a:spcBef>
                <a:spcPct val="20000"/>
              </a:spcBef>
              <a:buClr>
                <a:schemeClr val="tx2"/>
              </a:buClr>
              <a:buSzPct val="70000"/>
              <a:buFont typeface="Wingdings" pitchFamily="2" charset="2"/>
              <a:buNone/>
            </a:pPr>
            <a:r>
              <a:rPr lang="en-US" sz="3200" u="sng">
                <a:solidFill>
                  <a:srgbClr val="0000FF"/>
                </a:solidFill>
                <a:latin typeface="Arial" charset="0"/>
              </a:rPr>
              <a:t>Bài 2a</a:t>
            </a:r>
            <a:r>
              <a:rPr lang="en-US" sz="3200">
                <a:solidFill>
                  <a:srgbClr val="0000FF"/>
                </a:solidFill>
                <a:latin typeface="Arial" charset="0"/>
              </a:rPr>
              <a:t>: Điền vào chỗ trống </a:t>
            </a:r>
            <a:r>
              <a:rPr lang="en-US" sz="3200">
                <a:solidFill>
                  <a:srgbClr val="FF0000"/>
                </a:solidFill>
                <a:latin typeface="Arial" charset="0"/>
              </a:rPr>
              <a:t>tr</a:t>
            </a:r>
            <a:r>
              <a:rPr lang="en-US" sz="3200">
                <a:solidFill>
                  <a:srgbClr val="0000FF"/>
                </a:solidFill>
                <a:latin typeface="Arial" charset="0"/>
              </a:rPr>
              <a:t> hay </a:t>
            </a:r>
            <a:r>
              <a:rPr lang="en-US" sz="3200">
                <a:solidFill>
                  <a:srgbClr val="FF0000"/>
                </a:solidFill>
                <a:latin typeface="Arial" charset="0"/>
              </a:rPr>
              <a:t>ch </a:t>
            </a:r>
            <a:r>
              <a:rPr lang="en-US" sz="3200">
                <a:solidFill>
                  <a:srgbClr val="0000FF"/>
                </a:solidFill>
                <a:latin typeface="Arial" charset="0"/>
              </a:rPr>
              <a:t>?</a:t>
            </a:r>
            <a:endParaRPr lang="en-US" sz="3200" b="0">
              <a:solidFill>
                <a:srgbClr val="0000FF"/>
              </a:solidFill>
              <a:latin typeface="Arial" charset="0"/>
            </a:endParaRPr>
          </a:p>
        </p:txBody>
      </p:sp>
      <p:sp>
        <p:nvSpPr>
          <p:cNvPr id="13317" name="Rectangle 5"/>
          <p:cNvSpPr>
            <a:spLocks noRot="1" noChangeArrowheads="1"/>
          </p:cNvSpPr>
          <p:nvPr/>
        </p:nvSpPr>
        <p:spPr bwMode="auto">
          <a:xfrm>
            <a:off x="457200" y="2667000"/>
            <a:ext cx="8458200" cy="2971800"/>
          </a:xfrm>
          <a:prstGeom prst="rect">
            <a:avLst/>
          </a:prstGeom>
          <a:noFill/>
          <a:ln w="9525">
            <a:noFill/>
            <a:miter lim="800000"/>
            <a:headEnd/>
            <a:tailEnd/>
          </a:ln>
        </p:spPr>
        <p:txBody>
          <a:bodyPr anchor="ctr"/>
          <a:lstStyle/>
          <a:p>
            <a:pPr eaLnBrk="1" hangingPunct="1"/>
            <a:r>
              <a:rPr lang="en-US" sz="3600" b="0">
                <a:solidFill>
                  <a:srgbClr val="0000FF"/>
                </a:solidFill>
                <a:latin typeface="Arial" charset="0"/>
              </a:rPr>
              <a:t>      </a:t>
            </a:r>
          </a:p>
        </p:txBody>
      </p:sp>
      <p:sp>
        <p:nvSpPr>
          <p:cNvPr id="13318" name="Rectangle 3"/>
          <p:cNvSpPr txBox="1">
            <a:spLocks noChangeArrowheads="1"/>
          </p:cNvSpPr>
          <p:nvPr/>
        </p:nvSpPr>
        <p:spPr bwMode="auto">
          <a:xfrm>
            <a:off x="1447800" y="3429000"/>
            <a:ext cx="2819400" cy="838200"/>
          </a:xfrm>
          <a:prstGeom prst="rect">
            <a:avLst/>
          </a:prstGeom>
          <a:noFill/>
          <a:ln w="9525">
            <a:noFill/>
            <a:miter lim="800000"/>
            <a:headEnd/>
            <a:tailEnd/>
          </a:ln>
        </p:spPr>
        <p:txBody>
          <a:bodyPr/>
          <a:lstStyle/>
          <a:p>
            <a:pPr marL="342900" indent="-342900" eaLnBrk="1" hangingPunct="1">
              <a:spcBef>
                <a:spcPct val="20000"/>
              </a:spcBef>
              <a:buClr>
                <a:schemeClr val="tx2"/>
              </a:buClr>
              <a:buSzPct val="70000"/>
              <a:buFont typeface="Wingdings" pitchFamily="2" charset="2"/>
              <a:buNone/>
            </a:pPr>
            <a:r>
              <a:rPr lang="en-US" sz="2800">
                <a:solidFill>
                  <a:srgbClr val="0000FF"/>
                </a:solidFill>
                <a:latin typeface="Arial" charset="0"/>
              </a:rPr>
              <a:t>cuộn …òn</a:t>
            </a:r>
          </a:p>
        </p:txBody>
      </p:sp>
      <p:sp>
        <p:nvSpPr>
          <p:cNvPr id="13319" name="TextBox 11"/>
          <p:cNvSpPr txBox="1">
            <a:spLocks noChangeArrowheads="1"/>
          </p:cNvSpPr>
          <p:nvPr/>
        </p:nvSpPr>
        <p:spPr bwMode="auto">
          <a:xfrm>
            <a:off x="1219200" y="762000"/>
            <a:ext cx="7924800" cy="708025"/>
          </a:xfrm>
          <a:prstGeom prst="rect">
            <a:avLst/>
          </a:prstGeom>
          <a:noFill/>
          <a:ln w="9525">
            <a:noFill/>
            <a:miter lim="800000"/>
            <a:headEnd/>
            <a:tailEnd/>
          </a:ln>
        </p:spPr>
        <p:txBody>
          <a:bodyPr>
            <a:spAutoFit/>
          </a:bodyPr>
          <a:lstStyle/>
          <a:p>
            <a:r>
              <a:rPr lang="en-US" sz="2800">
                <a:solidFill>
                  <a:srgbClr val="0000FF"/>
                </a:solidFill>
                <a:latin typeface="Arial" charset="0"/>
                <a:cs typeface="Times New Roman" pitchFamily="18" charset="0"/>
              </a:rPr>
              <a:t>Chính tả ( Nghe – viết ) :</a:t>
            </a:r>
            <a:r>
              <a:rPr lang="en-US" sz="4000">
                <a:solidFill>
                  <a:srgbClr val="0000FF"/>
                </a:solidFill>
                <a:latin typeface="Arial" charset="0"/>
                <a:cs typeface="Times New Roman" pitchFamily="18" charset="0"/>
              </a:rPr>
              <a:t>  </a:t>
            </a:r>
            <a:r>
              <a:rPr lang="en-US" sz="3600">
                <a:solidFill>
                  <a:srgbClr val="0000FF"/>
                </a:solidFill>
                <a:latin typeface="Arial" charset="0"/>
                <a:cs typeface="Times New Roman" pitchFamily="18" charset="0"/>
              </a:rPr>
              <a:t>Chiếc áo len</a:t>
            </a:r>
          </a:p>
        </p:txBody>
      </p:sp>
      <p:sp>
        <p:nvSpPr>
          <p:cNvPr id="13320" name="Text Box 4"/>
          <p:cNvSpPr txBox="1">
            <a:spLocks noChangeArrowheads="1"/>
          </p:cNvSpPr>
          <p:nvPr/>
        </p:nvSpPr>
        <p:spPr bwMode="auto">
          <a:xfrm>
            <a:off x="2514600" y="228600"/>
            <a:ext cx="5943600" cy="461963"/>
          </a:xfrm>
          <a:prstGeom prst="rect">
            <a:avLst/>
          </a:prstGeom>
          <a:solidFill>
            <a:srgbClr val="FFFF99"/>
          </a:solidFill>
          <a:ln w="9525">
            <a:noFill/>
            <a:miter lim="800000"/>
            <a:headEnd/>
            <a:tailEnd/>
          </a:ln>
        </p:spPr>
        <p:txBody>
          <a:bodyPr>
            <a:spAutoFit/>
          </a:bodyPr>
          <a:lstStyle/>
          <a:p>
            <a:pPr algn="ctr" eaLnBrk="1" hangingPunct="1">
              <a:spcBef>
                <a:spcPct val="50000"/>
              </a:spcBef>
            </a:pPr>
            <a:r>
              <a:rPr lang="en-US" sz="2400">
                <a:solidFill>
                  <a:srgbClr val="000099"/>
                </a:solidFill>
                <a:latin typeface="Arial" charset="0"/>
              </a:rPr>
              <a:t> </a:t>
            </a:r>
            <a:endParaRPr lang="en-US" sz="2400" i="1">
              <a:solidFill>
                <a:srgbClr val="000099"/>
              </a:solidFill>
              <a:latin typeface="Arial" charset="0"/>
            </a:endParaRPr>
          </a:p>
        </p:txBody>
      </p:sp>
      <p:sp>
        <p:nvSpPr>
          <p:cNvPr id="15377" name="Text Box 17"/>
          <p:cNvSpPr txBox="1">
            <a:spLocks noChangeArrowheads="1"/>
          </p:cNvSpPr>
          <p:nvPr/>
        </p:nvSpPr>
        <p:spPr bwMode="auto">
          <a:xfrm>
            <a:off x="4724400" y="3429000"/>
            <a:ext cx="2438400" cy="523875"/>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spcBef>
                <a:spcPct val="50000"/>
              </a:spcBef>
              <a:defRPr/>
            </a:pPr>
            <a:r>
              <a:rPr lang="en-US" sz="1600">
                <a:solidFill>
                  <a:srgbClr val="0000FF"/>
                </a:solidFill>
                <a:latin typeface="Arial"/>
              </a:rPr>
              <a:t>…</a:t>
            </a:r>
            <a:r>
              <a:rPr lang="en-US" sz="2800">
                <a:solidFill>
                  <a:srgbClr val="0000FF"/>
                </a:solidFill>
                <a:latin typeface="Arial"/>
              </a:rPr>
              <a:t>ân thật</a:t>
            </a:r>
            <a:endParaRPr lang="en-US" sz="1600">
              <a:solidFill>
                <a:srgbClr val="0000FF"/>
              </a:solidFill>
              <a:latin typeface="Arial"/>
            </a:endParaRPr>
          </a:p>
        </p:txBody>
      </p:sp>
      <p:sp>
        <p:nvSpPr>
          <p:cNvPr id="15378" name="Text Box 18"/>
          <p:cNvSpPr txBox="1">
            <a:spLocks noChangeArrowheads="1"/>
          </p:cNvSpPr>
          <p:nvPr/>
        </p:nvSpPr>
        <p:spPr bwMode="auto">
          <a:xfrm>
            <a:off x="2895600" y="4572000"/>
            <a:ext cx="3124200" cy="523875"/>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spcBef>
                <a:spcPct val="50000"/>
              </a:spcBef>
              <a:defRPr/>
            </a:pPr>
            <a:r>
              <a:rPr lang="en-US" sz="2800">
                <a:solidFill>
                  <a:srgbClr val="0000FF"/>
                </a:solidFill>
                <a:latin typeface="Arial"/>
              </a:rPr>
              <a:t>chậm …ễ</a:t>
            </a:r>
          </a:p>
        </p:txBody>
      </p:sp>
      <p:sp>
        <p:nvSpPr>
          <p:cNvPr id="15379" name="Text Box 19"/>
          <p:cNvSpPr txBox="1">
            <a:spLocks noChangeArrowheads="1"/>
          </p:cNvSpPr>
          <p:nvPr/>
        </p:nvSpPr>
        <p:spPr bwMode="auto">
          <a:xfrm>
            <a:off x="2514600" y="3382963"/>
            <a:ext cx="838200" cy="523875"/>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spcBef>
                <a:spcPct val="50000"/>
              </a:spcBef>
              <a:defRPr/>
            </a:pPr>
            <a:r>
              <a:rPr lang="en-US" sz="2800">
                <a:solidFill>
                  <a:srgbClr val="FF0000"/>
                </a:solidFill>
                <a:latin typeface="Arial"/>
              </a:rPr>
              <a:t>tr</a:t>
            </a:r>
          </a:p>
        </p:txBody>
      </p:sp>
      <p:sp>
        <p:nvSpPr>
          <p:cNvPr id="15380" name="Text Box 20"/>
          <p:cNvSpPr txBox="1">
            <a:spLocks noChangeArrowheads="1"/>
          </p:cNvSpPr>
          <p:nvPr/>
        </p:nvSpPr>
        <p:spPr bwMode="auto">
          <a:xfrm>
            <a:off x="4495800" y="3382963"/>
            <a:ext cx="762000" cy="523875"/>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spcBef>
                <a:spcPct val="50000"/>
              </a:spcBef>
              <a:defRPr/>
            </a:pPr>
            <a:r>
              <a:rPr lang="en-US" sz="2800">
                <a:solidFill>
                  <a:srgbClr val="FF0000"/>
                </a:solidFill>
                <a:latin typeface="Arial"/>
              </a:rPr>
              <a:t>ch</a:t>
            </a:r>
          </a:p>
        </p:txBody>
      </p:sp>
      <p:sp>
        <p:nvSpPr>
          <p:cNvPr id="15381" name="Text Box 21"/>
          <p:cNvSpPr txBox="1">
            <a:spLocks noChangeArrowheads="1"/>
          </p:cNvSpPr>
          <p:nvPr/>
        </p:nvSpPr>
        <p:spPr bwMode="auto">
          <a:xfrm>
            <a:off x="4038600" y="4572000"/>
            <a:ext cx="762000" cy="523875"/>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spcBef>
                <a:spcPct val="50000"/>
              </a:spcBef>
              <a:defRPr/>
            </a:pPr>
            <a:r>
              <a:rPr lang="en-US" sz="2800">
                <a:solidFill>
                  <a:srgbClr val="FF0000"/>
                </a:solidFill>
                <a:latin typeface="Arial"/>
              </a:rPr>
              <a:t>tr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379"/>
                                        </p:tgtEl>
                                        <p:attrNameLst>
                                          <p:attrName>style.visibility</p:attrName>
                                        </p:attrNameLst>
                                      </p:cBhvr>
                                      <p:to>
                                        <p:strVal val="visible"/>
                                      </p:to>
                                    </p:set>
                                    <p:animEffect transition="in" filter="blinds(horizontal)">
                                      <p:cBhvr>
                                        <p:cTn id="7" dur="500"/>
                                        <p:tgtEl>
                                          <p:spTgt spid="1537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5380"/>
                                        </p:tgtEl>
                                        <p:attrNameLst>
                                          <p:attrName>style.visibility</p:attrName>
                                        </p:attrNameLst>
                                      </p:cBhvr>
                                      <p:to>
                                        <p:strVal val="visible"/>
                                      </p:to>
                                    </p:set>
                                    <p:animEffect transition="in" filter="blinds(horizontal)">
                                      <p:cBhvr>
                                        <p:cTn id="12" dur="500"/>
                                        <p:tgtEl>
                                          <p:spTgt spid="1538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5381"/>
                                        </p:tgtEl>
                                        <p:attrNameLst>
                                          <p:attrName>style.visibility</p:attrName>
                                        </p:attrNameLst>
                                      </p:cBhvr>
                                      <p:to>
                                        <p:strVal val="visible"/>
                                      </p:to>
                                    </p:set>
                                    <p:animEffect transition="in" filter="blinds(horizontal)">
                                      <p:cBhvr>
                                        <p:cTn id="17" dur="500"/>
                                        <p:tgtEl>
                                          <p:spTgt spid="153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79" grpId="0"/>
      <p:bldP spid="15380" grpId="0"/>
      <p:bldP spid="1538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4"/>
          <p:cNvSpPr txBox="1">
            <a:spLocks noChangeArrowheads="1"/>
          </p:cNvSpPr>
          <p:nvPr/>
        </p:nvSpPr>
        <p:spPr bwMode="auto">
          <a:xfrm>
            <a:off x="1447800" y="-138113"/>
            <a:ext cx="6096000" cy="519113"/>
          </a:xfrm>
          <a:prstGeom prst="rect">
            <a:avLst/>
          </a:prstGeom>
          <a:solidFill>
            <a:srgbClr val="FFFF99"/>
          </a:solidFill>
          <a:ln w="9525">
            <a:noFill/>
            <a:miter lim="800000"/>
            <a:headEnd/>
            <a:tailEnd/>
          </a:ln>
        </p:spPr>
        <p:txBody>
          <a:bodyPr>
            <a:spAutoFit/>
          </a:bodyPr>
          <a:lstStyle/>
          <a:p>
            <a:pPr algn="ctr" eaLnBrk="1" hangingPunct="1">
              <a:spcBef>
                <a:spcPct val="50000"/>
              </a:spcBef>
            </a:pPr>
            <a:r>
              <a:rPr lang="en-US" sz="2800">
                <a:solidFill>
                  <a:srgbClr val="000099"/>
                </a:solidFill>
                <a:latin typeface="Arial" charset="0"/>
              </a:rPr>
              <a:t> </a:t>
            </a:r>
            <a:endParaRPr lang="en-US" sz="2400" i="1">
              <a:solidFill>
                <a:srgbClr val="000099"/>
              </a:solidFill>
              <a:latin typeface="Arial" charset="0"/>
            </a:endParaRPr>
          </a:p>
        </p:txBody>
      </p:sp>
      <p:sp>
        <p:nvSpPr>
          <p:cNvPr id="14339" name="TextBox 11"/>
          <p:cNvSpPr txBox="1">
            <a:spLocks noChangeArrowheads="1"/>
          </p:cNvSpPr>
          <p:nvPr/>
        </p:nvSpPr>
        <p:spPr bwMode="auto">
          <a:xfrm>
            <a:off x="1524000" y="304800"/>
            <a:ext cx="5791200" cy="457200"/>
          </a:xfrm>
          <a:prstGeom prst="rect">
            <a:avLst/>
          </a:prstGeom>
          <a:noFill/>
          <a:ln w="9525">
            <a:noFill/>
            <a:miter lim="800000"/>
            <a:headEnd/>
            <a:tailEnd/>
          </a:ln>
        </p:spPr>
        <p:txBody>
          <a:bodyPr>
            <a:spAutoFit/>
          </a:bodyPr>
          <a:lstStyle/>
          <a:p>
            <a:r>
              <a:rPr lang="en-US" sz="2400">
                <a:solidFill>
                  <a:srgbClr val="0000FF"/>
                </a:solidFill>
                <a:latin typeface="Arial" charset="0"/>
                <a:cs typeface="Times New Roman" pitchFamily="18" charset="0"/>
              </a:rPr>
              <a:t>Chính tả ( Nghe – viết ) :  Chiếc áo len</a:t>
            </a:r>
          </a:p>
        </p:txBody>
      </p:sp>
      <p:sp>
        <p:nvSpPr>
          <p:cNvPr id="14340" name="Rectangle 3"/>
          <p:cNvSpPr txBox="1">
            <a:spLocks noChangeArrowheads="1"/>
          </p:cNvSpPr>
          <p:nvPr/>
        </p:nvSpPr>
        <p:spPr bwMode="auto">
          <a:xfrm>
            <a:off x="609600" y="685800"/>
            <a:ext cx="7696200" cy="914400"/>
          </a:xfrm>
          <a:prstGeom prst="rect">
            <a:avLst/>
          </a:prstGeom>
          <a:noFill/>
          <a:ln w="9525">
            <a:noFill/>
            <a:miter lim="800000"/>
            <a:headEnd/>
            <a:tailEnd/>
          </a:ln>
        </p:spPr>
        <p:txBody>
          <a:bodyPr/>
          <a:lstStyle/>
          <a:p>
            <a:pPr marL="342900" indent="-342900" eaLnBrk="1" hangingPunct="1">
              <a:spcBef>
                <a:spcPct val="20000"/>
              </a:spcBef>
              <a:buClr>
                <a:schemeClr val="tx2"/>
              </a:buClr>
              <a:buSzPct val="70000"/>
              <a:buFont typeface="Wingdings" pitchFamily="2" charset="2"/>
              <a:buNone/>
            </a:pPr>
            <a:r>
              <a:rPr lang="en-US" sz="2400" u="sng">
                <a:solidFill>
                  <a:srgbClr val="0000FF"/>
                </a:solidFill>
                <a:latin typeface="Arial" charset="0"/>
              </a:rPr>
              <a:t>Bài 3</a:t>
            </a:r>
            <a:r>
              <a:rPr lang="en-US" sz="2400">
                <a:solidFill>
                  <a:srgbClr val="0000FF"/>
                </a:solidFill>
                <a:latin typeface="Arial" charset="0"/>
              </a:rPr>
              <a:t>: Viết vào vở những chữ và tên chữ còn thiếu trong bảng sau :</a:t>
            </a:r>
            <a:endParaRPr lang="en-US" sz="2400" b="0">
              <a:solidFill>
                <a:srgbClr val="0000FF"/>
              </a:solidFill>
              <a:latin typeface="Arial" charset="0"/>
            </a:endParaRPr>
          </a:p>
        </p:txBody>
      </p:sp>
      <p:graphicFrame>
        <p:nvGraphicFramePr>
          <p:cNvPr id="48134" name="Group 6"/>
          <p:cNvGraphicFramePr>
            <a:graphicFrameLocks noGrp="1"/>
          </p:cNvGraphicFramePr>
          <p:nvPr>
            <p:ph/>
          </p:nvPr>
        </p:nvGraphicFramePr>
        <p:xfrm>
          <a:off x="457200" y="1524000"/>
          <a:ext cx="8229600" cy="5105400"/>
        </p:xfrm>
        <a:graphic>
          <a:graphicData uri="http://schemas.openxmlformats.org/drawingml/2006/table">
            <a:tbl>
              <a:tblPr/>
              <a:tblGrid>
                <a:gridCol w="2743200"/>
                <a:gridCol w="2743200"/>
                <a:gridCol w="2743200"/>
              </a:tblGrid>
              <a:tr h="511175">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rgbClr val="0000FF"/>
                          </a:solidFill>
                          <a:effectLst/>
                          <a:latin typeface="Arial" pitchFamily="34" charset="0"/>
                        </a:rPr>
                        <a:t>Số thứ tự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rgbClr val="0000FF"/>
                          </a:solidFill>
                          <a:effectLst/>
                          <a:latin typeface="Arial" pitchFamily="34" charset="0"/>
                        </a:rPr>
                        <a:t>Chữ</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rgbClr val="0000FF"/>
                          </a:solidFill>
                          <a:effectLst/>
                          <a:latin typeface="Arial" pitchFamily="34" charset="0"/>
                        </a:rPr>
                        <a:t>Tên chữ</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9588">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pitchFamily="34" charset="0"/>
                        </a:rPr>
                        <a:t>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pitchFamily="34" charset="0"/>
                        </a:rPr>
                        <a:t>giê</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1175">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pitchFamily="34"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sz="26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pitchFamily="34" charset="0"/>
                        </a:rPr>
                        <a:t>giê hát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9588">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pitchFamily="34"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sz="26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pitchFamily="34" charset="0"/>
                        </a:rPr>
                        <a:t>giê 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1175">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pitchFamily="34" charset="0"/>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pitchFamily="34" charset="0"/>
                        </a:rPr>
                        <a:t>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sz="26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1175">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pitchFamily="34" charset="0"/>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sz="26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pitchFamily="34" charset="0"/>
                        </a:rPr>
                        <a:t>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9588">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pitchFamily="34" charset="0"/>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sz="26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pitchFamily="34" charset="0"/>
                        </a:rPr>
                        <a:t>ca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1175">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pitchFamily="34" charset="0"/>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pitchFamily="34" charset="0"/>
                        </a:rPr>
                        <a:t>kh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sz="26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9588">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pitchFamily="34" charset="0"/>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sz="26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pitchFamily="34" charset="0"/>
                        </a:rPr>
                        <a:t>e-lờ</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1175">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pitchFamily="34" charset="0"/>
                        </a:rPr>
                        <a:t>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pitchFamily="34" charset="0"/>
                        </a:rPr>
                        <a:t>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sz="26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8181" name="Text Box 53"/>
          <p:cNvSpPr txBox="1">
            <a:spLocks noChangeArrowheads="1"/>
          </p:cNvSpPr>
          <p:nvPr/>
        </p:nvSpPr>
        <p:spPr bwMode="auto">
          <a:xfrm>
            <a:off x="4267200" y="2590800"/>
            <a:ext cx="1066800" cy="457200"/>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spcBef>
                <a:spcPct val="50000"/>
              </a:spcBef>
              <a:defRPr/>
            </a:pPr>
            <a:r>
              <a:rPr lang="en-US" sz="2400" b="0">
                <a:solidFill>
                  <a:srgbClr val="FF0000"/>
                </a:solidFill>
                <a:latin typeface="Arial"/>
              </a:rPr>
              <a:t>gh</a:t>
            </a:r>
          </a:p>
        </p:txBody>
      </p:sp>
      <p:sp>
        <p:nvSpPr>
          <p:cNvPr id="48182" name="Text Box 54"/>
          <p:cNvSpPr txBox="1">
            <a:spLocks noChangeArrowheads="1"/>
          </p:cNvSpPr>
          <p:nvPr/>
        </p:nvSpPr>
        <p:spPr bwMode="auto">
          <a:xfrm>
            <a:off x="4267200" y="3124200"/>
            <a:ext cx="914400" cy="488950"/>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spcBef>
                <a:spcPct val="50000"/>
              </a:spcBef>
              <a:defRPr/>
            </a:pPr>
            <a:r>
              <a:rPr lang="en-US" sz="2600" b="0">
                <a:solidFill>
                  <a:srgbClr val="FF0000"/>
                </a:solidFill>
                <a:latin typeface="Arial"/>
              </a:rPr>
              <a:t>gi</a:t>
            </a:r>
          </a:p>
        </p:txBody>
      </p:sp>
      <p:sp>
        <p:nvSpPr>
          <p:cNvPr id="48183" name="Text Box 55"/>
          <p:cNvSpPr txBox="1">
            <a:spLocks noChangeArrowheads="1"/>
          </p:cNvSpPr>
          <p:nvPr/>
        </p:nvSpPr>
        <p:spPr bwMode="auto">
          <a:xfrm>
            <a:off x="4419600" y="4114800"/>
            <a:ext cx="685800" cy="488950"/>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spcBef>
                <a:spcPct val="50000"/>
              </a:spcBef>
              <a:defRPr/>
            </a:pPr>
            <a:r>
              <a:rPr lang="en-US" sz="2600" b="0">
                <a:solidFill>
                  <a:srgbClr val="FF0000"/>
                </a:solidFill>
                <a:latin typeface="Arial"/>
              </a:rPr>
              <a:t>i</a:t>
            </a:r>
          </a:p>
        </p:txBody>
      </p:sp>
      <p:sp>
        <p:nvSpPr>
          <p:cNvPr id="48184" name="Text Box 56"/>
          <p:cNvSpPr txBox="1">
            <a:spLocks noChangeArrowheads="1"/>
          </p:cNvSpPr>
          <p:nvPr/>
        </p:nvSpPr>
        <p:spPr bwMode="auto">
          <a:xfrm>
            <a:off x="4267200" y="4648200"/>
            <a:ext cx="609600" cy="488950"/>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spcBef>
                <a:spcPct val="50000"/>
              </a:spcBef>
              <a:defRPr/>
            </a:pPr>
            <a:r>
              <a:rPr lang="en-US" sz="2600" b="0">
                <a:solidFill>
                  <a:srgbClr val="FF0000"/>
                </a:solidFill>
                <a:latin typeface="Arial"/>
              </a:rPr>
              <a:t>k</a:t>
            </a:r>
          </a:p>
        </p:txBody>
      </p:sp>
      <p:sp>
        <p:nvSpPr>
          <p:cNvPr id="48186" name="Text Box 58"/>
          <p:cNvSpPr txBox="1">
            <a:spLocks noChangeArrowheads="1"/>
          </p:cNvSpPr>
          <p:nvPr/>
        </p:nvSpPr>
        <p:spPr bwMode="auto">
          <a:xfrm>
            <a:off x="4419600" y="5638800"/>
            <a:ext cx="685800" cy="488950"/>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spcBef>
                <a:spcPct val="50000"/>
              </a:spcBef>
              <a:defRPr/>
            </a:pPr>
            <a:r>
              <a:rPr lang="en-US" sz="2600" b="0">
                <a:solidFill>
                  <a:srgbClr val="FF0000"/>
                </a:solidFill>
                <a:latin typeface="Arial"/>
              </a:rPr>
              <a:t>l</a:t>
            </a:r>
          </a:p>
        </p:txBody>
      </p:sp>
      <p:sp>
        <p:nvSpPr>
          <p:cNvPr id="48187" name="Text Box 59"/>
          <p:cNvSpPr txBox="1">
            <a:spLocks noChangeArrowheads="1"/>
          </p:cNvSpPr>
          <p:nvPr/>
        </p:nvSpPr>
        <p:spPr bwMode="auto">
          <a:xfrm>
            <a:off x="6934200" y="3657600"/>
            <a:ext cx="762000" cy="488950"/>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spcBef>
                <a:spcPct val="50000"/>
              </a:spcBef>
              <a:defRPr/>
            </a:pPr>
            <a:r>
              <a:rPr lang="en-US" sz="2600" b="0">
                <a:solidFill>
                  <a:srgbClr val="FF0000"/>
                </a:solidFill>
                <a:latin typeface="Arial"/>
              </a:rPr>
              <a:t>hát</a:t>
            </a:r>
          </a:p>
        </p:txBody>
      </p:sp>
      <p:sp>
        <p:nvSpPr>
          <p:cNvPr id="48188" name="Text Box 60"/>
          <p:cNvSpPr txBox="1">
            <a:spLocks noChangeArrowheads="1"/>
          </p:cNvSpPr>
          <p:nvPr/>
        </p:nvSpPr>
        <p:spPr bwMode="auto">
          <a:xfrm>
            <a:off x="6858000" y="5181600"/>
            <a:ext cx="1447800" cy="488950"/>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spcBef>
                <a:spcPct val="50000"/>
              </a:spcBef>
              <a:defRPr/>
            </a:pPr>
            <a:r>
              <a:rPr lang="en-US" sz="2600" b="0">
                <a:solidFill>
                  <a:srgbClr val="FF0000"/>
                </a:solidFill>
                <a:latin typeface="Arial"/>
              </a:rPr>
              <a:t>ca hát</a:t>
            </a:r>
          </a:p>
        </p:txBody>
      </p:sp>
      <p:sp>
        <p:nvSpPr>
          <p:cNvPr id="48189" name="Text Box 61"/>
          <p:cNvSpPr txBox="1">
            <a:spLocks noChangeArrowheads="1"/>
          </p:cNvSpPr>
          <p:nvPr/>
        </p:nvSpPr>
        <p:spPr bwMode="auto">
          <a:xfrm>
            <a:off x="6629400" y="6172200"/>
            <a:ext cx="1371600" cy="488950"/>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spcBef>
                <a:spcPct val="50000"/>
              </a:spcBef>
              <a:defRPr/>
            </a:pPr>
            <a:r>
              <a:rPr lang="en-US" sz="2600" b="0">
                <a:solidFill>
                  <a:srgbClr val="FF0000"/>
                </a:solidFill>
                <a:latin typeface="Arial"/>
              </a:rPr>
              <a:t>em-mờ</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8181"/>
                                        </p:tgtEl>
                                        <p:attrNameLst>
                                          <p:attrName>style.visibility</p:attrName>
                                        </p:attrNameLst>
                                      </p:cBhvr>
                                      <p:to>
                                        <p:strVal val="visible"/>
                                      </p:to>
                                    </p:set>
                                    <p:animEffect transition="in" filter="blinds(horizontal)">
                                      <p:cBhvr>
                                        <p:cTn id="7" dur="500"/>
                                        <p:tgtEl>
                                          <p:spTgt spid="4818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8182"/>
                                        </p:tgtEl>
                                        <p:attrNameLst>
                                          <p:attrName>style.visibility</p:attrName>
                                        </p:attrNameLst>
                                      </p:cBhvr>
                                      <p:to>
                                        <p:strVal val="visible"/>
                                      </p:to>
                                    </p:set>
                                    <p:animEffect transition="in" filter="blinds(horizontal)">
                                      <p:cBhvr>
                                        <p:cTn id="12" dur="500"/>
                                        <p:tgtEl>
                                          <p:spTgt spid="4818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8183"/>
                                        </p:tgtEl>
                                        <p:attrNameLst>
                                          <p:attrName>style.visibility</p:attrName>
                                        </p:attrNameLst>
                                      </p:cBhvr>
                                      <p:to>
                                        <p:strVal val="visible"/>
                                      </p:to>
                                    </p:set>
                                    <p:animEffect transition="in" filter="blinds(horizontal)">
                                      <p:cBhvr>
                                        <p:cTn id="17" dur="500"/>
                                        <p:tgtEl>
                                          <p:spTgt spid="4818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8184"/>
                                        </p:tgtEl>
                                        <p:attrNameLst>
                                          <p:attrName>style.visibility</p:attrName>
                                        </p:attrNameLst>
                                      </p:cBhvr>
                                      <p:to>
                                        <p:strVal val="visible"/>
                                      </p:to>
                                    </p:set>
                                    <p:animEffect transition="in" filter="blinds(horizontal)">
                                      <p:cBhvr>
                                        <p:cTn id="22" dur="500"/>
                                        <p:tgtEl>
                                          <p:spTgt spid="4818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8186"/>
                                        </p:tgtEl>
                                        <p:attrNameLst>
                                          <p:attrName>style.visibility</p:attrName>
                                        </p:attrNameLst>
                                      </p:cBhvr>
                                      <p:to>
                                        <p:strVal val="visible"/>
                                      </p:to>
                                    </p:set>
                                    <p:animEffect transition="in" filter="blinds(horizontal)">
                                      <p:cBhvr>
                                        <p:cTn id="27" dur="500"/>
                                        <p:tgtEl>
                                          <p:spTgt spid="4818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8187"/>
                                        </p:tgtEl>
                                        <p:attrNameLst>
                                          <p:attrName>style.visibility</p:attrName>
                                        </p:attrNameLst>
                                      </p:cBhvr>
                                      <p:to>
                                        <p:strVal val="visible"/>
                                      </p:to>
                                    </p:set>
                                    <p:animEffect transition="in" filter="blinds(horizontal)">
                                      <p:cBhvr>
                                        <p:cTn id="32" dur="500"/>
                                        <p:tgtEl>
                                          <p:spTgt spid="4818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48188"/>
                                        </p:tgtEl>
                                        <p:attrNameLst>
                                          <p:attrName>style.visibility</p:attrName>
                                        </p:attrNameLst>
                                      </p:cBhvr>
                                      <p:to>
                                        <p:strVal val="visible"/>
                                      </p:to>
                                    </p:set>
                                    <p:animEffect transition="in" filter="blinds(horizontal)">
                                      <p:cBhvr>
                                        <p:cTn id="37" dur="500"/>
                                        <p:tgtEl>
                                          <p:spTgt spid="48188"/>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48189"/>
                                        </p:tgtEl>
                                        <p:attrNameLst>
                                          <p:attrName>style.visibility</p:attrName>
                                        </p:attrNameLst>
                                      </p:cBhvr>
                                      <p:to>
                                        <p:strVal val="visible"/>
                                      </p:to>
                                    </p:set>
                                    <p:animEffect transition="in" filter="blinds(horizontal)">
                                      <p:cBhvr>
                                        <p:cTn id="42" dur="500"/>
                                        <p:tgtEl>
                                          <p:spTgt spid="481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81" grpId="0"/>
      <p:bldP spid="48182" grpId="0"/>
      <p:bldP spid="48183" grpId="0"/>
      <p:bldP spid="48184" grpId="0"/>
      <p:bldP spid="48186" grpId="0"/>
      <p:bldP spid="48187" grpId="0"/>
      <p:bldP spid="48188" grpId="0"/>
      <p:bldP spid="4818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Box 11"/>
          <p:cNvSpPr txBox="1">
            <a:spLocks noChangeArrowheads="1"/>
          </p:cNvSpPr>
          <p:nvPr/>
        </p:nvSpPr>
        <p:spPr bwMode="auto">
          <a:xfrm>
            <a:off x="228600" y="762000"/>
            <a:ext cx="8305800" cy="762000"/>
          </a:xfrm>
          <a:prstGeom prst="rect">
            <a:avLst/>
          </a:prstGeom>
          <a:noFill/>
          <a:ln w="9525">
            <a:noFill/>
            <a:miter lim="800000"/>
            <a:headEnd/>
            <a:tailEnd/>
          </a:ln>
        </p:spPr>
        <p:txBody>
          <a:bodyPr>
            <a:spAutoFit/>
          </a:bodyPr>
          <a:lstStyle/>
          <a:p>
            <a:r>
              <a:rPr lang="en-US" sz="3200">
                <a:solidFill>
                  <a:srgbClr val="0000FF"/>
                </a:solidFill>
                <a:latin typeface="Arial" charset="0"/>
                <a:cs typeface="Times New Roman" pitchFamily="18" charset="0"/>
              </a:rPr>
              <a:t>Chính tả ( Nghe – viết ) :</a:t>
            </a:r>
            <a:r>
              <a:rPr lang="en-US" sz="4400">
                <a:solidFill>
                  <a:srgbClr val="0000FF"/>
                </a:solidFill>
                <a:latin typeface="Arial" charset="0"/>
                <a:cs typeface="Times New Roman" pitchFamily="18" charset="0"/>
              </a:rPr>
              <a:t>  </a:t>
            </a:r>
            <a:r>
              <a:rPr lang="en-US" sz="4000">
                <a:solidFill>
                  <a:srgbClr val="0000FF"/>
                </a:solidFill>
                <a:latin typeface="Arial" charset="0"/>
                <a:cs typeface="Times New Roman" pitchFamily="18" charset="0"/>
              </a:rPr>
              <a:t>Chiếc áo len</a:t>
            </a:r>
          </a:p>
        </p:txBody>
      </p:sp>
      <p:sp>
        <p:nvSpPr>
          <p:cNvPr id="15363" name="Text Box 4"/>
          <p:cNvSpPr txBox="1">
            <a:spLocks noChangeArrowheads="1"/>
          </p:cNvSpPr>
          <p:nvPr/>
        </p:nvSpPr>
        <p:spPr bwMode="auto">
          <a:xfrm>
            <a:off x="1524000" y="0"/>
            <a:ext cx="6096000" cy="519113"/>
          </a:xfrm>
          <a:prstGeom prst="rect">
            <a:avLst/>
          </a:prstGeom>
          <a:solidFill>
            <a:srgbClr val="FFFF99"/>
          </a:solidFill>
          <a:ln w="9525">
            <a:noFill/>
            <a:miter lim="800000"/>
            <a:headEnd/>
            <a:tailEnd/>
          </a:ln>
        </p:spPr>
        <p:txBody>
          <a:bodyPr>
            <a:spAutoFit/>
          </a:bodyPr>
          <a:lstStyle/>
          <a:p>
            <a:pPr algn="ctr" eaLnBrk="1" hangingPunct="1">
              <a:spcBef>
                <a:spcPct val="50000"/>
              </a:spcBef>
            </a:pPr>
            <a:r>
              <a:rPr lang="en-US" sz="2800">
                <a:solidFill>
                  <a:srgbClr val="000099"/>
                </a:solidFill>
                <a:latin typeface="Arial" charset="0"/>
              </a:rPr>
              <a:t> </a:t>
            </a:r>
            <a:endParaRPr lang="en-US" sz="2800" i="1">
              <a:solidFill>
                <a:srgbClr val="000099"/>
              </a:solidFill>
              <a:latin typeface="Arial" charset="0"/>
            </a:endParaRPr>
          </a:p>
        </p:txBody>
      </p:sp>
      <p:sp>
        <p:nvSpPr>
          <p:cNvPr id="40966" name="AutoShape 6"/>
          <p:cNvSpPr>
            <a:spLocks noChangeArrowheads="1"/>
          </p:cNvSpPr>
          <p:nvPr/>
        </p:nvSpPr>
        <p:spPr bwMode="auto">
          <a:xfrm>
            <a:off x="2819400" y="1828800"/>
            <a:ext cx="5105400" cy="914400"/>
          </a:xfrm>
          <a:prstGeom prst="cloudCallout">
            <a:avLst>
              <a:gd name="adj1" fmla="val -45708"/>
              <a:gd name="adj2" fmla="val 153301"/>
            </a:avLst>
          </a:prstGeom>
          <a:solidFill>
            <a:schemeClr val="accent1"/>
          </a:solidFill>
          <a:ln w="9525">
            <a:noFill/>
            <a:round/>
            <a:headEnd/>
            <a:tailEnd/>
          </a:ln>
          <a:effectLst>
            <a:prstShdw prst="shdw17" dist="17961" dir="2700000">
              <a:schemeClr val="accent1">
                <a:gamma/>
                <a:shade val="60000"/>
                <a:invGamma/>
              </a:schemeClr>
            </a:prstShdw>
          </a:effectLst>
        </p:spPr>
        <p:txBody>
          <a:bodyPr/>
          <a:lstStyle/>
          <a:p>
            <a:pPr algn="ctr">
              <a:defRPr/>
            </a:pPr>
            <a:r>
              <a:rPr lang="en-US" sz="3200">
                <a:latin typeface="Arial"/>
              </a:rPr>
              <a:t>Củng cố - dặn dò : </a:t>
            </a:r>
          </a:p>
        </p:txBody>
      </p:sp>
      <p:sp>
        <p:nvSpPr>
          <p:cNvPr id="40967" name="AutoShape 7"/>
          <p:cNvSpPr>
            <a:spLocks noChangeArrowheads="1"/>
          </p:cNvSpPr>
          <p:nvPr/>
        </p:nvSpPr>
        <p:spPr bwMode="auto">
          <a:xfrm>
            <a:off x="1066800" y="3886200"/>
            <a:ext cx="7543800" cy="1295400"/>
          </a:xfrm>
          <a:prstGeom prst="wedgeRectCallout">
            <a:avLst>
              <a:gd name="adj1" fmla="val 19468"/>
              <a:gd name="adj2" fmla="val -153556"/>
            </a:avLst>
          </a:prstGeom>
          <a:solidFill>
            <a:srgbClr val="99CCFF"/>
          </a:solidFill>
          <a:ln w="60325" cap="rnd">
            <a:solidFill>
              <a:srgbClr val="CC99FF"/>
            </a:solidFill>
            <a:prstDash val="sysDot"/>
            <a:miter lim="800000"/>
            <a:headEnd/>
            <a:tailEnd/>
          </a:ln>
          <a:effectLst>
            <a:prstShdw prst="shdw17" dist="17961" dir="2700000">
              <a:srgbClr val="7A5C99"/>
            </a:prstShdw>
          </a:effectLst>
        </p:spPr>
        <p:txBody>
          <a:bodyPr/>
          <a:lstStyle/>
          <a:p>
            <a:pPr algn="ctr">
              <a:buFontTx/>
              <a:buChar char="-"/>
            </a:pPr>
            <a:r>
              <a:rPr lang="en-US" sz="3200">
                <a:solidFill>
                  <a:srgbClr val="FF0000"/>
                </a:solidFill>
                <a:latin typeface="Arial" charset="0"/>
              </a:rPr>
              <a:t>Vừa rồi chính tả học bài gì ? </a:t>
            </a:r>
          </a:p>
          <a:p>
            <a:pPr algn="ctr">
              <a:buFontTx/>
              <a:buChar char="-"/>
            </a:pPr>
            <a:r>
              <a:rPr lang="en-US" sz="3200">
                <a:solidFill>
                  <a:srgbClr val="FF0000"/>
                </a:solidFill>
                <a:latin typeface="Arial" charset="0"/>
              </a:rPr>
              <a:t>Xem trước bài : Chị em.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40967">
                                            <p:txEl>
                                              <p:pRg st="1" end="1"/>
                                            </p:txEl>
                                          </p:spTgt>
                                        </p:tgtEl>
                                        <p:attrNameLst>
                                          <p:attrName>style.visibility</p:attrName>
                                        </p:attrNameLst>
                                      </p:cBhvr>
                                      <p:to>
                                        <p:strVal val="visible"/>
                                      </p:to>
                                    </p:set>
                                    <p:animEffect transition="in" filter="box(in)">
                                      <p:cBhvr>
                                        <p:cTn id="7" dur="500"/>
                                        <p:tgtEl>
                                          <p:spTgt spid="4096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99CC00"/>
            </a:gs>
          </a:gsLst>
          <a:lin ang="5400000" scaled="1"/>
        </a:gradFill>
        <a:effectLst/>
      </p:bgPr>
    </p:bg>
    <p:spTree>
      <p:nvGrpSpPr>
        <p:cNvPr id="1" name=""/>
        <p:cNvGrpSpPr/>
        <p:nvPr/>
      </p:nvGrpSpPr>
      <p:grpSpPr>
        <a:xfrm>
          <a:off x="0" y="0"/>
          <a:ext cx="0" cy="0"/>
          <a:chOff x="0" y="0"/>
          <a:chExt cx="0" cy="0"/>
        </a:xfrm>
      </p:grpSpPr>
      <p:sp>
        <p:nvSpPr>
          <p:cNvPr id="4098" name="TextBox 11"/>
          <p:cNvSpPr txBox="1">
            <a:spLocks noChangeArrowheads="1"/>
          </p:cNvSpPr>
          <p:nvPr/>
        </p:nvSpPr>
        <p:spPr bwMode="auto">
          <a:xfrm>
            <a:off x="1371600" y="685800"/>
            <a:ext cx="6858000" cy="946150"/>
          </a:xfrm>
          <a:prstGeom prst="rect">
            <a:avLst/>
          </a:prstGeom>
          <a:noFill/>
          <a:ln w="9525">
            <a:noFill/>
            <a:miter lim="800000"/>
            <a:headEnd/>
            <a:tailEnd/>
          </a:ln>
        </p:spPr>
        <p:txBody>
          <a:bodyPr>
            <a:spAutoFit/>
          </a:bodyPr>
          <a:lstStyle/>
          <a:p>
            <a:pPr algn="ctr"/>
            <a:endParaRPr lang="en-US" sz="2800" b="0">
              <a:solidFill>
                <a:srgbClr val="0000FF"/>
              </a:solidFill>
              <a:latin typeface="Arial" charset="0"/>
              <a:cs typeface="Times New Roman" pitchFamily="18" charset="0"/>
            </a:endParaRPr>
          </a:p>
          <a:p>
            <a:pPr algn="ctr"/>
            <a:r>
              <a:rPr lang="en-US" sz="2800" b="0" u="sng">
                <a:solidFill>
                  <a:srgbClr val="0000FF"/>
                </a:solidFill>
                <a:latin typeface="Arial" charset="0"/>
                <a:cs typeface="Times New Roman" pitchFamily="18" charset="0"/>
              </a:rPr>
              <a:t>Chính tả </a:t>
            </a:r>
            <a:r>
              <a:rPr lang="en-US" sz="2800" b="0">
                <a:solidFill>
                  <a:srgbClr val="0000FF"/>
                </a:solidFill>
                <a:latin typeface="Arial" charset="0"/>
                <a:cs typeface="Times New Roman" pitchFamily="18" charset="0"/>
              </a:rPr>
              <a:t>( Nghe – viết ) :</a:t>
            </a:r>
          </a:p>
        </p:txBody>
      </p:sp>
      <p:sp>
        <p:nvSpPr>
          <p:cNvPr id="7174" name="Text Box 6"/>
          <p:cNvSpPr txBox="1">
            <a:spLocks noChangeArrowheads="1"/>
          </p:cNvSpPr>
          <p:nvPr/>
        </p:nvSpPr>
        <p:spPr bwMode="auto">
          <a:xfrm>
            <a:off x="3276600" y="1676400"/>
            <a:ext cx="3505200" cy="1465263"/>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a:defRPr/>
            </a:pPr>
            <a:r>
              <a:rPr lang="en-US" sz="3600">
                <a:solidFill>
                  <a:srgbClr val="FF0000"/>
                </a:solidFill>
                <a:effectLst>
                  <a:outerShdw blurRad="38100" dist="38100" dir="2700000" algn="tl">
                    <a:srgbClr val="C0C0C0"/>
                  </a:outerShdw>
                </a:effectLst>
                <a:latin typeface="Arial"/>
              </a:rPr>
              <a:t>Chiếc </a:t>
            </a:r>
            <a:r>
              <a:rPr lang="en-US" sz="3600">
                <a:solidFill>
                  <a:srgbClr val="FF0000"/>
                </a:solidFill>
                <a:effectLst>
                  <a:outerShdw blurRad="38100" dist="38100" dir="2700000" algn="tl">
                    <a:srgbClr val="C0C0C0"/>
                  </a:outerShdw>
                </a:effectLst>
                <a:latin typeface="Times New Roman" pitchFamily="18" charset="0"/>
              </a:rPr>
              <a:t>á</a:t>
            </a:r>
            <a:r>
              <a:rPr lang="en-US" sz="3600">
                <a:solidFill>
                  <a:srgbClr val="FF0000"/>
                </a:solidFill>
                <a:effectLst>
                  <a:outerShdw blurRad="38100" dist="38100" dir="2700000" algn="tl">
                    <a:srgbClr val="C0C0C0"/>
                  </a:outerShdw>
                </a:effectLst>
                <a:latin typeface="Arial"/>
              </a:rPr>
              <a:t>o len</a:t>
            </a:r>
          </a:p>
          <a:p>
            <a:pPr>
              <a:spcBef>
                <a:spcPct val="50000"/>
              </a:spcBef>
              <a:defRPr/>
            </a:pPr>
            <a:endParaRPr lang="en-US" sz="3600"/>
          </a:p>
        </p:txBody>
      </p:sp>
      <p:pic>
        <p:nvPicPr>
          <p:cNvPr id="4100" name="Picture 9" descr="tranh bai Chiec ao len"/>
          <p:cNvPicPr>
            <a:picLocks noChangeAspect="1" noChangeArrowheads="1"/>
          </p:cNvPicPr>
          <p:nvPr/>
        </p:nvPicPr>
        <p:blipFill>
          <a:blip r:embed="rId2"/>
          <a:srcRect/>
          <a:stretch>
            <a:fillRect/>
          </a:stretch>
        </p:blipFill>
        <p:spPr bwMode="auto">
          <a:xfrm>
            <a:off x="381000" y="2438400"/>
            <a:ext cx="8458200" cy="4191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174"/>
                                        </p:tgtEl>
                                        <p:attrNameLst>
                                          <p:attrName>style.visibility</p:attrName>
                                        </p:attrNameLst>
                                      </p:cBhvr>
                                      <p:to>
                                        <p:strVal val="visible"/>
                                      </p:to>
                                    </p:set>
                                    <p:animEffect transition="in" filter="blinds(horizontal)">
                                      <p:cBhvr>
                                        <p:cTn id="7" dur="500"/>
                                        <p:tgtEl>
                                          <p:spTgt spid="71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11"/>
          <p:cNvSpPr txBox="1">
            <a:spLocks noChangeArrowheads="1"/>
          </p:cNvSpPr>
          <p:nvPr/>
        </p:nvSpPr>
        <p:spPr bwMode="auto">
          <a:xfrm>
            <a:off x="914400" y="1706563"/>
            <a:ext cx="6858000" cy="579437"/>
          </a:xfrm>
          <a:prstGeom prst="rect">
            <a:avLst/>
          </a:prstGeom>
          <a:noFill/>
          <a:ln w="9525">
            <a:noFill/>
            <a:miter lim="800000"/>
            <a:headEnd/>
            <a:tailEnd/>
          </a:ln>
        </p:spPr>
        <p:txBody>
          <a:bodyPr>
            <a:spAutoFit/>
          </a:bodyPr>
          <a:lstStyle/>
          <a:p>
            <a:pPr algn="ctr">
              <a:defRPr/>
            </a:pPr>
            <a:r>
              <a:rPr lang="en-US" sz="3200">
                <a:solidFill>
                  <a:srgbClr val="FF0000"/>
                </a:solidFill>
                <a:effectLst>
                  <a:outerShdw blurRad="38100" dist="38100" dir="2700000" algn="tl">
                    <a:srgbClr val="C0C0C0"/>
                  </a:outerShdw>
                </a:effectLst>
                <a:latin typeface="Arial"/>
                <a:cs typeface="Times New Roman" pitchFamily="18" charset="0"/>
              </a:rPr>
              <a:t>Chiếc áo len</a:t>
            </a:r>
          </a:p>
        </p:txBody>
      </p:sp>
      <p:sp>
        <p:nvSpPr>
          <p:cNvPr id="5123" name="TextBox 12"/>
          <p:cNvSpPr txBox="1">
            <a:spLocks noChangeArrowheads="1"/>
          </p:cNvSpPr>
          <p:nvPr/>
        </p:nvSpPr>
        <p:spPr bwMode="auto">
          <a:xfrm>
            <a:off x="685800" y="2819400"/>
            <a:ext cx="8077200" cy="4032250"/>
          </a:xfrm>
          <a:prstGeom prst="rect">
            <a:avLst/>
          </a:prstGeom>
          <a:noFill/>
          <a:ln w="9525">
            <a:noFill/>
            <a:miter lim="800000"/>
            <a:headEnd/>
            <a:tailEnd/>
          </a:ln>
        </p:spPr>
        <p:txBody>
          <a:bodyPr>
            <a:spAutoFit/>
          </a:bodyPr>
          <a:lstStyle/>
          <a:p>
            <a:pPr algn="just"/>
            <a:r>
              <a:rPr lang="en-US" sz="3200" b="0">
                <a:latin typeface="Arial" charset="0"/>
                <a:cs typeface="Times New Roman" pitchFamily="18" charset="0"/>
              </a:rPr>
              <a:t>      Nằm cuộn tròn trong chiếc chăn bông ấm áp, Lan ân hận quá. Em muốn ngồi dậy xin lỗi mẹ và anh, nhưng lại xấu hổ vì mình đã vờ ngủ.</a:t>
            </a:r>
          </a:p>
          <a:p>
            <a:pPr algn="just"/>
            <a:r>
              <a:rPr lang="en-US" sz="3200" b="0">
                <a:latin typeface="Arial" charset="0"/>
                <a:cs typeface="Times New Roman" pitchFamily="18" charset="0"/>
              </a:rPr>
              <a:t>      Áp mặt xuống gối, em mong trời mau sáng để nói với mẹ : “ Con không thích chiếc áo ấy nữa. Mẹ hãy để tiền mua áo ấm cho cả hai anh em.”</a:t>
            </a:r>
          </a:p>
        </p:txBody>
      </p:sp>
      <p:sp>
        <p:nvSpPr>
          <p:cNvPr id="5124" name="Text Box 4"/>
          <p:cNvSpPr txBox="1">
            <a:spLocks noChangeArrowheads="1"/>
          </p:cNvSpPr>
          <p:nvPr/>
        </p:nvSpPr>
        <p:spPr bwMode="auto">
          <a:xfrm>
            <a:off x="838200" y="76200"/>
            <a:ext cx="7010400" cy="523875"/>
          </a:xfrm>
          <a:prstGeom prst="rect">
            <a:avLst/>
          </a:prstGeom>
          <a:solidFill>
            <a:srgbClr val="FFFF99"/>
          </a:solidFill>
          <a:ln w="9525">
            <a:noFill/>
            <a:miter lim="800000"/>
            <a:headEnd/>
            <a:tailEnd/>
          </a:ln>
        </p:spPr>
        <p:txBody>
          <a:bodyPr>
            <a:spAutoFit/>
          </a:bodyPr>
          <a:lstStyle/>
          <a:p>
            <a:pPr algn="ctr" eaLnBrk="1" hangingPunct="1">
              <a:spcBef>
                <a:spcPct val="50000"/>
              </a:spcBef>
            </a:pPr>
            <a:r>
              <a:rPr lang="en-US" sz="2800">
                <a:solidFill>
                  <a:srgbClr val="000099"/>
                </a:solidFill>
                <a:latin typeface="Arial" charset="0"/>
              </a:rPr>
              <a:t> </a:t>
            </a:r>
            <a:endParaRPr lang="en-US" sz="3200" i="1">
              <a:solidFill>
                <a:srgbClr val="000099"/>
              </a:solidFill>
              <a:latin typeface="Arial" charset="0"/>
            </a:endParaRPr>
          </a:p>
        </p:txBody>
      </p:sp>
      <p:sp>
        <p:nvSpPr>
          <p:cNvPr id="5125" name="TextBox 10"/>
          <p:cNvSpPr txBox="1">
            <a:spLocks noChangeArrowheads="1"/>
          </p:cNvSpPr>
          <p:nvPr/>
        </p:nvSpPr>
        <p:spPr bwMode="auto">
          <a:xfrm>
            <a:off x="3817938" y="838200"/>
            <a:ext cx="2209800" cy="584200"/>
          </a:xfrm>
          <a:prstGeom prst="rect">
            <a:avLst/>
          </a:prstGeom>
          <a:noFill/>
          <a:ln w="9525">
            <a:noFill/>
            <a:miter lim="800000"/>
            <a:headEnd/>
            <a:tailEnd/>
          </a:ln>
        </p:spPr>
        <p:txBody>
          <a:bodyPr>
            <a:spAutoFit/>
          </a:bodyPr>
          <a:lstStyle/>
          <a:p>
            <a:r>
              <a:rPr lang="en-US" sz="3200" u="sng">
                <a:solidFill>
                  <a:srgbClr val="000099"/>
                </a:solidFill>
                <a:latin typeface="Arial" charset="0"/>
                <a:cs typeface="Times New Roman" pitchFamily="18" charset="0"/>
              </a:rPr>
              <a:t>Chính tả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3"/>
          <p:cNvSpPr>
            <a:spLocks noChangeArrowheads="1"/>
          </p:cNvSpPr>
          <p:nvPr/>
        </p:nvSpPr>
        <p:spPr bwMode="auto">
          <a:xfrm>
            <a:off x="457200" y="2895600"/>
            <a:ext cx="8001000" cy="984250"/>
          </a:xfrm>
          <a:prstGeom prst="cloudCallout">
            <a:avLst>
              <a:gd name="adj1" fmla="val 16648"/>
              <a:gd name="adj2" fmla="val 140375"/>
            </a:avLst>
          </a:prstGeom>
          <a:noFill/>
          <a:ln w="38100">
            <a:solidFill>
              <a:srgbClr val="0000FF"/>
            </a:solidFill>
            <a:round/>
            <a:headEnd/>
            <a:tailEnd/>
          </a:ln>
        </p:spPr>
        <p:txBody>
          <a:bodyPr lIns="9144" rIns="9144">
            <a:spAutoFit/>
          </a:bodyPr>
          <a:lstStyle/>
          <a:p>
            <a:pPr algn="ctr" eaLnBrk="1" hangingPunct="1">
              <a:spcBef>
                <a:spcPct val="50000"/>
              </a:spcBef>
              <a:buClr>
                <a:srgbClr val="00CC99"/>
              </a:buClr>
              <a:buFont typeface="Wingdings" pitchFamily="2" charset="2"/>
              <a:buNone/>
            </a:pPr>
            <a:r>
              <a:rPr lang="en-US" sz="3600">
                <a:solidFill>
                  <a:srgbClr val="0000CC"/>
                </a:solidFill>
                <a:latin typeface="Arial" charset="0"/>
                <a:cs typeface="Times New Roman" pitchFamily="18" charset="0"/>
              </a:rPr>
              <a:t>H: Vì sao Lan ân hận ?</a:t>
            </a:r>
          </a:p>
        </p:txBody>
      </p:sp>
      <p:sp>
        <p:nvSpPr>
          <p:cNvPr id="11" name="Text Box 20"/>
          <p:cNvSpPr txBox="1">
            <a:spLocks noChangeArrowheads="1"/>
          </p:cNvSpPr>
          <p:nvPr/>
        </p:nvSpPr>
        <p:spPr bwMode="auto">
          <a:xfrm>
            <a:off x="685800" y="4826000"/>
            <a:ext cx="7696200" cy="1739900"/>
          </a:xfrm>
          <a:prstGeom prst="rect">
            <a:avLst/>
          </a:prstGeom>
          <a:solidFill>
            <a:schemeClr val="accent1">
              <a:lumMod val="40000"/>
              <a:lumOff val="60000"/>
            </a:schemeClr>
          </a:solidFill>
          <a:ln w="9525">
            <a:noFill/>
            <a:miter lim="800000"/>
            <a:headEnd/>
            <a:tailEnd/>
          </a:ln>
        </p:spPr>
        <p:txBody>
          <a:bodyPr>
            <a:spAutoFit/>
          </a:bodyPr>
          <a:lstStyle/>
          <a:p>
            <a:pPr>
              <a:spcBef>
                <a:spcPct val="50000"/>
              </a:spcBef>
              <a:defRPr/>
            </a:pPr>
            <a:r>
              <a:rPr lang="en-US" sz="3600">
                <a:solidFill>
                  <a:srgbClr val="FF0000"/>
                </a:solidFill>
                <a:latin typeface="Arial"/>
              </a:rPr>
              <a:t>- Vì em đã làm cho mẹ phải lo buồn, làm cho anh phải nhường phần mình cho em.</a:t>
            </a:r>
          </a:p>
        </p:txBody>
      </p:sp>
      <p:sp>
        <p:nvSpPr>
          <p:cNvPr id="8" name="AutoShape 11"/>
          <p:cNvSpPr>
            <a:spLocks noChangeArrowheads="1"/>
          </p:cNvSpPr>
          <p:nvPr/>
        </p:nvSpPr>
        <p:spPr bwMode="auto">
          <a:xfrm>
            <a:off x="304800" y="1295400"/>
            <a:ext cx="5181600" cy="990600"/>
          </a:xfrm>
          <a:prstGeom prst="horizontalScroll">
            <a:avLst>
              <a:gd name="adj" fmla="val 12500"/>
            </a:avLst>
          </a:prstGeom>
          <a:gradFill rotWithShape="1">
            <a:gsLst>
              <a:gs pos="0">
                <a:schemeClr val="folHlink"/>
              </a:gs>
              <a:gs pos="50000">
                <a:schemeClr val="bg1"/>
              </a:gs>
              <a:gs pos="100000">
                <a:schemeClr val="folHlink"/>
              </a:gs>
            </a:gsLst>
            <a:lin ang="5400000" scaled="1"/>
          </a:gradFill>
          <a:ln w="9525">
            <a:solidFill>
              <a:schemeClr val="tx1"/>
            </a:solidFill>
            <a:round/>
            <a:headEnd/>
            <a:tailEnd/>
          </a:ln>
          <a:effectLst/>
        </p:spPr>
        <p:txBody>
          <a:bodyPr wrap="none" anchor="ctr"/>
          <a:lstStyle/>
          <a:p>
            <a:pPr algn="ctr">
              <a:defRPr/>
            </a:pPr>
            <a:r>
              <a:rPr lang="en-US" sz="3600" dirty="0" err="1">
                <a:solidFill>
                  <a:srgbClr val="FF0000"/>
                </a:solidFill>
                <a:latin typeface="Arial"/>
                <a:cs typeface="Times New Roman" pitchFamily="18" charset="0"/>
              </a:rPr>
              <a:t>Tìm</a:t>
            </a:r>
            <a:r>
              <a:rPr lang="en-US" sz="3600" dirty="0">
                <a:solidFill>
                  <a:srgbClr val="FF0000"/>
                </a:solidFill>
                <a:latin typeface="Arial"/>
                <a:cs typeface="Times New Roman" pitchFamily="18" charset="0"/>
              </a:rPr>
              <a:t> </a:t>
            </a:r>
            <a:r>
              <a:rPr lang="en-US" sz="3600" dirty="0" err="1">
                <a:solidFill>
                  <a:srgbClr val="FF0000"/>
                </a:solidFill>
                <a:latin typeface="Arial"/>
                <a:cs typeface="Times New Roman" pitchFamily="18" charset="0"/>
              </a:rPr>
              <a:t>hiểu</a:t>
            </a:r>
            <a:r>
              <a:rPr lang="en-US" sz="3600" dirty="0">
                <a:solidFill>
                  <a:srgbClr val="FF0000"/>
                </a:solidFill>
                <a:latin typeface="Arial"/>
                <a:cs typeface="Times New Roman" pitchFamily="18" charset="0"/>
              </a:rPr>
              <a:t> </a:t>
            </a:r>
            <a:r>
              <a:rPr lang="en-US" sz="3600" dirty="0" err="1">
                <a:solidFill>
                  <a:srgbClr val="FF0000"/>
                </a:solidFill>
                <a:latin typeface="Arial"/>
                <a:cs typeface="Times New Roman" pitchFamily="18" charset="0"/>
              </a:rPr>
              <a:t>nội</a:t>
            </a:r>
            <a:r>
              <a:rPr lang="en-US" sz="3600" dirty="0">
                <a:solidFill>
                  <a:srgbClr val="FF0000"/>
                </a:solidFill>
                <a:latin typeface="Arial"/>
                <a:cs typeface="Times New Roman" pitchFamily="18" charset="0"/>
              </a:rPr>
              <a:t> dung </a:t>
            </a:r>
            <a:r>
              <a:rPr lang="en-US" sz="3600" dirty="0" err="1">
                <a:solidFill>
                  <a:srgbClr val="FF0000"/>
                </a:solidFill>
                <a:latin typeface="Arial"/>
                <a:cs typeface="Times New Roman" pitchFamily="18" charset="0"/>
              </a:rPr>
              <a:t>bài</a:t>
            </a:r>
            <a:endParaRPr lang="en-US" sz="3600" dirty="0">
              <a:solidFill>
                <a:srgbClr val="FF0000"/>
              </a:solidFill>
              <a:latin typeface="Arial"/>
              <a:cs typeface="Times New Roman" pitchFamily="18" charset="0"/>
            </a:endParaRPr>
          </a:p>
        </p:txBody>
      </p:sp>
      <p:sp>
        <p:nvSpPr>
          <p:cNvPr id="8204" name="TextBox 11"/>
          <p:cNvSpPr txBox="1">
            <a:spLocks noChangeArrowheads="1"/>
          </p:cNvSpPr>
          <p:nvPr/>
        </p:nvSpPr>
        <p:spPr bwMode="auto">
          <a:xfrm>
            <a:off x="0" y="533400"/>
            <a:ext cx="8915400" cy="823913"/>
          </a:xfrm>
          <a:prstGeom prst="rect">
            <a:avLst/>
          </a:prstGeom>
          <a:noFill/>
          <a:ln w="9525">
            <a:noFill/>
            <a:miter lim="800000"/>
            <a:headEnd/>
            <a:tailEnd/>
          </a:ln>
        </p:spPr>
        <p:txBody>
          <a:bodyPr>
            <a:spAutoFit/>
          </a:bodyPr>
          <a:lstStyle/>
          <a:p>
            <a:pPr>
              <a:defRPr/>
            </a:pPr>
            <a:r>
              <a:rPr lang="en-US" sz="3200">
                <a:solidFill>
                  <a:srgbClr val="0000FF"/>
                </a:solidFill>
                <a:effectLst>
                  <a:outerShdw blurRad="38100" dist="38100" dir="2700000" algn="tl">
                    <a:srgbClr val="C0C0C0"/>
                  </a:outerShdw>
                </a:effectLst>
                <a:latin typeface="Arial"/>
                <a:cs typeface="Times New Roman" pitchFamily="18" charset="0"/>
              </a:rPr>
              <a:t>   Chính tả ( Nghe – viết ) : </a:t>
            </a:r>
            <a:r>
              <a:rPr lang="en-US" sz="4800">
                <a:solidFill>
                  <a:srgbClr val="0000FF"/>
                </a:solidFill>
                <a:effectLst>
                  <a:outerShdw blurRad="38100" dist="38100" dir="2700000" algn="tl">
                    <a:srgbClr val="C0C0C0"/>
                  </a:outerShdw>
                </a:effectLst>
                <a:latin typeface="Arial"/>
                <a:cs typeface="Times New Roman" pitchFamily="18" charset="0"/>
              </a:rPr>
              <a:t> </a:t>
            </a:r>
            <a:r>
              <a:rPr lang="en-US" sz="4000">
                <a:solidFill>
                  <a:srgbClr val="0000FF"/>
                </a:solidFill>
                <a:effectLst>
                  <a:outerShdw blurRad="38100" dist="38100" dir="2700000" algn="tl">
                    <a:srgbClr val="C0C0C0"/>
                  </a:outerShdw>
                </a:effectLst>
                <a:latin typeface="Arial"/>
                <a:cs typeface="Times New Roman" pitchFamily="18" charset="0"/>
              </a:rPr>
              <a:t>Chiếc áo len</a:t>
            </a:r>
          </a:p>
        </p:txBody>
      </p:sp>
      <p:sp>
        <p:nvSpPr>
          <p:cNvPr id="6150" name="Text Box 4"/>
          <p:cNvSpPr txBox="1">
            <a:spLocks noChangeArrowheads="1"/>
          </p:cNvSpPr>
          <p:nvPr/>
        </p:nvSpPr>
        <p:spPr bwMode="auto">
          <a:xfrm>
            <a:off x="990600" y="0"/>
            <a:ext cx="7010400" cy="523875"/>
          </a:xfrm>
          <a:prstGeom prst="rect">
            <a:avLst/>
          </a:prstGeom>
          <a:solidFill>
            <a:srgbClr val="FFFF99"/>
          </a:solidFill>
          <a:ln w="9525">
            <a:noFill/>
            <a:miter lim="800000"/>
            <a:headEnd/>
            <a:tailEnd/>
          </a:ln>
        </p:spPr>
        <p:txBody>
          <a:bodyPr>
            <a:spAutoFit/>
          </a:bodyPr>
          <a:lstStyle/>
          <a:p>
            <a:pPr algn="ctr" eaLnBrk="1" hangingPunct="1">
              <a:spcBef>
                <a:spcPct val="50000"/>
              </a:spcBef>
            </a:pPr>
            <a:r>
              <a:rPr lang="en-US" sz="2800">
                <a:solidFill>
                  <a:srgbClr val="000099"/>
                </a:solidFill>
                <a:latin typeface="Arial" charset="0"/>
              </a:rPr>
              <a:t> </a:t>
            </a:r>
            <a:endParaRPr lang="en-US" sz="3200" i="1">
              <a:solidFill>
                <a:srgbClr val="000099"/>
              </a:solidFill>
              <a:latin typeface="Arial" charset="0"/>
            </a:endParaRPr>
          </a:p>
        </p:txBody>
      </p:sp>
    </p:spTree>
  </p:cSld>
  <p:clrMapOvr>
    <a:masterClrMapping/>
  </p:clrMapOvr>
  <p:transition spd="slow">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3"/>
          <p:cNvSpPr>
            <a:spLocks noChangeArrowheads="1"/>
          </p:cNvSpPr>
          <p:nvPr/>
        </p:nvSpPr>
        <p:spPr bwMode="auto">
          <a:xfrm>
            <a:off x="457200" y="2744788"/>
            <a:ext cx="8383588" cy="2951162"/>
          </a:xfrm>
          <a:prstGeom prst="cloudCallout">
            <a:avLst>
              <a:gd name="adj1" fmla="val 18167"/>
              <a:gd name="adj2" fmla="val 79898"/>
            </a:avLst>
          </a:prstGeom>
          <a:noFill/>
          <a:ln w="38100">
            <a:solidFill>
              <a:srgbClr val="0000FF"/>
            </a:solidFill>
            <a:round/>
            <a:headEnd/>
            <a:tailEnd/>
          </a:ln>
        </p:spPr>
        <p:txBody>
          <a:bodyPr lIns="9144" rIns="9144">
            <a:spAutoFit/>
          </a:bodyPr>
          <a:lstStyle/>
          <a:p>
            <a:pPr algn="ctr" eaLnBrk="1" hangingPunct="1">
              <a:spcBef>
                <a:spcPct val="50000"/>
              </a:spcBef>
              <a:buClr>
                <a:srgbClr val="00CC99"/>
              </a:buClr>
              <a:buFont typeface="Wingdings" pitchFamily="2" charset="2"/>
              <a:buNone/>
            </a:pPr>
            <a:r>
              <a:rPr lang="en-US" sz="4000">
                <a:solidFill>
                  <a:srgbClr val="0000CC"/>
                </a:solidFill>
                <a:latin typeface="Arial" charset="0"/>
                <a:cs typeface="Times New Roman" pitchFamily="18" charset="0"/>
              </a:rPr>
              <a:t>H: Những chữ nào trong đoạn văn cần viết hoa ?</a:t>
            </a:r>
          </a:p>
        </p:txBody>
      </p:sp>
      <p:sp>
        <p:nvSpPr>
          <p:cNvPr id="11" name="Text Box 20"/>
          <p:cNvSpPr txBox="1">
            <a:spLocks noChangeArrowheads="1"/>
          </p:cNvSpPr>
          <p:nvPr/>
        </p:nvSpPr>
        <p:spPr bwMode="auto">
          <a:xfrm>
            <a:off x="762000" y="5562600"/>
            <a:ext cx="8382000" cy="1190625"/>
          </a:xfrm>
          <a:prstGeom prst="rect">
            <a:avLst/>
          </a:prstGeom>
          <a:solidFill>
            <a:schemeClr val="accent1">
              <a:lumMod val="40000"/>
              <a:lumOff val="60000"/>
            </a:schemeClr>
          </a:solidFill>
          <a:ln w="9525">
            <a:noFill/>
            <a:miter lim="800000"/>
            <a:headEnd/>
            <a:tailEnd/>
          </a:ln>
        </p:spPr>
        <p:txBody>
          <a:bodyPr>
            <a:spAutoFit/>
          </a:bodyPr>
          <a:lstStyle/>
          <a:p>
            <a:pPr>
              <a:spcBef>
                <a:spcPct val="50000"/>
              </a:spcBef>
              <a:defRPr/>
            </a:pPr>
            <a:r>
              <a:rPr lang="en-US" sz="3600">
                <a:solidFill>
                  <a:srgbClr val="FF0000"/>
                </a:solidFill>
                <a:latin typeface="Arial"/>
              </a:rPr>
              <a:t>- Các chữ đầu đoạn, đầu câu, tên riêng của người.</a:t>
            </a:r>
          </a:p>
        </p:txBody>
      </p:sp>
      <p:sp>
        <p:nvSpPr>
          <p:cNvPr id="8" name="AutoShape 11"/>
          <p:cNvSpPr>
            <a:spLocks noChangeArrowheads="1"/>
          </p:cNvSpPr>
          <p:nvPr/>
        </p:nvSpPr>
        <p:spPr bwMode="auto">
          <a:xfrm>
            <a:off x="228600" y="1828800"/>
            <a:ext cx="5181600" cy="990600"/>
          </a:xfrm>
          <a:prstGeom prst="horizontalScroll">
            <a:avLst>
              <a:gd name="adj" fmla="val 12500"/>
            </a:avLst>
          </a:prstGeom>
          <a:gradFill rotWithShape="1">
            <a:gsLst>
              <a:gs pos="0">
                <a:schemeClr val="folHlink"/>
              </a:gs>
              <a:gs pos="50000">
                <a:schemeClr val="bg1"/>
              </a:gs>
              <a:gs pos="100000">
                <a:schemeClr val="folHlink"/>
              </a:gs>
            </a:gsLst>
            <a:lin ang="5400000" scaled="1"/>
          </a:gradFill>
          <a:ln w="9525">
            <a:solidFill>
              <a:schemeClr val="tx1"/>
            </a:solidFill>
            <a:round/>
            <a:headEnd/>
            <a:tailEnd/>
          </a:ln>
          <a:effectLst/>
        </p:spPr>
        <p:txBody>
          <a:bodyPr wrap="none" anchor="ctr"/>
          <a:lstStyle/>
          <a:p>
            <a:pPr algn="ctr">
              <a:defRPr/>
            </a:pPr>
            <a:r>
              <a:rPr lang="en-US" sz="3600" dirty="0" err="1">
                <a:solidFill>
                  <a:srgbClr val="FF0000"/>
                </a:solidFill>
                <a:latin typeface="Arial"/>
                <a:cs typeface="Times New Roman" pitchFamily="18" charset="0"/>
              </a:rPr>
              <a:t>Tìm</a:t>
            </a:r>
            <a:r>
              <a:rPr lang="en-US" sz="3600" dirty="0">
                <a:solidFill>
                  <a:srgbClr val="FF0000"/>
                </a:solidFill>
                <a:latin typeface="Arial"/>
                <a:cs typeface="Times New Roman" pitchFamily="18" charset="0"/>
              </a:rPr>
              <a:t> </a:t>
            </a:r>
            <a:r>
              <a:rPr lang="en-US" sz="3600" dirty="0" err="1">
                <a:solidFill>
                  <a:srgbClr val="FF0000"/>
                </a:solidFill>
                <a:latin typeface="Arial"/>
                <a:cs typeface="Times New Roman" pitchFamily="18" charset="0"/>
              </a:rPr>
              <a:t>hiểu</a:t>
            </a:r>
            <a:r>
              <a:rPr lang="en-US" sz="3600" dirty="0">
                <a:solidFill>
                  <a:srgbClr val="FF0000"/>
                </a:solidFill>
                <a:latin typeface="Arial"/>
                <a:cs typeface="Times New Roman" pitchFamily="18" charset="0"/>
              </a:rPr>
              <a:t> </a:t>
            </a:r>
            <a:r>
              <a:rPr lang="en-US" sz="3600" dirty="0" err="1">
                <a:solidFill>
                  <a:srgbClr val="FF0000"/>
                </a:solidFill>
                <a:latin typeface="Arial"/>
                <a:cs typeface="Times New Roman" pitchFamily="18" charset="0"/>
              </a:rPr>
              <a:t>nội</a:t>
            </a:r>
            <a:r>
              <a:rPr lang="en-US" sz="3600" dirty="0">
                <a:solidFill>
                  <a:srgbClr val="FF0000"/>
                </a:solidFill>
                <a:latin typeface="Arial"/>
                <a:cs typeface="Times New Roman" pitchFamily="18" charset="0"/>
              </a:rPr>
              <a:t> dung </a:t>
            </a:r>
            <a:r>
              <a:rPr lang="en-US" sz="3600" dirty="0" err="1">
                <a:solidFill>
                  <a:srgbClr val="FF0000"/>
                </a:solidFill>
                <a:latin typeface="Arial"/>
                <a:cs typeface="Times New Roman" pitchFamily="18" charset="0"/>
              </a:rPr>
              <a:t>bài</a:t>
            </a:r>
            <a:endParaRPr lang="en-US" sz="3600" dirty="0">
              <a:solidFill>
                <a:srgbClr val="FF0000"/>
              </a:solidFill>
              <a:latin typeface="Arial"/>
              <a:cs typeface="Times New Roman" pitchFamily="18" charset="0"/>
            </a:endParaRPr>
          </a:p>
        </p:txBody>
      </p:sp>
      <p:sp>
        <p:nvSpPr>
          <p:cNvPr id="9228" name="TextBox 11"/>
          <p:cNvSpPr txBox="1">
            <a:spLocks noChangeArrowheads="1"/>
          </p:cNvSpPr>
          <p:nvPr/>
        </p:nvSpPr>
        <p:spPr bwMode="auto">
          <a:xfrm>
            <a:off x="381000" y="838200"/>
            <a:ext cx="7391400" cy="1323975"/>
          </a:xfrm>
          <a:prstGeom prst="rect">
            <a:avLst/>
          </a:prstGeom>
          <a:noFill/>
          <a:ln w="9525">
            <a:noFill/>
            <a:miter lim="800000"/>
            <a:headEnd/>
            <a:tailEnd/>
          </a:ln>
        </p:spPr>
        <p:txBody>
          <a:bodyPr>
            <a:spAutoFit/>
          </a:bodyPr>
          <a:lstStyle/>
          <a:p>
            <a:pPr>
              <a:defRPr/>
            </a:pPr>
            <a:r>
              <a:rPr lang="en-US" sz="3200">
                <a:solidFill>
                  <a:srgbClr val="0000FF"/>
                </a:solidFill>
                <a:effectLst>
                  <a:outerShdw blurRad="38100" dist="38100" dir="2700000" algn="tl">
                    <a:srgbClr val="C0C0C0"/>
                  </a:outerShdw>
                </a:effectLst>
                <a:latin typeface="Arial"/>
                <a:cs typeface="Times New Roman" pitchFamily="18" charset="0"/>
              </a:rPr>
              <a:t>Chính tả ( Nghe – viết ) :</a:t>
            </a:r>
            <a:r>
              <a:rPr lang="en-US" sz="4000">
                <a:solidFill>
                  <a:srgbClr val="0000FF"/>
                </a:solidFill>
                <a:effectLst>
                  <a:outerShdw blurRad="38100" dist="38100" dir="2700000" algn="tl">
                    <a:srgbClr val="C0C0C0"/>
                  </a:outerShdw>
                </a:effectLst>
                <a:latin typeface="Arial"/>
                <a:cs typeface="Times New Roman" pitchFamily="18" charset="0"/>
              </a:rPr>
              <a:t>  Chiếc áo len</a:t>
            </a:r>
          </a:p>
        </p:txBody>
      </p:sp>
      <p:sp>
        <p:nvSpPr>
          <p:cNvPr id="7174" name="Text Box 4"/>
          <p:cNvSpPr txBox="1">
            <a:spLocks noChangeArrowheads="1"/>
          </p:cNvSpPr>
          <p:nvPr/>
        </p:nvSpPr>
        <p:spPr bwMode="auto">
          <a:xfrm>
            <a:off x="914400" y="0"/>
            <a:ext cx="7010400" cy="523875"/>
          </a:xfrm>
          <a:prstGeom prst="rect">
            <a:avLst/>
          </a:prstGeom>
          <a:solidFill>
            <a:srgbClr val="FFFF99"/>
          </a:solidFill>
          <a:ln w="9525">
            <a:noFill/>
            <a:miter lim="800000"/>
            <a:headEnd/>
            <a:tailEnd/>
          </a:ln>
        </p:spPr>
        <p:txBody>
          <a:bodyPr>
            <a:spAutoFit/>
          </a:bodyPr>
          <a:lstStyle/>
          <a:p>
            <a:pPr algn="ctr" eaLnBrk="1" hangingPunct="1">
              <a:spcBef>
                <a:spcPct val="50000"/>
              </a:spcBef>
            </a:pPr>
            <a:r>
              <a:rPr lang="en-US" sz="2800">
                <a:solidFill>
                  <a:srgbClr val="000099"/>
                </a:solidFill>
                <a:latin typeface="Arial" charset="0"/>
              </a:rPr>
              <a:t> </a:t>
            </a:r>
            <a:endParaRPr lang="en-US" sz="3200" i="1">
              <a:solidFill>
                <a:srgbClr val="000099"/>
              </a:solidFill>
              <a:latin typeface="Arial" charset="0"/>
            </a:endParaRPr>
          </a:p>
        </p:txBody>
      </p:sp>
    </p:spTree>
  </p:cSld>
  <p:clrMapOvr>
    <a:masterClrMapping/>
  </p:clrMapOvr>
  <p:transition spd="slow">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ChangeArrowheads="1"/>
          </p:cNvSpPr>
          <p:nvPr/>
        </p:nvSpPr>
        <p:spPr bwMode="auto">
          <a:xfrm>
            <a:off x="381000" y="2527300"/>
            <a:ext cx="8229600" cy="2670175"/>
          </a:xfrm>
          <a:prstGeom prst="cloudCallout">
            <a:avLst>
              <a:gd name="adj1" fmla="val -13231"/>
              <a:gd name="adj2" fmla="val 59514"/>
            </a:avLst>
          </a:prstGeom>
          <a:noFill/>
          <a:ln w="38100">
            <a:solidFill>
              <a:srgbClr val="FF0000"/>
            </a:solidFill>
            <a:round/>
            <a:headEnd/>
            <a:tailEnd/>
          </a:ln>
        </p:spPr>
        <p:txBody>
          <a:bodyPr lIns="9144" rIns="9144">
            <a:spAutoFit/>
          </a:bodyPr>
          <a:lstStyle/>
          <a:p>
            <a:pPr algn="ctr" eaLnBrk="1" hangingPunct="1">
              <a:spcBef>
                <a:spcPct val="50000"/>
              </a:spcBef>
              <a:buClr>
                <a:srgbClr val="00CC99"/>
              </a:buClr>
              <a:buFont typeface="Wingdings" pitchFamily="2" charset="2"/>
              <a:buNone/>
            </a:pPr>
            <a:r>
              <a:rPr lang="en-US" sz="3600">
                <a:solidFill>
                  <a:srgbClr val="0000CC"/>
                </a:solidFill>
                <a:latin typeface="Arial" charset="0"/>
                <a:cs typeface="Times New Roman" pitchFamily="18" charset="0"/>
              </a:rPr>
              <a:t>H: Lời Lan muốn nói với mẹ được đặt trong dấu câu gì ?</a:t>
            </a:r>
          </a:p>
        </p:txBody>
      </p:sp>
      <p:sp>
        <p:nvSpPr>
          <p:cNvPr id="7" name="Text Box 4"/>
          <p:cNvSpPr txBox="1">
            <a:spLocks noChangeArrowheads="1"/>
          </p:cNvSpPr>
          <p:nvPr/>
        </p:nvSpPr>
        <p:spPr bwMode="auto">
          <a:xfrm>
            <a:off x="685800" y="5911850"/>
            <a:ext cx="6781800" cy="584200"/>
          </a:xfrm>
          <a:prstGeom prst="rect">
            <a:avLst/>
          </a:prstGeom>
          <a:solidFill>
            <a:srgbClr val="FFFF99"/>
          </a:solidFill>
          <a:ln w="9525">
            <a:noFill/>
            <a:miter lim="800000"/>
            <a:headEnd/>
            <a:tailEnd/>
          </a:ln>
        </p:spPr>
        <p:txBody>
          <a:bodyPr>
            <a:spAutoFit/>
          </a:bodyPr>
          <a:lstStyle/>
          <a:p>
            <a:pPr eaLnBrk="1" hangingPunct="1">
              <a:spcBef>
                <a:spcPct val="50000"/>
              </a:spcBef>
              <a:buFontTx/>
              <a:buChar char="-"/>
            </a:pPr>
            <a:r>
              <a:rPr lang="en-US" sz="3200" i="1">
                <a:solidFill>
                  <a:srgbClr val="FF0000"/>
                </a:solidFill>
                <a:latin typeface="Arial" charset="0"/>
                <a:cs typeface="Times New Roman" pitchFamily="18" charset="0"/>
              </a:rPr>
              <a:t> Dấu hai chấm và dấu ngoặc kép.</a:t>
            </a:r>
          </a:p>
        </p:txBody>
      </p:sp>
      <p:sp>
        <p:nvSpPr>
          <p:cNvPr id="12" name="AutoShape 11"/>
          <p:cNvSpPr>
            <a:spLocks noChangeArrowheads="1"/>
          </p:cNvSpPr>
          <p:nvPr/>
        </p:nvSpPr>
        <p:spPr bwMode="auto">
          <a:xfrm>
            <a:off x="609600" y="1524000"/>
            <a:ext cx="5181600" cy="990600"/>
          </a:xfrm>
          <a:prstGeom prst="horizontalScroll">
            <a:avLst>
              <a:gd name="adj" fmla="val 12500"/>
            </a:avLst>
          </a:prstGeom>
          <a:gradFill rotWithShape="1">
            <a:gsLst>
              <a:gs pos="0">
                <a:schemeClr val="folHlink"/>
              </a:gs>
              <a:gs pos="50000">
                <a:schemeClr val="bg1"/>
              </a:gs>
              <a:gs pos="100000">
                <a:schemeClr val="folHlink"/>
              </a:gs>
            </a:gsLst>
            <a:lin ang="5400000" scaled="1"/>
          </a:gradFill>
          <a:ln w="9525">
            <a:solidFill>
              <a:schemeClr val="tx1"/>
            </a:solidFill>
            <a:round/>
            <a:headEnd/>
            <a:tailEnd/>
          </a:ln>
          <a:effectLst/>
        </p:spPr>
        <p:txBody>
          <a:bodyPr wrap="none" anchor="ctr"/>
          <a:lstStyle/>
          <a:p>
            <a:pPr algn="ctr">
              <a:defRPr/>
            </a:pPr>
            <a:r>
              <a:rPr lang="en-US" sz="3600" dirty="0" err="1">
                <a:solidFill>
                  <a:srgbClr val="FF0000"/>
                </a:solidFill>
                <a:latin typeface="Arial"/>
                <a:cs typeface="Times New Roman" pitchFamily="18" charset="0"/>
              </a:rPr>
              <a:t>Tìm</a:t>
            </a:r>
            <a:r>
              <a:rPr lang="en-US" sz="3600" dirty="0">
                <a:solidFill>
                  <a:srgbClr val="FF0000"/>
                </a:solidFill>
                <a:latin typeface="Arial"/>
                <a:cs typeface="Times New Roman" pitchFamily="18" charset="0"/>
              </a:rPr>
              <a:t> </a:t>
            </a:r>
            <a:r>
              <a:rPr lang="en-US" sz="3600" dirty="0" err="1">
                <a:solidFill>
                  <a:srgbClr val="FF0000"/>
                </a:solidFill>
                <a:latin typeface="Arial"/>
                <a:cs typeface="Times New Roman" pitchFamily="18" charset="0"/>
              </a:rPr>
              <a:t>hiểu</a:t>
            </a:r>
            <a:r>
              <a:rPr lang="en-US" sz="3600" dirty="0">
                <a:solidFill>
                  <a:srgbClr val="FF0000"/>
                </a:solidFill>
                <a:latin typeface="Arial"/>
                <a:cs typeface="Times New Roman" pitchFamily="18" charset="0"/>
              </a:rPr>
              <a:t> </a:t>
            </a:r>
            <a:r>
              <a:rPr lang="en-US" sz="3600" dirty="0" err="1">
                <a:solidFill>
                  <a:srgbClr val="FF0000"/>
                </a:solidFill>
                <a:latin typeface="Arial"/>
                <a:cs typeface="Times New Roman" pitchFamily="18" charset="0"/>
              </a:rPr>
              <a:t>nội</a:t>
            </a:r>
            <a:r>
              <a:rPr lang="en-US" sz="3600" dirty="0">
                <a:solidFill>
                  <a:srgbClr val="FF0000"/>
                </a:solidFill>
                <a:latin typeface="Arial"/>
                <a:cs typeface="Times New Roman" pitchFamily="18" charset="0"/>
              </a:rPr>
              <a:t> dung </a:t>
            </a:r>
            <a:r>
              <a:rPr lang="en-US" sz="3600" dirty="0" err="1">
                <a:solidFill>
                  <a:srgbClr val="FF0000"/>
                </a:solidFill>
                <a:latin typeface="Arial"/>
                <a:cs typeface="Times New Roman" pitchFamily="18" charset="0"/>
              </a:rPr>
              <a:t>bài</a:t>
            </a:r>
            <a:endParaRPr lang="en-US" sz="3600" dirty="0">
              <a:solidFill>
                <a:srgbClr val="FF0000"/>
              </a:solidFill>
              <a:latin typeface="Arial"/>
              <a:cs typeface="Times New Roman" pitchFamily="18" charset="0"/>
            </a:endParaRPr>
          </a:p>
        </p:txBody>
      </p:sp>
      <p:sp>
        <p:nvSpPr>
          <p:cNvPr id="10247" name="TextBox 11"/>
          <p:cNvSpPr txBox="1">
            <a:spLocks noChangeArrowheads="1"/>
          </p:cNvSpPr>
          <p:nvPr/>
        </p:nvSpPr>
        <p:spPr bwMode="auto">
          <a:xfrm>
            <a:off x="457200" y="685800"/>
            <a:ext cx="7315200" cy="708025"/>
          </a:xfrm>
          <a:prstGeom prst="rect">
            <a:avLst/>
          </a:prstGeom>
          <a:noFill/>
          <a:ln w="9525">
            <a:noFill/>
            <a:miter lim="800000"/>
            <a:headEnd/>
            <a:tailEnd/>
          </a:ln>
        </p:spPr>
        <p:txBody>
          <a:bodyPr>
            <a:spAutoFit/>
          </a:bodyPr>
          <a:lstStyle/>
          <a:p>
            <a:pPr>
              <a:defRPr/>
            </a:pPr>
            <a:r>
              <a:rPr lang="en-US" sz="2800">
                <a:solidFill>
                  <a:srgbClr val="0000FF"/>
                </a:solidFill>
                <a:effectLst>
                  <a:outerShdw blurRad="38100" dist="38100" dir="2700000" algn="tl">
                    <a:srgbClr val="C0C0C0"/>
                  </a:outerShdw>
                </a:effectLst>
                <a:latin typeface="Arial"/>
                <a:cs typeface="Times New Roman" pitchFamily="18" charset="0"/>
              </a:rPr>
              <a:t>Chính tả ( Nghe – viết ) :</a:t>
            </a:r>
            <a:r>
              <a:rPr lang="en-US" sz="4000">
                <a:solidFill>
                  <a:srgbClr val="0000FF"/>
                </a:solidFill>
                <a:effectLst>
                  <a:outerShdw blurRad="38100" dist="38100" dir="2700000" algn="tl">
                    <a:srgbClr val="C0C0C0"/>
                  </a:outerShdw>
                </a:effectLst>
                <a:latin typeface="Arial"/>
                <a:cs typeface="Times New Roman" pitchFamily="18" charset="0"/>
              </a:rPr>
              <a:t> </a:t>
            </a:r>
            <a:r>
              <a:rPr lang="en-US" sz="3600">
                <a:solidFill>
                  <a:srgbClr val="0000FF"/>
                </a:solidFill>
                <a:effectLst>
                  <a:outerShdw blurRad="38100" dist="38100" dir="2700000" algn="tl">
                    <a:srgbClr val="C0C0C0"/>
                  </a:outerShdw>
                </a:effectLst>
                <a:latin typeface="Arial"/>
                <a:cs typeface="Times New Roman" pitchFamily="18" charset="0"/>
              </a:rPr>
              <a:t>Chiếc áo len</a:t>
            </a:r>
          </a:p>
        </p:txBody>
      </p:sp>
      <p:sp>
        <p:nvSpPr>
          <p:cNvPr id="8198" name="Text Box 4"/>
          <p:cNvSpPr txBox="1">
            <a:spLocks noChangeArrowheads="1"/>
          </p:cNvSpPr>
          <p:nvPr/>
        </p:nvSpPr>
        <p:spPr bwMode="auto">
          <a:xfrm>
            <a:off x="914400" y="106363"/>
            <a:ext cx="7010400" cy="461962"/>
          </a:xfrm>
          <a:prstGeom prst="rect">
            <a:avLst/>
          </a:prstGeom>
          <a:solidFill>
            <a:srgbClr val="FFFF99"/>
          </a:solidFill>
          <a:ln w="9525">
            <a:noFill/>
            <a:miter lim="800000"/>
            <a:headEnd/>
            <a:tailEnd/>
          </a:ln>
        </p:spPr>
        <p:txBody>
          <a:bodyPr>
            <a:spAutoFit/>
          </a:bodyPr>
          <a:lstStyle/>
          <a:p>
            <a:pPr algn="ctr" eaLnBrk="1" hangingPunct="1">
              <a:spcBef>
                <a:spcPct val="50000"/>
              </a:spcBef>
            </a:pPr>
            <a:r>
              <a:rPr lang="en-US" sz="2400">
                <a:solidFill>
                  <a:srgbClr val="000099"/>
                </a:solidFill>
                <a:latin typeface="Arial" charset="0"/>
              </a:rPr>
              <a:t> </a:t>
            </a:r>
            <a:endParaRPr lang="en-US" sz="2800" i="1">
              <a:solidFill>
                <a:srgbClr val="000099"/>
              </a:solidFill>
              <a:latin typeface="Arial" charset="0"/>
            </a:endParaRP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xfrm>
            <a:off x="1981200" y="1676400"/>
            <a:ext cx="5410200" cy="838200"/>
          </a:xfrm>
        </p:spPr>
        <p:txBody>
          <a:bodyPr/>
          <a:lstStyle/>
          <a:p>
            <a:pPr eaLnBrk="1" hangingPunct="1"/>
            <a:r>
              <a:rPr lang="en-US" sz="3600" smtClean="0">
                <a:cs typeface="Times New Roman" pitchFamily="18" charset="0"/>
              </a:rPr>
              <a:t>Hướng dẫn viết từ khó</a:t>
            </a:r>
          </a:p>
        </p:txBody>
      </p:sp>
      <p:sp>
        <p:nvSpPr>
          <p:cNvPr id="171012" name="Rectangle 4"/>
          <p:cNvSpPr>
            <a:spLocks noChangeArrowheads="1"/>
          </p:cNvSpPr>
          <p:nvPr/>
        </p:nvSpPr>
        <p:spPr bwMode="auto">
          <a:xfrm>
            <a:off x="609600" y="2819400"/>
            <a:ext cx="3352800" cy="609600"/>
          </a:xfrm>
          <a:prstGeom prst="rect">
            <a:avLst/>
          </a:prstGeom>
          <a:noFill/>
          <a:ln w="9525">
            <a:noFill/>
            <a:miter lim="800000"/>
            <a:headEnd/>
            <a:tailEnd/>
          </a:ln>
        </p:spPr>
        <p:txBody>
          <a:bodyPr/>
          <a:lstStyle/>
          <a:p>
            <a:pPr marL="342900" indent="-342900" eaLnBrk="1" hangingPunct="1">
              <a:spcBef>
                <a:spcPct val="20000"/>
              </a:spcBef>
              <a:buClr>
                <a:schemeClr val="tx2"/>
              </a:buClr>
              <a:buSzPct val="70000"/>
              <a:buFont typeface="Wingdings" pitchFamily="2" charset="2"/>
              <a:buNone/>
            </a:pPr>
            <a:r>
              <a:rPr lang="en-US" sz="4400" b="0">
                <a:solidFill>
                  <a:srgbClr val="FF0000"/>
                </a:solidFill>
                <a:latin typeface="Arial" charset="0"/>
              </a:rPr>
              <a:t>cuộn tròn</a:t>
            </a:r>
          </a:p>
        </p:txBody>
      </p:sp>
      <p:sp>
        <p:nvSpPr>
          <p:cNvPr id="171013" name="Rectangle 5"/>
          <p:cNvSpPr>
            <a:spLocks noChangeArrowheads="1"/>
          </p:cNvSpPr>
          <p:nvPr/>
        </p:nvSpPr>
        <p:spPr bwMode="auto">
          <a:xfrm>
            <a:off x="5029200" y="2971800"/>
            <a:ext cx="3581400" cy="609600"/>
          </a:xfrm>
          <a:prstGeom prst="rect">
            <a:avLst/>
          </a:prstGeom>
          <a:noFill/>
          <a:ln w="9525">
            <a:noFill/>
            <a:miter lim="800000"/>
            <a:headEnd/>
            <a:tailEnd/>
          </a:ln>
        </p:spPr>
        <p:txBody>
          <a:bodyPr/>
          <a:lstStyle/>
          <a:p>
            <a:pPr marL="342900" indent="-342900" eaLnBrk="1" hangingPunct="1">
              <a:spcBef>
                <a:spcPct val="20000"/>
              </a:spcBef>
              <a:buClr>
                <a:schemeClr val="tx2"/>
              </a:buClr>
              <a:buSzPct val="70000"/>
              <a:buFont typeface="Wingdings" pitchFamily="2" charset="2"/>
              <a:buNone/>
            </a:pPr>
            <a:r>
              <a:rPr lang="en-US" sz="4400" b="0">
                <a:solidFill>
                  <a:srgbClr val="FF0000"/>
                </a:solidFill>
                <a:latin typeface="Arial" charset="0"/>
              </a:rPr>
              <a:t>chăn bông</a:t>
            </a:r>
          </a:p>
        </p:txBody>
      </p:sp>
      <p:sp>
        <p:nvSpPr>
          <p:cNvPr id="171014" name="Rectangle 6"/>
          <p:cNvSpPr>
            <a:spLocks noChangeArrowheads="1"/>
          </p:cNvSpPr>
          <p:nvPr/>
        </p:nvSpPr>
        <p:spPr bwMode="auto">
          <a:xfrm>
            <a:off x="5029200" y="4267200"/>
            <a:ext cx="3505200" cy="609600"/>
          </a:xfrm>
          <a:prstGeom prst="rect">
            <a:avLst/>
          </a:prstGeom>
          <a:noFill/>
          <a:ln w="9525">
            <a:noFill/>
            <a:miter lim="800000"/>
            <a:headEnd/>
            <a:tailEnd/>
          </a:ln>
        </p:spPr>
        <p:txBody>
          <a:bodyPr/>
          <a:lstStyle/>
          <a:p>
            <a:pPr marL="342900" indent="-342900" eaLnBrk="1" hangingPunct="1">
              <a:spcBef>
                <a:spcPct val="20000"/>
              </a:spcBef>
              <a:buClr>
                <a:schemeClr val="tx2"/>
              </a:buClr>
              <a:buSzPct val="70000"/>
              <a:buFont typeface="Wingdings" pitchFamily="2" charset="2"/>
              <a:buNone/>
            </a:pPr>
            <a:r>
              <a:rPr lang="en-US" sz="4400" b="0">
                <a:solidFill>
                  <a:srgbClr val="FF0000"/>
                </a:solidFill>
                <a:latin typeface="Arial" charset="0"/>
              </a:rPr>
              <a:t>xuống gối</a:t>
            </a:r>
          </a:p>
        </p:txBody>
      </p:sp>
      <p:sp>
        <p:nvSpPr>
          <p:cNvPr id="171015" name="Rectangle 7"/>
          <p:cNvSpPr>
            <a:spLocks noChangeArrowheads="1"/>
          </p:cNvSpPr>
          <p:nvPr/>
        </p:nvSpPr>
        <p:spPr bwMode="auto">
          <a:xfrm>
            <a:off x="609600" y="4343400"/>
            <a:ext cx="3733800" cy="609600"/>
          </a:xfrm>
          <a:prstGeom prst="rect">
            <a:avLst/>
          </a:prstGeom>
          <a:noFill/>
          <a:ln w="9525">
            <a:noFill/>
            <a:miter lim="800000"/>
            <a:headEnd/>
            <a:tailEnd/>
          </a:ln>
        </p:spPr>
        <p:txBody>
          <a:bodyPr/>
          <a:lstStyle/>
          <a:p>
            <a:pPr marL="342900" indent="-342900" eaLnBrk="1" hangingPunct="1">
              <a:spcBef>
                <a:spcPct val="20000"/>
              </a:spcBef>
              <a:buClr>
                <a:schemeClr val="tx2"/>
              </a:buClr>
              <a:buSzPct val="70000"/>
              <a:buFont typeface="Wingdings" pitchFamily="2" charset="2"/>
              <a:buNone/>
            </a:pPr>
            <a:r>
              <a:rPr lang="en-US" sz="4400" b="0">
                <a:solidFill>
                  <a:srgbClr val="FF0000"/>
                </a:solidFill>
                <a:latin typeface="Arial" charset="0"/>
              </a:rPr>
              <a:t>xin lỗi</a:t>
            </a:r>
          </a:p>
        </p:txBody>
      </p:sp>
      <p:pic>
        <p:nvPicPr>
          <p:cNvPr id="9223" name="Picture 11" descr="11"/>
          <p:cNvPicPr>
            <a:picLocks noChangeAspect="1" noChangeArrowheads="1"/>
          </p:cNvPicPr>
          <p:nvPr/>
        </p:nvPicPr>
        <p:blipFill>
          <a:blip r:embed="rId2"/>
          <a:srcRect/>
          <a:stretch>
            <a:fillRect/>
          </a:stretch>
        </p:blipFill>
        <p:spPr bwMode="auto">
          <a:xfrm>
            <a:off x="0" y="0"/>
            <a:ext cx="1447800" cy="2009775"/>
          </a:xfrm>
          <a:prstGeom prst="rect">
            <a:avLst/>
          </a:prstGeom>
          <a:noFill/>
          <a:ln w="9525">
            <a:noFill/>
            <a:miter lim="800000"/>
            <a:headEnd/>
            <a:tailEnd/>
          </a:ln>
        </p:spPr>
      </p:pic>
      <p:pic>
        <p:nvPicPr>
          <p:cNvPr id="9224" name="Picture 10" descr="Hoa day"/>
          <p:cNvPicPr>
            <a:picLocks noChangeAspect="1" noChangeArrowheads="1"/>
          </p:cNvPicPr>
          <p:nvPr/>
        </p:nvPicPr>
        <p:blipFill>
          <a:blip r:embed="rId3"/>
          <a:srcRect/>
          <a:stretch>
            <a:fillRect/>
          </a:stretch>
        </p:blipFill>
        <p:spPr bwMode="auto">
          <a:xfrm>
            <a:off x="76200" y="5181600"/>
            <a:ext cx="1828800" cy="1600200"/>
          </a:xfrm>
          <a:prstGeom prst="rect">
            <a:avLst/>
          </a:prstGeom>
          <a:noFill/>
          <a:ln w="9525">
            <a:noFill/>
            <a:miter lim="800000"/>
            <a:headEnd/>
            <a:tailEnd/>
          </a:ln>
        </p:spPr>
      </p:pic>
      <p:pic>
        <p:nvPicPr>
          <p:cNvPr id="9225" name="Picture 10" descr="Hoa day"/>
          <p:cNvPicPr>
            <a:picLocks noChangeAspect="1" noChangeArrowheads="1"/>
          </p:cNvPicPr>
          <p:nvPr/>
        </p:nvPicPr>
        <p:blipFill>
          <a:blip r:embed="rId4"/>
          <a:srcRect/>
          <a:stretch>
            <a:fillRect/>
          </a:stretch>
        </p:blipFill>
        <p:spPr bwMode="auto">
          <a:xfrm>
            <a:off x="7010400" y="5314950"/>
            <a:ext cx="2057400" cy="1543050"/>
          </a:xfrm>
          <a:prstGeom prst="rect">
            <a:avLst/>
          </a:prstGeom>
          <a:noFill/>
          <a:ln w="9525">
            <a:noFill/>
            <a:miter lim="800000"/>
            <a:headEnd/>
            <a:tailEnd/>
          </a:ln>
        </p:spPr>
      </p:pic>
      <p:sp>
        <p:nvSpPr>
          <p:cNvPr id="11274" name="TextBox 11"/>
          <p:cNvSpPr txBox="1">
            <a:spLocks noChangeArrowheads="1"/>
          </p:cNvSpPr>
          <p:nvPr/>
        </p:nvSpPr>
        <p:spPr bwMode="auto">
          <a:xfrm>
            <a:off x="457200" y="762000"/>
            <a:ext cx="7467600" cy="646113"/>
          </a:xfrm>
          <a:prstGeom prst="rect">
            <a:avLst/>
          </a:prstGeom>
          <a:noFill/>
          <a:ln w="9525">
            <a:noFill/>
            <a:miter lim="800000"/>
            <a:headEnd/>
            <a:tailEnd/>
          </a:ln>
        </p:spPr>
        <p:txBody>
          <a:bodyPr>
            <a:spAutoFit/>
          </a:bodyPr>
          <a:lstStyle/>
          <a:p>
            <a:pPr>
              <a:defRPr/>
            </a:pPr>
            <a:r>
              <a:rPr lang="en-US" sz="2800">
                <a:solidFill>
                  <a:srgbClr val="0000FF"/>
                </a:solidFill>
                <a:effectLst>
                  <a:outerShdw blurRad="38100" dist="38100" dir="2700000" algn="tl">
                    <a:srgbClr val="C0C0C0"/>
                  </a:outerShdw>
                </a:effectLst>
                <a:latin typeface="Arial"/>
                <a:cs typeface="Times New Roman" pitchFamily="18" charset="0"/>
              </a:rPr>
              <a:t>Chính tả ( Nghe – viết )</a:t>
            </a:r>
            <a:r>
              <a:rPr lang="en-US" sz="3600">
                <a:solidFill>
                  <a:srgbClr val="0000FF"/>
                </a:solidFill>
                <a:effectLst>
                  <a:outerShdw blurRad="38100" dist="38100" dir="2700000" algn="tl">
                    <a:srgbClr val="C0C0C0"/>
                  </a:outerShdw>
                </a:effectLst>
                <a:latin typeface="Arial"/>
                <a:cs typeface="Times New Roman" pitchFamily="18" charset="0"/>
              </a:rPr>
              <a:t> : Chiếc áo len</a:t>
            </a:r>
          </a:p>
        </p:txBody>
      </p:sp>
      <p:sp>
        <p:nvSpPr>
          <p:cNvPr id="9227" name="Text Box 4"/>
          <p:cNvSpPr txBox="1">
            <a:spLocks noChangeArrowheads="1"/>
          </p:cNvSpPr>
          <p:nvPr/>
        </p:nvSpPr>
        <p:spPr bwMode="auto">
          <a:xfrm>
            <a:off x="914400" y="228600"/>
            <a:ext cx="7010400" cy="461963"/>
          </a:xfrm>
          <a:prstGeom prst="rect">
            <a:avLst/>
          </a:prstGeom>
          <a:solidFill>
            <a:srgbClr val="FFFF99"/>
          </a:solidFill>
          <a:ln w="9525">
            <a:noFill/>
            <a:miter lim="800000"/>
            <a:headEnd/>
            <a:tailEnd/>
          </a:ln>
        </p:spPr>
        <p:txBody>
          <a:bodyPr>
            <a:spAutoFit/>
          </a:bodyPr>
          <a:lstStyle/>
          <a:p>
            <a:pPr algn="ctr" eaLnBrk="1" hangingPunct="1">
              <a:spcBef>
                <a:spcPct val="50000"/>
              </a:spcBef>
            </a:pPr>
            <a:r>
              <a:rPr lang="en-US" sz="2400">
                <a:solidFill>
                  <a:srgbClr val="000099"/>
                </a:solidFill>
                <a:latin typeface="Arial" charset="0"/>
              </a:rPr>
              <a:t> </a:t>
            </a:r>
            <a:endParaRPr lang="en-US" sz="2800" i="1">
              <a:solidFill>
                <a:srgbClr val="000099"/>
              </a:solidFill>
              <a:latin typeface="Arial" charset="0"/>
            </a:endParaRPr>
          </a:p>
        </p:txBody>
      </p:sp>
      <p:sp>
        <p:nvSpPr>
          <p:cNvPr id="12301" name="Line 13"/>
          <p:cNvSpPr>
            <a:spLocks noChangeShapeType="1"/>
          </p:cNvSpPr>
          <p:nvPr/>
        </p:nvSpPr>
        <p:spPr bwMode="auto">
          <a:xfrm>
            <a:off x="990600" y="3581400"/>
            <a:ext cx="762000" cy="0"/>
          </a:xfrm>
          <a:prstGeom prst="line">
            <a:avLst/>
          </a:prstGeom>
          <a:noFill/>
          <a:ln w="50800">
            <a:solidFill>
              <a:srgbClr val="0000FF"/>
            </a:solidFill>
            <a:round/>
            <a:headEnd/>
            <a:tailEnd/>
          </a:ln>
          <a:effectLst>
            <a:prstShdw prst="shdw17" dist="17961" dir="2700000">
              <a:srgbClr val="000099"/>
            </a:prstShdw>
          </a:effectLst>
        </p:spPr>
        <p:txBody>
          <a:bodyPr/>
          <a:lstStyle/>
          <a:p>
            <a:endParaRPr lang="en-US"/>
          </a:p>
        </p:txBody>
      </p:sp>
      <p:sp>
        <p:nvSpPr>
          <p:cNvPr id="12302" name="Line 14"/>
          <p:cNvSpPr>
            <a:spLocks noChangeShapeType="1"/>
          </p:cNvSpPr>
          <p:nvPr/>
        </p:nvSpPr>
        <p:spPr bwMode="auto">
          <a:xfrm>
            <a:off x="685800" y="5029200"/>
            <a:ext cx="304800" cy="0"/>
          </a:xfrm>
          <a:prstGeom prst="line">
            <a:avLst/>
          </a:prstGeom>
          <a:noFill/>
          <a:ln w="50800">
            <a:solidFill>
              <a:srgbClr val="0000FF"/>
            </a:solidFill>
            <a:round/>
            <a:headEnd/>
            <a:tailEnd/>
          </a:ln>
          <a:effectLst>
            <a:prstShdw prst="shdw17" dist="17961" dir="2700000">
              <a:srgbClr val="000099"/>
            </a:prstShdw>
          </a:effectLst>
        </p:spPr>
        <p:txBody>
          <a:bodyPr/>
          <a:lstStyle/>
          <a:p>
            <a:endParaRPr lang="en-US"/>
          </a:p>
        </p:txBody>
      </p:sp>
      <p:sp>
        <p:nvSpPr>
          <p:cNvPr id="12303" name="Line 15"/>
          <p:cNvSpPr>
            <a:spLocks noChangeShapeType="1"/>
          </p:cNvSpPr>
          <p:nvPr/>
        </p:nvSpPr>
        <p:spPr bwMode="auto">
          <a:xfrm>
            <a:off x="5181600" y="3657600"/>
            <a:ext cx="457200" cy="0"/>
          </a:xfrm>
          <a:prstGeom prst="line">
            <a:avLst/>
          </a:prstGeom>
          <a:noFill/>
          <a:ln w="50800">
            <a:solidFill>
              <a:srgbClr val="0000FF"/>
            </a:solidFill>
            <a:round/>
            <a:headEnd/>
            <a:tailEnd/>
          </a:ln>
          <a:effectLst>
            <a:prstShdw prst="shdw17" dist="17961" dir="2700000">
              <a:srgbClr val="000099"/>
            </a:prstShdw>
          </a:effectLst>
        </p:spPr>
        <p:txBody>
          <a:bodyPr/>
          <a:lstStyle/>
          <a:p>
            <a:endParaRPr lang="en-US"/>
          </a:p>
        </p:txBody>
      </p:sp>
      <p:sp>
        <p:nvSpPr>
          <p:cNvPr id="12304" name="Line 16"/>
          <p:cNvSpPr>
            <a:spLocks noChangeShapeType="1"/>
          </p:cNvSpPr>
          <p:nvPr/>
        </p:nvSpPr>
        <p:spPr bwMode="auto">
          <a:xfrm>
            <a:off x="7162800" y="4953000"/>
            <a:ext cx="381000" cy="0"/>
          </a:xfrm>
          <a:prstGeom prst="line">
            <a:avLst/>
          </a:prstGeom>
          <a:noFill/>
          <a:ln w="50800">
            <a:solidFill>
              <a:srgbClr val="0000FF"/>
            </a:solidFill>
            <a:round/>
            <a:headEnd/>
            <a:tailEnd/>
          </a:ln>
          <a:effectLst>
            <a:prstShdw prst="shdw17" dist="17961" dir="2700000">
              <a:srgbClr val="000099"/>
            </a:prstShdw>
          </a:effectLst>
        </p:spPr>
        <p:txBody>
          <a:bodyPr/>
          <a:lstStyle/>
          <a:p>
            <a:endParaRPr lang="en-US"/>
          </a:p>
        </p:txBody>
      </p:sp>
      <p:sp>
        <p:nvSpPr>
          <p:cNvPr id="12305" name="Line 17"/>
          <p:cNvSpPr>
            <a:spLocks noChangeShapeType="1"/>
          </p:cNvSpPr>
          <p:nvPr/>
        </p:nvSpPr>
        <p:spPr bwMode="auto">
          <a:xfrm>
            <a:off x="2057400" y="3505200"/>
            <a:ext cx="304800" cy="0"/>
          </a:xfrm>
          <a:prstGeom prst="line">
            <a:avLst/>
          </a:prstGeom>
          <a:noFill/>
          <a:ln w="53975">
            <a:solidFill>
              <a:srgbClr val="0000FF"/>
            </a:solidFill>
            <a:round/>
            <a:headEnd/>
            <a:tailEnd/>
          </a:ln>
          <a:effectLst>
            <a:prstShdw prst="shdw17" dist="17961" dir="2700000">
              <a:srgbClr val="000099"/>
            </a:prstShdw>
          </a:effectLst>
        </p:spPr>
        <p:txBody>
          <a:bodyPr/>
          <a:lstStyle/>
          <a:p>
            <a:endParaRPr lang="en-US"/>
          </a:p>
        </p:txBody>
      </p:sp>
    </p:spTree>
  </p:cSld>
  <p:clrMapOvr>
    <a:masterClrMapping/>
  </p:clrMapOvr>
  <p:transition>
    <p:cover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1012"/>
                                        </p:tgtEl>
                                        <p:attrNameLst>
                                          <p:attrName>style.visibility</p:attrName>
                                        </p:attrNameLst>
                                      </p:cBhvr>
                                      <p:to>
                                        <p:strVal val="visible"/>
                                      </p:to>
                                    </p:set>
                                    <p:animEffect transition="in" filter="blinds(horizontal)">
                                      <p:cBhvr>
                                        <p:cTn id="7" dur="500"/>
                                        <p:tgtEl>
                                          <p:spTgt spid="1710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71013"/>
                                        </p:tgtEl>
                                        <p:attrNameLst>
                                          <p:attrName>style.visibility</p:attrName>
                                        </p:attrNameLst>
                                      </p:cBhvr>
                                      <p:to>
                                        <p:strVal val="visible"/>
                                      </p:to>
                                    </p:set>
                                    <p:animEffect transition="in" filter="blinds(horizontal)">
                                      <p:cBhvr>
                                        <p:cTn id="12" dur="500"/>
                                        <p:tgtEl>
                                          <p:spTgt spid="17101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71015"/>
                                        </p:tgtEl>
                                        <p:attrNameLst>
                                          <p:attrName>style.visibility</p:attrName>
                                        </p:attrNameLst>
                                      </p:cBhvr>
                                      <p:to>
                                        <p:strVal val="visible"/>
                                      </p:to>
                                    </p:set>
                                    <p:animEffect transition="in" filter="blinds(horizontal)">
                                      <p:cBhvr>
                                        <p:cTn id="17" dur="500"/>
                                        <p:tgtEl>
                                          <p:spTgt spid="17101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71014"/>
                                        </p:tgtEl>
                                        <p:attrNameLst>
                                          <p:attrName>style.visibility</p:attrName>
                                        </p:attrNameLst>
                                      </p:cBhvr>
                                      <p:to>
                                        <p:strVal val="visible"/>
                                      </p:to>
                                    </p:set>
                                    <p:animEffect transition="in" filter="blinds(horizontal)">
                                      <p:cBhvr>
                                        <p:cTn id="22" dur="500"/>
                                        <p:tgtEl>
                                          <p:spTgt spid="17101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2301"/>
                                        </p:tgtEl>
                                        <p:attrNameLst>
                                          <p:attrName>style.visibility</p:attrName>
                                        </p:attrNameLst>
                                      </p:cBhvr>
                                      <p:to>
                                        <p:strVal val="visible"/>
                                      </p:to>
                                    </p:set>
                                    <p:animEffect transition="in" filter="blinds(horizontal)">
                                      <p:cBhvr>
                                        <p:cTn id="27" dur="500"/>
                                        <p:tgtEl>
                                          <p:spTgt spid="1230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2305"/>
                                        </p:tgtEl>
                                        <p:attrNameLst>
                                          <p:attrName>style.visibility</p:attrName>
                                        </p:attrNameLst>
                                      </p:cBhvr>
                                      <p:to>
                                        <p:strVal val="visible"/>
                                      </p:to>
                                    </p:set>
                                    <p:animEffect transition="in" filter="blinds(horizontal)">
                                      <p:cBhvr>
                                        <p:cTn id="32" dur="500"/>
                                        <p:tgtEl>
                                          <p:spTgt spid="1230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2303"/>
                                        </p:tgtEl>
                                        <p:attrNameLst>
                                          <p:attrName>style.visibility</p:attrName>
                                        </p:attrNameLst>
                                      </p:cBhvr>
                                      <p:to>
                                        <p:strVal val="visible"/>
                                      </p:to>
                                    </p:set>
                                    <p:animEffect transition="in" filter="blinds(horizontal)">
                                      <p:cBhvr>
                                        <p:cTn id="37" dur="500"/>
                                        <p:tgtEl>
                                          <p:spTgt spid="1230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2302"/>
                                        </p:tgtEl>
                                        <p:attrNameLst>
                                          <p:attrName>style.visibility</p:attrName>
                                        </p:attrNameLst>
                                      </p:cBhvr>
                                      <p:to>
                                        <p:strVal val="visible"/>
                                      </p:to>
                                    </p:set>
                                    <p:animEffect transition="in" filter="blinds(horizontal)">
                                      <p:cBhvr>
                                        <p:cTn id="42" dur="500"/>
                                        <p:tgtEl>
                                          <p:spTgt spid="12302"/>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2304"/>
                                        </p:tgtEl>
                                        <p:attrNameLst>
                                          <p:attrName>style.visibility</p:attrName>
                                        </p:attrNameLst>
                                      </p:cBhvr>
                                      <p:to>
                                        <p:strVal val="visible"/>
                                      </p:to>
                                    </p:set>
                                    <p:animEffect transition="in" filter="blinds(horizontal)">
                                      <p:cBhvr>
                                        <p:cTn id="47" dur="500"/>
                                        <p:tgtEl>
                                          <p:spTgt spid="1230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 presetClass="exit" presetSubtype="4" fill="hold" grpId="1" nodeType="clickEffect">
                                  <p:stCondLst>
                                    <p:cond delay="0"/>
                                  </p:stCondLst>
                                  <p:childTnLst>
                                    <p:anim calcmode="lin" valueType="num">
                                      <p:cBhvr additive="base">
                                        <p:cTn id="51" dur="500"/>
                                        <p:tgtEl>
                                          <p:spTgt spid="171012"/>
                                        </p:tgtEl>
                                        <p:attrNameLst>
                                          <p:attrName>ppt_x</p:attrName>
                                        </p:attrNameLst>
                                      </p:cBhvr>
                                      <p:tavLst>
                                        <p:tav tm="0">
                                          <p:val>
                                            <p:strVal val="ppt_x"/>
                                          </p:val>
                                        </p:tav>
                                        <p:tav tm="100000">
                                          <p:val>
                                            <p:strVal val="ppt_x"/>
                                          </p:val>
                                        </p:tav>
                                      </p:tavLst>
                                    </p:anim>
                                    <p:anim calcmode="lin" valueType="num">
                                      <p:cBhvr additive="base">
                                        <p:cTn id="52" dur="500"/>
                                        <p:tgtEl>
                                          <p:spTgt spid="171012"/>
                                        </p:tgtEl>
                                        <p:attrNameLst>
                                          <p:attrName>ppt_y</p:attrName>
                                        </p:attrNameLst>
                                      </p:cBhvr>
                                      <p:tavLst>
                                        <p:tav tm="0">
                                          <p:val>
                                            <p:strVal val="ppt_y"/>
                                          </p:val>
                                        </p:tav>
                                        <p:tav tm="100000">
                                          <p:val>
                                            <p:strVal val="1+ppt_h/2"/>
                                          </p:val>
                                        </p:tav>
                                      </p:tavLst>
                                    </p:anim>
                                    <p:set>
                                      <p:cBhvr>
                                        <p:cTn id="53" dur="1" fill="hold">
                                          <p:stCondLst>
                                            <p:cond delay="499"/>
                                          </p:stCondLst>
                                        </p:cTn>
                                        <p:tgtEl>
                                          <p:spTgt spid="171012"/>
                                        </p:tgtEl>
                                        <p:attrNameLst>
                                          <p:attrName>style.visibility</p:attrName>
                                        </p:attrNameLst>
                                      </p:cBhvr>
                                      <p:to>
                                        <p:strVal val="hidden"/>
                                      </p:to>
                                    </p:set>
                                  </p:childTnLst>
                                </p:cTn>
                              </p:par>
                            </p:childTnLst>
                          </p:cTn>
                        </p:par>
                        <p:par>
                          <p:cTn id="54" fill="hold" nodeType="afterGroup">
                            <p:stCondLst>
                              <p:cond delay="500"/>
                            </p:stCondLst>
                            <p:childTnLst>
                              <p:par>
                                <p:cTn id="55" presetID="2" presetClass="exit" presetSubtype="4" fill="hold" grpId="1" nodeType="afterEffect">
                                  <p:stCondLst>
                                    <p:cond delay="0"/>
                                  </p:stCondLst>
                                  <p:childTnLst>
                                    <p:anim calcmode="lin" valueType="num">
                                      <p:cBhvr additive="base">
                                        <p:cTn id="56" dur="500"/>
                                        <p:tgtEl>
                                          <p:spTgt spid="12301"/>
                                        </p:tgtEl>
                                        <p:attrNameLst>
                                          <p:attrName>ppt_x</p:attrName>
                                        </p:attrNameLst>
                                      </p:cBhvr>
                                      <p:tavLst>
                                        <p:tav tm="0">
                                          <p:val>
                                            <p:strVal val="ppt_x"/>
                                          </p:val>
                                        </p:tav>
                                        <p:tav tm="100000">
                                          <p:val>
                                            <p:strVal val="ppt_x"/>
                                          </p:val>
                                        </p:tav>
                                      </p:tavLst>
                                    </p:anim>
                                    <p:anim calcmode="lin" valueType="num">
                                      <p:cBhvr additive="base">
                                        <p:cTn id="57" dur="500"/>
                                        <p:tgtEl>
                                          <p:spTgt spid="12301"/>
                                        </p:tgtEl>
                                        <p:attrNameLst>
                                          <p:attrName>ppt_y</p:attrName>
                                        </p:attrNameLst>
                                      </p:cBhvr>
                                      <p:tavLst>
                                        <p:tav tm="0">
                                          <p:val>
                                            <p:strVal val="ppt_y"/>
                                          </p:val>
                                        </p:tav>
                                        <p:tav tm="100000">
                                          <p:val>
                                            <p:strVal val="1+ppt_h/2"/>
                                          </p:val>
                                        </p:tav>
                                      </p:tavLst>
                                    </p:anim>
                                    <p:set>
                                      <p:cBhvr>
                                        <p:cTn id="58" dur="1" fill="hold">
                                          <p:stCondLst>
                                            <p:cond delay="499"/>
                                          </p:stCondLst>
                                        </p:cTn>
                                        <p:tgtEl>
                                          <p:spTgt spid="12301"/>
                                        </p:tgtEl>
                                        <p:attrNameLst>
                                          <p:attrName>style.visibility</p:attrName>
                                        </p:attrNameLst>
                                      </p:cBhvr>
                                      <p:to>
                                        <p:strVal val="hidden"/>
                                      </p:to>
                                    </p:set>
                                  </p:childTnLst>
                                </p:cTn>
                              </p:par>
                            </p:childTnLst>
                          </p:cTn>
                        </p:par>
                        <p:par>
                          <p:cTn id="59" fill="hold" nodeType="afterGroup">
                            <p:stCondLst>
                              <p:cond delay="1000"/>
                            </p:stCondLst>
                            <p:childTnLst>
                              <p:par>
                                <p:cTn id="60" presetID="2" presetClass="exit" presetSubtype="4" fill="hold" grpId="1" nodeType="afterEffect">
                                  <p:stCondLst>
                                    <p:cond delay="0"/>
                                  </p:stCondLst>
                                  <p:childTnLst>
                                    <p:anim calcmode="lin" valueType="num">
                                      <p:cBhvr additive="base">
                                        <p:cTn id="61" dur="500"/>
                                        <p:tgtEl>
                                          <p:spTgt spid="12305"/>
                                        </p:tgtEl>
                                        <p:attrNameLst>
                                          <p:attrName>ppt_x</p:attrName>
                                        </p:attrNameLst>
                                      </p:cBhvr>
                                      <p:tavLst>
                                        <p:tav tm="0">
                                          <p:val>
                                            <p:strVal val="ppt_x"/>
                                          </p:val>
                                        </p:tav>
                                        <p:tav tm="100000">
                                          <p:val>
                                            <p:strVal val="ppt_x"/>
                                          </p:val>
                                        </p:tav>
                                      </p:tavLst>
                                    </p:anim>
                                    <p:anim calcmode="lin" valueType="num">
                                      <p:cBhvr additive="base">
                                        <p:cTn id="62" dur="500"/>
                                        <p:tgtEl>
                                          <p:spTgt spid="12305"/>
                                        </p:tgtEl>
                                        <p:attrNameLst>
                                          <p:attrName>ppt_y</p:attrName>
                                        </p:attrNameLst>
                                      </p:cBhvr>
                                      <p:tavLst>
                                        <p:tav tm="0">
                                          <p:val>
                                            <p:strVal val="ppt_y"/>
                                          </p:val>
                                        </p:tav>
                                        <p:tav tm="100000">
                                          <p:val>
                                            <p:strVal val="1+ppt_h/2"/>
                                          </p:val>
                                        </p:tav>
                                      </p:tavLst>
                                    </p:anim>
                                    <p:set>
                                      <p:cBhvr>
                                        <p:cTn id="63" dur="1" fill="hold">
                                          <p:stCondLst>
                                            <p:cond delay="499"/>
                                          </p:stCondLst>
                                        </p:cTn>
                                        <p:tgtEl>
                                          <p:spTgt spid="12305"/>
                                        </p:tgtEl>
                                        <p:attrNameLst>
                                          <p:attrName>style.visibility</p:attrName>
                                        </p:attrNameLst>
                                      </p:cBhvr>
                                      <p:to>
                                        <p:strVal val="hidden"/>
                                      </p:to>
                                    </p:set>
                                  </p:childTnLst>
                                </p:cTn>
                              </p:par>
                            </p:childTnLst>
                          </p:cTn>
                        </p:par>
                        <p:par>
                          <p:cTn id="64" fill="hold" nodeType="afterGroup">
                            <p:stCondLst>
                              <p:cond delay="1500"/>
                            </p:stCondLst>
                            <p:childTnLst>
                              <p:par>
                                <p:cTn id="65" presetID="34" presetClass="exit" presetSubtype="0" fill="hold" grpId="1" nodeType="afterEffect">
                                  <p:stCondLst>
                                    <p:cond delay="0"/>
                                  </p:stCondLst>
                                  <p:childTnLst>
                                    <p:anim from="(ppt_x)" to="(ppt_x+1)" calcmode="lin" valueType="num">
                                      <p:cBhvr>
                                        <p:cTn id="66" dur="1000">
                                          <p:stCondLst>
                                            <p:cond delay="0"/>
                                          </p:stCondLst>
                                        </p:cTn>
                                        <p:tgtEl>
                                          <p:spTgt spid="171013"/>
                                        </p:tgtEl>
                                        <p:attrNameLst>
                                          <p:attrName>ppt_x</p:attrName>
                                        </p:attrNameLst>
                                      </p:cBhvr>
                                    </p:anim>
                                    <p:anim from="0" to="-1.0" calcmode="lin" valueType="num">
                                      <p:cBhvr>
                                        <p:cTn id="67" dur="200" accel="50000">
                                          <p:stCondLst>
                                            <p:cond delay="0"/>
                                          </p:stCondLst>
                                        </p:cTn>
                                        <p:tgtEl>
                                          <p:spTgt spid="171013"/>
                                        </p:tgtEl>
                                        <p:attrNameLst>
                                          <p:attrName>xshear</p:attrName>
                                        </p:attrNameLst>
                                      </p:cBhvr>
                                    </p:anim>
                                    <p:set>
                                      <p:cBhvr>
                                        <p:cTn id="68" dur="800">
                                          <p:stCondLst>
                                            <p:cond delay="200"/>
                                          </p:stCondLst>
                                        </p:cTn>
                                        <p:tgtEl>
                                          <p:spTgt spid="171013"/>
                                        </p:tgtEl>
                                        <p:attrNameLst>
                                          <p:attrName>xshear</p:attrName>
                                        </p:attrNameLst>
                                      </p:cBhvr>
                                      <p:to>
                                        <p:strVal val="-1.0"/>
                                      </p:to>
                                    </p:set>
                                    <p:set>
                                      <p:cBhvr>
                                        <p:cTn id="69" dur="1" fill="hold">
                                          <p:stCondLst>
                                            <p:cond delay="999"/>
                                          </p:stCondLst>
                                        </p:cTn>
                                        <p:tgtEl>
                                          <p:spTgt spid="171013"/>
                                        </p:tgtEl>
                                        <p:attrNameLst>
                                          <p:attrName>style.visibility</p:attrName>
                                        </p:attrNameLst>
                                      </p:cBhvr>
                                      <p:to>
                                        <p:strVal val="hidden"/>
                                      </p:to>
                                    </p:set>
                                  </p:childTnLst>
                                </p:cTn>
                              </p:par>
                            </p:childTnLst>
                          </p:cTn>
                        </p:par>
                        <p:par>
                          <p:cTn id="70" fill="hold" nodeType="afterGroup">
                            <p:stCondLst>
                              <p:cond delay="2500"/>
                            </p:stCondLst>
                            <p:childTnLst>
                              <p:par>
                                <p:cTn id="71" presetID="34" presetClass="exit" presetSubtype="0" fill="hold" grpId="1" nodeType="afterEffect">
                                  <p:stCondLst>
                                    <p:cond delay="0"/>
                                  </p:stCondLst>
                                  <p:childTnLst>
                                    <p:anim from="(ppt_x)" to="(ppt_x+1)" calcmode="lin" valueType="num">
                                      <p:cBhvr>
                                        <p:cTn id="72" dur="1000">
                                          <p:stCondLst>
                                            <p:cond delay="0"/>
                                          </p:stCondLst>
                                        </p:cTn>
                                        <p:tgtEl>
                                          <p:spTgt spid="12303"/>
                                        </p:tgtEl>
                                        <p:attrNameLst>
                                          <p:attrName>ppt_x</p:attrName>
                                        </p:attrNameLst>
                                      </p:cBhvr>
                                    </p:anim>
                                    <p:anim from="0" to="-1.0" calcmode="lin" valueType="num">
                                      <p:cBhvr>
                                        <p:cTn id="73" dur="200" accel="50000">
                                          <p:stCondLst>
                                            <p:cond delay="0"/>
                                          </p:stCondLst>
                                        </p:cTn>
                                        <p:tgtEl>
                                          <p:spTgt spid="12303"/>
                                        </p:tgtEl>
                                        <p:attrNameLst>
                                          <p:attrName>xshear</p:attrName>
                                        </p:attrNameLst>
                                      </p:cBhvr>
                                    </p:anim>
                                    <p:set>
                                      <p:cBhvr>
                                        <p:cTn id="74" dur="800">
                                          <p:stCondLst>
                                            <p:cond delay="200"/>
                                          </p:stCondLst>
                                        </p:cTn>
                                        <p:tgtEl>
                                          <p:spTgt spid="12303"/>
                                        </p:tgtEl>
                                        <p:attrNameLst>
                                          <p:attrName>xshear</p:attrName>
                                        </p:attrNameLst>
                                      </p:cBhvr>
                                      <p:to>
                                        <p:strVal val="-1.0"/>
                                      </p:to>
                                    </p:set>
                                    <p:set>
                                      <p:cBhvr>
                                        <p:cTn id="75" dur="1" fill="hold">
                                          <p:stCondLst>
                                            <p:cond delay="999"/>
                                          </p:stCondLst>
                                        </p:cTn>
                                        <p:tgtEl>
                                          <p:spTgt spid="12303"/>
                                        </p:tgtEl>
                                        <p:attrNameLst>
                                          <p:attrName>style.visibility</p:attrName>
                                        </p:attrNameLst>
                                      </p:cBhvr>
                                      <p:to>
                                        <p:strVal val="hidden"/>
                                      </p:to>
                                    </p:set>
                                  </p:childTnLst>
                                </p:cTn>
                              </p:par>
                            </p:childTnLst>
                          </p:cTn>
                        </p:par>
                      </p:childTnLst>
                    </p:cTn>
                  </p:par>
                  <p:par>
                    <p:cTn id="76" fill="hold" nodeType="clickPar">
                      <p:stCondLst>
                        <p:cond delay="indefinite"/>
                      </p:stCondLst>
                      <p:childTnLst>
                        <p:par>
                          <p:cTn id="77" fill="hold" nodeType="withGroup">
                            <p:stCondLst>
                              <p:cond delay="0"/>
                            </p:stCondLst>
                            <p:childTnLst>
                              <p:par>
                                <p:cTn id="78" presetID="34" presetClass="exit" presetSubtype="0" fill="hold" grpId="1" nodeType="clickEffect">
                                  <p:stCondLst>
                                    <p:cond delay="0"/>
                                  </p:stCondLst>
                                  <p:childTnLst>
                                    <p:anim from="(ppt_x)" to="(ppt_x+1)" calcmode="lin" valueType="num">
                                      <p:cBhvr>
                                        <p:cTn id="79" dur="1000">
                                          <p:stCondLst>
                                            <p:cond delay="0"/>
                                          </p:stCondLst>
                                        </p:cTn>
                                        <p:tgtEl>
                                          <p:spTgt spid="171015"/>
                                        </p:tgtEl>
                                        <p:attrNameLst>
                                          <p:attrName>ppt_x</p:attrName>
                                        </p:attrNameLst>
                                      </p:cBhvr>
                                    </p:anim>
                                    <p:anim from="0" to="-1.0" calcmode="lin" valueType="num">
                                      <p:cBhvr>
                                        <p:cTn id="80" dur="200" accel="50000">
                                          <p:stCondLst>
                                            <p:cond delay="0"/>
                                          </p:stCondLst>
                                        </p:cTn>
                                        <p:tgtEl>
                                          <p:spTgt spid="171015"/>
                                        </p:tgtEl>
                                        <p:attrNameLst>
                                          <p:attrName>xshear</p:attrName>
                                        </p:attrNameLst>
                                      </p:cBhvr>
                                    </p:anim>
                                    <p:set>
                                      <p:cBhvr>
                                        <p:cTn id="81" dur="800">
                                          <p:stCondLst>
                                            <p:cond delay="200"/>
                                          </p:stCondLst>
                                        </p:cTn>
                                        <p:tgtEl>
                                          <p:spTgt spid="171015"/>
                                        </p:tgtEl>
                                        <p:attrNameLst>
                                          <p:attrName>xshear</p:attrName>
                                        </p:attrNameLst>
                                      </p:cBhvr>
                                      <p:to>
                                        <p:strVal val="-1.0"/>
                                      </p:to>
                                    </p:set>
                                    <p:set>
                                      <p:cBhvr>
                                        <p:cTn id="82" dur="1" fill="hold">
                                          <p:stCondLst>
                                            <p:cond delay="999"/>
                                          </p:stCondLst>
                                        </p:cTn>
                                        <p:tgtEl>
                                          <p:spTgt spid="171015"/>
                                        </p:tgtEl>
                                        <p:attrNameLst>
                                          <p:attrName>style.visibility</p:attrName>
                                        </p:attrNameLst>
                                      </p:cBhvr>
                                      <p:to>
                                        <p:strVal val="hidden"/>
                                      </p:to>
                                    </p:set>
                                  </p:childTnLst>
                                </p:cTn>
                              </p:par>
                            </p:childTnLst>
                          </p:cTn>
                        </p:par>
                        <p:par>
                          <p:cTn id="83" fill="hold" nodeType="afterGroup">
                            <p:stCondLst>
                              <p:cond delay="1000"/>
                            </p:stCondLst>
                            <p:childTnLst>
                              <p:par>
                                <p:cTn id="84" presetID="2" presetClass="exit" presetSubtype="4" fill="hold" grpId="1" nodeType="afterEffect">
                                  <p:stCondLst>
                                    <p:cond delay="0"/>
                                  </p:stCondLst>
                                  <p:childTnLst>
                                    <p:anim calcmode="lin" valueType="num">
                                      <p:cBhvr additive="base">
                                        <p:cTn id="85" dur="500"/>
                                        <p:tgtEl>
                                          <p:spTgt spid="12302"/>
                                        </p:tgtEl>
                                        <p:attrNameLst>
                                          <p:attrName>ppt_x</p:attrName>
                                        </p:attrNameLst>
                                      </p:cBhvr>
                                      <p:tavLst>
                                        <p:tav tm="0">
                                          <p:val>
                                            <p:strVal val="ppt_x"/>
                                          </p:val>
                                        </p:tav>
                                        <p:tav tm="100000">
                                          <p:val>
                                            <p:strVal val="ppt_x"/>
                                          </p:val>
                                        </p:tav>
                                      </p:tavLst>
                                    </p:anim>
                                    <p:anim calcmode="lin" valueType="num">
                                      <p:cBhvr additive="base">
                                        <p:cTn id="86" dur="500"/>
                                        <p:tgtEl>
                                          <p:spTgt spid="12302"/>
                                        </p:tgtEl>
                                        <p:attrNameLst>
                                          <p:attrName>ppt_y</p:attrName>
                                        </p:attrNameLst>
                                      </p:cBhvr>
                                      <p:tavLst>
                                        <p:tav tm="0">
                                          <p:val>
                                            <p:strVal val="ppt_y"/>
                                          </p:val>
                                        </p:tav>
                                        <p:tav tm="100000">
                                          <p:val>
                                            <p:strVal val="1+ppt_h/2"/>
                                          </p:val>
                                        </p:tav>
                                      </p:tavLst>
                                    </p:anim>
                                    <p:set>
                                      <p:cBhvr>
                                        <p:cTn id="87" dur="1" fill="hold">
                                          <p:stCondLst>
                                            <p:cond delay="499"/>
                                          </p:stCondLst>
                                        </p:cTn>
                                        <p:tgtEl>
                                          <p:spTgt spid="12302"/>
                                        </p:tgtEl>
                                        <p:attrNameLst>
                                          <p:attrName>style.visibility</p:attrName>
                                        </p:attrNameLst>
                                      </p:cBhvr>
                                      <p:to>
                                        <p:strVal val="hidden"/>
                                      </p:to>
                                    </p:set>
                                  </p:childTnLst>
                                </p:cTn>
                              </p:par>
                            </p:childTnLst>
                          </p:cTn>
                        </p:par>
                        <p:par>
                          <p:cTn id="88" fill="hold" nodeType="afterGroup">
                            <p:stCondLst>
                              <p:cond delay="1500"/>
                            </p:stCondLst>
                            <p:childTnLst>
                              <p:par>
                                <p:cTn id="89" presetID="2" presetClass="exit" presetSubtype="4" fill="hold" grpId="1" nodeType="afterEffect">
                                  <p:stCondLst>
                                    <p:cond delay="0"/>
                                  </p:stCondLst>
                                  <p:childTnLst>
                                    <p:anim calcmode="lin" valueType="num">
                                      <p:cBhvr additive="base">
                                        <p:cTn id="90" dur="500"/>
                                        <p:tgtEl>
                                          <p:spTgt spid="171014"/>
                                        </p:tgtEl>
                                        <p:attrNameLst>
                                          <p:attrName>ppt_x</p:attrName>
                                        </p:attrNameLst>
                                      </p:cBhvr>
                                      <p:tavLst>
                                        <p:tav tm="0">
                                          <p:val>
                                            <p:strVal val="ppt_x"/>
                                          </p:val>
                                        </p:tav>
                                        <p:tav tm="100000">
                                          <p:val>
                                            <p:strVal val="ppt_x"/>
                                          </p:val>
                                        </p:tav>
                                      </p:tavLst>
                                    </p:anim>
                                    <p:anim calcmode="lin" valueType="num">
                                      <p:cBhvr additive="base">
                                        <p:cTn id="91" dur="500"/>
                                        <p:tgtEl>
                                          <p:spTgt spid="171014"/>
                                        </p:tgtEl>
                                        <p:attrNameLst>
                                          <p:attrName>ppt_y</p:attrName>
                                        </p:attrNameLst>
                                      </p:cBhvr>
                                      <p:tavLst>
                                        <p:tav tm="0">
                                          <p:val>
                                            <p:strVal val="ppt_y"/>
                                          </p:val>
                                        </p:tav>
                                        <p:tav tm="100000">
                                          <p:val>
                                            <p:strVal val="1+ppt_h/2"/>
                                          </p:val>
                                        </p:tav>
                                      </p:tavLst>
                                    </p:anim>
                                    <p:set>
                                      <p:cBhvr>
                                        <p:cTn id="92" dur="1" fill="hold">
                                          <p:stCondLst>
                                            <p:cond delay="499"/>
                                          </p:stCondLst>
                                        </p:cTn>
                                        <p:tgtEl>
                                          <p:spTgt spid="171014"/>
                                        </p:tgtEl>
                                        <p:attrNameLst>
                                          <p:attrName>style.visibility</p:attrName>
                                        </p:attrNameLst>
                                      </p:cBhvr>
                                      <p:to>
                                        <p:strVal val="hidden"/>
                                      </p:to>
                                    </p:set>
                                  </p:childTnLst>
                                </p:cTn>
                              </p:par>
                            </p:childTnLst>
                          </p:cTn>
                        </p:par>
                        <p:par>
                          <p:cTn id="93" fill="hold" nodeType="afterGroup">
                            <p:stCondLst>
                              <p:cond delay="3000"/>
                            </p:stCondLst>
                            <p:childTnLst>
                              <p:par>
                                <p:cTn id="94" presetID="34" presetClass="exit" presetSubtype="0" fill="hold" grpId="1" nodeType="afterEffect">
                                  <p:stCondLst>
                                    <p:cond delay="0"/>
                                  </p:stCondLst>
                                  <p:childTnLst>
                                    <p:anim from="(ppt_x)" to="(ppt_x+1)" calcmode="lin" valueType="num">
                                      <p:cBhvr>
                                        <p:cTn id="95" dur="1000">
                                          <p:stCondLst>
                                            <p:cond delay="0"/>
                                          </p:stCondLst>
                                        </p:cTn>
                                        <p:tgtEl>
                                          <p:spTgt spid="12304"/>
                                        </p:tgtEl>
                                        <p:attrNameLst>
                                          <p:attrName>ppt_x</p:attrName>
                                        </p:attrNameLst>
                                      </p:cBhvr>
                                    </p:anim>
                                    <p:anim from="0" to="-1.0" calcmode="lin" valueType="num">
                                      <p:cBhvr>
                                        <p:cTn id="96" dur="200" accel="50000">
                                          <p:stCondLst>
                                            <p:cond delay="0"/>
                                          </p:stCondLst>
                                        </p:cTn>
                                        <p:tgtEl>
                                          <p:spTgt spid="12304"/>
                                        </p:tgtEl>
                                        <p:attrNameLst>
                                          <p:attrName>xshear</p:attrName>
                                        </p:attrNameLst>
                                      </p:cBhvr>
                                    </p:anim>
                                    <p:set>
                                      <p:cBhvr>
                                        <p:cTn id="97" dur="800">
                                          <p:stCondLst>
                                            <p:cond delay="200"/>
                                          </p:stCondLst>
                                        </p:cTn>
                                        <p:tgtEl>
                                          <p:spTgt spid="12304"/>
                                        </p:tgtEl>
                                        <p:attrNameLst>
                                          <p:attrName>xshear</p:attrName>
                                        </p:attrNameLst>
                                      </p:cBhvr>
                                      <p:to>
                                        <p:strVal val="-1.0"/>
                                      </p:to>
                                    </p:set>
                                    <p:set>
                                      <p:cBhvr>
                                        <p:cTn id="98" dur="1" fill="hold">
                                          <p:stCondLst>
                                            <p:cond delay="999"/>
                                          </p:stCondLst>
                                        </p:cTn>
                                        <p:tgtEl>
                                          <p:spTgt spid="1230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2" grpId="0"/>
      <p:bldP spid="171012" grpId="1"/>
      <p:bldP spid="171013" grpId="0"/>
      <p:bldP spid="171013" grpId="1"/>
      <p:bldP spid="171014" grpId="0"/>
      <p:bldP spid="171014" grpId="1"/>
      <p:bldP spid="171015" grpId="0"/>
      <p:bldP spid="171015" grpId="1"/>
      <p:bldP spid="12301" grpId="0" animBg="1"/>
      <p:bldP spid="12301" grpId="1" animBg="1"/>
      <p:bldP spid="12302" grpId="0" animBg="1"/>
      <p:bldP spid="12302" grpId="1" animBg="1"/>
      <p:bldP spid="12303" grpId="0" animBg="1"/>
      <p:bldP spid="12303" grpId="1" animBg="1"/>
      <p:bldP spid="12304" grpId="0" animBg="1"/>
      <p:bldP spid="12304" grpId="1" animBg="1"/>
      <p:bldP spid="12305" grpId="0" animBg="1"/>
      <p:bldP spid="12305"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11"/>
          <p:cNvSpPr txBox="1">
            <a:spLocks noChangeArrowheads="1"/>
          </p:cNvSpPr>
          <p:nvPr/>
        </p:nvSpPr>
        <p:spPr bwMode="auto">
          <a:xfrm>
            <a:off x="914400" y="1706563"/>
            <a:ext cx="6858000" cy="579437"/>
          </a:xfrm>
          <a:prstGeom prst="rect">
            <a:avLst/>
          </a:prstGeom>
          <a:noFill/>
          <a:ln w="9525">
            <a:noFill/>
            <a:miter lim="800000"/>
            <a:headEnd/>
            <a:tailEnd/>
          </a:ln>
        </p:spPr>
        <p:txBody>
          <a:bodyPr>
            <a:spAutoFit/>
          </a:bodyPr>
          <a:lstStyle/>
          <a:p>
            <a:pPr algn="ctr">
              <a:defRPr/>
            </a:pPr>
            <a:r>
              <a:rPr lang="en-US" sz="3200">
                <a:solidFill>
                  <a:srgbClr val="FF0000"/>
                </a:solidFill>
                <a:effectLst>
                  <a:outerShdw blurRad="38100" dist="38100" dir="2700000" algn="tl">
                    <a:srgbClr val="C0C0C0"/>
                  </a:outerShdw>
                </a:effectLst>
                <a:latin typeface="Arial"/>
                <a:cs typeface="Times New Roman" pitchFamily="18" charset="0"/>
              </a:rPr>
              <a:t>Chiếc áo len</a:t>
            </a:r>
          </a:p>
        </p:txBody>
      </p:sp>
      <p:sp>
        <p:nvSpPr>
          <p:cNvPr id="10243" name="TextBox 12"/>
          <p:cNvSpPr txBox="1">
            <a:spLocks noChangeArrowheads="1"/>
          </p:cNvSpPr>
          <p:nvPr/>
        </p:nvSpPr>
        <p:spPr bwMode="auto">
          <a:xfrm>
            <a:off x="685800" y="2819400"/>
            <a:ext cx="8077200" cy="4032250"/>
          </a:xfrm>
          <a:prstGeom prst="rect">
            <a:avLst/>
          </a:prstGeom>
          <a:noFill/>
          <a:ln w="9525">
            <a:noFill/>
            <a:miter lim="800000"/>
            <a:headEnd/>
            <a:tailEnd/>
          </a:ln>
        </p:spPr>
        <p:txBody>
          <a:bodyPr>
            <a:spAutoFit/>
          </a:bodyPr>
          <a:lstStyle/>
          <a:p>
            <a:pPr algn="just"/>
            <a:r>
              <a:rPr lang="en-US" sz="3200" b="0">
                <a:latin typeface="Arial" charset="0"/>
                <a:cs typeface="Times New Roman" pitchFamily="18" charset="0"/>
              </a:rPr>
              <a:t>      Nằm cuộn tròn trong chiếc chăn bông ấm áp, Lan ân hận quá. Em muốn ngồi dậy xin lỗi mẹ và anh, nhưng lại xấu hổ vì mình đã vờ ngủ.</a:t>
            </a:r>
          </a:p>
          <a:p>
            <a:pPr algn="just"/>
            <a:r>
              <a:rPr lang="en-US" sz="3200" b="0">
                <a:latin typeface="Arial" charset="0"/>
                <a:cs typeface="Times New Roman" pitchFamily="18" charset="0"/>
              </a:rPr>
              <a:t>      Áp mặt xuống gối, em mong trời mau sáng để nói với mẹ : “ Con không thích chiếc áo ấy nữa. Mẹ hãy để tiền mua áo ấm cho cả hai anh em.”</a:t>
            </a:r>
          </a:p>
        </p:txBody>
      </p:sp>
      <p:sp>
        <p:nvSpPr>
          <p:cNvPr id="10244" name="Text Box 4"/>
          <p:cNvSpPr txBox="1">
            <a:spLocks noChangeArrowheads="1"/>
          </p:cNvSpPr>
          <p:nvPr/>
        </p:nvSpPr>
        <p:spPr bwMode="auto">
          <a:xfrm>
            <a:off x="838200" y="76200"/>
            <a:ext cx="7010400" cy="523875"/>
          </a:xfrm>
          <a:prstGeom prst="rect">
            <a:avLst/>
          </a:prstGeom>
          <a:solidFill>
            <a:srgbClr val="FFFF99"/>
          </a:solidFill>
          <a:ln w="9525">
            <a:noFill/>
            <a:miter lim="800000"/>
            <a:headEnd/>
            <a:tailEnd/>
          </a:ln>
        </p:spPr>
        <p:txBody>
          <a:bodyPr>
            <a:spAutoFit/>
          </a:bodyPr>
          <a:lstStyle/>
          <a:p>
            <a:pPr algn="ctr" eaLnBrk="1" hangingPunct="1">
              <a:spcBef>
                <a:spcPct val="50000"/>
              </a:spcBef>
            </a:pPr>
            <a:r>
              <a:rPr lang="en-US" sz="2800">
                <a:solidFill>
                  <a:srgbClr val="000099"/>
                </a:solidFill>
                <a:latin typeface="Arial" charset="0"/>
              </a:rPr>
              <a:t> </a:t>
            </a:r>
            <a:endParaRPr lang="en-US" sz="3200" i="1">
              <a:solidFill>
                <a:srgbClr val="000099"/>
              </a:solidFill>
              <a:latin typeface="Arial" charset="0"/>
            </a:endParaRPr>
          </a:p>
        </p:txBody>
      </p:sp>
      <p:sp>
        <p:nvSpPr>
          <p:cNvPr id="10245" name="TextBox 10"/>
          <p:cNvSpPr txBox="1">
            <a:spLocks noChangeArrowheads="1"/>
          </p:cNvSpPr>
          <p:nvPr/>
        </p:nvSpPr>
        <p:spPr bwMode="auto">
          <a:xfrm>
            <a:off x="3817938" y="838200"/>
            <a:ext cx="2209800" cy="584200"/>
          </a:xfrm>
          <a:prstGeom prst="rect">
            <a:avLst/>
          </a:prstGeom>
          <a:noFill/>
          <a:ln w="9525">
            <a:noFill/>
            <a:miter lim="800000"/>
            <a:headEnd/>
            <a:tailEnd/>
          </a:ln>
        </p:spPr>
        <p:txBody>
          <a:bodyPr>
            <a:spAutoFit/>
          </a:bodyPr>
          <a:lstStyle/>
          <a:p>
            <a:r>
              <a:rPr lang="en-US" sz="3200" u="sng">
                <a:solidFill>
                  <a:srgbClr val="000099"/>
                </a:solidFill>
                <a:latin typeface="Arial" charset="0"/>
                <a:cs typeface="Times New Roman" pitchFamily="18" charset="0"/>
              </a:rPr>
              <a:t>Chính tả  </a:t>
            </a:r>
          </a:p>
        </p:txBody>
      </p:sp>
      <p:sp>
        <p:nvSpPr>
          <p:cNvPr id="10246" name="Line 6"/>
          <p:cNvSpPr>
            <a:spLocks noChangeShapeType="1"/>
          </p:cNvSpPr>
          <p:nvPr/>
        </p:nvSpPr>
        <p:spPr bwMode="auto">
          <a:xfrm>
            <a:off x="2438400" y="3352800"/>
            <a:ext cx="1447800" cy="0"/>
          </a:xfrm>
          <a:prstGeom prst="line">
            <a:avLst/>
          </a:prstGeom>
          <a:noFill/>
          <a:ln w="31750">
            <a:solidFill>
              <a:srgbClr val="0000FF"/>
            </a:solidFill>
            <a:round/>
            <a:headEnd/>
            <a:tailEnd/>
          </a:ln>
          <a:effectLst>
            <a:prstShdw prst="shdw17" dist="17961" dir="2700000">
              <a:srgbClr val="000099"/>
            </a:prstShdw>
          </a:effectLst>
        </p:spPr>
        <p:txBody>
          <a:bodyPr/>
          <a:lstStyle/>
          <a:p>
            <a:endParaRPr lang="en-US"/>
          </a:p>
        </p:txBody>
      </p:sp>
      <p:sp>
        <p:nvSpPr>
          <p:cNvPr id="10247" name="Line 7"/>
          <p:cNvSpPr>
            <a:spLocks noChangeShapeType="1"/>
          </p:cNvSpPr>
          <p:nvPr/>
        </p:nvSpPr>
        <p:spPr bwMode="auto">
          <a:xfrm>
            <a:off x="6324600" y="3352800"/>
            <a:ext cx="1600200" cy="0"/>
          </a:xfrm>
          <a:prstGeom prst="line">
            <a:avLst/>
          </a:prstGeom>
          <a:noFill/>
          <a:ln w="31750">
            <a:solidFill>
              <a:srgbClr val="0000FF"/>
            </a:solidFill>
            <a:round/>
            <a:headEnd/>
            <a:tailEnd/>
          </a:ln>
          <a:effectLst>
            <a:prstShdw prst="shdw17" dist="17961" dir="2700000">
              <a:srgbClr val="000099"/>
            </a:prstShdw>
          </a:effectLst>
        </p:spPr>
        <p:txBody>
          <a:bodyPr/>
          <a:lstStyle/>
          <a:p>
            <a:endParaRPr lang="en-US"/>
          </a:p>
        </p:txBody>
      </p:sp>
      <p:sp>
        <p:nvSpPr>
          <p:cNvPr id="10248" name="Line 8"/>
          <p:cNvSpPr>
            <a:spLocks noChangeShapeType="1"/>
          </p:cNvSpPr>
          <p:nvPr/>
        </p:nvSpPr>
        <p:spPr bwMode="auto">
          <a:xfrm>
            <a:off x="7620000" y="3810000"/>
            <a:ext cx="1066800" cy="0"/>
          </a:xfrm>
          <a:prstGeom prst="line">
            <a:avLst/>
          </a:prstGeom>
          <a:noFill/>
          <a:ln w="31750">
            <a:solidFill>
              <a:srgbClr val="0000FF"/>
            </a:solidFill>
            <a:round/>
            <a:headEnd/>
            <a:tailEnd/>
          </a:ln>
          <a:effectLst>
            <a:prstShdw prst="shdw17" dist="17961" dir="2700000">
              <a:srgbClr val="000099"/>
            </a:prstShdw>
          </a:effectLst>
        </p:spPr>
        <p:txBody>
          <a:bodyPr/>
          <a:lstStyle/>
          <a:p>
            <a:endParaRPr lang="en-US"/>
          </a:p>
        </p:txBody>
      </p:sp>
      <p:sp>
        <p:nvSpPr>
          <p:cNvPr id="10249" name="Line 9"/>
          <p:cNvSpPr>
            <a:spLocks noChangeShapeType="1"/>
          </p:cNvSpPr>
          <p:nvPr/>
        </p:nvSpPr>
        <p:spPr bwMode="auto">
          <a:xfrm>
            <a:off x="2895600" y="4800600"/>
            <a:ext cx="1447800" cy="0"/>
          </a:xfrm>
          <a:prstGeom prst="line">
            <a:avLst/>
          </a:prstGeom>
          <a:noFill/>
          <a:ln w="31750">
            <a:solidFill>
              <a:srgbClr val="0000FF"/>
            </a:solidFill>
            <a:round/>
            <a:headEnd/>
            <a:tailEnd/>
          </a:ln>
          <a:effectLst>
            <a:prstShdw prst="shdw17" dist="17961" dir="2700000">
              <a:srgbClr val="000099"/>
            </a:prstShdw>
          </a:effectLst>
        </p:spPr>
        <p:txBody>
          <a:bodyP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11" descr="11"/>
          <p:cNvPicPr>
            <a:picLocks noChangeAspect="1" noChangeArrowheads="1"/>
          </p:cNvPicPr>
          <p:nvPr/>
        </p:nvPicPr>
        <p:blipFill>
          <a:blip r:embed="rId2"/>
          <a:srcRect/>
          <a:stretch>
            <a:fillRect/>
          </a:stretch>
        </p:blipFill>
        <p:spPr bwMode="auto">
          <a:xfrm>
            <a:off x="0" y="0"/>
            <a:ext cx="1447800" cy="2009775"/>
          </a:xfrm>
          <a:prstGeom prst="rect">
            <a:avLst/>
          </a:prstGeom>
          <a:noFill/>
          <a:ln w="9525">
            <a:noFill/>
            <a:miter lim="800000"/>
            <a:headEnd/>
            <a:tailEnd/>
          </a:ln>
        </p:spPr>
      </p:pic>
      <p:sp>
        <p:nvSpPr>
          <p:cNvPr id="11267" name="AutoShape 3"/>
          <p:cNvSpPr>
            <a:spLocks noChangeArrowheads="1"/>
          </p:cNvSpPr>
          <p:nvPr/>
        </p:nvSpPr>
        <p:spPr bwMode="auto">
          <a:xfrm>
            <a:off x="1143000" y="2438400"/>
            <a:ext cx="6934200" cy="984250"/>
          </a:xfrm>
          <a:prstGeom prst="cloudCallout">
            <a:avLst>
              <a:gd name="adj1" fmla="val -50204"/>
              <a:gd name="adj2" fmla="val -78259"/>
            </a:avLst>
          </a:prstGeom>
          <a:noFill/>
          <a:ln w="38100">
            <a:solidFill>
              <a:srgbClr val="0000FF"/>
            </a:solidFill>
            <a:round/>
            <a:headEnd/>
            <a:tailEnd/>
          </a:ln>
        </p:spPr>
        <p:txBody>
          <a:bodyPr lIns="9144" rIns="9144">
            <a:spAutoFit/>
          </a:bodyPr>
          <a:lstStyle/>
          <a:p>
            <a:pPr eaLnBrk="1" hangingPunct="1">
              <a:spcBef>
                <a:spcPct val="50000"/>
              </a:spcBef>
              <a:buClr>
                <a:srgbClr val="00CC99"/>
              </a:buClr>
              <a:buFont typeface="Wingdings" pitchFamily="2" charset="2"/>
              <a:buNone/>
            </a:pPr>
            <a:r>
              <a:rPr lang="en-US" sz="3600">
                <a:solidFill>
                  <a:srgbClr val="0000CC"/>
                </a:solidFill>
                <a:latin typeface="Arial" charset="0"/>
                <a:cs typeface="Times New Roman" pitchFamily="18" charset="0"/>
              </a:rPr>
              <a:t> </a:t>
            </a:r>
            <a:r>
              <a:rPr lang="en-US" sz="3600">
                <a:solidFill>
                  <a:srgbClr val="FF0000"/>
                </a:solidFill>
                <a:latin typeface="Arial" charset="0"/>
                <a:cs typeface="Times New Roman" pitchFamily="18" charset="0"/>
              </a:rPr>
              <a:t>VIẾT CHÍNH TẢ</a:t>
            </a:r>
          </a:p>
        </p:txBody>
      </p:sp>
      <p:sp>
        <p:nvSpPr>
          <p:cNvPr id="11268" name="TextBox 11"/>
          <p:cNvSpPr txBox="1">
            <a:spLocks noChangeArrowheads="1"/>
          </p:cNvSpPr>
          <p:nvPr/>
        </p:nvSpPr>
        <p:spPr bwMode="auto">
          <a:xfrm>
            <a:off x="457200" y="990600"/>
            <a:ext cx="7391400" cy="708025"/>
          </a:xfrm>
          <a:prstGeom prst="rect">
            <a:avLst/>
          </a:prstGeom>
          <a:noFill/>
          <a:ln w="9525">
            <a:noFill/>
            <a:miter lim="800000"/>
            <a:headEnd/>
            <a:tailEnd/>
          </a:ln>
        </p:spPr>
        <p:txBody>
          <a:bodyPr>
            <a:spAutoFit/>
          </a:bodyPr>
          <a:lstStyle/>
          <a:p>
            <a:r>
              <a:rPr lang="en-US" sz="2800">
                <a:solidFill>
                  <a:srgbClr val="0000FF"/>
                </a:solidFill>
                <a:latin typeface="Arial" charset="0"/>
                <a:cs typeface="Times New Roman" pitchFamily="18" charset="0"/>
              </a:rPr>
              <a:t>Chính tả ( Nghe – viết ) :</a:t>
            </a:r>
            <a:r>
              <a:rPr lang="en-US" sz="4000">
                <a:solidFill>
                  <a:srgbClr val="0000FF"/>
                </a:solidFill>
                <a:latin typeface="Arial" charset="0"/>
                <a:cs typeface="Times New Roman" pitchFamily="18" charset="0"/>
              </a:rPr>
              <a:t>  </a:t>
            </a:r>
            <a:r>
              <a:rPr lang="en-US" sz="3600">
                <a:solidFill>
                  <a:srgbClr val="0000FF"/>
                </a:solidFill>
                <a:latin typeface="Arial" charset="0"/>
                <a:cs typeface="Times New Roman" pitchFamily="18" charset="0"/>
              </a:rPr>
              <a:t>Chiếc áo len</a:t>
            </a:r>
          </a:p>
        </p:txBody>
      </p:sp>
      <p:sp>
        <p:nvSpPr>
          <p:cNvPr id="11269" name="Text Box 4"/>
          <p:cNvSpPr txBox="1">
            <a:spLocks noChangeArrowheads="1"/>
          </p:cNvSpPr>
          <p:nvPr/>
        </p:nvSpPr>
        <p:spPr bwMode="auto">
          <a:xfrm>
            <a:off x="1447800" y="106363"/>
            <a:ext cx="6629400" cy="461962"/>
          </a:xfrm>
          <a:prstGeom prst="rect">
            <a:avLst/>
          </a:prstGeom>
          <a:solidFill>
            <a:srgbClr val="FFFF99"/>
          </a:solidFill>
          <a:ln w="9525">
            <a:noFill/>
            <a:miter lim="800000"/>
            <a:headEnd/>
            <a:tailEnd/>
          </a:ln>
        </p:spPr>
        <p:txBody>
          <a:bodyPr>
            <a:spAutoFit/>
          </a:bodyPr>
          <a:lstStyle/>
          <a:p>
            <a:pPr algn="ctr" eaLnBrk="1" hangingPunct="1">
              <a:spcBef>
                <a:spcPct val="50000"/>
              </a:spcBef>
            </a:pPr>
            <a:r>
              <a:rPr lang="en-US" sz="2400">
                <a:solidFill>
                  <a:srgbClr val="000099"/>
                </a:solidFill>
                <a:latin typeface="Arial" charset="0"/>
              </a:rPr>
              <a:t> </a:t>
            </a:r>
            <a:endParaRPr lang="en-US" sz="2800" i="1">
              <a:solidFill>
                <a:srgbClr val="000099"/>
              </a:solidFill>
              <a:latin typeface="Arial"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VnTime"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VnTime" pitchFamily="34" charset="0"/>
          </a:defRPr>
        </a:defPPr>
      </a:lstStyle>
    </a:lnDef>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2144</TotalTime>
  <Words>577</Words>
  <Application>Microsoft Office PowerPoint</Application>
  <PresentationFormat>On-screen Show (4:3)</PresentationFormat>
  <Paragraphs>96</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.VnTime</vt:lpstr>
      <vt:lpstr>Arial</vt:lpstr>
      <vt:lpstr>Wingdings</vt:lpstr>
      <vt:lpstr>Calibri</vt:lpstr>
      <vt:lpstr>Times New Roman</vt:lpstr>
      <vt:lpstr>Network</vt:lpstr>
      <vt:lpstr>Slide 1</vt:lpstr>
      <vt:lpstr>Slide 2</vt:lpstr>
      <vt:lpstr>Slide 3</vt:lpstr>
      <vt:lpstr>Slide 4</vt:lpstr>
      <vt:lpstr>Slide 5</vt:lpstr>
      <vt:lpstr>Slide 6</vt:lpstr>
      <vt:lpstr>Hướng dẫn viết từ khó</vt:lpstr>
      <vt:lpstr>Slide 8</vt:lpstr>
      <vt:lpstr>Slide 9</vt:lpstr>
      <vt:lpstr>Slide 10</vt:lpstr>
      <vt:lpstr>Bài tập chính tả</vt:lpstr>
      <vt:lpstr>Slide 12</vt:lpstr>
      <vt:lpstr>Slide 13</vt:lpstr>
    </vt:vector>
  </TitlesOfParts>
  <Company>Truc Dao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Chóc mõng n¨m míi ! </dc:title>
  <dc:creator>hp</dc:creator>
  <cp:lastModifiedBy>CSTeam</cp:lastModifiedBy>
  <cp:revision>857</cp:revision>
  <dcterms:created xsi:type="dcterms:W3CDTF">2008-01-17T00:56:22Z</dcterms:created>
  <dcterms:modified xsi:type="dcterms:W3CDTF">2016-06-29T10:06:48Z</dcterms:modified>
</cp:coreProperties>
</file>