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006600"/>
    <a:srgbClr val="0000FF"/>
    <a:srgbClr val="FF0000"/>
    <a:srgbClr val="660066"/>
    <a:srgbClr val="1C45B0"/>
    <a:srgbClr val="FF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38" d="100"/>
          <a:sy n="38" d="100"/>
        </p:scale>
        <p:origin x="-139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rotWithShape="0">
          <a:gsLst>
            <a:gs pos="0">
              <a:schemeClr val="bg1"/>
            </a:gs>
            <a:gs pos="100000">
              <a:schemeClr val="bg1">
                <a:gamma/>
                <a:shade val="48627"/>
                <a:invGamma/>
              </a:schemeClr>
            </a:gs>
          </a:gsLst>
          <a:lin ang="2700000" scaled="1"/>
        </a:gradFill>
        <a:effectLst/>
      </p:bgPr>
    </p:bg>
    <p:spTree>
      <p:nvGrpSpPr>
        <p:cNvPr id="1" name=""/>
        <p:cNvGrpSpPr/>
        <p:nvPr/>
      </p:nvGrpSpPr>
      <p:grpSpPr>
        <a:xfrm>
          <a:off x="0" y="0"/>
          <a:ext cx="0" cy="0"/>
          <a:chOff x="0" y="0"/>
          <a:chExt cx="0" cy="0"/>
        </a:xfrm>
      </p:grpSpPr>
      <p:grpSp>
        <p:nvGrpSpPr>
          <p:cNvPr id="4" name="Group 2"/>
          <p:cNvGrpSpPr>
            <a:grpSpLocks/>
          </p:cNvGrpSpPr>
          <p:nvPr/>
        </p:nvGrpSpPr>
        <p:grpSpPr bwMode="auto">
          <a:xfrm>
            <a:off x="-498475" y="1311275"/>
            <a:ext cx="10429875" cy="5908675"/>
            <a:chOff x="-313" y="824"/>
            <a:chExt cx="6570" cy="3722"/>
          </a:xfrm>
        </p:grpSpPr>
        <p:sp>
          <p:nvSpPr>
            <p:cNvPr id="5" name="Rectangle 3"/>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p>
          </p:txBody>
        </p:sp>
        <p:sp>
          <p:nvSpPr>
            <p:cNvPr id="6" name="Rectangle 4"/>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p>
          </p:txBody>
        </p:sp>
        <p:sp>
          <p:nvSpPr>
            <p:cNvPr id="7" name="Rectangle 5"/>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p>
          </p:txBody>
        </p:sp>
        <p:sp>
          <p:nvSpPr>
            <p:cNvPr id="8" name="Rectangle 6"/>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p>
          </p:txBody>
        </p:sp>
        <p:sp>
          <p:nvSpPr>
            <p:cNvPr id="9" name="Rectangle 7"/>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p>
          </p:txBody>
        </p:sp>
        <p:sp>
          <p:nvSpPr>
            <p:cNvPr id="10" name="Rectangle 8"/>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p>
          </p:txBody>
        </p:sp>
        <p:sp>
          <p:nvSpPr>
            <p:cNvPr id="11" name="Rectangle 9"/>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p>
          </p:txBody>
        </p:sp>
        <p:sp>
          <p:nvSpPr>
            <p:cNvPr id="12" name="Rectangle 10"/>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w="9525">
              <a:noFill/>
              <a:miter lim="800000"/>
              <a:headEnd/>
              <a:tailEnd/>
            </a:ln>
            <a:effectLst/>
          </p:spPr>
          <p:txBody>
            <a:bodyPr rot="10800000"/>
            <a:lstStyle/>
            <a:p>
              <a:pPr algn="ctr" eaLnBrk="1" hangingPunct="1">
                <a:defRPr/>
              </a:pPr>
              <a:endParaRPr lang="en-US"/>
            </a:p>
          </p:txBody>
        </p:sp>
        <p:sp>
          <p:nvSpPr>
            <p:cNvPr id="13" name="Rectangle 11"/>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w="9525">
              <a:noFill/>
              <a:miter lim="800000"/>
              <a:headEnd/>
              <a:tailEnd/>
            </a:ln>
            <a:effectLst/>
          </p:spPr>
          <p:txBody>
            <a:bodyPr rot="10800000"/>
            <a:lstStyle/>
            <a:p>
              <a:pPr algn="ctr" eaLnBrk="1" hangingPunct="1">
                <a:defRPr/>
              </a:pPr>
              <a:endParaRPr lang="en-US"/>
            </a:p>
          </p:txBody>
        </p:sp>
        <p:sp>
          <p:nvSpPr>
            <p:cNvPr id="14" name="Rectangle 12"/>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rot="10800000"/>
            <a:lstStyle/>
            <a:p>
              <a:pPr algn="ctr" eaLnBrk="1" hangingPunct="1">
                <a:defRPr/>
              </a:pPr>
              <a:endParaRPr lang="en-US"/>
            </a:p>
          </p:txBody>
        </p:sp>
        <p:sp>
          <p:nvSpPr>
            <p:cNvPr id="15" name="Rectangle 13"/>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eaLnBrk="1" hangingPunct="1">
                <a:defRPr/>
              </a:pPr>
              <a:endParaRPr lang="en-US"/>
            </a:p>
          </p:txBody>
        </p:sp>
        <p:sp>
          <p:nvSpPr>
            <p:cNvPr id="16" name="Rectangle 14"/>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w="9525">
              <a:noFill/>
              <a:miter lim="800000"/>
              <a:headEnd/>
              <a:tailEnd/>
            </a:ln>
            <a:effectLst/>
          </p:spPr>
          <p:txBody>
            <a:bodyPr rot="10800000"/>
            <a:lstStyle/>
            <a:p>
              <a:pPr algn="ctr" eaLnBrk="1" hangingPunct="1">
                <a:defRPr/>
              </a:pPr>
              <a:endParaRPr lang="en-US"/>
            </a:p>
          </p:txBody>
        </p:sp>
        <p:sp>
          <p:nvSpPr>
            <p:cNvPr id="17" name="Rectangle 15"/>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w="9525">
              <a:noFill/>
              <a:miter lim="800000"/>
              <a:headEnd/>
              <a:tailEnd/>
            </a:ln>
            <a:effectLst/>
          </p:spPr>
          <p:txBody>
            <a:bodyPr rot="10800000"/>
            <a:lstStyle/>
            <a:p>
              <a:pPr algn="ctr" eaLnBrk="1" hangingPunct="1">
                <a:defRPr/>
              </a:pPr>
              <a:endParaRPr lang="en-US"/>
            </a:p>
          </p:txBody>
        </p:sp>
        <p:sp>
          <p:nvSpPr>
            <p:cNvPr id="18" name="Rectangle 16"/>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w="9525">
              <a:noFill/>
              <a:miter lim="800000"/>
              <a:headEnd/>
              <a:tailEnd/>
            </a:ln>
            <a:effectLst/>
          </p:spPr>
          <p:txBody>
            <a:bodyPr rot="10800000"/>
            <a:lstStyle/>
            <a:p>
              <a:pPr algn="ctr" eaLnBrk="1" hangingPunct="1">
                <a:defRPr/>
              </a:pPr>
              <a:endParaRPr lang="en-US"/>
            </a:p>
          </p:txBody>
        </p:sp>
        <p:sp>
          <p:nvSpPr>
            <p:cNvPr id="19" name="Rectangle 17"/>
            <p:cNvSpPr>
              <a:spLocks noChangeArrowheads="1"/>
            </p:cNvSpPr>
            <p:nvPr userDrawn="1"/>
          </p:nvSpPr>
          <p:spPr bwMode="hidden">
            <a:xfrm rot="18603245" flipV="1">
              <a:off x="4054" y="3503"/>
              <a:ext cx="2079"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eaLnBrk="1" hangingPunct="1">
                <a:defRPr/>
              </a:pPr>
              <a:endParaRPr lang="en-US"/>
            </a:p>
          </p:txBody>
        </p:sp>
        <p:sp>
          <p:nvSpPr>
            <p:cNvPr id="20" name="Rectangle 18"/>
            <p:cNvSpPr>
              <a:spLocks noChangeArrowheads="1"/>
            </p:cNvSpPr>
            <p:nvPr userDrawn="1"/>
          </p:nvSpPr>
          <p:spPr bwMode="hidden">
            <a:xfrm rot="39991575" flipH="1" flipV="1">
              <a:off x="5370" y="4167"/>
              <a:ext cx="501"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eaLnBrk="1" hangingPunct="1">
                <a:defRPr/>
              </a:pPr>
              <a:endParaRPr lang="en-US"/>
            </a:p>
          </p:txBody>
        </p:sp>
        <p:sp>
          <p:nvSpPr>
            <p:cNvPr id="21" name="Rectangle 19"/>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a:lstStyle/>
            <a:p>
              <a:pPr algn="ctr" eaLnBrk="1" hangingPunct="1">
                <a:defRPr/>
              </a:pPr>
              <a:endParaRPr lang="en-US"/>
            </a:p>
          </p:txBody>
        </p:sp>
        <p:sp>
          <p:nvSpPr>
            <p:cNvPr id="22" name="Rectangle 20"/>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eaLnBrk="1" hangingPunct="1">
                <a:defRPr/>
              </a:pPr>
              <a:endParaRPr lang="en-US"/>
            </a:p>
          </p:txBody>
        </p:sp>
        <p:sp>
          <p:nvSpPr>
            <p:cNvPr id="23" name="Rectangle 21"/>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eaLnBrk="1" hangingPunct="1">
                <a:defRPr/>
              </a:pPr>
              <a:endParaRPr lang="en-US"/>
            </a:p>
          </p:txBody>
        </p:sp>
        <p:sp>
          <p:nvSpPr>
            <p:cNvPr id="24" name="Rectangle 22"/>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a:lstStyle/>
            <a:p>
              <a:pPr algn="ctr" eaLnBrk="1" hangingPunct="1">
                <a:defRPr/>
              </a:pPr>
              <a:endParaRPr lang="en-US"/>
            </a:p>
          </p:txBody>
        </p:sp>
        <p:sp>
          <p:nvSpPr>
            <p:cNvPr id="25" name="Rectangle 23"/>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w="9525">
              <a:noFill/>
              <a:miter lim="800000"/>
              <a:headEnd/>
              <a:tailEnd/>
            </a:ln>
            <a:effectLst/>
          </p:spPr>
          <p:txBody>
            <a:bodyPr/>
            <a:lstStyle/>
            <a:p>
              <a:pPr algn="ctr" eaLnBrk="1" hangingPunct="1">
                <a:defRPr/>
              </a:pPr>
              <a:endParaRPr lang="en-US"/>
            </a:p>
          </p:txBody>
        </p:sp>
        <p:sp>
          <p:nvSpPr>
            <p:cNvPr id="26" name="Rectangle 24"/>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w="9525">
              <a:noFill/>
              <a:miter lim="800000"/>
              <a:headEnd/>
              <a:tailEnd/>
            </a:ln>
            <a:effectLst/>
          </p:spPr>
          <p:txBody>
            <a:bodyPr/>
            <a:lstStyle/>
            <a:p>
              <a:pPr algn="ctr" eaLnBrk="1" hangingPunct="1">
                <a:defRPr/>
              </a:pPr>
              <a:endParaRPr lang="en-US"/>
            </a:p>
          </p:txBody>
        </p:sp>
        <p:sp>
          <p:nvSpPr>
            <p:cNvPr id="27" name="Rectangle 25"/>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eaLnBrk="1" hangingPunct="1">
                <a:defRPr/>
              </a:pPr>
              <a:endParaRPr lang="en-US"/>
            </a:p>
          </p:txBody>
        </p:sp>
        <p:sp>
          <p:nvSpPr>
            <p:cNvPr id="28" name="Rectangle 26"/>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eaLnBrk="1" hangingPunct="1">
                <a:defRPr/>
              </a:pPr>
              <a:endParaRPr lang="en-US"/>
            </a:p>
          </p:txBody>
        </p:sp>
        <p:sp>
          <p:nvSpPr>
            <p:cNvPr id="29" name="Rectangle 27"/>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eaLnBrk="1" hangingPunct="1">
                <a:defRPr/>
              </a:pPr>
              <a:endParaRPr lang="en-US"/>
            </a:p>
          </p:txBody>
        </p:sp>
        <p:sp>
          <p:nvSpPr>
            <p:cNvPr id="30" name="Rectangle 28"/>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eaLnBrk="1" hangingPunct="1">
                <a:defRPr/>
              </a:pPr>
              <a:endParaRPr lang="en-US"/>
            </a:p>
          </p:txBody>
        </p:sp>
        <p:sp>
          <p:nvSpPr>
            <p:cNvPr id="31" name="Rectangle 29"/>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a:lstStyle/>
            <a:p>
              <a:pPr algn="ctr" eaLnBrk="1" hangingPunct="1">
                <a:defRPr/>
              </a:pPr>
              <a:endParaRPr lang="en-US"/>
            </a:p>
          </p:txBody>
        </p:sp>
        <p:sp>
          <p:nvSpPr>
            <p:cNvPr id="32" name="Rectangle 30"/>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eaLnBrk="1" hangingPunct="1">
                <a:defRPr/>
              </a:pPr>
              <a:endParaRPr lang="en-US"/>
            </a:p>
          </p:txBody>
        </p:sp>
        <p:sp>
          <p:nvSpPr>
            <p:cNvPr id="33" name="Rectangle 31"/>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eaLnBrk="1" hangingPunct="1">
                <a:defRPr/>
              </a:pPr>
              <a:endParaRPr lang="en-US"/>
            </a:p>
          </p:txBody>
        </p:sp>
        <p:sp>
          <p:nvSpPr>
            <p:cNvPr id="34" name="Rectangle 32"/>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eaLnBrk="1" hangingPunct="1">
                <a:defRPr/>
              </a:pPr>
              <a:endParaRPr lang="en-US"/>
            </a:p>
          </p:txBody>
        </p:sp>
        <p:sp>
          <p:nvSpPr>
            <p:cNvPr id="35" name="Rectangle 33"/>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rot="10800000"/>
            <a:lstStyle/>
            <a:p>
              <a:pPr algn="ctr" eaLnBrk="1" hangingPunct="1">
                <a:defRPr/>
              </a:pPr>
              <a:endParaRPr lang="en-US"/>
            </a:p>
          </p:txBody>
        </p:sp>
        <p:sp>
          <p:nvSpPr>
            <p:cNvPr id="36" name="Rectangle 34"/>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w="9525">
              <a:noFill/>
              <a:miter lim="800000"/>
              <a:headEnd/>
              <a:tailEnd/>
            </a:ln>
            <a:effectLst/>
          </p:spPr>
          <p:txBody>
            <a:bodyPr rot="10800000"/>
            <a:lstStyle/>
            <a:p>
              <a:pPr algn="ctr" eaLnBrk="1" hangingPunct="1">
                <a:defRPr/>
              </a:pPr>
              <a:endParaRPr lang="en-US"/>
            </a:p>
          </p:txBody>
        </p:sp>
        <p:sp>
          <p:nvSpPr>
            <p:cNvPr id="37" name="Oval 35"/>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p>
          </p:txBody>
        </p:sp>
        <p:sp>
          <p:nvSpPr>
            <p:cNvPr id="38" name="Oval 36"/>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39" name="Oval 37"/>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p>
          </p:txBody>
        </p:sp>
        <p:sp>
          <p:nvSpPr>
            <p:cNvPr id="40" name="Oval 38"/>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p>
          </p:txBody>
        </p:sp>
        <p:sp>
          <p:nvSpPr>
            <p:cNvPr id="41" name="Oval 39"/>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p>
          </p:txBody>
        </p:sp>
        <p:sp>
          <p:nvSpPr>
            <p:cNvPr id="42" name="Oval 40"/>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p>
          </p:txBody>
        </p:sp>
        <p:sp>
          <p:nvSpPr>
            <p:cNvPr id="43" name="Oval 41"/>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44" name="Oval 42"/>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p>
          </p:txBody>
        </p:sp>
        <p:sp>
          <p:nvSpPr>
            <p:cNvPr id="45" name="Oval 43"/>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46" name="Oval 44"/>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p>
          </p:txBody>
        </p:sp>
        <p:sp>
          <p:nvSpPr>
            <p:cNvPr id="47" name="Oval 45"/>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48" name="Oval 46"/>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49" name="Oval 47"/>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p>
          </p:txBody>
        </p:sp>
        <p:sp>
          <p:nvSpPr>
            <p:cNvPr id="50" name="Oval 48"/>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51" name="Oval 49"/>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52" name="Oval 50"/>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53" name="Oval 51"/>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54" name="Oval 52"/>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pPr>
                <a:defRPr/>
              </a:pPr>
              <a:endParaRPr lang="en-US"/>
            </a:p>
          </p:txBody>
        </p:sp>
        <p:sp>
          <p:nvSpPr>
            <p:cNvPr id="55" name="Oval 53"/>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pPr>
                <a:defRPr/>
              </a:pPr>
              <a:endParaRPr lang="en-US"/>
            </a:p>
          </p:txBody>
        </p:sp>
        <p:sp>
          <p:nvSpPr>
            <p:cNvPr id="56" name="Oval 54"/>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57" name="Oval 55"/>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p>
          </p:txBody>
        </p:sp>
        <p:sp>
          <p:nvSpPr>
            <p:cNvPr id="58" name="Oval 56"/>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p>
          </p:txBody>
        </p:sp>
        <p:sp>
          <p:nvSpPr>
            <p:cNvPr id="59" name="Oval 57"/>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p>
          </p:txBody>
        </p:sp>
        <p:sp>
          <p:nvSpPr>
            <p:cNvPr id="60" name="Oval 58"/>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61" name="Oval 59"/>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62" name="Oval 60"/>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63" name="Oval 61"/>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64" name="Oval 62"/>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65" name="Oval 63"/>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66" name="Oval 64"/>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67" name="Oval 65"/>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68" name="Oval 66"/>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69" name="Oval 67"/>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p>
          </p:txBody>
        </p:sp>
        <p:sp>
          <p:nvSpPr>
            <p:cNvPr id="70" name="Oval 68"/>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p>
          </p:txBody>
        </p:sp>
        <p:sp>
          <p:nvSpPr>
            <p:cNvPr id="71" name="Oval 69"/>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72" name="Oval 70"/>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73" name="Oval 71"/>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p>
          </p:txBody>
        </p:sp>
        <p:sp>
          <p:nvSpPr>
            <p:cNvPr id="74" name="Oval 72"/>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75" name="Oval 73"/>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76" name="Oval 74"/>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77" name="Oval 75"/>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78" name="Oval 76"/>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79" name="Oval 77"/>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p>
          </p:txBody>
        </p:sp>
        <p:sp>
          <p:nvSpPr>
            <p:cNvPr id="80" name="Oval 78"/>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81" name="Oval 79"/>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82" name="Oval 80"/>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83" name="Oval 81"/>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84" name="Oval 82"/>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p>
          </p:txBody>
        </p:sp>
        <p:sp>
          <p:nvSpPr>
            <p:cNvPr id="85" name="Oval 83"/>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p>
          </p:txBody>
        </p:sp>
        <p:sp>
          <p:nvSpPr>
            <p:cNvPr id="86" name="Oval 84"/>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87" name="Oval 85"/>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p>
          </p:txBody>
        </p:sp>
        <p:sp>
          <p:nvSpPr>
            <p:cNvPr id="88" name="Oval 86"/>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p>
          </p:txBody>
        </p:sp>
        <p:sp>
          <p:nvSpPr>
            <p:cNvPr id="89" name="Oval 87"/>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p>
          </p:txBody>
        </p:sp>
        <p:sp>
          <p:nvSpPr>
            <p:cNvPr id="90" name="Oval 88"/>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91" name="Oval 89"/>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92" name="Oval 90"/>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93" name="Oval 91"/>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94" name="Oval 92"/>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p>
          </p:txBody>
        </p:sp>
        <p:sp>
          <p:nvSpPr>
            <p:cNvPr id="95" name="Oval 93"/>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p>
          </p:txBody>
        </p:sp>
        <p:sp>
          <p:nvSpPr>
            <p:cNvPr id="96" name="Oval 94"/>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p>
          </p:txBody>
        </p:sp>
        <p:sp>
          <p:nvSpPr>
            <p:cNvPr id="97" name="Oval 95"/>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p>
          </p:txBody>
        </p:sp>
        <p:sp>
          <p:nvSpPr>
            <p:cNvPr id="98" name="Oval 96"/>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p>
          </p:txBody>
        </p:sp>
        <p:sp>
          <p:nvSpPr>
            <p:cNvPr id="99" name="Oval 97"/>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p>
          </p:txBody>
        </p:sp>
        <p:sp>
          <p:nvSpPr>
            <p:cNvPr id="100" name="Oval 98"/>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p>
          </p:txBody>
        </p:sp>
        <p:sp>
          <p:nvSpPr>
            <p:cNvPr id="101" name="Oval 99"/>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p>
          </p:txBody>
        </p:sp>
        <p:sp>
          <p:nvSpPr>
            <p:cNvPr id="102" name="Oval 100"/>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p>
          </p:txBody>
        </p:sp>
        <p:sp>
          <p:nvSpPr>
            <p:cNvPr id="103" name="Oval 101"/>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p>
          </p:txBody>
        </p:sp>
        <p:sp>
          <p:nvSpPr>
            <p:cNvPr id="104" name="Oval 102"/>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p>
          </p:txBody>
        </p:sp>
        <p:sp>
          <p:nvSpPr>
            <p:cNvPr id="105" name="Oval 103"/>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p>
          </p:txBody>
        </p:sp>
        <p:sp>
          <p:nvSpPr>
            <p:cNvPr id="106" name="Oval 104"/>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p>
          </p:txBody>
        </p:sp>
        <p:sp>
          <p:nvSpPr>
            <p:cNvPr id="107" name="Oval 105"/>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p>
          </p:txBody>
        </p:sp>
        <p:sp>
          <p:nvSpPr>
            <p:cNvPr id="108" name="Oval 106"/>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en-US"/>
            </a:p>
          </p:txBody>
        </p:sp>
        <p:sp>
          <p:nvSpPr>
            <p:cNvPr id="109" name="Oval 107"/>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en-US"/>
            </a:p>
          </p:txBody>
        </p:sp>
        <p:sp>
          <p:nvSpPr>
            <p:cNvPr id="110" name="Oval 108"/>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p>
          </p:txBody>
        </p:sp>
        <p:sp>
          <p:nvSpPr>
            <p:cNvPr id="111" name="Oval 109"/>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p>
          </p:txBody>
        </p:sp>
        <p:sp>
          <p:nvSpPr>
            <p:cNvPr id="112" name="Oval 110"/>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113" name="Oval 111"/>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p>
          </p:txBody>
        </p:sp>
        <p:sp>
          <p:nvSpPr>
            <p:cNvPr id="114" name="Oval 112"/>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115" name="Oval 113"/>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116" name="Oval 114"/>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117" name="Oval 115"/>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118" name="Oval 116"/>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p>
          </p:txBody>
        </p:sp>
        <p:sp>
          <p:nvSpPr>
            <p:cNvPr id="119" name="Oval 117"/>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p>
          </p:txBody>
        </p:sp>
        <p:sp>
          <p:nvSpPr>
            <p:cNvPr id="120" name="Oval 118"/>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121" name="Oval 119"/>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p>
          </p:txBody>
        </p:sp>
        <p:sp>
          <p:nvSpPr>
            <p:cNvPr id="122" name="Oval 120"/>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23" name="Oval 121"/>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24" name="Oval 122"/>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25" name="Oval 123"/>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p>
          </p:txBody>
        </p:sp>
        <p:sp>
          <p:nvSpPr>
            <p:cNvPr id="126" name="Oval 124"/>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p>
          </p:txBody>
        </p:sp>
        <p:sp>
          <p:nvSpPr>
            <p:cNvPr id="127" name="Oval 125"/>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p>
          </p:txBody>
        </p:sp>
        <p:sp>
          <p:nvSpPr>
            <p:cNvPr id="128" name="Oval 126"/>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p>
          </p:txBody>
        </p:sp>
        <p:sp>
          <p:nvSpPr>
            <p:cNvPr id="129" name="Oval 127"/>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130" name="Oval 128"/>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p>
          </p:txBody>
        </p:sp>
        <p:sp>
          <p:nvSpPr>
            <p:cNvPr id="131" name="Oval 129"/>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p>
          </p:txBody>
        </p:sp>
        <p:sp>
          <p:nvSpPr>
            <p:cNvPr id="132" name="Oval 130"/>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33" name="Oval 131"/>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34" name="Oval 132"/>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35" name="Oval 133"/>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36" name="Oval 134"/>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37" name="Oval 135"/>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38" name="Oval 136"/>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39" name="Oval 137"/>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140" name="Oval 138"/>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141" name="Oval 139"/>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142" name="Oval 140"/>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143" name="Oval 141"/>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p>
          </p:txBody>
        </p:sp>
        <p:sp>
          <p:nvSpPr>
            <p:cNvPr id="144" name="Oval 142"/>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145" name="Oval 143"/>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146" name="Oval 144"/>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p>
          </p:txBody>
        </p:sp>
        <p:sp>
          <p:nvSpPr>
            <p:cNvPr id="147" name="Oval 145"/>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p>
          </p:txBody>
        </p:sp>
        <p:sp>
          <p:nvSpPr>
            <p:cNvPr id="148" name="Oval 146"/>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p>
          </p:txBody>
        </p:sp>
        <p:sp>
          <p:nvSpPr>
            <p:cNvPr id="149" name="Oval 147"/>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p>
          </p:txBody>
        </p:sp>
        <p:sp>
          <p:nvSpPr>
            <p:cNvPr id="150" name="Oval 148"/>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p>
          </p:txBody>
        </p:sp>
        <p:sp>
          <p:nvSpPr>
            <p:cNvPr id="151" name="Oval 149"/>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52" name="Oval 150"/>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p>
          </p:txBody>
        </p:sp>
        <p:sp>
          <p:nvSpPr>
            <p:cNvPr id="153" name="Oval 151"/>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p>
          </p:txBody>
        </p:sp>
        <p:sp>
          <p:nvSpPr>
            <p:cNvPr id="154" name="Oval 152"/>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55" name="Oval 153"/>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56" name="Oval 154"/>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57" name="Oval 155"/>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58" name="Oval 156"/>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59" name="Oval 157"/>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60" name="Oval 158"/>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61" name="Oval 159"/>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62" name="Oval 160"/>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63" name="Oval 161"/>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64" name="Oval 162"/>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65" name="Oval 163"/>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66" name="Oval 164"/>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67" name="Oval 165"/>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68" name="Oval 166"/>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69" name="Oval 167"/>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70" name="Oval 168"/>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p>
          </p:txBody>
        </p:sp>
        <p:sp>
          <p:nvSpPr>
            <p:cNvPr id="171" name="Oval 169"/>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172" name="Oval 170"/>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p>
          </p:txBody>
        </p:sp>
        <p:sp>
          <p:nvSpPr>
            <p:cNvPr id="173" name="Oval 171"/>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p>
          </p:txBody>
        </p:sp>
        <p:sp>
          <p:nvSpPr>
            <p:cNvPr id="174" name="Oval 172"/>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75" name="Oval 173"/>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76" name="Oval 174"/>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77" name="Oval 175"/>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78" name="Oval 176"/>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79" name="Oval 177"/>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80" name="Oval 178"/>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81" name="Oval 179"/>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82" name="Oval 180"/>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183" name="Oval 181"/>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p>
          </p:txBody>
        </p:sp>
        <p:sp>
          <p:nvSpPr>
            <p:cNvPr id="184" name="Oval 182"/>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p>
          </p:txBody>
        </p:sp>
        <p:sp>
          <p:nvSpPr>
            <p:cNvPr id="185" name="Oval 183"/>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p>
          </p:txBody>
        </p:sp>
        <p:sp>
          <p:nvSpPr>
            <p:cNvPr id="186" name="Oval 184"/>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p>
          </p:txBody>
        </p:sp>
        <p:sp>
          <p:nvSpPr>
            <p:cNvPr id="187" name="Oval 185"/>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p>
          </p:txBody>
        </p:sp>
        <p:sp>
          <p:nvSpPr>
            <p:cNvPr id="188" name="Oval 186"/>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p>
          </p:txBody>
        </p:sp>
        <p:sp>
          <p:nvSpPr>
            <p:cNvPr id="189" name="Oval 187"/>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p>
          </p:txBody>
        </p:sp>
        <p:sp>
          <p:nvSpPr>
            <p:cNvPr id="190" name="Oval 188"/>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p>
          </p:txBody>
        </p:sp>
        <p:sp>
          <p:nvSpPr>
            <p:cNvPr id="191" name="Oval 189"/>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w="9525">
              <a:noFill/>
              <a:round/>
              <a:headEnd/>
              <a:tailEnd/>
            </a:ln>
            <a:effectLst/>
          </p:spPr>
          <p:txBody>
            <a:bodyPr/>
            <a:lstStyle/>
            <a:p>
              <a:pPr>
                <a:defRPr/>
              </a:pPr>
              <a:endParaRPr lang="en-US"/>
            </a:p>
          </p:txBody>
        </p:sp>
        <p:sp>
          <p:nvSpPr>
            <p:cNvPr id="192" name="Oval 190"/>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p>
          </p:txBody>
        </p:sp>
        <p:sp>
          <p:nvSpPr>
            <p:cNvPr id="193" name="Oval 191"/>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p>
          </p:txBody>
        </p:sp>
        <p:sp>
          <p:nvSpPr>
            <p:cNvPr id="194" name="Oval 192"/>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p>
          </p:txBody>
        </p:sp>
        <p:sp>
          <p:nvSpPr>
            <p:cNvPr id="195" name="Oval 193"/>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en-US"/>
            </a:p>
          </p:txBody>
        </p:sp>
        <p:sp>
          <p:nvSpPr>
            <p:cNvPr id="196" name="Oval 194"/>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en-US"/>
            </a:p>
          </p:txBody>
        </p:sp>
        <p:sp>
          <p:nvSpPr>
            <p:cNvPr id="197" name="Oval 195"/>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en-US"/>
            </a:p>
          </p:txBody>
        </p:sp>
        <p:sp>
          <p:nvSpPr>
            <p:cNvPr id="198" name="Oval 196"/>
            <p:cNvSpPr>
              <a:spLocks noChangeArrowheads="1"/>
            </p:cNvSpPr>
            <p:nvPr/>
          </p:nvSpPr>
          <p:spPr bwMode="hidden">
            <a:xfrm>
              <a:off x="3255" y="4071"/>
              <a:ext cx="196" cy="106"/>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en-US"/>
            </a:p>
          </p:txBody>
        </p:sp>
        <p:sp>
          <p:nvSpPr>
            <p:cNvPr id="199" name="Oval 197"/>
            <p:cNvSpPr>
              <a:spLocks noChangeArrowheads="1"/>
            </p:cNvSpPr>
            <p:nvPr/>
          </p:nvSpPr>
          <p:spPr bwMode="hidden">
            <a:xfrm>
              <a:off x="3651" y="3693"/>
              <a:ext cx="196" cy="111"/>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en-US"/>
            </a:p>
          </p:txBody>
        </p:sp>
        <p:sp>
          <p:nvSpPr>
            <p:cNvPr id="200" name="Oval 198"/>
            <p:cNvSpPr>
              <a:spLocks noChangeArrowheads="1"/>
            </p:cNvSpPr>
            <p:nvPr/>
          </p:nvSpPr>
          <p:spPr bwMode="hidden">
            <a:xfrm>
              <a:off x="4773" y="3705"/>
              <a:ext cx="201" cy="106"/>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pPr>
                <a:defRPr/>
              </a:pPr>
              <a:endParaRPr lang="en-US"/>
            </a:p>
          </p:txBody>
        </p:sp>
        <p:sp>
          <p:nvSpPr>
            <p:cNvPr id="201" name="Oval 199"/>
            <p:cNvSpPr>
              <a:spLocks noChangeArrowheads="1"/>
            </p:cNvSpPr>
            <p:nvPr/>
          </p:nvSpPr>
          <p:spPr bwMode="hidden">
            <a:xfrm>
              <a:off x="4491" y="4049"/>
              <a:ext cx="196" cy="105"/>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pPr>
                <a:defRPr/>
              </a:pPr>
              <a:endParaRPr lang="en-US"/>
            </a:p>
          </p:txBody>
        </p:sp>
        <p:sp>
          <p:nvSpPr>
            <p:cNvPr id="202" name="Oval 200"/>
            <p:cNvSpPr>
              <a:spLocks noChangeArrowheads="1"/>
            </p:cNvSpPr>
            <p:nvPr/>
          </p:nvSpPr>
          <p:spPr bwMode="hidden">
            <a:xfrm>
              <a:off x="3989" y="3396"/>
              <a:ext cx="168" cy="96"/>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en-US"/>
            </a:p>
          </p:txBody>
        </p:sp>
        <p:sp>
          <p:nvSpPr>
            <p:cNvPr id="203" name="Oval 201"/>
            <p:cNvSpPr>
              <a:spLocks noChangeArrowheads="1"/>
            </p:cNvSpPr>
            <p:nvPr/>
          </p:nvSpPr>
          <p:spPr bwMode="hidden">
            <a:xfrm>
              <a:off x="4263" y="3141"/>
              <a:ext cx="167" cy="95"/>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en-US"/>
            </a:p>
          </p:txBody>
        </p:sp>
        <p:sp>
          <p:nvSpPr>
            <p:cNvPr id="204" name="Oval 202"/>
            <p:cNvSpPr>
              <a:spLocks noChangeArrowheads="1"/>
            </p:cNvSpPr>
            <p:nvPr/>
          </p:nvSpPr>
          <p:spPr bwMode="hidden">
            <a:xfrm>
              <a:off x="5044" y="3418"/>
              <a:ext cx="167" cy="95"/>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pPr>
                <a:defRPr/>
              </a:pPr>
              <a:endParaRPr lang="en-US"/>
            </a:p>
          </p:txBody>
        </p:sp>
        <p:sp>
          <p:nvSpPr>
            <p:cNvPr id="205" name="Oval 203"/>
            <p:cNvSpPr>
              <a:spLocks noChangeArrowheads="1"/>
            </p:cNvSpPr>
            <p:nvPr/>
          </p:nvSpPr>
          <p:spPr bwMode="hidden">
            <a:xfrm>
              <a:off x="4553" y="2873"/>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en-US"/>
            </a:p>
          </p:txBody>
        </p:sp>
        <p:sp>
          <p:nvSpPr>
            <p:cNvPr id="206" name="Oval 204"/>
            <p:cNvSpPr>
              <a:spLocks noChangeArrowheads="1"/>
            </p:cNvSpPr>
            <p:nvPr/>
          </p:nvSpPr>
          <p:spPr bwMode="hidden">
            <a:xfrm>
              <a:off x="5293" y="3116"/>
              <a:ext cx="168" cy="95"/>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en-US"/>
            </a:p>
          </p:txBody>
        </p:sp>
        <p:sp>
          <p:nvSpPr>
            <p:cNvPr id="207" name="Oval 205"/>
            <p:cNvSpPr>
              <a:spLocks noChangeArrowheads="1"/>
            </p:cNvSpPr>
            <p:nvPr/>
          </p:nvSpPr>
          <p:spPr bwMode="hidden">
            <a:xfrm>
              <a:off x="5497" y="2879"/>
              <a:ext cx="156" cy="89"/>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pPr>
                <a:defRPr/>
              </a:pPr>
              <a:endParaRPr lang="en-US"/>
            </a:p>
          </p:txBody>
        </p:sp>
        <p:sp>
          <p:nvSpPr>
            <p:cNvPr id="208" name="Oval 206"/>
            <p:cNvSpPr>
              <a:spLocks noChangeArrowheads="1"/>
            </p:cNvSpPr>
            <p:nvPr/>
          </p:nvSpPr>
          <p:spPr bwMode="hidden">
            <a:xfrm>
              <a:off x="4772" y="2673"/>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en-US"/>
            </a:p>
          </p:txBody>
        </p:sp>
        <p:sp>
          <p:nvSpPr>
            <p:cNvPr id="209" name="Oval 207"/>
            <p:cNvSpPr>
              <a:spLocks noChangeArrowheads="1"/>
            </p:cNvSpPr>
            <p:nvPr/>
          </p:nvSpPr>
          <p:spPr bwMode="hidden">
            <a:xfrm>
              <a:off x="4966" y="2488"/>
              <a:ext cx="156" cy="84"/>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en-US"/>
            </a:p>
          </p:txBody>
        </p:sp>
        <p:sp>
          <p:nvSpPr>
            <p:cNvPr id="210" name="Oval 208"/>
            <p:cNvSpPr>
              <a:spLocks noChangeArrowheads="1"/>
            </p:cNvSpPr>
            <p:nvPr/>
          </p:nvSpPr>
          <p:spPr bwMode="hidden">
            <a:xfrm>
              <a:off x="5444" y="2052"/>
              <a:ext cx="134" cy="7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en-US"/>
            </a:p>
          </p:txBody>
        </p:sp>
        <p:sp>
          <p:nvSpPr>
            <p:cNvPr id="211" name="Oval 209"/>
            <p:cNvSpPr>
              <a:spLocks noChangeArrowheads="1"/>
            </p:cNvSpPr>
            <p:nvPr/>
          </p:nvSpPr>
          <p:spPr bwMode="hidden">
            <a:xfrm>
              <a:off x="5161" y="2314"/>
              <a:ext cx="140" cy="7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en-US"/>
            </a:p>
          </p:txBody>
        </p:sp>
        <p:sp>
          <p:nvSpPr>
            <p:cNvPr id="212" name="Oval 210"/>
            <p:cNvSpPr>
              <a:spLocks noChangeArrowheads="1"/>
            </p:cNvSpPr>
            <p:nvPr/>
          </p:nvSpPr>
          <p:spPr bwMode="hidden">
            <a:xfrm>
              <a:off x="5318" y="2176"/>
              <a:ext cx="134" cy="61"/>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en-US"/>
            </a:p>
          </p:txBody>
        </p:sp>
        <p:sp>
          <p:nvSpPr>
            <p:cNvPr id="213" name="Oval 211"/>
            <p:cNvSpPr>
              <a:spLocks noChangeArrowheads="1"/>
            </p:cNvSpPr>
            <p:nvPr/>
          </p:nvSpPr>
          <p:spPr bwMode="hidden">
            <a:xfrm>
              <a:off x="5581" y="1933"/>
              <a:ext cx="128" cy="61"/>
            </a:xfrm>
            <a:prstGeom prst="ellipse">
              <a:avLst/>
            </a:prstGeom>
            <a:gradFill rotWithShape="0">
              <a:gsLst>
                <a:gs pos="0">
                  <a:schemeClr val="bg1"/>
                </a:gs>
                <a:gs pos="100000">
                  <a:schemeClr val="bg1">
                    <a:gamma/>
                    <a:shade val="57647"/>
                    <a:invGamma/>
                  </a:schemeClr>
                </a:gs>
              </a:gsLst>
              <a:lin ang="2700000" scaled="1"/>
            </a:gradFill>
            <a:ln w="9525">
              <a:noFill/>
              <a:round/>
              <a:headEnd/>
              <a:tailEnd/>
            </a:ln>
            <a:effectLst/>
          </p:spPr>
          <p:txBody>
            <a:bodyPr/>
            <a:lstStyle/>
            <a:p>
              <a:pPr>
                <a:defRPr/>
              </a:pPr>
              <a:endParaRPr lang="en-US"/>
            </a:p>
          </p:txBody>
        </p:sp>
        <p:sp>
          <p:nvSpPr>
            <p:cNvPr id="214" name="Oval 212"/>
            <p:cNvSpPr>
              <a:spLocks noChangeArrowheads="1"/>
            </p:cNvSpPr>
            <p:nvPr/>
          </p:nvSpPr>
          <p:spPr bwMode="hidden">
            <a:xfrm>
              <a:off x="5689" y="1811"/>
              <a:ext cx="128" cy="61"/>
            </a:xfrm>
            <a:prstGeom prst="ellipse">
              <a:avLst/>
            </a:prstGeom>
            <a:gradFill rotWithShape="0">
              <a:gsLst>
                <a:gs pos="0">
                  <a:schemeClr val="bg1"/>
                </a:gs>
                <a:gs pos="100000">
                  <a:schemeClr val="bg1">
                    <a:gamma/>
                    <a:shade val="57647"/>
                    <a:invGamma/>
                  </a:schemeClr>
                </a:gs>
              </a:gsLst>
              <a:lin ang="2700000" scaled="1"/>
            </a:gradFill>
            <a:ln w="9525">
              <a:noFill/>
              <a:round/>
              <a:headEnd/>
              <a:tailEnd/>
            </a:ln>
            <a:effectLst/>
          </p:spPr>
          <p:txBody>
            <a:bodyPr/>
            <a:lstStyle/>
            <a:p>
              <a:pPr>
                <a:defRPr/>
              </a:pPr>
              <a:endParaRPr lang="en-US"/>
            </a:p>
          </p:txBody>
        </p:sp>
        <p:sp>
          <p:nvSpPr>
            <p:cNvPr id="215" name="Oval 213"/>
            <p:cNvSpPr>
              <a:spLocks noChangeArrowheads="1"/>
            </p:cNvSpPr>
            <p:nvPr/>
          </p:nvSpPr>
          <p:spPr bwMode="hidden">
            <a:xfrm>
              <a:off x="5663" y="2680"/>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en-US"/>
            </a:p>
          </p:txBody>
        </p:sp>
        <p:sp>
          <p:nvSpPr>
            <p:cNvPr id="216" name="Oval 214"/>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217" name="Oval 215"/>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p>
          </p:txBody>
        </p:sp>
        <p:sp>
          <p:nvSpPr>
            <p:cNvPr id="218" name="Oval 216"/>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19" name="Oval 217"/>
            <p:cNvSpPr>
              <a:spLocks noChangeArrowheads="1"/>
            </p:cNvSpPr>
            <p:nvPr/>
          </p:nvSpPr>
          <p:spPr bwMode="hidden">
            <a:xfrm>
              <a:off x="5624" y="4010"/>
              <a:ext cx="201" cy="106"/>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pPr>
                <a:defRPr/>
              </a:pPr>
              <a:endParaRPr lang="en-US"/>
            </a:p>
          </p:txBody>
        </p:sp>
      </p:grpSp>
      <p:sp>
        <p:nvSpPr>
          <p:cNvPr id="24794" name="Rectangle 218"/>
          <p:cNvSpPr>
            <a:spLocks noGrp="1" noChangeArrowheads="1"/>
          </p:cNvSpPr>
          <p:nvPr>
            <p:ph type="ctrTitle" sz="quarter"/>
          </p:nvPr>
        </p:nvSpPr>
        <p:spPr>
          <a:xfrm>
            <a:off x="685800" y="1844675"/>
            <a:ext cx="7772400" cy="1736725"/>
          </a:xfrm>
        </p:spPr>
        <p:txBody>
          <a:bodyPr anchor="b" anchorCtr="1"/>
          <a:lstStyle>
            <a:lvl1pPr>
              <a:defRPr sz="5400"/>
            </a:lvl1pPr>
          </a:lstStyle>
          <a:p>
            <a:r>
              <a:rPr lang="en-US"/>
              <a:t>Click to edit Master title style</a:t>
            </a:r>
          </a:p>
        </p:txBody>
      </p:sp>
      <p:sp>
        <p:nvSpPr>
          <p:cNvPr id="24795" name="Rectangle 219"/>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220" name="Rectangle 220"/>
          <p:cNvSpPr>
            <a:spLocks noGrp="1" noChangeArrowheads="1"/>
          </p:cNvSpPr>
          <p:nvPr>
            <p:ph type="dt" sz="quarter" idx="10"/>
          </p:nvPr>
        </p:nvSpPr>
        <p:spPr/>
        <p:txBody>
          <a:bodyPr/>
          <a:lstStyle>
            <a:lvl1pPr>
              <a:defRPr/>
            </a:lvl1pPr>
          </a:lstStyle>
          <a:p>
            <a:pPr>
              <a:defRPr/>
            </a:pPr>
            <a:endParaRPr lang="en-US"/>
          </a:p>
        </p:txBody>
      </p:sp>
      <p:sp>
        <p:nvSpPr>
          <p:cNvPr id="221" name="Rectangle 221"/>
          <p:cNvSpPr>
            <a:spLocks noGrp="1" noChangeArrowheads="1"/>
          </p:cNvSpPr>
          <p:nvPr>
            <p:ph type="ftr" sz="quarter" idx="11"/>
          </p:nvPr>
        </p:nvSpPr>
        <p:spPr>
          <a:xfrm>
            <a:off x="3124200" y="6248400"/>
            <a:ext cx="2895600" cy="457200"/>
          </a:xfrm>
        </p:spPr>
        <p:txBody>
          <a:bodyPr/>
          <a:lstStyle>
            <a:lvl1pPr>
              <a:defRPr/>
            </a:lvl1pPr>
          </a:lstStyle>
          <a:p>
            <a:pPr>
              <a:defRPr/>
            </a:pPr>
            <a:endParaRPr lang="en-US"/>
          </a:p>
        </p:txBody>
      </p:sp>
      <p:sp>
        <p:nvSpPr>
          <p:cNvPr id="222" name="Rectangle 222"/>
          <p:cNvSpPr>
            <a:spLocks noGrp="1" noChangeArrowheads="1"/>
          </p:cNvSpPr>
          <p:nvPr>
            <p:ph type="sldNum" sz="quarter" idx="12"/>
          </p:nvPr>
        </p:nvSpPr>
        <p:spPr/>
        <p:txBody>
          <a:bodyPr/>
          <a:lstStyle>
            <a:lvl1pPr>
              <a:defRPr/>
            </a:lvl1pPr>
          </a:lstStyle>
          <a:p>
            <a:pPr>
              <a:defRPr/>
            </a:pPr>
            <a:fld id="{2ADF48BA-C213-425B-AD12-89446BD0697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18"/>
          <p:cNvSpPr>
            <a:spLocks noGrp="1" noChangeArrowheads="1"/>
          </p:cNvSpPr>
          <p:nvPr>
            <p:ph type="sldNum" sz="quarter" idx="10"/>
          </p:nvPr>
        </p:nvSpPr>
        <p:spPr>
          <a:ln/>
        </p:spPr>
        <p:txBody>
          <a:bodyPr/>
          <a:lstStyle>
            <a:lvl1pPr>
              <a:defRPr/>
            </a:lvl1pPr>
          </a:lstStyle>
          <a:p>
            <a:pPr>
              <a:defRPr/>
            </a:pPr>
            <a:fld id="{F728E22F-7F62-4880-9246-2156899FF003}" type="slidenum">
              <a:rPr lang="en-US"/>
              <a:pPr>
                <a:defRPr/>
              </a:pPr>
              <a:t>‹#›</a:t>
            </a:fld>
            <a:endParaRPr lang="en-US"/>
          </a:p>
        </p:txBody>
      </p:sp>
      <p:sp>
        <p:nvSpPr>
          <p:cNvPr id="5" name="Rectangle 219"/>
          <p:cNvSpPr>
            <a:spLocks noGrp="1" noChangeArrowheads="1"/>
          </p:cNvSpPr>
          <p:nvPr>
            <p:ph type="dt" sz="half" idx="11"/>
          </p:nvPr>
        </p:nvSpPr>
        <p:spPr>
          <a:ln/>
        </p:spPr>
        <p:txBody>
          <a:bodyPr/>
          <a:lstStyle>
            <a:lvl1pPr>
              <a:defRPr/>
            </a:lvl1pPr>
          </a:lstStyle>
          <a:p>
            <a:pPr>
              <a:defRPr/>
            </a:pPr>
            <a:endParaRPr lang="en-US"/>
          </a:p>
        </p:txBody>
      </p:sp>
      <p:sp>
        <p:nvSpPr>
          <p:cNvPr id="6" name="Rectangle 220"/>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94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94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18"/>
          <p:cNvSpPr>
            <a:spLocks noGrp="1" noChangeArrowheads="1"/>
          </p:cNvSpPr>
          <p:nvPr>
            <p:ph type="sldNum" sz="quarter" idx="10"/>
          </p:nvPr>
        </p:nvSpPr>
        <p:spPr>
          <a:ln/>
        </p:spPr>
        <p:txBody>
          <a:bodyPr/>
          <a:lstStyle>
            <a:lvl1pPr>
              <a:defRPr/>
            </a:lvl1pPr>
          </a:lstStyle>
          <a:p>
            <a:pPr>
              <a:defRPr/>
            </a:pPr>
            <a:fld id="{8E540C9C-BD45-4014-A58F-EDD097B0EC0F}" type="slidenum">
              <a:rPr lang="en-US"/>
              <a:pPr>
                <a:defRPr/>
              </a:pPr>
              <a:t>‹#›</a:t>
            </a:fld>
            <a:endParaRPr lang="en-US"/>
          </a:p>
        </p:txBody>
      </p:sp>
      <p:sp>
        <p:nvSpPr>
          <p:cNvPr id="5" name="Rectangle 219"/>
          <p:cNvSpPr>
            <a:spLocks noGrp="1" noChangeArrowheads="1"/>
          </p:cNvSpPr>
          <p:nvPr>
            <p:ph type="dt" sz="half" idx="11"/>
          </p:nvPr>
        </p:nvSpPr>
        <p:spPr>
          <a:ln/>
        </p:spPr>
        <p:txBody>
          <a:bodyPr/>
          <a:lstStyle>
            <a:lvl1pPr>
              <a:defRPr/>
            </a:lvl1pPr>
          </a:lstStyle>
          <a:p>
            <a:pPr>
              <a:defRPr/>
            </a:pPr>
            <a:endParaRPr lang="en-US"/>
          </a:p>
        </p:txBody>
      </p:sp>
      <p:sp>
        <p:nvSpPr>
          <p:cNvPr id="6" name="Rectangle 220"/>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18"/>
          <p:cNvSpPr>
            <a:spLocks noGrp="1" noChangeArrowheads="1"/>
          </p:cNvSpPr>
          <p:nvPr>
            <p:ph type="sldNum" sz="quarter" idx="10"/>
          </p:nvPr>
        </p:nvSpPr>
        <p:spPr>
          <a:ln/>
        </p:spPr>
        <p:txBody>
          <a:bodyPr/>
          <a:lstStyle>
            <a:lvl1pPr>
              <a:defRPr/>
            </a:lvl1pPr>
          </a:lstStyle>
          <a:p>
            <a:pPr>
              <a:defRPr/>
            </a:pPr>
            <a:fld id="{CFB22AE9-CE9F-4777-99C9-CAFA0EC8FE0F}" type="slidenum">
              <a:rPr lang="en-US"/>
              <a:pPr>
                <a:defRPr/>
              </a:pPr>
              <a:t>‹#›</a:t>
            </a:fld>
            <a:endParaRPr lang="en-US"/>
          </a:p>
        </p:txBody>
      </p:sp>
      <p:sp>
        <p:nvSpPr>
          <p:cNvPr id="5" name="Rectangle 219"/>
          <p:cNvSpPr>
            <a:spLocks noGrp="1" noChangeArrowheads="1"/>
          </p:cNvSpPr>
          <p:nvPr>
            <p:ph type="dt" sz="half" idx="11"/>
          </p:nvPr>
        </p:nvSpPr>
        <p:spPr>
          <a:ln/>
        </p:spPr>
        <p:txBody>
          <a:bodyPr/>
          <a:lstStyle>
            <a:lvl1pPr>
              <a:defRPr/>
            </a:lvl1pPr>
          </a:lstStyle>
          <a:p>
            <a:pPr>
              <a:defRPr/>
            </a:pPr>
            <a:endParaRPr lang="en-US"/>
          </a:p>
        </p:txBody>
      </p:sp>
      <p:sp>
        <p:nvSpPr>
          <p:cNvPr id="6" name="Rectangle 220"/>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18"/>
          <p:cNvSpPr>
            <a:spLocks noGrp="1" noChangeArrowheads="1"/>
          </p:cNvSpPr>
          <p:nvPr>
            <p:ph type="sldNum" sz="quarter" idx="10"/>
          </p:nvPr>
        </p:nvSpPr>
        <p:spPr>
          <a:ln/>
        </p:spPr>
        <p:txBody>
          <a:bodyPr/>
          <a:lstStyle>
            <a:lvl1pPr>
              <a:defRPr/>
            </a:lvl1pPr>
          </a:lstStyle>
          <a:p>
            <a:pPr>
              <a:defRPr/>
            </a:pPr>
            <a:fld id="{8F667FE3-626C-4C33-A404-0D750FC1B4D8}" type="slidenum">
              <a:rPr lang="en-US"/>
              <a:pPr>
                <a:defRPr/>
              </a:pPr>
              <a:t>‹#›</a:t>
            </a:fld>
            <a:endParaRPr lang="en-US"/>
          </a:p>
        </p:txBody>
      </p:sp>
      <p:sp>
        <p:nvSpPr>
          <p:cNvPr id="5" name="Rectangle 219"/>
          <p:cNvSpPr>
            <a:spLocks noGrp="1" noChangeArrowheads="1"/>
          </p:cNvSpPr>
          <p:nvPr>
            <p:ph type="dt" sz="half" idx="11"/>
          </p:nvPr>
        </p:nvSpPr>
        <p:spPr>
          <a:ln/>
        </p:spPr>
        <p:txBody>
          <a:bodyPr/>
          <a:lstStyle>
            <a:lvl1pPr>
              <a:defRPr/>
            </a:lvl1pPr>
          </a:lstStyle>
          <a:p>
            <a:pPr>
              <a:defRPr/>
            </a:pPr>
            <a:endParaRPr lang="en-US"/>
          </a:p>
        </p:txBody>
      </p:sp>
      <p:sp>
        <p:nvSpPr>
          <p:cNvPr id="6" name="Rectangle 220"/>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18"/>
          <p:cNvSpPr>
            <a:spLocks noGrp="1" noChangeArrowheads="1"/>
          </p:cNvSpPr>
          <p:nvPr>
            <p:ph type="sldNum" sz="quarter" idx="10"/>
          </p:nvPr>
        </p:nvSpPr>
        <p:spPr>
          <a:ln/>
        </p:spPr>
        <p:txBody>
          <a:bodyPr/>
          <a:lstStyle>
            <a:lvl1pPr>
              <a:defRPr/>
            </a:lvl1pPr>
          </a:lstStyle>
          <a:p>
            <a:pPr>
              <a:defRPr/>
            </a:pPr>
            <a:fld id="{2493DB06-EF88-4470-96B9-F4F2028EA3B6}" type="slidenum">
              <a:rPr lang="en-US"/>
              <a:pPr>
                <a:defRPr/>
              </a:pPr>
              <a:t>‹#›</a:t>
            </a:fld>
            <a:endParaRPr lang="en-US"/>
          </a:p>
        </p:txBody>
      </p:sp>
      <p:sp>
        <p:nvSpPr>
          <p:cNvPr id="6" name="Rectangle 219"/>
          <p:cNvSpPr>
            <a:spLocks noGrp="1" noChangeArrowheads="1"/>
          </p:cNvSpPr>
          <p:nvPr>
            <p:ph type="dt" sz="half" idx="11"/>
          </p:nvPr>
        </p:nvSpPr>
        <p:spPr>
          <a:ln/>
        </p:spPr>
        <p:txBody>
          <a:bodyPr/>
          <a:lstStyle>
            <a:lvl1pPr>
              <a:defRPr/>
            </a:lvl1pPr>
          </a:lstStyle>
          <a:p>
            <a:pPr>
              <a:defRPr/>
            </a:pPr>
            <a:endParaRPr lang="en-US"/>
          </a:p>
        </p:txBody>
      </p:sp>
      <p:sp>
        <p:nvSpPr>
          <p:cNvPr id="7" name="Rectangle 220"/>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18"/>
          <p:cNvSpPr>
            <a:spLocks noGrp="1" noChangeArrowheads="1"/>
          </p:cNvSpPr>
          <p:nvPr>
            <p:ph type="sldNum" sz="quarter" idx="10"/>
          </p:nvPr>
        </p:nvSpPr>
        <p:spPr>
          <a:ln/>
        </p:spPr>
        <p:txBody>
          <a:bodyPr/>
          <a:lstStyle>
            <a:lvl1pPr>
              <a:defRPr/>
            </a:lvl1pPr>
          </a:lstStyle>
          <a:p>
            <a:pPr>
              <a:defRPr/>
            </a:pPr>
            <a:fld id="{D95E229E-C90E-469B-9DFA-74C767736A2B}" type="slidenum">
              <a:rPr lang="en-US"/>
              <a:pPr>
                <a:defRPr/>
              </a:pPr>
              <a:t>‹#›</a:t>
            </a:fld>
            <a:endParaRPr lang="en-US"/>
          </a:p>
        </p:txBody>
      </p:sp>
      <p:sp>
        <p:nvSpPr>
          <p:cNvPr id="8" name="Rectangle 219"/>
          <p:cNvSpPr>
            <a:spLocks noGrp="1" noChangeArrowheads="1"/>
          </p:cNvSpPr>
          <p:nvPr>
            <p:ph type="dt" sz="half" idx="11"/>
          </p:nvPr>
        </p:nvSpPr>
        <p:spPr>
          <a:ln/>
        </p:spPr>
        <p:txBody>
          <a:bodyPr/>
          <a:lstStyle>
            <a:lvl1pPr>
              <a:defRPr/>
            </a:lvl1pPr>
          </a:lstStyle>
          <a:p>
            <a:pPr>
              <a:defRPr/>
            </a:pPr>
            <a:endParaRPr lang="en-US"/>
          </a:p>
        </p:txBody>
      </p:sp>
      <p:sp>
        <p:nvSpPr>
          <p:cNvPr id="9" name="Rectangle 220"/>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18"/>
          <p:cNvSpPr>
            <a:spLocks noGrp="1" noChangeArrowheads="1"/>
          </p:cNvSpPr>
          <p:nvPr>
            <p:ph type="sldNum" sz="quarter" idx="10"/>
          </p:nvPr>
        </p:nvSpPr>
        <p:spPr>
          <a:ln/>
        </p:spPr>
        <p:txBody>
          <a:bodyPr/>
          <a:lstStyle>
            <a:lvl1pPr>
              <a:defRPr/>
            </a:lvl1pPr>
          </a:lstStyle>
          <a:p>
            <a:pPr>
              <a:defRPr/>
            </a:pPr>
            <a:fld id="{9B70E1CD-F6A3-42C2-B0E3-6D07BB2D3147}" type="slidenum">
              <a:rPr lang="en-US"/>
              <a:pPr>
                <a:defRPr/>
              </a:pPr>
              <a:t>‹#›</a:t>
            </a:fld>
            <a:endParaRPr lang="en-US"/>
          </a:p>
        </p:txBody>
      </p:sp>
      <p:sp>
        <p:nvSpPr>
          <p:cNvPr id="4" name="Rectangle 219"/>
          <p:cNvSpPr>
            <a:spLocks noGrp="1" noChangeArrowheads="1"/>
          </p:cNvSpPr>
          <p:nvPr>
            <p:ph type="dt" sz="half" idx="11"/>
          </p:nvPr>
        </p:nvSpPr>
        <p:spPr>
          <a:ln/>
        </p:spPr>
        <p:txBody>
          <a:bodyPr/>
          <a:lstStyle>
            <a:lvl1pPr>
              <a:defRPr/>
            </a:lvl1pPr>
          </a:lstStyle>
          <a:p>
            <a:pPr>
              <a:defRPr/>
            </a:pPr>
            <a:endParaRPr lang="en-US"/>
          </a:p>
        </p:txBody>
      </p:sp>
      <p:sp>
        <p:nvSpPr>
          <p:cNvPr id="5" name="Rectangle 220"/>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18"/>
          <p:cNvSpPr>
            <a:spLocks noGrp="1" noChangeArrowheads="1"/>
          </p:cNvSpPr>
          <p:nvPr>
            <p:ph type="sldNum" sz="quarter" idx="10"/>
          </p:nvPr>
        </p:nvSpPr>
        <p:spPr>
          <a:ln/>
        </p:spPr>
        <p:txBody>
          <a:bodyPr/>
          <a:lstStyle>
            <a:lvl1pPr>
              <a:defRPr/>
            </a:lvl1pPr>
          </a:lstStyle>
          <a:p>
            <a:pPr>
              <a:defRPr/>
            </a:pPr>
            <a:fld id="{9F3FDE5B-E519-4791-8114-D4272A9D1129}" type="slidenum">
              <a:rPr lang="en-US"/>
              <a:pPr>
                <a:defRPr/>
              </a:pPr>
              <a:t>‹#›</a:t>
            </a:fld>
            <a:endParaRPr lang="en-US"/>
          </a:p>
        </p:txBody>
      </p:sp>
      <p:sp>
        <p:nvSpPr>
          <p:cNvPr id="3" name="Rectangle 219"/>
          <p:cNvSpPr>
            <a:spLocks noGrp="1" noChangeArrowheads="1"/>
          </p:cNvSpPr>
          <p:nvPr>
            <p:ph type="dt" sz="half" idx="11"/>
          </p:nvPr>
        </p:nvSpPr>
        <p:spPr>
          <a:ln/>
        </p:spPr>
        <p:txBody>
          <a:bodyPr/>
          <a:lstStyle>
            <a:lvl1pPr>
              <a:defRPr/>
            </a:lvl1pPr>
          </a:lstStyle>
          <a:p>
            <a:pPr>
              <a:defRPr/>
            </a:pPr>
            <a:endParaRPr lang="en-US"/>
          </a:p>
        </p:txBody>
      </p:sp>
      <p:sp>
        <p:nvSpPr>
          <p:cNvPr id="4" name="Rectangle 220"/>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18"/>
          <p:cNvSpPr>
            <a:spLocks noGrp="1" noChangeArrowheads="1"/>
          </p:cNvSpPr>
          <p:nvPr>
            <p:ph type="sldNum" sz="quarter" idx="10"/>
          </p:nvPr>
        </p:nvSpPr>
        <p:spPr>
          <a:ln/>
        </p:spPr>
        <p:txBody>
          <a:bodyPr/>
          <a:lstStyle>
            <a:lvl1pPr>
              <a:defRPr/>
            </a:lvl1pPr>
          </a:lstStyle>
          <a:p>
            <a:pPr>
              <a:defRPr/>
            </a:pPr>
            <a:fld id="{217CF495-4108-474B-86EF-9EAFABDFF72A}" type="slidenum">
              <a:rPr lang="en-US"/>
              <a:pPr>
                <a:defRPr/>
              </a:pPr>
              <a:t>‹#›</a:t>
            </a:fld>
            <a:endParaRPr lang="en-US"/>
          </a:p>
        </p:txBody>
      </p:sp>
      <p:sp>
        <p:nvSpPr>
          <p:cNvPr id="6" name="Rectangle 219"/>
          <p:cNvSpPr>
            <a:spLocks noGrp="1" noChangeArrowheads="1"/>
          </p:cNvSpPr>
          <p:nvPr>
            <p:ph type="dt" sz="half" idx="11"/>
          </p:nvPr>
        </p:nvSpPr>
        <p:spPr>
          <a:ln/>
        </p:spPr>
        <p:txBody>
          <a:bodyPr/>
          <a:lstStyle>
            <a:lvl1pPr>
              <a:defRPr/>
            </a:lvl1pPr>
          </a:lstStyle>
          <a:p>
            <a:pPr>
              <a:defRPr/>
            </a:pPr>
            <a:endParaRPr lang="en-US"/>
          </a:p>
        </p:txBody>
      </p:sp>
      <p:sp>
        <p:nvSpPr>
          <p:cNvPr id="7" name="Rectangle 220"/>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18"/>
          <p:cNvSpPr>
            <a:spLocks noGrp="1" noChangeArrowheads="1"/>
          </p:cNvSpPr>
          <p:nvPr>
            <p:ph type="sldNum" sz="quarter" idx="10"/>
          </p:nvPr>
        </p:nvSpPr>
        <p:spPr>
          <a:ln/>
        </p:spPr>
        <p:txBody>
          <a:bodyPr/>
          <a:lstStyle>
            <a:lvl1pPr>
              <a:defRPr/>
            </a:lvl1pPr>
          </a:lstStyle>
          <a:p>
            <a:pPr>
              <a:defRPr/>
            </a:pPr>
            <a:fld id="{BAA45390-75C9-4AFF-9581-BD32A14DA415}" type="slidenum">
              <a:rPr lang="en-US"/>
              <a:pPr>
                <a:defRPr/>
              </a:pPr>
              <a:t>‹#›</a:t>
            </a:fld>
            <a:endParaRPr lang="en-US"/>
          </a:p>
        </p:txBody>
      </p:sp>
      <p:sp>
        <p:nvSpPr>
          <p:cNvPr id="6" name="Rectangle 219"/>
          <p:cNvSpPr>
            <a:spLocks noGrp="1" noChangeArrowheads="1"/>
          </p:cNvSpPr>
          <p:nvPr>
            <p:ph type="dt" sz="half" idx="11"/>
          </p:nvPr>
        </p:nvSpPr>
        <p:spPr>
          <a:ln/>
        </p:spPr>
        <p:txBody>
          <a:bodyPr/>
          <a:lstStyle>
            <a:lvl1pPr>
              <a:defRPr/>
            </a:lvl1pPr>
          </a:lstStyle>
          <a:p>
            <a:pPr>
              <a:defRPr/>
            </a:pPr>
            <a:endParaRPr lang="en-US"/>
          </a:p>
        </p:txBody>
      </p:sp>
      <p:sp>
        <p:nvSpPr>
          <p:cNvPr id="7" name="Rectangle 220"/>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46275"/>
                <a:invGamma/>
              </a:schemeClr>
            </a:gs>
          </a:gsLst>
          <a:lin ang="27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496888" y="1308100"/>
            <a:ext cx="10429876" cy="5908675"/>
            <a:chOff x="-313" y="824"/>
            <a:chExt cx="6570" cy="3722"/>
          </a:xfrm>
        </p:grpSpPr>
        <p:sp>
          <p:nvSpPr>
            <p:cNvPr id="23555" name="Rectangle 3"/>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FFFFFF"/>
                  </a:outerShdw>
                </a:effectLst>
              </a:endParaRPr>
            </a:p>
          </p:txBody>
        </p:sp>
        <p:sp>
          <p:nvSpPr>
            <p:cNvPr id="23556" name="Rectangle 4"/>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FFFFFF"/>
                  </a:outerShdw>
                </a:effectLst>
              </a:endParaRPr>
            </a:p>
          </p:txBody>
        </p:sp>
        <p:sp>
          <p:nvSpPr>
            <p:cNvPr id="23557" name="Rectangle 5"/>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FFFFFF"/>
                  </a:outerShdw>
                </a:effectLst>
              </a:endParaRPr>
            </a:p>
          </p:txBody>
        </p:sp>
        <p:sp>
          <p:nvSpPr>
            <p:cNvPr id="23558" name="Rectangle 6"/>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FFFFFF"/>
                  </a:outerShdw>
                </a:effectLst>
              </a:endParaRPr>
            </a:p>
          </p:txBody>
        </p:sp>
        <p:sp>
          <p:nvSpPr>
            <p:cNvPr id="23559" name="Rectangle 7"/>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FFFFFF"/>
                  </a:outerShdw>
                </a:effectLst>
              </a:endParaRPr>
            </a:p>
          </p:txBody>
        </p:sp>
        <p:sp>
          <p:nvSpPr>
            <p:cNvPr id="23560" name="Rectangle 8"/>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FFFFFF"/>
                  </a:outerShdw>
                </a:effectLst>
              </a:endParaRPr>
            </a:p>
          </p:txBody>
        </p:sp>
        <p:sp>
          <p:nvSpPr>
            <p:cNvPr id="23561" name="Rectangle 9"/>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FFFFFF"/>
                  </a:outerShdw>
                </a:effectLst>
              </a:endParaRPr>
            </a:p>
          </p:txBody>
        </p:sp>
        <p:sp>
          <p:nvSpPr>
            <p:cNvPr id="23562" name="Rectangle 10"/>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FFFFFF"/>
                  </a:outerShdw>
                </a:effectLst>
              </a:endParaRPr>
            </a:p>
          </p:txBody>
        </p:sp>
        <p:sp>
          <p:nvSpPr>
            <p:cNvPr id="23563" name="Rectangle 11"/>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FFFFFF"/>
                  </a:outerShdw>
                </a:effectLst>
              </a:endParaRPr>
            </a:p>
          </p:txBody>
        </p:sp>
        <p:sp>
          <p:nvSpPr>
            <p:cNvPr id="23564" name="Rectangle 12"/>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FFFFFF"/>
                  </a:outerShdw>
                </a:effectLst>
              </a:endParaRPr>
            </a:p>
          </p:txBody>
        </p:sp>
        <p:sp>
          <p:nvSpPr>
            <p:cNvPr id="23565" name="Rectangle 13"/>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FFFFFF"/>
                  </a:outerShdw>
                </a:effectLst>
              </a:endParaRPr>
            </a:p>
          </p:txBody>
        </p:sp>
        <p:sp>
          <p:nvSpPr>
            <p:cNvPr id="23566" name="Rectangle 14"/>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FFFFFF"/>
                  </a:outerShdw>
                </a:effectLst>
              </a:endParaRPr>
            </a:p>
          </p:txBody>
        </p:sp>
        <p:sp>
          <p:nvSpPr>
            <p:cNvPr id="23567" name="Rectangle 15"/>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FFFFFF"/>
                  </a:outerShdw>
                </a:effectLst>
              </a:endParaRPr>
            </a:p>
          </p:txBody>
        </p:sp>
        <p:sp>
          <p:nvSpPr>
            <p:cNvPr id="23568" name="Rectangle 16"/>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FFFFFF"/>
                  </a:outerShdw>
                </a:effectLst>
              </a:endParaRPr>
            </a:p>
          </p:txBody>
        </p:sp>
        <p:sp>
          <p:nvSpPr>
            <p:cNvPr id="23569" name="Rectangle 17"/>
            <p:cNvSpPr>
              <a:spLocks noChangeArrowheads="1"/>
            </p:cNvSpPr>
            <p:nvPr userDrawn="1"/>
          </p:nvSpPr>
          <p:spPr bwMode="hidden">
            <a:xfrm rot="18603245" flipV="1">
              <a:off x="4053" y="3503"/>
              <a:ext cx="2079"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eaLnBrk="1" hangingPunct="1">
                <a:defRPr/>
              </a:pPr>
              <a:endParaRPr lang="en-US">
                <a:effectLst>
                  <a:outerShdw blurRad="38100" dist="38100" dir="2700000" algn="tl">
                    <a:srgbClr val="FFFFFF"/>
                  </a:outerShdw>
                </a:effectLst>
              </a:endParaRPr>
            </a:p>
          </p:txBody>
        </p:sp>
        <p:sp>
          <p:nvSpPr>
            <p:cNvPr id="23570" name="Rectangle 18"/>
            <p:cNvSpPr>
              <a:spLocks noChangeArrowheads="1"/>
            </p:cNvSpPr>
            <p:nvPr userDrawn="1"/>
          </p:nvSpPr>
          <p:spPr bwMode="hidden">
            <a:xfrm rot="39991575" flipH="1" flipV="1">
              <a:off x="5368" y="4167"/>
              <a:ext cx="501"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eaLnBrk="1" hangingPunct="1">
                <a:defRPr/>
              </a:pPr>
              <a:endParaRPr lang="en-US">
                <a:effectLst>
                  <a:outerShdw blurRad="38100" dist="38100" dir="2700000" algn="tl">
                    <a:srgbClr val="FFFFFF"/>
                  </a:outerShdw>
                </a:effectLst>
              </a:endParaRPr>
            </a:p>
          </p:txBody>
        </p:sp>
        <p:sp>
          <p:nvSpPr>
            <p:cNvPr id="23571" name="Rectangle 19"/>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a:lstStyle/>
            <a:p>
              <a:pPr algn="ctr" eaLnBrk="1" hangingPunct="1">
                <a:defRPr/>
              </a:pPr>
              <a:endParaRPr lang="en-US">
                <a:effectLst>
                  <a:outerShdw blurRad="38100" dist="38100" dir="2700000" algn="tl">
                    <a:srgbClr val="FFFFFF"/>
                  </a:outerShdw>
                </a:effectLst>
              </a:endParaRPr>
            </a:p>
          </p:txBody>
        </p:sp>
        <p:sp>
          <p:nvSpPr>
            <p:cNvPr id="23572" name="Rectangle 20"/>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eaLnBrk="1" hangingPunct="1">
                <a:defRPr/>
              </a:pPr>
              <a:endParaRPr lang="en-US">
                <a:effectLst>
                  <a:outerShdw blurRad="38100" dist="38100" dir="2700000" algn="tl">
                    <a:srgbClr val="FFFFFF"/>
                  </a:outerShdw>
                </a:effectLst>
              </a:endParaRPr>
            </a:p>
          </p:txBody>
        </p:sp>
        <p:sp>
          <p:nvSpPr>
            <p:cNvPr id="23573" name="Rectangle 21"/>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eaLnBrk="1" hangingPunct="1">
                <a:defRPr/>
              </a:pPr>
              <a:endParaRPr lang="en-US">
                <a:effectLst>
                  <a:outerShdw blurRad="38100" dist="38100" dir="2700000" algn="tl">
                    <a:srgbClr val="FFFFFF"/>
                  </a:outerShdw>
                </a:effectLst>
              </a:endParaRPr>
            </a:p>
          </p:txBody>
        </p:sp>
        <p:sp>
          <p:nvSpPr>
            <p:cNvPr id="23574" name="Rectangle 22"/>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a:lstStyle/>
            <a:p>
              <a:pPr algn="ctr" eaLnBrk="1" hangingPunct="1">
                <a:defRPr/>
              </a:pPr>
              <a:endParaRPr lang="en-US">
                <a:effectLst>
                  <a:outerShdw blurRad="38100" dist="38100" dir="2700000" algn="tl">
                    <a:srgbClr val="FFFFFF"/>
                  </a:outerShdw>
                </a:effectLst>
              </a:endParaRPr>
            </a:p>
          </p:txBody>
        </p:sp>
        <p:sp>
          <p:nvSpPr>
            <p:cNvPr id="23575" name="Rectangle 23"/>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w="9525">
              <a:noFill/>
              <a:miter lim="800000"/>
              <a:headEnd/>
              <a:tailEnd/>
            </a:ln>
            <a:effectLst/>
          </p:spPr>
          <p:txBody>
            <a:bodyPr/>
            <a:lstStyle/>
            <a:p>
              <a:pPr algn="ctr" eaLnBrk="1" hangingPunct="1">
                <a:defRPr/>
              </a:pPr>
              <a:endParaRPr lang="en-US">
                <a:effectLst>
                  <a:outerShdw blurRad="38100" dist="38100" dir="2700000" algn="tl">
                    <a:srgbClr val="FFFFFF"/>
                  </a:outerShdw>
                </a:effectLst>
              </a:endParaRPr>
            </a:p>
          </p:txBody>
        </p:sp>
        <p:sp>
          <p:nvSpPr>
            <p:cNvPr id="23576" name="Rectangle 24"/>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w="9525">
              <a:noFill/>
              <a:miter lim="800000"/>
              <a:headEnd/>
              <a:tailEnd/>
            </a:ln>
            <a:effectLst/>
          </p:spPr>
          <p:txBody>
            <a:bodyPr/>
            <a:lstStyle/>
            <a:p>
              <a:pPr algn="ctr" eaLnBrk="1" hangingPunct="1">
                <a:defRPr/>
              </a:pPr>
              <a:endParaRPr lang="en-US">
                <a:effectLst>
                  <a:outerShdw blurRad="38100" dist="38100" dir="2700000" algn="tl">
                    <a:srgbClr val="FFFFFF"/>
                  </a:outerShdw>
                </a:effectLst>
              </a:endParaRPr>
            </a:p>
          </p:txBody>
        </p:sp>
        <p:sp>
          <p:nvSpPr>
            <p:cNvPr id="23577" name="Rectangle 25"/>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FFFFFF"/>
                  </a:outerShdw>
                </a:effectLst>
              </a:endParaRPr>
            </a:p>
          </p:txBody>
        </p:sp>
        <p:sp>
          <p:nvSpPr>
            <p:cNvPr id="23578" name="Rectangle 26"/>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eaLnBrk="1" hangingPunct="1">
                <a:defRPr/>
              </a:pPr>
              <a:endParaRPr lang="en-US">
                <a:effectLst>
                  <a:outerShdw blurRad="38100" dist="38100" dir="2700000" algn="tl">
                    <a:srgbClr val="FFFFFF"/>
                  </a:outerShdw>
                </a:effectLst>
              </a:endParaRPr>
            </a:p>
          </p:txBody>
        </p:sp>
        <p:sp>
          <p:nvSpPr>
            <p:cNvPr id="23579" name="Rectangle 27"/>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eaLnBrk="1" hangingPunct="1">
                <a:defRPr/>
              </a:pPr>
              <a:endParaRPr lang="en-US">
                <a:effectLst>
                  <a:outerShdw blurRad="38100" dist="38100" dir="2700000" algn="tl">
                    <a:srgbClr val="FFFFFF"/>
                  </a:outerShdw>
                </a:effectLst>
              </a:endParaRPr>
            </a:p>
          </p:txBody>
        </p:sp>
        <p:sp>
          <p:nvSpPr>
            <p:cNvPr id="23580" name="Rectangle 28"/>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eaLnBrk="1" hangingPunct="1">
                <a:defRPr/>
              </a:pPr>
              <a:endParaRPr lang="en-US">
                <a:effectLst>
                  <a:outerShdw blurRad="38100" dist="38100" dir="2700000" algn="tl">
                    <a:srgbClr val="FFFFFF"/>
                  </a:outerShdw>
                </a:effectLst>
              </a:endParaRPr>
            </a:p>
          </p:txBody>
        </p:sp>
        <p:sp>
          <p:nvSpPr>
            <p:cNvPr id="23581" name="Rectangle 29"/>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a:lstStyle/>
            <a:p>
              <a:pPr algn="ctr" eaLnBrk="1" hangingPunct="1">
                <a:defRPr/>
              </a:pPr>
              <a:endParaRPr lang="en-US">
                <a:effectLst>
                  <a:outerShdw blurRad="38100" dist="38100" dir="2700000" algn="tl">
                    <a:srgbClr val="FFFFFF"/>
                  </a:outerShdw>
                </a:effectLst>
              </a:endParaRPr>
            </a:p>
          </p:txBody>
        </p:sp>
        <p:sp>
          <p:nvSpPr>
            <p:cNvPr id="23582" name="Rectangle 30"/>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FFFFFF"/>
                  </a:outerShdw>
                </a:effectLst>
              </a:endParaRPr>
            </a:p>
          </p:txBody>
        </p:sp>
        <p:sp>
          <p:nvSpPr>
            <p:cNvPr id="23583" name="Rectangle 31"/>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FFFFFF"/>
                  </a:outerShdw>
                </a:effectLst>
              </a:endParaRPr>
            </a:p>
          </p:txBody>
        </p:sp>
        <p:sp>
          <p:nvSpPr>
            <p:cNvPr id="23584" name="Rectangle 32"/>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FFFFFF"/>
                  </a:outerShdw>
                </a:effectLst>
              </a:endParaRPr>
            </a:p>
          </p:txBody>
        </p:sp>
        <p:sp>
          <p:nvSpPr>
            <p:cNvPr id="23585" name="Rectangle 33"/>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FFFFFF"/>
                  </a:outerShdw>
                </a:effectLst>
              </a:endParaRPr>
            </a:p>
          </p:txBody>
        </p:sp>
        <p:sp>
          <p:nvSpPr>
            <p:cNvPr id="23586" name="Rectangle 34"/>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FFFFFF"/>
                  </a:outerShdw>
                </a:effectLst>
              </a:endParaRPr>
            </a:p>
          </p:txBody>
        </p:sp>
        <p:sp>
          <p:nvSpPr>
            <p:cNvPr id="23587" name="Oval 35"/>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p>
          </p:txBody>
        </p:sp>
        <p:sp>
          <p:nvSpPr>
            <p:cNvPr id="23588" name="Oval 36"/>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23589" name="Oval 37"/>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p>
          </p:txBody>
        </p:sp>
        <p:sp>
          <p:nvSpPr>
            <p:cNvPr id="23590" name="Oval 38"/>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p>
          </p:txBody>
        </p:sp>
        <p:sp>
          <p:nvSpPr>
            <p:cNvPr id="23591" name="Oval 39"/>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p>
          </p:txBody>
        </p:sp>
        <p:sp>
          <p:nvSpPr>
            <p:cNvPr id="23592" name="Oval 40"/>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p>
          </p:txBody>
        </p:sp>
        <p:sp>
          <p:nvSpPr>
            <p:cNvPr id="23593" name="Oval 41"/>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23594" name="Oval 42"/>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p>
          </p:txBody>
        </p:sp>
        <p:sp>
          <p:nvSpPr>
            <p:cNvPr id="23595" name="Oval 43"/>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23596" name="Oval 44"/>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p>
          </p:txBody>
        </p:sp>
        <p:sp>
          <p:nvSpPr>
            <p:cNvPr id="23597" name="Oval 45"/>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23598" name="Oval 46"/>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23599" name="Oval 47"/>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p>
          </p:txBody>
        </p:sp>
        <p:sp>
          <p:nvSpPr>
            <p:cNvPr id="23600" name="Oval 48"/>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23601" name="Oval 49"/>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23602" name="Oval 50"/>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23603" name="Oval 51"/>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23604" name="Oval 52"/>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pPr>
                <a:defRPr/>
              </a:pPr>
              <a:endParaRPr lang="en-US"/>
            </a:p>
          </p:txBody>
        </p:sp>
        <p:sp>
          <p:nvSpPr>
            <p:cNvPr id="23605" name="Oval 53"/>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pPr>
                <a:defRPr/>
              </a:pPr>
              <a:endParaRPr lang="en-US"/>
            </a:p>
          </p:txBody>
        </p:sp>
        <p:sp>
          <p:nvSpPr>
            <p:cNvPr id="23606" name="Oval 54"/>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23607" name="Oval 55"/>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p>
          </p:txBody>
        </p:sp>
        <p:sp>
          <p:nvSpPr>
            <p:cNvPr id="23608" name="Oval 56"/>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p>
          </p:txBody>
        </p:sp>
        <p:sp>
          <p:nvSpPr>
            <p:cNvPr id="23609" name="Oval 57"/>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p>
          </p:txBody>
        </p:sp>
        <p:sp>
          <p:nvSpPr>
            <p:cNvPr id="23610" name="Oval 58"/>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23611" name="Oval 59"/>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23612" name="Oval 60"/>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23613" name="Oval 61"/>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23614" name="Oval 62"/>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23615" name="Oval 63"/>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23616" name="Oval 64"/>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23617" name="Oval 65"/>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23618" name="Oval 66"/>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23619" name="Oval 67"/>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p>
          </p:txBody>
        </p:sp>
        <p:sp>
          <p:nvSpPr>
            <p:cNvPr id="23620" name="Oval 68"/>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p>
          </p:txBody>
        </p:sp>
        <p:sp>
          <p:nvSpPr>
            <p:cNvPr id="23621" name="Oval 69"/>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23622" name="Oval 70"/>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23623" name="Oval 71"/>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p>
          </p:txBody>
        </p:sp>
        <p:sp>
          <p:nvSpPr>
            <p:cNvPr id="23624" name="Oval 72"/>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23625" name="Oval 73"/>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23626" name="Oval 74"/>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23627" name="Oval 75"/>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23628" name="Oval 76"/>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23629" name="Oval 77"/>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p>
          </p:txBody>
        </p:sp>
        <p:sp>
          <p:nvSpPr>
            <p:cNvPr id="23630" name="Oval 78"/>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23631" name="Oval 79"/>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23632" name="Oval 80"/>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23633" name="Oval 81"/>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23634" name="Oval 82"/>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p>
          </p:txBody>
        </p:sp>
        <p:sp>
          <p:nvSpPr>
            <p:cNvPr id="23635" name="Oval 83"/>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p>
          </p:txBody>
        </p:sp>
        <p:sp>
          <p:nvSpPr>
            <p:cNvPr id="23636" name="Oval 84"/>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637" name="Oval 85"/>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p>
          </p:txBody>
        </p:sp>
        <p:sp>
          <p:nvSpPr>
            <p:cNvPr id="23638" name="Oval 86"/>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p>
          </p:txBody>
        </p:sp>
        <p:sp>
          <p:nvSpPr>
            <p:cNvPr id="23639" name="Oval 87"/>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p>
          </p:txBody>
        </p:sp>
        <p:sp>
          <p:nvSpPr>
            <p:cNvPr id="23640" name="Oval 88"/>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23641" name="Oval 89"/>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23642" name="Oval 90"/>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23643" name="Oval 91"/>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23644" name="Oval 92"/>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p>
          </p:txBody>
        </p:sp>
        <p:sp>
          <p:nvSpPr>
            <p:cNvPr id="23645" name="Oval 93"/>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p>
          </p:txBody>
        </p:sp>
        <p:sp>
          <p:nvSpPr>
            <p:cNvPr id="23646" name="Oval 94"/>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p>
          </p:txBody>
        </p:sp>
        <p:sp>
          <p:nvSpPr>
            <p:cNvPr id="23647" name="Oval 95"/>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p>
          </p:txBody>
        </p:sp>
        <p:sp>
          <p:nvSpPr>
            <p:cNvPr id="23648" name="Oval 96"/>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p>
          </p:txBody>
        </p:sp>
        <p:sp>
          <p:nvSpPr>
            <p:cNvPr id="23649" name="Oval 97"/>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p>
          </p:txBody>
        </p:sp>
        <p:sp>
          <p:nvSpPr>
            <p:cNvPr id="23650" name="Oval 98"/>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p>
          </p:txBody>
        </p:sp>
        <p:sp>
          <p:nvSpPr>
            <p:cNvPr id="23651" name="Oval 99"/>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p>
          </p:txBody>
        </p:sp>
        <p:sp>
          <p:nvSpPr>
            <p:cNvPr id="23652" name="Oval 100"/>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p>
          </p:txBody>
        </p:sp>
        <p:sp>
          <p:nvSpPr>
            <p:cNvPr id="23653" name="Oval 101"/>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p>
          </p:txBody>
        </p:sp>
        <p:sp>
          <p:nvSpPr>
            <p:cNvPr id="23654" name="Oval 102"/>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p>
          </p:txBody>
        </p:sp>
        <p:sp>
          <p:nvSpPr>
            <p:cNvPr id="23655" name="Oval 103"/>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p>
          </p:txBody>
        </p:sp>
        <p:sp>
          <p:nvSpPr>
            <p:cNvPr id="23656" name="Oval 104"/>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p>
          </p:txBody>
        </p:sp>
        <p:sp>
          <p:nvSpPr>
            <p:cNvPr id="23657" name="Oval 105"/>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p>
          </p:txBody>
        </p:sp>
        <p:sp>
          <p:nvSpPr>
            <p:cNvPr id="23658" name="Oval 106"/>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en-US"/>
            </a:p>
          </p:txBody>
        </p:sp>
        <p:sp>
          <p:nvSpPr>
            <p:cNvPr id="23659" name="Oval 107"/>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en-US"/>
            </a:p>
          </p:txBody>
        </p:sp>
        <p:sp>
          <p:nvSpPr>
            <p:cNvPr id="23660" name="Oval 108"/>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p>
          </p:txBody>
        </p:sp>
        <p:sp>
          <p:nvSpPr>
            <p:cNvPr id="23661" name="Oval 109"/>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p>
          </p:txBody>
        </p:sp>
        <p:sp>
          <p:nvSpPr>
            <p:cNvPr id="23662" name="Oval 110"/>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23663" name="Oval 111"/>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p>
          </p:txBody>
        </p:sp>
        <p:sp>
          <p:nvSpPr>
            <p:cNvPr id="23664" name="Oval 112"/>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23665" name="Oval 113"/>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23666" name="Oval 114"/>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23667" name="Oval 115"/>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23668" name="Oval 116"/>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p>
          </p:txBody>
        </p:sp>
        <p:sp>
          <p:nvSpPr>
            <p:cNvPr id="23669" name="Oval 117"/>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p>
          </p:txBody>
        </p:sp>
        <p:sp>
          <p:nvSpPr>
            <p:cNvPr id="23670" name="Oval 118"/>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23671" name="Oval 119"/>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p>
          </p:txBody>
        </p:sp>
        <p:sp>
          <p:nvSpPr>
            <p:cNvPr id="23672" name="Oval 120"/>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673" name="Oval 121"/>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674" name="Oval 122"/>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675" name="Oval 123"/>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p>
          </p:txBody>
        </p:sp>
        <p:sp>
          <p:nvSpPr>
            <p:cNvPr id="23676" name="Oval 124"/>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p>
          </p:txBody>
        </p:sp>
        <p:sp>
          <p:nvSpPr>
            <p:cNvPr id="23677" name="Oval 125"/>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p>
          </p:txBody>
        </p:sp>
        <p:sp>
          <p:nvSpPr>
            <p:cNvPr id="23678" name="Oval 126"/>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p>
          </p:txBody>
        </p:sp>
        <p:sp>
          <p:nvSpPr>
            <p:cNvPr id="23679" name="Oval 127"/>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23680" name="Oval 128"/>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p>
          </p:txBody>
        </p:sp>
        <p:sp>
          <p:nvSpPr>
            <p:cNvPr id="23681" name="Oval 129"/>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p>
          </p:txBody>
        </p:sp>
        <p:sp>
          <p:nvSpPr>
            <p:cNvPr id="23682" name="Oval 130"/>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683" name="Oval 131"/>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684" name="Oval 132"/>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685" name="Oval 133"/>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686" name="Oval 134"/>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687" name="Oval 135"/>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688" name="Oval 136"/>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689" name="Oval 137"/>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23690" name="Oval 138"/>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23691" name="Oval 139"/>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23692" name="Oval 140"/>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23693" name="Oval 141"/>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p>
          </p:txBody>
        </p:sp>
        <p:sp>
          <p:nvSpPr>
            <p:cNvPr id="23694" name="Oval 142"/>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23695" name="Oval 143"/>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p>
          </p:txBody>
        </p:sp>
        <p:sp>
          <p:nvSpPr>
            <p:cNvPr id="23696" name="Oval 144"/>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p>
          </p:txBody>
        </p:sp>
        <p:sp>
          <p:nvSpPr>
            <p:cNvPr id="23697" name="Oval 145"/>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p>
          </p:txBody>
        </p:sp>
        <p:sp>
          <p:nvSpPr>
            <p:cNvPr id="23698" name="Oval 146"/>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p>
          </p:txBody>
        </p:sp>
        <p:sp>
          <p:nvSpPr>
            <p:cNvPr id="23699" name="Oval 147"/>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p>
          </p:txBody>
        </p:sp>
        <p:sp>
          <p:nvSpPr>
            <p:cNvPr id="23700" name="Oval 148"/>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p>
          </p:txBody>
        </p:sp>
        <p:sp>
          <p:nvSpPr>
            <p:cNvPr id="23701" name="Oval 149"/>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02" name="Oval 150"/>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p>
          </p:txBody>
        </p:sp>
        <p:sp>
          <p:nvSpPr>
            <p:cNvPr id="23703" name="Oval 151"/>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p>
          </p:txBody>
        </p:sp>
        <p:sp>
          <p:nvSpPr>
            <p:cNvPr id="23704" name="Oval 152"/>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05" name="Oval 153"/>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06" name="Oval 154"/>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07" name="Oval 155"/>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08" name="Oval 156"/>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09" name="Oval 157"/>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10" name="Oval 158"/>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11" name="Oval 159"/>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12" name="Oval 160"/>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13" name="Oval 161"/>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14" name="Oval 162"/>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15" name="Oval 163"/>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16" name="Oval 164"/>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17" name="Oval 165"/>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18" name="Oval 166"/>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19" name="Oval 167"/>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20" name="Oval 168"/>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p>
          </p:txBody>
        </p:sp>
        <p:sp>
          <p:nvSpPr>
            <p:cNvPr id="23721" name="Oval 169"/>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p>
          </p:txBody>
        </p:sp>
        <p:sp>
          <p:nvSpPr>
            <p:cNvPr id="23722" name="Oval 170"/>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p>
          </p:txBody>
        </p:sp>
        <p:sp>
          <p:nvSpPr>
            <p:cNvPr id="23723" name="Oval 171"/>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p>
          </p:txBody>
        </p:sp>
        <p:sp>
          <p:nvSpPr>
            <p:cNvPr id="23724" name="Oval 172"/>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25" name="Oval 173"/>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26" name="Oval 174"/>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27" name="Oval 175"/>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28" name="Oval 176"/>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29" name="Oval 177"/>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30" name="Oval 178"/>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31" name="Oval 179"/>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32" name="Oval 180"/>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33" name="Oval 181"/>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p>
          </p:txBody>
        </p:sp>
        <p:sp>
          <p:nvSpPr>
            <p:cNvPr id="23734" name="Oval 182"/>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p>
          </p:txBody>
        </p:sp>
        <p:sp>
          <p:nvSpPr>
            <p:cNvPr id="23735" name="Oval 183"/>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p>
          </p:txBody>
        </p:sp>
        <p:sp>
          <p:nvSpPr>
            <p:cNvPr id="23736" name="Oval 184"/>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p>
          </p:txBody>
        </p:sp>
        <p:sp>
          <p:nvSpPr>
            <p:cNvPr id="23737" name="Oval 185"/>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p>
          </p:txBody>
        </p:sp>
        <p:sp>
          <p:nvSpPr>
            <p:cNvPr id="23738" name="Oval 186"/>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p>
          </p:txBody>
        </p:sp>
        <p:sp>
          <p:nvSpPr>
            <p:cNvPr id="23739" name="Oval 187"/>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p>
          </p:txBody>
        </p:sp>
        <p:sp>
          <p:nvSpPr>
            <p:cNvPr id="23740" name="Oval 188"/>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p>
          </p:txBody>
        </p:sp>
        <p:sp>
          <p:nvSpPr>
            <p:cNvPr id="23741" name="Oval 189"/>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w="9525">
              <a:noFill/>
              <a:round/>
              <a:headEnd/>
              <a:tailEnd/>
            </a:ln>
            <a:effectLst/>
          </p:spPr>
          <p:txBody>
            <a:bodyPr/>
            <a:lstStyle/>
            <a:p>
              <a:pPr>
                <a:defRPr/>
              </a:pPr>
              <a:endParaRPr lang="en-US"/>
            </a:p>
          </p:txBody>
        </p:sp>
        <p:sp>
          <p:nvSpPr>
            <p:cNvPr id="23742" name="Oval 190"/>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p>
          </p:txBody>
        </p:sp>
        <p:sp>
          <p:nvSpPr>
            <p:cNvPr id="23743" name="Oval 191"/>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p>
          </p:txBody>
        </p:sp>
        <p:sp>
          <p:nvSpPr>
            <p:cNvPr id="23744" name="Oval 192"/>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p>
          </p:txBody>
        </p:sp>
        <p:sp>
          <p:nvSpPr>
            <p:cNvPr id="23745" name="Oval 193"/>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en-US"/>
            </a:p>
          </p:txBody>
        </p:sp>
        <p:sp>
          <p:nvSpPr>
            <p:cNvPr id="23746" name="Oval 194"/>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en-US"/>
            </a:p>
          </p:txBody>
        </p:sp>
        <p:sp>
          <p:nvSpPr>
            <p:cNvPr id="23747" name="Oval 195"/>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en-US"/>
            </a:p>
          </p:txBody>
        </p:sp>
        <p:sp>
          <p:nvSpPr>
            <p:cNvPr id="23748" name="Oval 196"/>
            <p:cNvSpPr>
              <a:spLocks noChangeArrowheads="1"/>
            </p:cNvSpPr>
            <p:nvPr/>
          </p:nvSpPr>
          <p:spPr bwMode="hidden">
            <a:xfrm>
              <a:off x="3255" y="4071"/>
              <a:ext cx="196" cy="106"/>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en-US"/>
            </a:p>
          </p:txBody>
        </p:sp>
        <p:sp>
          <p:nvSpPr>
            <p:cNvPr id="23749" name="Oval 197"/>
            <p:cNvSpPr>
              <a:spLocks noChangeArrowheads="1"/>
            </p:cNvSpPr>
            <p:nvPr/>
          </p:nvSpPr>
          <p:spPr bwMode="hidden">
            <a:xfrm>
              <a:off x="3651" y="3693"/>
              <a:ext cx="196" cy="111"/>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en-US"/>
            </a:p>
          </p:txBody>
        </p:sp>
        <p:sp>
          <p:nvSpPr>
            <p:cNvPr id="23750" name="Oval 198"/>
            <p:cNvSpPr>
              <a:spLocks noChangeArrowheads="1"/>
            </p:cNvSpPr>
            <p:nvPr/>
          </p:nvSpPr>
          <p:spPr bwMode="hidden">
            <a:xfrm>
              <a:off x="4773" y="3705"/>
              <a:ext cx="201" cy="106"/>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pPr>
                <a:defRPr/>
              </a:pPr>
              <a:endParaRPr lang="en-US"/>
            </a:p>
          </p:txBody>
        </p:sp>
        <p:sp>
          <p:nvSpPr>
            <p:cNvPr id="23751" name="Oval 199"/>
            <p:cNvSpPr>
              <a:spLocks noChangeArrowheads="1"/>
            </p:cNvSpPr>
            <p:nvPr/>
          </p:nvSpPr>
          <p:spPr bwMode="hidden">
            <a:xfrm>
              <a:off x="4491" y="4049"/>
              <a:ext cx="196" cy="105"/>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pPr>
                <a:defRPr/>
              </a:pPr>
              <a:endParaRPr lang="en-US"/>
            </a:p>
          </p:txBody>
        </p:sp>
        <p:sp>
          <p:nvSpPr>
            <p:cNvPr id="23752" name="Oval 200"/>
            <p:cNvSpPr>
              <a:spLocks noChangeArrowheads="1"/>
            </p:cNvSpPr>
            <p:nvPr/>
          </p:nvSpPr>
          <p:spPr bwMode="hidden">
            <a:xfrm>
              <a:off x="3989" y="3396"/>
              <a:ext cx="168" cy="96"/>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en-US"/>
            </a:p>
          </p:txBody>
        </p:sp>
        <p:sp>
          <p:nvSpPr>
            <p:cNvPr id="23753" name="Oval 201"/>
            <p:cNvSpPr>
              <a:spLocks noChangeArrowheads="1"/>
            </p:cNvSpPr>
            <p:nvPr/>
          </p:nvSpPr>
          <p:spPr bwMode="hidden">
            <a:xfrm>
              <a:off x="4263" y="3141"/>
              <a:ext cx="167" cy="95"/>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en-US"/>
            </a:p>
          </p:txBody>
        </p:sp>
        <p:sp>
          <p:nvSpPr>
            <p:cNvPr id="23754" name="Oval 202"/>
            <p:cNvSpPr>
              <a:spLocks noChangeArrowheads="1"/>
            </p:cNvSpPr>
            <p:nvPr/>
          </p:nvSpPr>
          <p:spPr bwMode="hidden">
            <a:xfrm>
              <a:off x="5044" y="3418"/>
              <a:ext cx="167" cy="95"/>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pPr>
                <a:defRPr/>
              </a:pPr>
              <a:endParaRPr lang="en-US"/>
            </a:p>
          </p:txBody>
        </p:sp>
        <p:sp>
          <p:nvSpPr>
            <p:cNvPr id="23755" name="Oval 203"/>
            <p:cNvSpPr>
              <a:spLocks noChangeArrowheads="1"/>
            </p:cNvSpPr>
            <p:nvPr/>
          </p:nvSpPr>
          <p:spPr bwMode="hidden">
            <a:xfrm>
              <a:off x="4553" y="2873"/>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en-US"/>
            </a:p>
          </p:txBody>
        </p:sp>
        <p:sp>
          <p:nvSpPr>
            <p:cNvPr id="23756" name="Oval 204"/>
            <p:cNvSpPr>
              <a:spLocks noChangeArrowheads="1"/>
            </p:cNvSpPr>
            <p:nvPr/>
          </p:nvSpPr>
          <p:spPr bwMode="hidden">
            <a:xfrm>
              <a:off x="5293" y="3116"/>
              <a:ext cx="168" cy="95"/>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en-US"/>
            </a:p>
          </p:txBody>
        </p:sp>
        <p:sp>
          <p:nvSpPr>
            <p:cNvPr id="23757" name="Oval 205"/>
            <p:cNvSpPr>
              <a:spLocks noChangeArrowheads="1"/>
            </p:cNvSpPr>
            <p:nvPr/>
          </p:nvSpPr>
          <p:spPr bwMode="hidden">
            <a:xfrm>
              <a:off x="5497" y="2879"/>
              <a:ext cx="156" cy="89"/>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pPr>
                <a:defRPr/>
              </a:pPr>
              <a:endParaRPr lang="en-US"/>
            </a:p>
          </p:txBody>
        </p:sp>
        <p:sp>
          <p:nvSpPr>
            <p:cNvPr id="23758" name="Oval 206"/>
            <p:cNvSpPr>
              <a:spLocks noChangeArrowheads="1"/>
            </p:cNvSpPr>
            <p:nvPr/>
          </p:nvSpPr>
          <p:spPr bwMode="hidden">
            <a:xfrm>
              <a:off x="4772" y="2673"/>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en-US"/>
            </a:p>
          </p:txBody>
        </p:sp>
        <p:sp>
          <p:nvSpPr>
            <p:cNvPr id="23759" name="Oval 207"/>
            <p:cNvSpPr>
              <a:spLocks noChangeArrowheads="1"/>
            </p:cNvSpPr>
            <p:nvPr/>
          </p:nvSpPr>
          <p:spPr bwMode="hidden">
            <a:xfrm>
              <a:off x="4966" y="2488"/>
              <a:ext cx="156" cy="84"/>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en-US"/>
            </a:p>
          </p:txBody>
        </p:sp>
        <p:sp>
          <p:nvSpPr>
            <p:cNvPr id="23760" name="Oval 208"/>
            <p:cNvSpPr>
              <a:spLocks noChangeArrowheads="1"/>
            </p:cNvSpPr>
            <p:nvPr/>
          </p:nvSpPr>
          <p:spPr bwMode="hidden">
            <a:xfrm>
              <a:off x="5444" y="2052"/>
              <a:ext cx="134" cy="7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en-US"/>
            </a:p>
          </p:txBody>
        </p:sp>
        <p:sp>
          <p:nvSpPr>
            <p:cNvPr id="23761" name="Oval 209"/>
            <p:cNvSpPr>
              <a:spLocks noChangeArrowheads="1"/>
            </p:cNvSpPr>
            <p:nvPr/>
          </p:nvSpPr>
          <p:spPr bwMode="hidden">
            <a:xfrm>
              <a:off x="5161" y="2314"/>
              <a:ext cx="140" cy="7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en-US"/>
            </a:p>
          </p:txBody>
        </p:sp>
        <p:sp>
          <p:nvSpPr>
            <p:cNvPr id="23762" name="Oval 210"/>
            <p:cNvSpPr>
              <a:spLocks noChangeArrowheads="1"/>
            </p:cNvSpPr>
            <p:nvPr/>
          </p:nvSpPr>
          <p:spPr bwMode="hidden">
            <a:xfrm>
              <a:off x="5318" y="2176"/>
              <a:ext cx="134" cy="61"/>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en-US"/>
            </a:p>
          </p:txBody>
        </p:sp>
        <p:sp>
          <p:nvSpPr>
            <p:cNvPr id="23763" name="Oval 211"/>
            <p:cNvSpPr>
              <a:spLocks noChangeArrowheads="1"/>
            </p:cNvSpPr>
            <p:nvPr/>
          </p:nvSpPr>
          <p:spPr bwMode="hidden">
            <a:xfrm>
              <a:off x="5581" y="1933"/>
              <a:ext cx="128" cy="61"/>
            </a:xfrm>
            <a:prstGeom prst="ellipse">
              <a:avLst/>
            </a:prstGeom>
            <a:gradFill rotWithShape="0">
              <a:gsLst>
                <a:gs pos="0">
                  <a:schemeClr val="accent2"/>
                </a:gs>
                <a:gs pos="100000">
                  <a:schemeClr val="accent2">
                    <a:gamma/>
                    <a:shade val="57647"/>
                    <a:invGamma/>
                  </a:schemeClr>
                </a:gs>
              </a:gsLst>
              <a:lin ang="2700000" scaled="1"/>
            </a:gradFill>
            <a:ln w="9525">
              <a:noFill/>
              <a:round/>
              <a:headEnd/>
              <a:tailEnd/>
            </a:ln>
            <a:effectLst/>
          </p:spPr>
          <p:txBody>
            <a:bodyPr/>
            <a:lstStyle/>
            <a:p>
              <a:pPr>
                <a:defRPr/>
              </a:pPr>
              <a:endParaRPr lang="en-US"/>
            </a:p>
          </p:txBody>
        </p:sp>
        <p:sp>
          <p:nvSpPr>
            <p:cNvPr id="23764" name="Oval 212"/>
            <p:cNvSpPr>
              <a:spLocks noChangeArrowheads="1"/>
            </p:cNvSpPr>
            <p:nvPr/>
          </p:nvSpPr>
          <p:spPr bwMode="hidden">
            <a:xfrm>
              <a:off x="5689" y="1811"/>
              <a:ext cx="128" cy="61"/>
            </a:xfrm>
            <a:prstGeom prst="ellipse">
              <a:avLst/>
            </a:prstGeom>
            <a:gradFill rotWithShape="0">
              <a:gsLst>
                <a:gs pos="0">
                  <a:schemeClr val="accent2"/>
                </a:gs>
                <a:gs pos="100000">
                  <a:schemeClr val="accent2">
                    <a:gamma/>
                    <a:shade val="57647"/>
                    <a:invGamma/>
                  </a:schemeClr>
                </a:gs>
              </a:gsLst>
              <a:lin ang="2700000" scaled="1"/>
            </a:gradFill>
            <a:ln w="9525">
              <a:noFill/>
              <a:round/>
              <a:headEnd/>
              <a:tailEnd/>
            </a:ln>
            <a:effectLst/>
          </p:spPr>
          <p:txBody>
            <a:bodyPr/>
            <a:lstStyle/>
            <a:p>
              <a:pPr>
                <a:defRPr/>
              </a:pPr>
              <a:endParaRPr lang="en-US"/>
            </a:p>
          </p:txBody>
        </p:sp>
        <p:sp>
          <p:nvSpPr>
            <p:cNvPr id="23765" name="Oval 213"/>
            <p:cNvSpPr>
              <a:spLocks noChangeArrowheads="1"/>
            </p:cNvSpPr>
            <p:nvPr/>
          </p:nvSpPr>
          <p:spPr bwMode="hidden">
            <a:xfrm>
              <a:off x="5663" y="2680"/>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en-US"/>
            </a:p>
          </p:txBody>
        </p:sp>
        <p:sp>
          <p:nvSpPr>
            <p:cNvPr id="23766" name="Oval 214"/>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p>
          </p:txBody>
        </p:sp>
        <p:sp>
          <p:nvSpPr>
            <p:cNvPr id="23767" name="Oval 215"/>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p>
          </p:txBody>
        </p:sp>
        <p:sp>
          <p:nvSpPr>
            <p:cNvPr id="23768" name="Oval 216"/>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p>
          </p:txBody>
        </p:sp>
        <p:sp>
          <p:nvSpPr>
            <p:cNvPr id="23769" name="Oval 217"/>
            <p:cNvSpPr>
              <a:spLocks noChangeArrowheads="1"/>
            </p:cNvSpPr>
            <p:nvPr/>
          </p:nvSpPr>
          <p:spPr bwMode="hidden">
            <a:xfrm>
              <a:off x="5624" y="4010"/>
              <a:ext cx="201" cy="106"/>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pPr>
                <a:defRPr/>
              </a:pPr>
              <a:endParaRPr lang="en-US"/>
            </a:p>
          </p:txBody>
        </p:sp>
      </p:grpSp>
      <p:sp>
        <p:nvSpPr>
          <p:cNvPr id="23770" name="Rectangle 218"/>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FFFFFF"/>
                  </a:outerShdw>
                </a:effectLst>
              </a:defRPr>
            </a:lvl1pPr>
          </a:lstStyle>
          <a:p>
            <a:pPr>
              <a:defRPr/>
            </a:pPr>
            <a:fld id="{AF41D602-2F93-4DE8-830E-D4ADA610CE2B}" type="slidenum">
              <a:rPr lang="en-US"/>
              <a:pPr>
                <a:defRPr/>
              </a:pPr>
              <a:t>‹#›</a:t>
            </a:fld>
            <a:endParaRPr lang="en-US"/>
          </a:p>
        </p:txBody>
      </p:sp>
      <p:sp>
        <p:nvSpPr>
          <p:cNvPr id="23771" name="Rectangle 219"/>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FFFFFF"/>
                  </a:outerShdw>
                </a:effectLst>
              </a:defRPr>
            </a:lvl1pPr>
          </a:lstStyle>
          <a:p>
            <a:pPr>
              <a:defRPr/>
            </a:pPr>
            <a:endParaRPr lang="en-US"/>
          </a:p>
        </p:txBody>
      </p:sp>
      <p:sp>
        <p:nvSpPr>
          <p:cNvPr id="23772" name="Rectangle 220"/>
          <p:cNvSpPr>
            <a:spLocks noGrp="1" noChangeArrowheads="1"/>
          </p:cNvSpPr>
          <p:nvPr>
            <p:ph type="ftr" sz="quarter" idx="3"/>
          </p:nvPr>
        </p:nvSpPr>
        <p:spPr bwMode="auto">
          <a:xfrm>
            <a:off x="31242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FFFFFF"/>
                  </a:outerShdw>
                </a:effectLst>
              </a:defRPr>
            </a:lvl1pPr>
          </a:lstStyle>
          <a:p>
            <a:pPr>
              <a:defRPr/>
            </a:pPr>
            <a:endParaRPr lang="en-US"/>
          </a:p>
        </p:txBody>
      </p:sp>
      <p:sp>
        <p:nvSpPr>
          <p:cNvPr id="23773" name="Rectangle 221"/>
          <p:cNvSpPr>
            <a:spLocks noGrp="1" noChangeArrowheads="1"/>
          </p:cNvSpPr>
          <p:nvPr>
            <p:ph type="body" idx="1"/>
          </p:nvPr>
        </p:nvSpPr>
        <p:spPr bwMode="auto">
          <a:xfrm>
            <a:off x="457200" y="1600200"/>
            <a:ext cx="8229600" cy="4533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774" name="Rectangle 22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cSld>
  <p:clrMap bg1="lt1" tx1="dk1" bg2="lt2" tx2="dk2" accent1="accent1" accent2="accent2" accent3="accent3" accent4="accent4" accent5="accent5" accent6="accent6" hlink="hlink" folHlink="folHlink"/>
  <p:sldLayoutIdLst>
    <p:sldLayoutId id="2147483696"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9pPr>
    </p:titleStyle>
    <p:bodyStyle>
      <a:lvl1pPr marL="342900" indent="-342900" algn="l" rtl="0" eaLnBrk="0" fontAlgn="base" hangingPunct="0">
        <a:spcBef>
          <a:spcPct val="20000"/>
        </a:spcBef>
        <a:spcAft>
          <a:spcPct val="0"/>
        </a:spcAft>
        <a:buClr>
          <a:schemeClr val="hlink"/>
        </a:buClr>
        <a:buFont typeface="Wingdings" pitchFamily="2" charset="2"/>
        <a:buBlip>
          <a:blip r:embed="rId13"/>
        </a:buBlip>
        <a:defRPr sz="3200">
          <a:solidFill>
            <a:schemeClr val="tx1"/>
          </a:solidFill>
          <a:effectLst>
            <a:outerShdw blurRad="38100" dist="38100" dir="2700000" algn="tl">
              <a:srgbClr val="FFFFFF"/>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50000"/>
        <a:buFont typeface="Wingdings" pitchFamily="2" charset="2"/>
        <a:buChar char="n"/>
        <a:defRPr sz="2800">
          <a:solidFill>
            <a:schemeClr val="tx1"/>
          </a:solidFill>
          <a:effectLst>
            <a:outerShdw blurRad="38100" dist="38100" dir="2700000" algn="tl">
              <a:srgbClr val="FFFFFF"/>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Blip>
          <a:blip r:embed="rId13"/>
        </a:buBlip>
        <a:defRPr sz="2400">
          <a:solidFill>
            <a:schemeClr val="tx1"/>
          </a:solidFill>
          <a:effectLst>
            <a:outerShdw blurRad="38100" dist="38100" dir="2700000" algn="tl">
              <a:srgbClr val="FFFFFF"/>
            </a:outerShdw>
          </a:effectLst>
          <a:latin typeface="+mn-lt"/>
        </a:defRPr>
      </a:lvl3pPr>
      <a:lvl4pPr marL="1600200" indent="-228600" algn="l" rtl="0" eaLnBrk="0" fontAlgn="base" hangingPunct="0">
        <a:spcBef>
          <a:spcPct val="20000"/>
        </a:spcBef>
        <a:spcAft>
          <a:spcPct val="0"/>
        </a:spcAft>
        <a:buClr>
          <a:schemeClr val="folHlink"/>
        </a:buClr>
        <a:buSzPct val="50000"/>
        <a:buFont typeface="Wingdings" pitchFamily="2" charset="2"/>
        <a:buChar char="n"/>
        <a:defRPr sz="2000">
          <a:solidFill>
            <a:schemeClr val="tx1"/>
          </a:solidFill>
          <a:effectLst>
            <a:outerShdw blurRad="38100" dist="38100" dir="2700000" algn="tl">
              <a:srgbClr val="FFFFFF"/>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FFFFFF"/>
            </a:outerShdw>
          </a:effectLst>
          <a:latin typeface="+mn-lt"/>
        </a:defRPr>
      </a:lvl5pPr>
      <a:lvl6pPr marL="25146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FFFFFF"/>
            </a:outerShdw>
          </a:effectLst>
          <a:latin typeface="+mn-lt"/>
        </a:defRPr>
      </a:lvl6pPr>
      <a:lvl7pPr marL="29718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FFFFFF"/>
            </a:outerShdw>
          </a:effectLst>
          <a:latin typeface="+mn-lt"/>
        </a:defRPr>
      </a:lvl7pPr>
      <a:lvl8pPr marL="34290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FFFFFF"/>
            </a:outerShdw>
          </a:effectLst>
          <a:latin typeface="+mn-lt"/>
        </a:defRPr>
      </a:lvl8pPr>
      <a:lvl9pPr marL="38862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FFFFFF"/>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8" name="Rectangle 8"/>
          <p:cNvSpPr>
            <a:spLocks noGrp="1" noChangeArrowheads="1"/>
          </p:cNvSpPr>
          <p:nvPr>
            <p:ph type="subTitle" idx="1"/>
          </p:nvPr>
        </p:nvSpPr>
        <p:spPr>
          <a:xfrm>
            <a:off x="381000" y="2362200"/>
            <a:ext cx="8382000" cy="2133600"/>
          </a:xfrm>
        </p:spPr>
        <p:txBody>
          <a:bodyPr/>
          <a:lstStyle/>
          <a:p>
            <a:pPr eaLnBrk="1" hangingPunct="1">
              <a:defRPr/>
            </a:pPr>
            <a:r>
              <a:rPr lang="en-US" sz="4000" dirty="0" err="1" smtClean="0">
                <a:solidFill>
                  <a:srgbClr val="1C45B0"/>
                </a:solidFill>
                <a:effectLst>
                  <a:outerShdw blurRad="38100" dist="38100" dir="2700000" algn="tl">
                    <a:srgbClr val="000000"/>
                  </a:outerShdw>
                </a:effectLst>
              </a:rPr>
              <a:t>Môn</a:t>
            </a:r>
            <a:r>
              <a:rPr lang="en-US" sz="4000" dirty="0" smtClean="0">
                <a:solidFill>
                  <a:srgbClr val="1C45B0"/>
                </a:solidFill>
                <a:effectLst>
                  <a:outerShdw blurRad="38100" dist="38100" dir="2700000" algn="tl">
                    <a:srgbClr val="000000"/>
                  </a:outerShdw>
                </a:effectLst>
              </a:rPr>
              <a:t>: </a:t>
            </a:r>
            <a:r>
              <a:rPr lang="en-US" sz="4000" dirty="0" err="1" smtClean="0">
                <a:solidFill>
                  <a:srgbClr val="1C45B0"/>
                </a:solidFill>
                <a:effectLst>
                  <a:outerShdw blurRad="38100" dist="38100" dir="2700000" algn="tl">
                    <a:srgbClr val="000000"/>
                  </a:outerShdw>
                </a:effectLst>
              </a:rPr>
              <a:t>ch</a:t>
            </a:r>
            <a:r>
              <a:rPr lang="en-US" dirty="0" err="1" smtClean="0">
                <a:solidFill>
                  <a:srgbClr val="1C45B0"/>
                </a:solidFill>
                <a:effectLst>
                  <a:outerShdw blurRad="38100" dist="38100" dir="2700000" algn="tl">
                    <a:srgbClr val="000000"/>
                  </a:outerShdw>
                </a:effectLst>
              </a:rPr>
              <a:t>ính</a:t>
            </a:r>
            <a:r>
              <a:rPr lang="en-US" dirty="0" smtClean="0">
                <a:solidFill>
                  <a:srgbClr val="1C45B0"/>
                </a:solidFill>
                <a:effectLst>
                  <a:outerShdw blurRad="38100" dist="38100" dir="2700000" algn="tl">
                    <a:srgbClr val="000000"/>
                  </a:outerShdw>
                </a:effectLst>
              </a:rPr>
              <a:t> </a:t>
            </a:r>
            <a:r>
              <a:rPr lang="en-US" dirty="0" err="1" smtClean="0">
                <a:solidFill>
                  <a:srgbClr val="1C45B0"/>
                </a:solidFill>
                <a:effectLst>
                  <a:outerShdw blurRad="38100" dist="38100" dir="2700000" algn="tl">
                    <a:srgbClr val="000000"/>
                  </a:outerShdw>
                </a:effectLst>
              </a:rPr>
              <a:t>tả</a:t>
            </a:r>
            <a:endParaRPr lang="en-US" sz="4000" dirty="0" smtClean="0">
              <a:solidFill>
                <a:srgbClr val="1C45B0"/>
              </a:solidFill>
              <a:effectLst>
                <a:outerShdw blurRad="38100" dist="38100" dir="2700000" algn="tl">
                  <a:srgbClr val="000000"/>
                </a:outerShdw>
              </a:effectLst>
            </a:endParaRPr>
          </a:p>
          <a:p>
            <a:pPr eaLnBrk="1" hangingPunct="1">
              <a:defRPr/>
            </a:pPr>
            <a:r>
              <a:rPr lang="en-US" sz="4000" dirty="0" err="1" smtClean="0">
                <a:solidFill>
                  <a:srgbClr val="1C45B0"/>
                </a:solidFill>
                <a:effectLst>
                  <a:outerShdw blurRad="38100" dist="38100" dir="2700000" algn="tl">
                    <a:srgbClr val="000000"/>
                  </a:outerShdw>
                </a:effectLst>
              </a:rPr>
              <a:t>Bài</a:t>
            </a:r>
            <a:r>
              <a:rPr lang="en-US" sz="4000" dirty="0" smtClean="0">
                <a:solidFill>
                  <a:srgbClr val="1C45B0"/>
                </a:solidFill>
                <a:effectLst>
                  <a:outerShdw blurRad="38100" dist="38100" dir="2700000" algn="tl">
                    <a:srgbClr val="000000"/>
                  </a:outerShdw>
                </a:effectLst>
              </a:rPr>
              <a:t>: </a:t>
            </a:r>
            <a:r>
              <a:rPr lang="en-US" sz="4000" dirty="0" err="1" smtClean="0">
                <a:solidFill>
                  <a:srgbClr val="1C45B0"/>
                </a:solidFill>
                <a:effectLst>
                  <a:outerShdw blurRad="38100" dist="38100" dir="2700000" algn="tl">
                    <a:srgbClr val="000000"/>
                  </a:outerShdw>
                </a:effectLst>
              </a:rPr>
              <a:t>Dế</a:t>
            </a:r>
            <a:r>
              <a:rPr lang="en-US" sz="4000" dirty="0" smtClean="0">
                <a:solidFill>
                  <a:srgbClr val="1C45B0"/>
                </a:solidFill>
                <a:effectLst>
                  <a:outerShdw blurRad="38100" dist="38100" dir="2700000" algn="tl">
                    <a:srgbClr val="000000"/>
                  </a:outerShdw>
                </a:effectLst>
              </a:rPr>
              <a:t> </a:t>
            </a:r>
            <a:r>
              <a:rPr lang="en-US" sz="4000" dirty="0" err="1" smtClean="0">
                <a:solidFill>
                  <a:srgbClr val="1C45B0"/>
                </a:solidFill>
                <a:effectLst>
                  <a:outerShdw blurRad="38100" dist="38100" dir="2700000" algn="tl">
                    <a:srgbClr val="000000"/>
                  </a:outerShdw>
                </a:effectLst>
              </a:rPr>
              <a:t>mèn</a:t>
            </a:r>
            <a:r>
              <a:rPr lang="en-US" sz="4000" dirty="0" smtClean="0">
                <a:solidFill>
                  <a:srgbClr val="1C45B0"/>
                </a:solidFill>
                <a:effectLst>
                  <a:outerShdw blurRad="38100" dist="38100" dir="2700000" algn="tl">
                    <a:srgbClr val="000000"/>
                  </a:outerShdw>
                </a:effectLst>
              </a:rPr>
              <a:t> </a:t>
            </a:r>
            <a:r>
              <a:rPr lang="en-US" sz="4000" dirty="0" err="1" smtClean="0">
                <a:solidFill>
                  <a:srgbClr val="1C45B0"/>
                </a:solidFill>
                <a:effectLst>
                  <a:outerShdw blurRad="38100" dist="38100" dir="2700000" algn="tl">
                    <a:srgbClr val="000000"/>
                  </a:outerShdw>
                </a:effectLst>
              </a:rPr>
              <a:t>bênh</a:t>
            </a:r>
            <a:r>
              <a:rPr lang="en-US" sz="4000" dirty="0" smtClean="0">
                <a:solidFill>
                  <a:srgbClr val="1C45B0"/>
                </a:solidFill>
                <a:effectLst>
                  <a:outerShdw blurRad="38100" dist="38100" dir="2700000" algn="tl">
                    <a:srgbClr val="000000"/>
                  </a:outerShdw>
                </a:effectLst>
              </a:rPr>
              <a:t> </a:t>
            </a:r>
            <a:r>
              <a:rPr lang="en-US" sz="4000" dirty="0" err="1" smtClean="0">
                <a:solidFill>
                  <a:srgbClr val="1C45B0"/>
                </a:solidFill>
                <a:effectLst>
                  <a:outerShdw blurRad="38100" dist="38100" dir="2700000" algn="tl">
                    <a:srgbClr val="000000"/>
                  </a:outerShdw>
                </a:effectLst>
              </a:rPr>
              <a:t>vực</a:t>
            </a:r>
            <a:r>
              <a:rPr lang="en-US" sz="4000" dirty="0" smtClean="0">
                <a:solidFill>
                  <a:srgbClr val="1C45B0"/>
                </a:solidFill>
                <a:effectLst>
                  <a:outerShdw blurRad="38100" dist="38100" dir="2700000" algn="tl">
                    <a:srgbClr val="000000"/>
                  </a:outerShdw>
                </a:effectLst>
              </a:rPr>
              <a:t> </a:t>
            </a:r>
            <a:r>
              <a:rPr lang="en-US" sz="4000" dirty="0" err="1" smtClean="0">
                <a:solidFill>
                  <a:srgbClr val="1C45B0"/>
                </a:solidFill>
                <a:effectLst>
                  <a:outerShdw blurRad="38100" dist="38100" dir="2700000" algn="tl">
                    <a:srgbClr val="000000"/>
                  </a:outerShdw>
                </a:effectLst>
              </a:rPr>
              <a:t>kẻ</a:t>
            </a:r>
            <a:r>
              <a:rPr lang="en-US" sz="4000" dirty="0" smtClean="0">
                <a:solidFill>
                  <a:srgbClr val="1C45B0"/>
                </a:solidFill>
                <a:effectLst>
                  <a:outerShdw blurRad="38100" dist="38100" dir="2700000" algn="tl">
                    <a:srgbClr val="000000"/>
                  </a:outerShdw>
                </a:effectLst>
              </a:rPr>
              <a:t> </a:t>
            </a:r>
            <a:r>
              <a:rPr lang="en-US" sz="4000" dirty="0" err="1" smtClean="0">
                <a:solidFill>
                  <a:srgbClr val="1C45B0"/>
                </a:solidFill>
                <a:effectLst>
                  <a:outerShdw blurRad="38100" dist="38100" dir="2700000" algn="tl">
                    <a:srgbClr val="000000"/>
                  </a:outerShdw>
                </a:effectLst>
              </a:rPr>
              <a:t>yếu</a:t>
            </a:r>
            <a:r>
              <a:rPr lang="en-US" dirty="0" smtClean="0"/>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128">
                                            <p:txEl>
                                              <p:pRg st="0" end="0"/>
                                            </p:txEl>
                                          </p:spTgt>
                                        </p:tgtEl>
                                        <p:attrNameLst>
                                          <p:attrName>style.visibility</p:attrName>
                                        </p:attrNameLst>
                                      </p:cBhvr>
                                      <p:to>
                                        <p:strVal val="visible"/>
                                      </p:to>
                                    </p:set>
                                    <p:animEffect transition="in" filter="blinds(horizontal)">
                                      <p:cBhvr>
                                        <p:cTn id="7" dur="500"/>
                                        <p:tgtEl>
                                          <p:spTgt spid="512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128">
                                            <p:txEl>
                                              <p:pRg st="1" end="1"/>
                                            </p:txEl>
                                          </p:spTgt>
                                        </p:tgtEl>
                                        <p:attrNameLst>
                                          <p:attrName>style.visibility</p:attrName>
                                        </p:attrNameLst>
                                      </p:cBhvr>
                                      <p:to>
                                        <p:strVal val="visible"/>
                                      </p:to>
                                    </p:set>
                                    <p:animEffect transition="in" filter="blinds(horizontal)">
                                      <p:cBhvr>
                                        <p:cTn id="12" dur="500"/>
                                        <p:tgtEl>
                                          <p:spTgt spid="512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1" nodeType="clickEffect">
                                  <p:stCondLst>
                                    <p:cond delay="0"/>
                                  </p:stCondLst>
                                  <p:childTnLst>
                                    <p:set>
                                      <p:cBhvr>
                                        <p:cTn id="16" dur="1" fill="hold">
                                          <p:stCondLst>
                                            <p:cond delay="0"/>
                                          </p:stCondLst>
                                        </p:cTn>
                                        <p:tgtEl>
                                          <p:spTgt spid="5128">
                                            <p:txEl>
                                              <p:pRg st="0" end="0"/>
                                            </p:txEl>
                                          </p:spTgt>
                                        </p:tgtEl>
                                        <p:attrNameLst>
                                          <p:attrName>style.visibility</p:attrName>
                                        </p:attrNameLst>
                                      </p:cBhvr>
                                      <p:to>
                                        <p:strVal val="visible"/>
                                      </p:to>
                                    </p:set>
                                    <p:anim calcmode="lin" valueType="num">
                                      <p:cBhvr additive="base">
                                        <p:cTn id="17" dur="500" fill="hold"/>
                                        <p:tgtEl>
                                          <p:spTgt spid="5128">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12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grpId="1" nodeType="clickEffect">
                                  <p:stCondLst>
                                    <p:cond delay="0"/>
                                  </p:stCondLst>
                                  <p:childTnLst>
                                    <p:set>
                                      <p:cBhvr>
                                        <p:cTn id="22" dur="1" fill="hold">
                                          <p:stCondLst>
                                            <p:cond delay="0"/>
                                          </p:stCondLst>
                                        </p:cTn>
                                        <p:tgtEl>
                                          <p:spTgt spid="5128">
                                            <p:txEl>
                                              <p:pRg st="1" end="1"/>
                                            </p:txEl>
                                          </p:spTgt>
                                        </p:tgtEl>
                                        <p:attrNameLst>
                                          <p:attrName>style.visibility</p:attrName>
                                        </p:attrNameLst>
                                      </p:cBhvr>
                                      <p:to>
                                        <p:strVal val="visible"/>
                                      </p:to>
                                    </p:set>
                                    <p:anim calcmode="lin" valueType="num">
                                      <p:cBhvr additive="base">
                                        <p:cTn id="23" dur="500" fill="hold"/>
                                        <p:tgtEl>
                                          <p:spTgt spid="5128">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128">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8" grpId="0" build="p"/>
      <p:bldP spid="5128" grpI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5"/>
          <p:cNvSpPr>
            <a:spLocks noGrp="1" noChangeArrowheads="1"/>
          </p:cNvSpPr>
          <p:nvPr>
            <p:ph type="ctrTitle"/>
          </p:nvPr>
        </p:nvSpPr>
        <p:spPr>
          <a:xfrm>
            <a:off x="457200" y="457200"/>
            <a:ext cx="3886200" cy="914400"/>
          </a:xfrm>
        </p:spPr>
        <p:txBody>
          <a:bodyPr/>
          <a:lstStyle/>
          <a:p>
            <a:pPr eaLnBrk="1" hangingPunct="1">
              <a:defRPr/>
            </a:pPr>
            <a:r>
              <a:rPr lang="en-US" sz="4800" smtClean="0"/>
              <a:t>Hoạt động 1:</a:t>
            </a:r>
          </a:p>
        </p:txBody>
      </p:sp>
      <p:sp>
        <p:nvSpPr>
          <p:cNvPr id="9222" name="Rectangle 6"/>
          <p:cNvSpPr>
            <a:spLocks noGrp="1" noChangeArrowheads="1"/>
          </p:cNvSpPr>
          <p:nvPr>
            <p:ph type="subTitle" idx="1"/>
          </p:nvPr>
        </p:nvSpPr>
        <p:spPr>
          <a:xfrm>
            <a:off x="2514600" y="1600200"/>
            <a:ext cx="3962400" cy="533400"/>
          </a:xfrm>
        </p:spPr>
        <p:txBody>
          <a:bodyPr/>
          <a:lstStyle/>
          <a:p>
            <a:pPr eaLnBrk="1" hangingPunct="1">
              <a:lnSpc>
                <a:spcPct val="90000"/>
              </a:lnSpc>
              <a:defRPr/>
            </a:pPr>
            <a:r>
              <a:rPr lang="en-US" smtClean="0">
                <a:solidFill>
                  <a:schemeClr val="folHlink"/>
                </a:solidFill>
                <a:effectLst>
                  <a:outerShdw blurRad="38100" dist="38100" dir="2700000" algn="tl">
                    <a:srgbClr val="000000"/>
                  </a:outerShdw>
                </a:effectLst>
              </a:rPr>
              <a:t>Nghe đọc đoạn viết: </a:t>
            </a:r>
          </a:p>
        </p:txBody>
      </p:sp>
      <p:sp>
        <p:nvSpPr>
          <p:cNvPr id="9223" name="Rectangle 7"/>
          <p:cNvSpPr>
            <a:spLocks noChangeArrowheads="1"/>
          </p:cNvSpPr>
          <p:nvPr/>
        </p:nvSpPr>
        <p:spPr bwMode="auto">
          <a:xfrm>
            <a:off x="381000" y="2133600"/>
            <a:ext cx="8382000" cy="4362450"/>
          </a:xfrm>
          <a:prstGeom prst="rect">
            <a:avLst/>
          </a:prstGeom>
          <a:noFill/>
          <a:ln w="9525">
            <a:noFill/>
            <a:miter lim="800000"/>
            <a:headEnd/>
            <a:tailEnd/>
          </a:ln>
        </p:spPr>
        <p:txBody>
          <a:bodyPr>
            <a:spAutoFit/>
          </a:bodyPr>
          <a:lstStyle/>
          <a:p>
            <a:pPr algn="just">
              <a:tabLst>
                <a:tab pos="396875" algn="l"/>
              </a:tabLst>
            </a:pPr>
            <a:r>
              <a:rPr lang="en-US" sz="2800">
                <a:solidFill>
                  <a:srgbClr val="006600"/>
                </a:solidFill>
              </a:rPr>
              <a:t>	Một hôm, qua một vùng cỏ xước xanh dài, tôi chợt nghe tiếng khóc tỉ tê. Đi vài bước nữa, tôi gặp chị Nhà Trò  ngồi gục đầu bên tảng đá cuội.</a:t>
            </a:r>
          </a:p>
          <a:p>
            <a:pPr algn="just">
              <a:tabLst>
                <a:tab pos="396875" algn="l"/>
              </a:tabLst>
            </a:pPr>
            <a:r>
              <a:rPr lang="en-US" sz="2800">
                <a:solidFill>
                  <a:srgbClr val="006600"/>
                </a:solidFill>
              </a:rPr>
              <a:t>	Chị Nhà Trò đã bé nhỏ lại gầy yếu quá, người bự những phấn, như mới lột. Chị mặc áo thâm dài, đôi chỗ chấm điểm vàng, hai cánh mỏng như cánh bướm non, lại ngắn chùn chùn. Hình như cánh yếu quá, chưa quen mở, mà cho dù có khỏe cũng chẳng bay được xa. Tôi đến gần, chị Nhà Trò vẫn khóc.</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221"/>
                                        </p:tgtEl>
                                        <p:attrNameLst>
                                          <p:attrName>style.visibility</p:attrName>
                                        </p:attrNameLst>
                                      </p:cBhvr>
                                      <p:to>
                                        <p:strVal val="visible"/>
                                      </p:to>
                                    </p:set>
                                    <p:animEffect transition="in" filter="checkerboard(across)">
                                      <p:cBhvr>
                                        <p:cTn id="7" dur="500"/>
                                        <p:tgtEl>
                                          <p:spTgt spid="922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222">
                                            <p:txEl>
                                              <p:pRg st="0" end="0"/>
                                            </p:txEl>
                                          </p:spTgt>
                                        </p:tgtEl>
                                        <p:attrNameLst>
                                          <p:attrName>style.visibility</p:attrName>
                                        </p:attrNameLst>
                                      </p:cBhvr>
                                      <p:to>
                                        <p:strVal val="visible"/>
                                      </p:to>
                                    </p:set>
                                    <p:animEffect transition="in" filter="blinds(horizontal)">
                                      <p:cBhvr>
                                        <p:cTn id="12" dur="500"/>
                                        <p:tgtEl>
                                          <p:spTgt spid="9222">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9223"/>
                                        </p:tgtEl>
                                        <p:attrNameLst>
                                          <p:attrName>style.visibility</p:attrName>
                                        </p:attrNameLst>
                                      </p:cBhvr>
                                      <p:to>
                                        <p:strVal val="visible"/>
                                      </p:to>
                                    </p:set>
                                    <p:animEffect transition="in" filter="circle(in)">
                                      <p:cBhvr>
                                        <p:cTn id="17" dur="2000"/>
                                        <p:tgtEl>
                                          <p:spTgt spid="92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1" grpId="0"/>
      <p:bldP spid="9222" grpId="0" build="p"/>
      <p:bldP spid="922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533400" y="533400"/>
            <a:ext cx="8229600" cy="1524000"/>
          </a:xfrm>
        </p:spPr>
        <p:txBody>
          <a:bodyPr/>
          <a:lstStyle/>
          <a:p>
            <a:pPr algn="l" eaLnBrk="1" hangingPunct="1">
              <a:defRPr/>
            </a:pPr>
            <a:r>
              <a:rPr lang="en-US" sz="4000" smtClean="0">
                <a:solidFill>
                  <a:srgbClr val="FF0000"/>
                </a:solidFill>
                <a:effectLst>
                  <a:outerShdw blurRad="38100" dist="38100" dir="2700000" algn="tl">
                    <a:srgbClr val="000000"/>
                  </a:outerShdw>
                </a:effectLst>
              </a:rPr>
              <a:t>- Làm việc nhóm bốn: </a:t>
            </a:r>
            <a:br>
              <a:rPr lang="en-US" sz="4000" smtClean="0">
                <a:solidFill>
                  <a:srgbClr val="FF0000"/>
                </a:solidFill>
                <a:effectLst>
                  <a:outerShdw blurRad="38100" dist="38100" dir="2700000" algn="tl">
                    <a:srgbClr val="000000"/>
                  </a:outerShdw>
                </a:effectLst>
              </a:rPr>
            </a:br>
            <a:r>
              <a:rPr lang="en-US" sz="4000" smtClean="0">
                <a:solidFill>
                  <a:srgbClr val="660066"/>
                </a:solidFill>
                <a:effectLst>
                  <a:outerShdw blurRad="38100" dist="38100" dir="2700000" algn="tl">
                    <a:srgbClr val="000000"/>
                  </a:outerShdw>
                </a:effectLst>
              </a:rPr>
              <a:t>luyện viết và tìm từ khó dễ sai lẫn</a:t>
            </a:r>
          </a:p>
        </p:txBody>
      </p:sp>
      <p:sp>
        <p:nvSpPr>
          <p:cNvPr id="26628" name="Rectangle 4"/>
          <p:cNvSpPr>
            <a:spLocks noChangeArrowheads="1"/>
          </p:cNvSpPr>
          <p:nvPr/>
        </p:nvSpPr>
        <p:spPr bwMode="auto">
          <a:xfrm>
            <a:off x="533400" y="2209800"/>
            <a:ext cx="7543800" cy="762000"/>
          </a:xfrm>
          <a:prstGeom prst="rect">
            <a:avLst/>
          </a:prstGeom>
          <a:noFill/>
          <a:ln w="9525">
            <a:noFill/>
            <a:miter lim="800000"/>
            <a:headEnd/>
            <a:tailEnd/>
          </a:ln>
          <a:effectLst/>
        </p:spPr>
        <p:txBody>
          <a:bodyPr anchor="ctr"/>
          <a:lstStyle/>
          <a:p>
            <a:pPr eaLnBrk="1" hangingPunct="1">
              <a:defRPr/>
            </a:pPr>
            <a:r>
              <a:rPr lang="en-US" sz="4000">
                <a:solidFill>
                  <a:srgbClr val="0000FF"/>
                </a:solidFill>
                <a:effectLst>
                  <a:outerShdw blurRad="38100" dist="38100" dir="2700000" algn="tl">
                    <a:srgbClr val="000000"/>
                  </a:outerShdw>
                </a:effectLst>
                <a:latin typeface="Arial"/>
              </a:rPr>
              <a:t>- B</a:t>
            </a:r>
            <a:r>
              <a:rPr lang="en-US" sz="4400">
                <a:solidFill>
                  <a:srgbClr val="0000FF"/>
                </a:solidFill>
                <a:effectLst>
                  <a:outerShdw blurRad="38100" dist="38100" dir="2700000" algn="tl">
                    <a:srgbClr val="000000"/>
                  </a:outerShdw>
                </a:effectLst>
                <a:latin typeface="Arial"/>
              </a:rPr>
              <a:t>áo cáo từ khó ở mỗi nhóm</a:t>
            </a:r>
            <a:r>
              <a:rPr lang="en-US" sz="4000">
                <a:solidFill>
                  <a:srgbClr val="0000FF"/>
                </a:solidFill>
                <a:effectLst>
                  <a:outerShdw blurRad="38100" dist="38100" dir="2700000" algn="tl">
                    <a:srgbClr val="000000"/>
                  </a:outerShdw>
                </a:effectLst>
                <a:latin typeface="Arial"/>
              </a:rPr>
              <a:t> </a:t>
            </a:r>
          </a:p>
        </p:txBody>
      </p:sp>
      <p:sp>
        <p:nvSpPr>
          <p:cNvPr id="26629" name="Rectangle 5"/>
          <p:cNvSpPr>
            <a:spLocks noChangeArrowheads="1"/>
          </p:cNvSpPr>
          <p:nvPr/>
        </p:nvSpPr>
        <p:spPr bwMode="auto">
          <a:xfrm>
            <a:off x="609600" y="3200400"/>
            <a:ext cx="4648200" cy="762000"/>
          </a:xfrm>
          <a:prstGeom prst="rect">
            <a:avLst/>
          </a:prstGeom>
          <a:noFill/>
          <a:ln w="9525">
            <a:noFill/>
            <a:miter lim="800000"/>
            <a:headEnd/>
            <a:tailEnd/>
          </a:ln>
          <a:effectLst/>
        </p:spPr>
        <p:txBody>
          <a:bodyPr anchor="ctr"/>
          <a:lstStyle/>
          <a:p>
            <a:pPr eaLnBrk="1" hangingPunct="1">
              <a:defRPr/>
            </a:pPr>
            <a:r>
              <a:rPr lang="en-US" sz="4000">
                <a:solidFill>
                  <a:srgbClr val="006600"/>
                </a:solidFill>
                <a:effectLst>
                  <a:outerShdw blurRad="38100" dist="38100" dir="2700000" algn="tl">
                    <a:srgbClr val="000000"/>
                  </a:outerShdw>
                </a:effectLst>
                <a:latin typeface="Arial"/>
              </a:rPr>
              <a:t>- Nghe viết vào vở </a:t>
            </a:r>
          </a:p>
        </p:txBody>
      </p:sp>
      <p:sp>
        <p:nvSpPr>
          <p:cNvPr id="26630" name="Rectangle 6"/>
          <p:cNvSpPr>
            <a:spLocks noChangeArrowheads="1"/>
          </p:cNvSpPr>
          <p:nvPr/>
        </p:nvSpPr>
        <p:spPr bwMode="auto">
          <a:xfrm>
            <a:off x="609600" y="4343400"/>
            <a:ext cx="5715000" cy="762000"/>
          </a:xfrm>
          <a:prstGeom prst="rect">
            <a:avLst/>
          </a:prstGeom>
          <a:noFill/>
          <a:ln w="9525">
            <a:noFill/>
            <a:miter lim="800000"/>
            <a:headEnd/>
            <a:tailEnd/>
          </a:ln>
          <a:effectLst/>
        </p:spPr>
        <p:txBody>
          <a:bodyPr anchor="ctr"/>
          <a:lstStyle/>
          <a:p>
            <a:pPr eaLnBrk="1" hangingPunct="1">
              <a:defRPr/>
            </a:pPr>
            <a:r>
              <a:rPr lang="en-US" sz="4000">
                <a:solidFill>
                  <a:srgbClr val="660066"/>
                </a:solidFill>
                <a:effectLst>
                  <a:outerShdw blurRad="38100" dist="38100" dir="2700000" algn="tl">
                    <a:srgbClr val="000000"/>
                  </a:outerShdw>
                </a:effectLst>
                <a:latin typeface="Arial"/>
              </a:rPr>
              <a:t>- Nhìn bảng soát lỗi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6626"/>
                                        </p:tgtEl>
                                        <p:attrNameLst>
                                          <p:attrName>style.visibility</p:attrName>
                                        </p:attrNameLst>
                                      </p:cBhvr>
                                      <p:to>
                                        <p:strVal val="visible"/>
                                      </p:to>
                                    </p:set>
                                    <p:animEffect transition="in" filter="randombar(horizontal)">
                                      <p:cBhvr>
                                        <p:cTn id="7" dur="500"/>
                                        <p:tgtEl>
                                          <p:spTgt spid="266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6628"/>
                                        </p:tgtEl>
                                        <p:attrNameLst>
                                          <p:attrName>style.visibility</p:attrName>
                                        </p:attrNameLst>
                                      </p:cBhvr>
                                      <p:to>
                                        <p:strVal val="visible"/>
                                      </p:to>
                                    </p:set>
                                    <p:animEffect transition="in" filter="wipe(down)">
                                      <p:cBhvr>
                                        <p:cTn id="12" dur="500"/>
                                        <p:tgtEl>
                                          <p:spTgt spid="2662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26629">
                                            <p:txEl>
                                              <p:pRg st="0" end="0"/>
                                            </p:txEl>
                                          </p:spTgt>
                                        </p:tgtEl>
                                        <p:attrNameLst>
                                          <p:attrName>style.visibility</p:attrName>
                                        </p:attrNameLst>
                                      </p:cBhvr>
                                      <p:to>
                                        <p:strVal val="visible"/>
                                      </p:to>
                                    </p:set>
                                    <p:animEffect transition="in" filter="wipe(down)">
                                      <p:cBhvr>
                                        <p:cTn id="17" dur="500"/>
                                        <p:tgtEl>
                                          <p:spTgt spid="26629">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nodeType="clickEffect">
                                  <p:stCondLst>
                                    <p:cond delay="0"/>
                                  </p:stCondLst>
                                  <p:childTnLst>
                                    <p:set>
                                      <p:cBhvr>
                                        <p:cTn id="21" dur="1" fill="hold">
                                          <p:stCondLst>
                                            <p:cond delay="0"/>
                                          </p:stCondLst>
                                        </p:cTn>
                                        <p:tgtEl>
                                          <p:spTgt spid="26630">
                                            <p:txEl>
                                              <p:pRg st="0" end="0"/>
                                            </p:txEl>
                                          </p:spTgt>
                                        </p:tgtEl>
                                        <p:attrNameLst>
                                          <p:attrName>style.visibility</p:attrName>
                                        </p:attrNameLst>
                                      </p:cBhvr>
                                      <p:to>
                                        <p:strVal val="visible"/>
                                      </p:to>
                                    </p:set>
                                    <p:anim calcmode="lin" valueType="num">
                                      <p:cBhvr additive="base">
                                        <p:cTn id="22" dur="500" fill="hold"/>
                                        <p:tgtEl>
                                          <p:spTgt spid="26630">
                                            <p:txEl>
                                              <p:pRg st="0" end="0"/>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2663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p:bldP spid="2662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ChangeArrowheads="1"/>
          </p:cNvSpPr>
          <p:nvPr/>
        </p:nvSpPr>
        <p:spPr bwMode="auto">
          <a:xfrm>
            <a:off x="457200" y="838200"/>
            <a:ext cx="8382000" cy="4362450"/>
          </a:xfrm>
          <a:prstGeom prst="rect">
            <a:avLst/>
          </a:prstGeom>
          <a:noFill/>
          <a:ln w="9525">
            <a:noFill/>
            <a:miter lim="800000"/>
            <a:headEnd/>
            <a:tailEnd/>
          </a:ln>
        </p:spPr>
        <p:txBody>
          <a:bodyPr>
            <a:spAutoFit/>
          </a:bodyPr>
          <a:lstStyle/>
          <a:p>
            <a:pPr algn="just">
              <a:tabLst>
                <a:tab pos="396875" algn="l"/>
              </a:tabLst>
            </a:pPr>
            <a:r>
              <a:rPr lang="en-US" sz="2800">
                <a:solidFill>
                  <a:srgbClr val="1C45B0"/>
                </a:solidFill>
              </a:rPr>
              <a:t>	Một hôm, qua một vùng cỏ xước xanh dài, tôi chợt nghe tiếng khóc tỉ tê. Đi vài bước nữa, tôi gặp chị Nhà Trò  ngồi gục đầu bên tảng đá cuội.</a:t>
            </a:r>
          </a:p>
          <a:p>
            <a:pPr algn="just">
              <a:tabLst>
                <a:tab pos="396875" algn="l"/>
              </a:tabLst>
            </a:pPr>
            <a:r>
              <a:rPr lang="en-US" sz="2800">
                <a:solidFill>
                  <a:srgbClr val="1C45B0"/>
                </a:solidFill>
              </a:rPr>
              <a:t>	Chị Nhà Trò đã bé nhỏ lại gầy yếu quá, người bự những phấn, như mới lột. Chị mặc áo thâm dài, đôi chỗ chấm điểm vàng, hai cánh mỏng như cánh bướm non, lại ngắn chùn chùn. Hình như cánh yếu quá, chưa quen mở, mà cho dù có khỏe cũng chẳng bay được xa. Tôi đến gần, chị Nhà Trò vẫn khóc.</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type="body" idx="1"/>
          </p:nvPr>
        </p:nvSpPr>
        <p:spPr>
          <a:xfrm>
            <a:off x="457200" y="1600200"/>
            <a:ext cx="8458200" cy="4533900"/>
          </a:xfrm>
        </p:spPr>
        <p:txBody>
          <a:bodyPr/>
          <a:lstStyle/>
          <a:p>
            <a:pPr eaLnBrk="1" hangingPunct="1">
              <a:lnSpc>
                <a:spcPct val="90000"/>
              </a:lnSpc>
              <a:buFont typeface="Wingdings" pitchFamily="2" charset="2"/>
              <a:buNone/>
              <a:defRPr/>
            </a:pPr>
            <a:r>
              <a:rPr lang="en-US" smtClean="0"/>
              <a:t>2) Điền vào chỗ trống:</a:t>
            </a:r>
          </a:p>
          <a:p>
            <a:pPr eaLnBrk="1" hangingPunct="1">
              <a:lnSpc>
                <a:spcPct val="90000"/>
              </a:lnSpc>
              <a:buFont typeface="Wingdings" pitchFamily="2" charset="2"/>
              <a:buNone/>
              <a:defRPr/>
            </a:pPr>
            <a:r>
              <a:rPr lang="en-US" smtClean="0"/>
              <a:t>  a) </a:t>
            </a:r>
            <a:r>
              <a:rPr lang="en-US" smtClean="0">
                <a:solidFill>
                  <a:srgbClr val="FF0000"/>
                </a:solidFill>
                <a:effectLst>
                  <a:outerShdw blurRad="38100" dist="38100" dir="2700000" algn="tl">
                    <a:srgbClr val="000000"/>
                  </a:outerShdw>
                </a:effectLst>
              </a:rPr>
              <a:t>l</a:t>
            </a:r>
            <a:r>
              <a:rPr lang="en-US" smtClean="0"/>
              <a:t> hay </a:t>
            </a:r>
            <a:r>
              <a:rPr lang="en-US" smtClean="0">
                <a:solidFill>
                  <a:srgbClr val="FF0000"/>
                </a:solidFill>
                <a:effectLst>
                  <a:outerShdw blurRad="38100" dist="38100" dir="2700000" algn="tl">
                    <a:srgbClr val="000000"/>
                  </a:outerShdw>
                </a:effectLst>
              </a:rPr>
              <a:t>n</a:t>
            </a:r>
          </a:p>
          <a:p>
            <a:pPr algn="just" eaLnBrk="1" hangingPunct="1">
              <a:lnSpc>
                <a:spcPct val="90000"/>
              </a:lnSpc>
              <a:buFont typeface="Wingdings" pitchFamily="2" charset="2"/>
              <a:buNone/>
              <a:defRPr/>
            </a:pPr>
            <a:r>
              <a:rPr lang="en-US" smtClean="0"/>
              <a:t>	Không thể .…ẫn chị Chấm với bất cứ người nào khác. Chị có một thân hình …</a:t>
            </a:r>
            <a:r>
              <a:rPr lang="en-US" sz="2800" smtClean="0"/>
              <a:t>ở</a:t>
            </a:r>
            <a:r>
              <a:rPr lang="en-US" smtClean="0"/>
              <a:t> nang rất cân đối. Hai cánh tay béo….ẳn, chắc ...ịch. Đôi …ông mày không tỉa bao giờ, mọc …oà xoà tự nhiên, … àm  cho đôi mắt sắc sảo của chị dịu dàng đi.</a:t>
            </a:r>
          </a:p>
          <a:p>
            <a:pPr algn="just" eaLnBrk="1" hangingPunct="1">
              <a:lnSpc>
                <a:spcPct val="90000"/>
              </a:lnSpc>
              <a:buFont typeface="Wingdings" pitchFamily="2" charset="2"/>
              <a:buNone/>
              <a:defRPr/>
            </a:pPr>
            <a:r>
              <a:rPr lang="en-US" smtClean="0"/>
              <a:t>							</a:t>
            </a:r>
            <a:r>
              <a:rPr lang="en-US" sz="2000" smtClean="0"/>
              <a:t>theo </a:t>
            </a:r>
            <a:r>
              <a:rPr lang="en-US" smtClean="0"/>
              <a:t>Đào Vũ</a:t>
            </a:r>
          </a:p>
        </p:txBody>
      </p:sp>
      <p:sp>
        <p:nvSpPr>
          <p:cNvPr id="28676" name="Rectangle 4"/>
          <p:cNvSpPr>
            <a:spLocks noChangeArrowheads="1"/>
          </p:cNvSpPr>
          <p:nvPr/>
        </p:nvSpPr>
        <p:spPr bwMode="auto">
          <a:xfrm>
            <a:off x="457200" y="457200"/>
            <a:ext cx="3886200" cy="914400"/>
          </a:xfrm>
          <a:prstGeom prst="rect">
            <a:avLst/>
          </a:prstGeom>
          <a:noFill/>
          <a:ln w="9525">
            <a:noFill/>
            <a:miter lim="800000"/>
            <a:headEnd/>
            <a:tailEnd/>
          </a:ln>
          <a:effectLst/>
        </p:spPr>
        <p:txBody>
          <a:bodyPr anchor="b" anchorCtr="1"/>
          <a:lstStyle/>
          <a:p>
            <a:pPr algn="ctr" eaLnBrk="1" hangingPunct="1">
              <a:defRPr/>
            </a:pPr>
            <a:r>
              <a:rPr lang="en-US" sz="4800">
                <a:solidFill>
                  <a:schemeClr val="tx2"/>
                </a:solidFill>
                <a:effectLst>
                  <a:outerShdw blurRad="38100" dist="38100" dir="2700000" algn="tl">
                    <a:srgbClr val="FFFFFF"/>
                  </a:outerShdw>
                </a:effectLst>
                <a:latin typeface="Arial"/>
              </a:rPr>
              <a:t>Hoạt động 2:</a:t>
            </a:r>
          </a:p>
        </p:txBody>
      </p:sp>
      <p:sp>
        <p:nvSpPr>
          <p:cNvPr id="4" name="Rectangle 3"/>
          <p:cNvSpPr/>
          <p:nvPr/>
        </p:nvSpPr>
        <p:spPr>
          <a:xfrm>
            <a:off x="3124200" y="2667000"/>
            <a:ext cx="228600" cy="4572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3600">
                <a:solidFill>
                  <a:srgbClr val="0000CC"/>
                </a:solidFill>
                <a:cs typeface="Times New Roman" pitchFamily="18" charset="0"/>
              </a:rPr>
              <a:t>l</a:t>
            </a:r>
          </a:p>
        </p:txBody>
      </p:sp>
      <p:sp>
        <p:nvSpPr>
          <p:cNvPr id="2" name="Rectangle 3"/>
          <p:cNvSpPr/>
          <p:nvPr/>
        </p:nvSpPr>
        <p:spPr>
          <a:xfrm>
            <a:off x="7086600" y="3124200"/>
            <a:ext cx="457200" cy="3810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4000">
                <a:solidFill>
                  <a:srgbClr val="0000CC"/>
                </a:solidFill>
                <a:cs typeface="Times New Roman" pitchFamily="18" charset="0"/>
              </a:rPr>
              <a:t>n</a:t>
            </a:r>
          </a:p>
        </p:txBody>
      </p:sp>
      <p:sp>
        <p:nvSpPr>
          <p:cNvPr id="3" name="Rectangle 3"/>
          <p:cNvSpPr/>
          <p:nvPr/>
        </p:nvSpPr>
        <p:spPr>
          <a:xfrm>
            <a:off x="7010400" y="3581400"/>
            <a:ext cx="228600" cy="4572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3600">
                <a:solidFill>
                  <a:srgbClr val="0000CC"/>
                </a:solidFill>
                <a:cs typeface="Times New Roman" pitchFamily="18" charset="0"/>
              </a:rPr>
              <a:t>l</a:t>
            </a:r>
          </a:p>
        </p:txBody>
      </p:sp>
      <p:sp>
        <p:nvSpPr>
          <p:cNvPr id="5" name="Rectangle 3"/>
          <p:cNvSpPr/>
          <p:nvPr/>
        </p:nvSpPr>
        <p:spPr>
          <a:xfrm>
            <a:off x="914400" y="3886200"/>
            <a:ext cx="304800" cy="533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3600">
                <a:solidFill>
                  <a:srgbClr val="0000CC"/>
                </a:solidFill>
                <a:cs typeface="Times New Roman" pitchFamily="18" charset="0"/>
              </a:rPr>
              <a:t>n</a:t>
            </a:r>
          </a:p>
        </p:txBody>
      </p:sp>
      <p:sp>
        <p:nvSpPr>
          <p:cNvPr id="6" name="Rectangle 3"/>
          <p:cNvSpPr/>
          <p:nvPr/>
        </p:nvSpPr>
        <p:spPr>
          <a:xfrm>
            <a:off x="3124200" y="3962400"/>
            <a:ext cx="228600" cy="4572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3600">
                <a:solidFill>
                  <a:srgbClr val="0000CC"/>
                </a:solidFill>
                <a:cs typeface="Times New Roman" pitchFamily="18" charset="0"/>
              </a:rPr>
              <a:t>l</a:t>
            </a:r>
          </a:p>
        </p:txBody>
      </p:sp>
      <p:sp>
        <p:nvSpPr>
          <p:cNvPr id="7" name="Rectangle 3"/>
          <p:cNvSpPr/>
          <p:nvPr/>
        </p:nvSpPr>
        <p:spPr>
          <a:xfrm>
            <a:off x="5638800" y="4419600"/>
            <a:ext cx="228600" cy="4572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3600">
                <a:solidFill>
                  <a:srgbClr val="0000CC"/>
                </a:solidFill>
                <a:cs typeface="Times New Roman" pitchFamily="18" charset="0"/>
              </a:rPr>
              <a:t>l</a:t>
            </a:r>
          </a:p>
        </p:txBody>
      </p:sp>
      <p:sp>
        <p:nvSpPr>
          <p:cNvPr id="8" name="Rectangle 3"/>
          <p:cNvSpPr/>
          <p:nvPr/>
        </p:nvSpPr>
        <p:spPr>
          <a:xfrm>
            <a:off x="1981200" y="4419600"/>
            <a:ext cx="228600" cy="4572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3600">
                <a:solidFill>
                  <a:srgbClr val="0000CC"/>
                </a:solidFill>
                <a:cs typeface="Times New Roman" pitchFamily="18" charset="0"/>
              </a:rPr>
              <a:t>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8676"/>
                                        </p:tgtEl>
                                        <p:attrNameLst>
                                          <p:attrName>style.visibility</p:attrName>
                                        </p:attrNameLst>
                                      </p:cBhvr>
                                      <p:to>
                                        <p:strVal val="visible"/>
                                      </p:to>
                                    </p:set>
                                    <p:animEffect transition="in" filter="blinds(horizontal)">
                                      <p:cBhvr>
                                        <p:cTn id="7" dur="500"/>
                                        <p:tgtEl>
                                          <p:spTgt spid="2867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8675">
                                            <p:txEl>
                                              <p:pRg st="0" end="0"/>
                                            </p:txEl>
                                          </p:spTgt>
                                        </p:tgtEl>
                                        <p:attrNameLst>
                                          <p:attrName>style.visibility</p:attrName>
                                        </p:attrNameLst>
                                      </p:cBhvr>
                                      <p:to>
                                        <p:strVal val="visible"/>
                                      </p:to>
                                    </p:set>
                                    <p:animEffect transition="in" filter="box(in)">
                                      <p:cBhvr>
                                        <p:cTn id="12" dur="500"/>
                                        <p:tgtEl>
                                          <p:spTgt spid="2867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8675">
                                            <p:txEl>
                                              <p:pRg st="1" end="1"/>
                                            </p:txEl>
                                          </p:spTgt>
                                        </p:tgtEl>
                                        <p:attrNameLst>
                                          <p:attrName>style.visibility</p:attrName>
                                        </p:attrNameLst>
                                      </p:cBhvr>
                                      <p:to>
                                        <p:strVal val="visible"/>
                                      </p:to>
                                    </p:set>
                                    <p:animEffect transition="in" filter="box(in)">
                                      <p:cBhvr>
                                        <p:cTn id="17" dur="500"/>
                                        <p:tgtEl>
                                          <p:spTgt spid="2867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28675">
                                            <p:txEl>
                                              <p:pRg st="2" end="2"/>
                                            </p:txEl>
                                          </p:spTgt>
                                        </p:tgtEl>
                                        <p:attrNameLst>
                                          <p:attrName>style.visibility</p:attrName>
                                        </p:attrNameLst>
                                      </p:cBhvr>
                                      <p:to>
                                        <p:strVal val="visible"/>
                                      </p:to>
                                    </p:set>
                                    <p:animEffect transition="in" filter="box(in)">
                                      <p:cBhvr>
                                        <p:cTn id="22" dur="500"/>
                                        <p:tgtEl>
                                          <p:spTgt spid="28675">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28675">
                                            <p:txEl>
                                              <p:pRg st="3" end="3"/>
                                            </p:txEl>
                                          </p:spTgt>
                                        </p:tgtEl>
                                        <p:attrNameLst>
                                          <p:attrName>style.visibility</p:attrName>
                                        </p:attrNameLst>
                                      </p:cBhvr>
                                      <p:to>
                                        <p:strVal val="visible"/>
                                      </p:to>
                                    </p:set>
                                    <p:animEffect transition="in" filter="box(in)">
                                      <p:cBhvr>
                                        <p:cTn id="27" dur="500"/>
                                        <p:tgtEl>
                                          <p:spTgt spid="28675">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 calcmode="lin" valueType="num">
                                      <p:cBhvr additive="base">
                                        <p:cTn id="32" dur="500" fill="hold"/>
                                        <p:tgtEl>
                                          <p:spTgt spid="4"/>
                                        </p:tgtEl>
                                        <p:attrNameLst>
                                          <p:attrName>ppt_x</p:attrName>
                                        </p:attrNameLst>
                                      </p:cBhvr>
                                      <p:tavLst>
                                        <p:tav tm="0">
                                          <p:val>
                                            <p:strVal val="#ppt_x"/>
                                          </p:val>
                                        </p:tav>
                                        <p:tav tm="100000">
                                          <p:val>
                                            <p:strVal val="#ppt_x"/>
                                          </p:val>
                                        </p:tav>
                                      </p:tavLst>
                                    </p:anim>
                                    <p:anim calcmode="lin" valueType="num">
                                      <p:cBhvr additive="base">
                                        <p:cTn id="3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2"/>
                                        </p:tgtEl>
                                        <p:attrNameLst>
                                          <p:attrName>style.visibility</p:attrName>
                                        </p:attrNameLst>
                                      </p:cBhvr>
                                      <p:to>
                                        <p:strVal val="visible"/>
                                      </p:to>
                                    </p:set>
                                    <p:anim calcmode="lin" valueType="num">
                                      <p:cBhvr additive="base">
                                        <p:cTn id="38" dur="500" fill="hold"/>
                                        <p:tgtEl>
                                          <p:spTgt spid="2"/>
                                        </p:tgtEl>
                                        <p:attrNameLst>
                                          <p:attrName>ppt_x</p:attrName>
                                        </p:attrNameLst>
                                      </p:cBhvr>
                                      <p:tavLst>
                                        <p:tav tm="0">
                                          <p:val>
                                            <p:strVal val="#ppt_x"/>
                                          </p:val>
                                        </p:tav>
                                        <p:tav tm="100000">
                                          <p:val>
                                            <p:strVal val="#ppt_x"/>
                                          </p:val>
                                        </p:tav>
                                      </p:tavLst>
                                    </p:anim>
                                    <p:anim calcmode="lin" valueType="num">
                                      <p:cBhvr additive="base">
                                        <p:cTn id="39"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3"/>
                                        </p:tgtEl>
                                        <p:attrNameLst>
                                          <p:attrName>style.visibility</p:attrName>
                                        </p:attrNameLst>
                                      </p:cBhvr>
                                      <p:to>
                                        <p:strVal val="visible"/>
                                      </p:to>
                                    </p:set>
                                    <p:anim calcmode="lin" valueType="num">
                                      <p:cBhvr additive="base">
                                        <p:cTn id="44" dur="500" fill="hold"/>
                                        <p:tgtEl>
                                          <p:spTgt spid="3"/>
                                        </p:tgtEl>
                                        <p:attrNameLst>
                                          <p:attrName>ppt_x</p:attrName>
                                        </p:attrNameLst>
                                      </p:cBhvr>
                                      <p:tavLst>
                                        <p:tav tm="0">
                                          <p:val>
                                            <p:strVal val="#ppt_x"/>
                                          </p:val>
                                        </p:tav>
                                        <p:tav tm="100000">
                                          <p:val>
                                            <p:strVal val="#ppt_x"/>
                                          </p:val>
                                        </p:tav>
                                      </p:tavLst>
                                    </p:anim>
                                    <p:anim calcmode="lin" valueType="num">
                                      <p:cBhvr additive="base">
                                        <p:cTn id="45"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46" fill="hold" nodeType="clickPar">
                      <p:stCondLst>
                        <p:cond delay="indefinite"/>
                      </p:stCondLst>
                      <p:childTnLst>
                        <p:par>
                          <p:cTn id="47" fill="hold" nodeType="withGroup">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5"/>
                                        </p:tgtEl>
                                        <p:attrNameLst>
                                          <p:attrName>style.visibility</p:attrName>
                                        </p:attrNameLst>
                                      </p:cBhvr>
                                      <p:to>
                                        <p:strVal val="visible"/>
                                      </p:to>
                                    </p:set>
                                    <p:anim calcmode="lin" valueType="num">
                                      <p:cBhvr additive="base">
                                        <p:cTn id="50" dur="500" fill="hold"/>
                                        <p:tgtEl>
                                          <p:spTgt spid="5"/>
                                        </p:tgtEl>
                                        <p:attrNameLst>
                                          <p:attrName>ppt_x</p:attrName>
                                        </p:attrNameLst>
                                      </p:cBhvr>
                                      <p:tavLst>
                                        <p:tav tm="0">
                                          <p:val>
                                            <p:strVal val="#ppt_x"/>
                                          </p:val>
                                        </p:tav>
                                        <p:tav tm="100000">
                                          <p:val>
                                            <p:strVal val="#ppt_x"/>
                                          </p:val>
                                        </p:tav>
                                      </p:tavLst>
                                    </p:anim>
                                    <p:anim calcmode="lin" valueType="num">
                                      <p:cBhvr additive="base">
                                        <p:cTn id="51"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6"/>
                                        </p:tgtEl>
                                        <p:attrNameLst>
                                          <p:attrName>style.visibility</p:attrName>
                                        </p:attrNameLst>
                                      </p:cBhvr>
                                      <p:to>
                                        <p:strVal val="visible"/>
                                      </p:to>
                                    </p:set>
                                    <p:anim calcmode="lin" valueType="num">
                                      <p:cBhvr additive="base">
                                        <p:cTn id="56" dur="500" fill="hold"/>
                                        <p:tgtEl>
                                          <p:spTgt spid="6"/>
                                        </p:tgtEl>
                                        <p:attrNameLst>
                                          <p:attrName>ppt_x</p:attrName>
                                        </p:attrNameLst>
                                      </p:cBhvr>
                                      <p:tavLst>
                                        <p:tav tm="0">
                                          <p:val>
                                            <p:strVal val="#ppt_x"/>
                                          </p:val>
                                        </p:tav>
                                        <p:tav tm="100000">
                                          <p:val>
                                            <p:strVal val="#ppt_x"/>
                                          </p:val>
                                        </p:tav>
                                      </p:tavLst>
                                    </p:anim>
                                    <p:anim calcmode="lin" valueType="num">
                                      <p:cBhvr additive="base">
                                        <p:cTn id="57"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58" fill="hold" nodeType="clickPar">
                      <p:stCondLst>
                        <p:cond delay="indefinite"/>
                      </p:stCondLst>
                      <p:childTnLst>
                        <p:par>
                          <p:cTn id="59" fill="hold" nodeType="withGroup">
                            <p:stCondLst>
                              <p:cond delay="0"/>
                            </p:stCondLst>
                            <p:childTnLst>
                              <p:par>
                                <p:cTn id="60" presetID="2" presetClass="entr" presetSubtype="4" fill="hold" grpId="0" nodeType="clickEffect">
                                  <p:stCondLst>
                                    <p:cond delay="0"/>
                                  </p:stCondLst>
                                  <p:childTnLst>
                                    <p:set>
                                      <p:cBhvr>
                                        <p:cTn id="61" dur="1" fill="hold">
                                          <p:stCondLst>
                                            <p:cond delay="0"/>
                                          </p:stCondLst>
                                        </p:cTn>
                                        <p:tgtEl>
                                          <p:spTgt spid="8"/>
                                        </p:tgtEl>
                                        <p:attrNameLst>
                                          <p:attrName>style.visibility</p:attrName>
                                        </p:attrNameLst>
                                      </p:cBhvr>
                                      <p:to>
                                        <p:strVal val="visible"/>
                                      </p:to>
                                    </p:set>
                                    <p:anim calcmode="lin" valueType="num">
                                      <p:cBhvr additive="base">
                                        <p:cTn id="62" dur="500" fill="hold"/>
                                        <p:tgtEl>
                                          <p:spTgt spid="8"/>
                                        </p:tgtEl>
                                        <p:attrNameLst>
                                          <p:attrName>ppt_x</p:attrName>
                                        </p:attrNameLst>
                                      </p:cBhvr>
                                      <p:tavLst>
                                        <p:tav tm="0">
                                          <p:val>
                                            <p:strVal val="#ppt_x"/>
                                          </p:val>
                                        </p:tav>
                                        <p:tav tm="100000">
                                          <p:val>
                                            <p:strVal val="#ppt_x"/>
                                          </p:val>
                                        </p:tav>
                                      </p:tavLst>
                                    </p:anim>
                                    <p:anim calcmode="lin" valueType="num">
                                      <p:cBhvr additive="base">
                                        <p:cTn id="6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64" fill="hold" nodeType="clickPar">
                      <p:stCondLst>
                        <p:cond delay="indefinite"/>
                      </p:stCondLst>
                      <p:childTnLst>
                        <p:par>
                          <p:cTn id="65" fill="hold" nodeType="withGroup">
                            <p:stCondLst>
                              <p:cond delay="0"/>
                            </p:stCondLst>
                            <p:childTnLst>
                              <p:par>
                                <p:cTn id="66" presetID="2" presetClass="entr" presetSubtype="4" fill="hold" grpId="0" nodeType="clickEffect">
                                  <p:stCondLst>
                                    <p:cond delay="0"/>
                                  </p:stCondLst>
                                  <p:childTnLst>
                                    <p:set>
                                      <p:cBhvr>
                                        <p:cTn id="67" dur="1" fill="hold">
                                          <p:stCondLst>
                                            <p:cond delay="0"/>
                                          </p:stCondLst>
                                        </p:cTn>
                                        <p:tgtEl>
                                          <p:spTgt spid="7"/>
                                        </p:tgtEl>
                                        <p:attrNameLst>
                                          <p:attrName>style.visibility</p:attrName>
                                        </p:attrNameLst>
                                      </p:cBhvr>
                                      <p:to>
                                        <p:strVal val="visible"/>
                                      </p:to>
                                    </p:set>
                                    <p:anim calcmode="lin" valueType="num">
                                      <p:cBhvr additive="base">
                                        <p:cTn id="68" dur="500" fill="hold"/>
                                        <p:tgtEl>
                                          <p:spTgt spid="7"/>
                                        </p:tgtEl>
                                        <p:attrNameLst>
                                          <p:attrName>ppt_x</p:attrName>
                                        </p:attrNameLst>
                                      </p:cBhvr>
                                      <p:tavLst>
                                        <p:tav tm="0">
                                          <p:val>
                                            <p:strVal val="#ppt_x"/>
                                          </p:val>
                                        </p:tav>
                                        <p:tav tm="100000">
                                          <p:val>
                                            <p:strVal val="#ppt_x"/>
                                          </p:val>
                                        </p:tav>
                                      </p:tavLst>
                                    </p:anim>
                                    <p:anim calcmode="lin" valueType="num">
                                      <p:cBhvr additive="base">
                                        <p:cTn id="69"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p:bldP spid="28676" grpId="0"/>
      <p:bldP spid="4" grpId="0" animBg="1"/>
      <p:bldP spid="2" grpId="0" animBg="1"/>
      <p:bldP spid="3" grpId="0" animBg="1"/>
      <p:bldP spid="5" grpId="0" animBg="1"/>
      <p:bldP spid="6" grpId="0" animBg="1"/>
      <p:bldP spid="7"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algn="l" eaLnBrk="1" hangingPunct="1">
              <a:defRPr/>
            </a:pPr>
            <a:r>
              <a:rPr lang="en-US" smtClean="0"/>
              <a:t>3) Giải câu đố sau:</a:t>
            </a:r>
          </a:p>
        </p:txBody>
      </p:sp>
      <p:sp>
        <p:nvSpPr>
          <p:cNvPr id="29699" name="Rectangle 3"/>
          <p:cNvSpPr>
            <a:spLocks noGrp="1" noChangeArrowheads="1"/>
          </p:cNvSpPr>
          <p:nvPr>
            <p:ph type="body" idx="1"/>
          </p:nvPr>
        </p:nvSpPr>
        <p:spPr>
          <a:xfrm>
            <a:off x="457200" y="1600200"/>
            <a:ext cx="8229600" cy="609600"/>
          </a:xfrm>
        </p:spPr>
        <p:txBody>
          <a:bodyPr/>
          <a:lstStyle/>
          <a:p>
            <a:pPr eaLnBrk="1" hangingPunct="1">
              <a:buFont typeface="Wingdings" pitchFamily="2" charset="2"/>
              <a:buNone/>
              <a:defRPr/>
            </a:pPr>
            <a:r>
              <a:rPr lang="en-US" smtClean="0"/>
              <a:t>b) Tên một loài hoa có vần </a:t>
            </a:r>
            <a:r>
              <a:rPr lang="en-US" smtClean="0">
                <a:solidFill>
                  <a:srgbClr val="FF0000"/>
                </a:solidFill>
                <a:effectLst>
                  <a:outerShdw blurRad="38100" dist="38100" dir="2700000" algn="tl">
                    <a:srgbClr val="000000"/>
                  </a:outerShdw>
                </a:effectLst>
              </a:rPr>
              <a:t>an</a:t>
            </a:r>
            <a:r>
              <a:rPr lang="en-US" smtClean="0"/>
              <a:t> hoặc </a:t>
            </a:r>
            <a:r>
              <a:rPr lang="en-US" smtClean="0">
                <a:solidFill>
                  <a:srgbClr val="FF0000"/>
                </a:solidFill>
                <a:effectLst>
                  <a:outerShdw blurRad="38100" dist="38100" dir="2700000" algn="tl">
                    <a:srgbClr val="000000"/>
                  </a:outerShdw>
                </a:effectLst>
              </a:rPr>
              <a:t>ang</a:t>
            </a:r>
            <a:r>
              <a:rPr lang="en-US" smtClean="0"/>
              <a:t>:</a:t>
            </a:r>
          </a:p>
          <a:p>
            <a:pPr algn="ctr" eaLnBrk="1" hangingPunct="1">
              <a:buFont typeface="Wingdings" pitchFamily="2" charset="2"/>
              <a:buNone/>
              <a:defRPr/>
            </a:pPr>
            <a:endParaRPr lang="en-US" sz="1600" smtClean="0"/>
          </a:p>
        </p:txBody>
      </p:sp>
      <p:sp>
        <p:nvSpPr>
          <p:cNvPr id="29700" name="Rectangle 4"/>
          <p:cNvSpPr>
            <a:spLocks noChangeArrowheads="1"/>
          </p:cNvSpPr>
          <p:nvPr/>
        </p:nvSpPr>
        <p:spPr bwMode="auto">
          <a:xfrm>
            <a:off x="609600" y="2362200"/>
            <a:ext cx="8229600" cy="1371600"/>
          </a:xfrm>
          <a:prstGeom prst="rect">
            <a:avLst/>
          </a:prstGeom>
          <a:noFill/>
          <a:ln w="9525">
            <a:noFill/>
            <a:miter lim="800000"/>
            <a:headEnd/>
            <a:tailEnd/>
          </a:ln>
          <a:effectLst/>
        </p:spPr>
        <p:txBody>
          <a:bodyPr/>
          <a:lstStyle/>
          <a:p>
            <a:pPr marL="342900" indent="-342900" algn="ctr" eaLnBrk="1" hangingPunct="1">
              <a:lnSpc>
                <a:spcPct val="90000"/>
              </a:lnSpc>
              <a:spcBef>
                <a:spcPct val="20000"/>
              </a:spcBef>
              <a:buClr>
                <a:schemeClr val="hlink"/>
              </a:buClr>
              <a:buFont typeface="Wingdings" pitchFamily="2" charset="2"/>
              <a:buNone/>
              <a:defRPr/>
            </a:pPr>
            <a:r>
              <a:rPr lang="en-US" sz="3200">
                <a:effectLst>
                  <a:outerShdw blurRad="38100" dist="38100" dir="2700000" algn="tl">
                    <a:srgbClr val="FFFFFF"/>
                  </a:outerShdw>
                </a:effectLst>
                <a:latin typeface="Arial"/>
              </a:rPr>
              <a:t>Hoa gì trắng xoá núi đồi</a:t>
            </a:r>
          </a:p>
          <a:p>
            <a:pPr marL="342900" indent="-342900" algn="ctr" eaLnBrk="1" hangingPunct="1">
              <a:lnSpc>
                <a:spcPct val="90000"/>
              </a:lnSpc>
              <a:spcBef>
                <a:spcPct val="20000"/>
              </a:spcBef>
              <a:buClr>
                <a:schemeClr val="hlink"/>
              </a:buClr>
              <a:buFont typeface="Wingdings" pitchFamily="2" charset="2"/>
              <a:buNone/>
              <a:defRPr/>
            </a:pPr>
            <a:r>
              <a:rPr lang="en-US" sz="3200">
                <a:effectLst>
                  <a:outerShdw blurRad="38100" dist="38100" dir="2700000" algn="tl">
                    <a:srgbClr val="FFFFFF"/>
                  </a:outerShdw>
                </a:effectLst>
                <a:latin typeface="Arial"/>
              </a:rPr>
              <a:t>Bản làng thêm đẹp khi trời vào xuân?</a:t>
            </a:r>
          </a:p>
          <a:p>
            <a:pPr marL="342900" indent="-342900" algn="r" eaLnBrk="1" hangingPunct="1">
              <a:lnSpc>
                <a:spcPct val="90000"/>
              </a:lnSpc>
              <a:spcBef>
                <a:spcPct val="20000"/>
              </a:spcBef>
              <a:buClr>
                <a:schemeClr val="hlink"/>
              </a:buClr>
              <a:buFont typeface="Wingdings" pitchFamily="2" charset="2"/>
              <a:buNone/>
              <a:defRPr/>
            </a:pPr>
            <a:r>
              <a:rPr lang="en-US" sz="1600">
                <a:effectLst>
                  <a:outerShdw blurRad="38100" dist="38100" dir="2700000" algn="tl">
                    <a:srgbClr val="FFFFFF"/>
                  </a:outerShdw>
                </a:effectLst>
                <a:latin typeface="Arial"/>
              </a:rPr>
              <a:t>Là hoa gì?</a:t>
            </a:r>
          </a:p>
        </p:txBody>
      </p:sp>
      <p:sp>
        <p:nvSpPr>
          <p:cNvPr id="29701" name="Rectangle 5"/>
          <p:cNvSpPr>
            <a:spLocks noChangeArrowheads="1"/>
          </p:cNvSpPr>
          <p:nvPr/>
        </p:nvSpPr>
        <p:spPr bwMode="auto">
          <a:xfrm>
            <a:off x="5486400" y="4267200"/>
            <a:ext cx="2362200" cy="609600"/>
          </a:xfrm>
          <a:prstGeom prst="rect">
            <a:avLst/>
          </a:prstGeom>
          <a:noFill/>
          <a:ln w="9525">
            <a:noFill/>
            <a:miter lim="800000"/>
            <a:headEnd/>
            <a:tailEnd/>
          </a:ln>
          <a:effectLst/>
        </p:spPr>
        <p:txBody>
          <a:bodyPr/>
          <a:lstStyle/>
          <a:p>
            <a:pPr marL="342900" indent="-342900" eaLnBrk="1" hangingPunct="1">
              <a:spcBef>
                <a:spcPct val="20000"/>
              </a:spcBef>
              <a:buClr>
                <a:schemeClr val="hlink"/>
              </a:buClr>
              <a:buFont typeface="Wingdings" pitchFamily="2" charset="2"/>
              <a:buNone/>
              <a:defRPr/>
            </a:pPr>
            <a:r>
              <a:rPr lang="en-US" sz="3200">
                <a:effectLst>
                  <a:outerShdw blurRad="38100" dist="38100" dir="2700000" algn="tl">
                    <a:srgbClr val="FFFFFF"/>
                  </a:outerShdw>
                </a:effectLst>
                <a:latin typeface="Arial"/>
              </a:rPr>
              <a:t>Là hoa ban</a:t>
            </a:r>
          </a:p>
          <a:p>
            <a:pPr marL="342900" indent="-342900" algn="ctr" eaLnBrk="1" hangingPunct="1">
              <a:spcBef>
                <a:spcPct val="20000"/>
              </a:spcBef>
              <a:buClr>
                <a:schemeClr val="hlink"/>
              </a:buClr>
              <a:buFont typeface="Wingdings" pitchFamily="2" charset="2"/>
              <a:buNone/>
              <a:defRPr/>
            </a:pPr>
            <a:endParaRPr lang="en-US" sz="1600">
              <a:effectLst>
                <a:outerShdw blurRad="38100" dist="38100" dir="2700000" algn="tl">
                  <a:srgbClr val="FFFFFF"/>
                </a:outerShdw>
              </a:effectLst>
              <a:latin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9698"/>
                                        </p:tgtEl>
                                        <p:attrNameLst>
                                          <p:attrName>style.visibility</p:attrName>
                                        </p:attrNameLst>
                                      </p:cBhvr>
                                      <p:to>
                                        <p:strVal val="visible"/>
                                      </p:to>
                                    </p:set>
                                    <p:animEffect transition="in" filter="circle(in)">
                                      <p:cBhvr>
                                        <p:cTn id="7" dur="2000"/>
                                        <p:tgtEl>
                                          <p:spTgt spid="296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nodeType="clickEffect">
                                  <p:stCondLst>
                                    <p:cond delay="0"/>
                                  </p:stCondLst>
                                  <p:childTnLst>
                                    <p:set>
                                      <p:cBhvr>
                                        <p:cTn id="11" dur="1" fill="hold">
                                          <p:stCondLst>
                                            <p:cond delay="0"/>
                                          </p:stCondLst>
                                        </p:cTn>
                                        <p:tgtEl>
                                          <p:spTgt spid="29699">
                                            <p:txEl>
                                              <p:pRg st="0" end="0"/>
                                            </p:txEl>
                                          </p:spTgt>
                                        </p:tgtEl>
                                        <p:attrNameLst>
                                          <p:attrName>style.visibility</p:attrName>
                                        </p:attrNameLst>
                                      </p:cBhvr>
                                      <p:to>
                                        <p:strVal val="visible"/>
                                      </p:to>
                                    </p:set>
                                    <p:animEffect transition="in" filter="circle(in)">
                                      <p:cBhvr>
                                        <p:cTn id="12" dur="2000"/>
                                        <p:tgtEl>
                                          <p:spTgt spid="2969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9700"/>
                                        </p:tgtEl>
                                        <p:attrNameLst>
                                          <p:attrName>style.visibility</p:attrName>
                                        </p:attrNameLst>
                                      </p:cBhvr>
                                      <p:to>
                                        <p:strVal val="visible"/>
                                      </p:to>
                                    </p:set>
                                    <p:animEffect transition="in" filter="checkerboard(across)">
                                      <p:cBhvr>
                                        <p:cTn id="17" dur="500"/>
                                        <p:tgtEl>
                                          <p:spTgt spid="2970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29701"/>
                                        </p:tgtEl>
                                        <p:attrNameLst>
                                          <p:attrName>style.visibility</p:attrName>
                                        </p:attrNameLst>
                                      </p:cBhvr>
                                      <p:to>
                                        <p:strVal val="visible"/>
                                      </p:to>
                                    </p:set>
                                    <p:animEffect transition="in" filter="randombar(horizontal)">
                                      <p:cBhvr>
                                        <p:cTn id="22" dur="500"/>
                                        <p:tgtEl>
                                          <p:spTgt spid="297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p:bldP spid="29700" grpId="0"/>
      <p:bldP spid="29701" grpId="0"/>
    </p:bldLst>
  </p:timing>
</p:sld>
</file>

<file path=ppt/theme/theme1.xml><?xml version="1.0" encoding="utf-8"?>
<a:theme xmlns:a="http://schemas.openxmlformats.org/drawingml/2006/main" name="Digital Dots">
  <a:themeElements>
    <a:clrScheme name="Digital Dots 9">
      <a:dk1>
        <a:srgbClr val="000000"/>
      </a:dk1>
      <a:lt1>
        <a:srgbClr val="EAEAEA"/>
      </a:lt1>
      <a:dk2>
        <a:srgbClr val="000000"/>
      </a:dk2>
      <a:lt2>
        <a:srgbClr val="D1D1D1"/>
      </a:lt2>
      <a:accent1>
        <a:srgbClr val="CCECFF"/>
      </a:accent1>
      <a:accent2>
        <a:srgbClr val="B2B2B2"/>
      </a:accent2>
      <a:accent3>
        <a:srgbClr val="F3F3F3"/>
      </a:accent3>
      <a:accent4>
        <a:srgbClr val="000000"/>
      </a:accent4>
      <a:accent5>
        <a:srgbClr val="E2F4FF"/>
      </a:accent5>
      <a:accent6>
        <a:srgbClr val="A1A1A1"/>
      </a:accent6>
      <a:hlink>
        <a:srgbClr val="7200E4"/>
      </a:hlink>
      <a:folHlink>
        <a:srgbClr val="003399"/>
      </a:folHlink>
    </a:clrScheme>
    <a:fontScheme name="Digital Do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igital Dots 1">
        <a:dk1>
          <a:srgbClr val="00008A"/>
        </a:dk1>
        <a:lt1>
          <a:srgbClr val="FFFFFF"/>
        </a:lt1>
        <a:dk2>
          <a:srgbClr val="000099"/>
        </a:dk2>
        <a:lt2>
          <a:srgbClr val="FFFFFF"/>
        </a:lt2>
        <a:accent1>
          <a:srgbClr val="0099FF"/>
        </a:accent1>
        <a:accent2>
          <a:srgbClr val="00007A"/>
        </a:accent2>
        <a:accent3>
          <a:srgbClr val="AAAACA"/>
        </a:accent3>
        <a:accent4>
          <a:srgbClr val="DADADA"/>
        </a:accent4>
        <a:accent5>
          <a:srgbClr val="AACAFF"/>
        </a:accent5>
        <a:accent6>
          <a:srgbClr val="00006E"/>
        </a:accent6>
        <a:hlink>
          <a:srgbClr val="EAEAEA"/>
        </a:hlink>
        <a:folHlink>
          <a:srgbClr val="FFCC00"/>
        </a:folHlink>
      </a:clrScheme>
      <a:clrMap bg1="dk2" tx1="lt1" bg2="dk1" tx2="lt2" accent1="accent1" accent2="accent2" accent3="accent3" accent4="accent4" accent5="accent5" accent6="accent6" hlink="hlink" folHlink="folHlink"/>
    </a:extraClrScheme>
    <a:extraClrScheme>
      <a:clrScheme name="Digital Dots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clrMap bg1="dk2" tx1="lt1" bg2="dk1" tx2="lt2" accent1="accent1" accent2="accent2" accent3="accent3" accent4="accent4" accent5="accent5" accent6="accent6" hlink="hlink" folHlink="folHlink"/>
    </a:extraClrScheme>
    <a:extraClrScheme>
      <a:clrScheme name="Digital Dots 3">
        <a:dk1>
          <a:srgbClr val="700000"/>
        </a:dk1>
        <a:lt1>
          <a:srgbClr val="FFFFFF"/>
        </a:lt1>
        <a:dk2>
          <a:srgbClr val="800000"/>
        </a:dk2>
        <a:lt2>
          <a:srgbClr val="FFFFCC"/>
        </a:lt2>
        <a:accent1>
          <a:srgbClr val="BE7960"/>
        </a:accent1>
        <a:accent2>
          <a:srgbClr val="600000"/>
        </a:accent2>
        <a:accent3>
          <a:srgbClr val="C0AAAA"/>
        </a:accent3>
        <a:accent4>
          <a:srgbClr val="DADADA"/>
        </a:accent4>
        <a:accent5>
          <a:srgbClr val="DBBEB6"/>
        </a:accent5>
        <a:accent6>
          <a:srgbClr val="560000"/>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gital Dots 4">
        <a:dk1>
          <a:srgbClr val="000000"/>
        </a:dk1>
        <a:lt1>
          <a:srgbClr val="FDEB9D"/>
        </a:lt1>
        <a:dk2>
          <a:srgbClr val="000000"/>
        </a:dk2>
        <a:lt2>
          <a:srgbClr val="E0CE82"/>
        </a:lt2>
        <a:accent1>
          <a:srgbClr val="EAEAEA"/>
        </a:accent1>
        <a:accent2>
          <a:srgbClr val="C2B476"/>
        </a:accent2>
        <a:accent3>
          <a:srgbClr val="FEF3CC"/>
        </a:accent3>
        <a:accent4>
          <a:srgbClr val="000000"/>
        </a:accent4>
        <a:accent5>
          <a:srgbClr val="F3F3F3"/>
        </a:accent5>
        <a:accent6>
          <a:srgbClr val="B0A36A"/>
        </a:accent6>
        <a:hlink>
          <a:srgbClr val="A47900"/>
        </a:hlink>
        <a:folHlink>
          <a:srgbClr val="8C8900"/>
        </a:folHlink>
      </a:clrScheme>
      <a:clrMap bg1="lt1" tx1="dk1" bg2="lt2" tx2="dk2" accent1="accent1" accent2="accent2" accent3="accent3" accent4="accent4" accent5="accent5" accent6="accent6" hlink="hlink" folHlink="folHlink"/>
    </a:extraClrScheme>
    <a:extraClrScheme>
      <a:clrScheme name="Digital Dots 5">
        <a:dk1>
          <a:srgbClr val="5B5E52"/>
        </a:dk1>
        <a:lt1>
          <a:srgbClr val="FFFFFF"/>
        </a:lt1>
        <a:dk2>
          <a:srgbClr val="686B5D"/>
        </a:dk2>
        <a:lt2>
          <a:srgbClr val="CCD5C7"/>
        </a:lt2>
        <a:accent1>
          <a:srgbClr val="809EA8"/>
        </a:accent1>
        <a:accent2>
          <a:srgbClr val="4F5147"/>
        </a:accent2>
        <a:accent3>
          <a:srgbClr val="B9BAB6"/>
        </a:accent3>
        <a:accent4>
          <a:srgbClr val="DADADA"/>
        </a:accent4>
        <a:accent5>
          <a:srgbClr val="C0CCD1"/>
        </a:accent5>
        <a:accent6>
          <a:srgbClr val="47493F"/>
        </a:accent6>
        <a:hlink>
          <a:srgbClr val="AAA854"/>
        </a:hlink>
        <a:folHlink>
          <a:srgbClr val="E1D09F"/>
        </a:folHlink>
      </a:clrScheme>
      <a:clrMap bg1="dk2" tx1="lt1" bg2="dk1" tx2="lt2" accent1="accent1" accent2="accent2" accent3="accent3" accent4="accent4" accent5="accent5" accent6="accent6" hlink="hlink" folHlink="folHlink"/>
    </a:extraClrScheme>
    <a:extraClrScheme>
      <a:clrScheme name="Digital Dots 6">
        <a:dk1>
          <a:srgbClr val="46532B"/>
        </a:dk1>
        <a:lt1>
          <a:srgbClr val="FFFFFF"/>
        </a:lt1>
        <a:dk2>
          <a:srgbClr val="4E5D31"/>
        </a:dk2>
        <a:lt2>
          <a:srgbClr val="FFFFCC"/>
        </a:lt2>
        <a:accent1>
          <a:srgbClr val="8F8C00"/>
        </a:accent1>
        <a:accent2>
          <a:srgbClr val="424F29"/>
        </a:accent2>
        <a:accent3>
          <a:srgbClr val="B2B6AD"/>
        </a:accent3>
        <a:accent4>
          <a:srgbClr val="DADADA"/>
        </a:accent4>
        <a:accent5>
          <a:srgbClr val="C6C5AA"/>
        </a:accent5>
        <a:accent6>
          <a:srgbClr val="3B4724"/>
        </a:accent6>
        <a:hlink>
          <a:srgbClr val="33CC33"/>
        </a:hlink>
        <a:folHlink>
          <a:srgbClr val="00A1B2"/>
        </a:folHlink>
      </a:clrScheme>
      <a:clrMap bg1="dk2" tx1="lt1" bg2="dk1" tx2="lt2" accent1="accent1" accent2="accent2" accent3="accent3" accent4="accent4" accent5="accent5" accent6="accent6" hlink="hlink" folHlink="folHlink"/>
    </a:extraClrScheme>
    <a:extraClrScheme>
      <a:clrScheme name="Digital Dots 7">
        <a:dk1>
          <a:srgbClr val="007673"/>
        </a:dk1>
        <a:lt1>
          <a:srgbClr val="FFFFFF"/>
        </a:lt1>
        <a:dk2>
          <a:srgbClr val="008080"/>
        </a:dk2>
        <a:lt2>
          <a:srgbClr val="FFFF99"/>
        </a:lt2>
        <a:accent1>
          <a:srgbClr val="33CCCC"/>
        </a:accent1>
        <a:accent2>
          <a:srgbClr val="006462"/>
        </a:accent2>
        <a:accent3>
          <a:srgbClr val="AAC0C0"/>
        </a:accent3>
        <a:accent4>
          <a:srgbClr val="DADADA"/>
        </a:accent4>
        <a:accent5>
          <a:srgbClr val="ADE2E2"/>
        </a:accent5>
        <a:accent6>
          <a:srgbClr val="005A58"/>
        </a:accent6>
        <a:hlink>
          <a:srgbClr val="FFCC00"/>
        </a:hlink>
        <a:folHlink>
          <a:srgbClr val="CC3300"/>
        </a:folHlink>
      </a:clrScheme>
      <a:clrMap bg1="dk2" tx1="lt1" bg2="dk1" tx2="lt2" accent1="accent1" accent2="accent2" accent3="accent3" accent4="accent4" accent5="accent5" accent6="accent6" hlink="hlink" folHlink="folHlink"/>
    </a:extraClrScheme>
    <a:extraClrScheme>
      <a:clrScheme name="Digital Dots 8">
        <a:dk1>
          <a:srgbClr val="000000"/>
        </a:dk1>
        <a:lt1>
          <a:srgbClr val="E6F8F4"/>
        </a:lt1>
        <a:dk2>
          <a:srgbClr val="000000"/>
        </a:dk2>
        <a:lt2>
          <a:srgbClr val="C5DBD6"/>
        </a:lt2>
        <a:accent1>
          <a:srgbClr val="CCFF99"/>
        </a:accent1>
        <a:accent2>
          <a:srgbClr val="ACBAB7"/>
        </a:accent2>
        <a:accent3>
          <a:srgbClr val="F0FBF8"/>
        </a:accent3>
        <a:accent4>
          <a:srgbClr val="000000"/>
        </a:accent4>
        <a:accent5>
          <a:srgbClr val="E2FFCA"/>
        </a:accent5>
        <a:accent6>
          <a:srgbClr val="9BA8A6"/>
        </a:accent6>
        <a:hlink>
          <a:srgbClr val="008080"/>
        </a:hlink>
        <a:folHlink>
          <a:srgbClr val="0066CC"/>
        </a:folHlink>
      </a:clrScheme>
      <a:clrMap bg1="lt1" tx1="dk1" bg2="lt2" tx2="dk2" accent1="accent1" accent2="accent2" accent3="accent3" accent4="accent4" accent5="accent5" accent6="accent6" hlink="hlink" folHlink="folHlink"/>
    </a:extraClrScheme>
    <a:extraClrScheme>
      <a:clrScheme name="Digital Dots 9">
        <a:dk1>
          <a:srgbClr val="000000"/>
        </a:dk1>
        <a:lt1>
          <a:srgbClr val="EAEAEA"/>
        </a:lt1>
        <a:dk2>
          <a:srgbClr val="000000"/>
        </a:dk2>
        <a:lt2>
          <a:srgbClr val="D1D1D1"/>
        </a:lt2>
        <a:accent1>
          <a:srgbClr val="CCECFF"/>
        </a:accent1>
        <a:accent2>
          <a:srgbClr val="B2B2B2"/>
        </a:accent2>
        <a:accent3>
          <a:srgbClr val="F3F3F3"/>
        </a:accent3>
        <a:accent4>
          <a:srgbClr val="000000"/>
        </a:accent4>
        <a:accent5>
          <a:srgbClr val="E2F4FF"/>
        </a:accent5>
        <a:accent6>
          <a:srgbClr val="A1A1A1"/>
        </a:accent6>
        <a:hlink>
          <a:srgbClr val="7200E4"/>
        </a:hlink>
        <a:folHlink>
          <a:srgbClr val="003399"/>
        </a:folHlink>
      </a:clrScheme>
      <a:clrMap bg1="lt1" tx1="dk1" bg2="lt2" tx2="dk2" accent1="accent1" accent2="accent2" accent3="accent3" accent4="accent4" accent5="accent5" accent6="accent6" hlink="hlink" folHlink="folHlink"/>
    </a:extraClrScheme>
    <a:extraClrScheme>
      <a:clrScheme name="Digital Dots 10">
        <a:dk1>
          <a:srgbClr val="5B5B89"/>
        </a:dk1>
        <a:lt1>
          <a:srgbClr val="FFFFFF"/>
        </a:lt1>
        <a:dk2>
          <a:srgbClr val="9966FF"/>
        </a:dk2>
        <a:lt2>
          <a:srgbClr val="DFDEF6"/>
        </a:lt2>
        <a:accent1>
          <a:srgbClr val="6666FF"/>
        </a:accent1>
        <a:accent2>
          <a:srgbClr val="52527C"/>
        </a:accent2>
        <a:accent3>
          <a:srgbClr val="CAB8FF"/>
        </a:accent3>
        <a:accent4>
          <a:srgbClr val="DADADA"/>
        </a:accent4>
        <a:accent5>
          <a:srgbClr val="B8B8FF"/>
        </a:accent5>
        <a:accent6>
          <a:srgbClr val="494970"/>
        </a:accent6>
        <a:hlink>
          <a:srgbClr val="9999FF"/>
        </a:hlink>
        <a:folHlink>
          <a:srgbClr val="CCCCFF"/>
        </a:folHlink>
      </a:clrScheme>
      <a:clrMap bg1="dk2" tx1="lt1" bg2="dk1" tx2="lt2" accent1="accent1" accent2="accent2" accent3="accent3" accent4="accent4" accent5="accent5" accent6="accent6" hlink="hlink" folHlink="folHlink"/>
    </a:extraClrScheme>
    <a:extraClrScheme>
      <a:clrScheme name="Digital Dots 11">
        <a:dk1>
          <a:srgbClr val="5B5B89"/>
        </a:dk1>
        <a:lt1>
          <a:srgbClr val="FFFFFF"/>
        </a:lt1>
        <a:dk2>
          <a:srgbClr val="9966FF"/>
        </a:dk2>
        <a:lt2>
          <a:srgbClr val="EFDFF5"/>
        </a:lt2>
        <a:accent1>
          <a:srgbClr val="6666FF"/>
        </a:accent1>
        <a:accent2>
          <a:srgbClr val="52527C"/>
        </a:accent2>
        <a:accent3>
          <a:srgbClr val="CAB8FF"/>
        </a:accent3>
        <a:accent4>
          <a:srgbClr val="DADADA"/>
        </a:accent4>
        <a:accent5>
          <a:srgbClr val="B8B8FF"/>
        </a:accent5>
        <a:accent6>
          <a:srgbClr val="494970"/>
        </a:accent6>
        <a:hlink>
          <a:srgbClr val="9999FF"/>
        </a:hlink>
        <a:folHlink>
          <a:srgbClr val="CCCCFF"/>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Digital Dots</Template>
  <TotalTime>64</TotalTime>
  <Words>110</Words>
  <Application>Microsoft PowerPoint</Application>
  <PresentationFormat>On-screen Show (4:3)</PresentationFormat>
  <Paragraphs>30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Wingdings</vt:lpstr>
      <vt:lpstr>Calibri</vt:lpstr>
      <vt:lpstr>Times New Roman</vt:lpstr>
      <vt:lpstr>Digital Dots</vt:lpstr>
      <vt:lpstr>Slide 1</vt:lpstr>
      <vt:lpstr>Hoạt động 1:</vt:lpstr>
      <vt:lpstr>- Làm việc nhóm bốn:  luyện viết và tìm từ khó dễ sai lẫn</vt:lpstr>
      <vt:lpstr>Slide 4</vt:lpstr>
      <vt:lpstr>Slide 5</vt:lpstr>
      <vt:lpstr>3) Giải câu đố sau: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CSTeam</cp:lastModifiedBy>
  <cp:revision>4</cp:revision>
  <cp:lastPrinted>1601-01-01T00:00:00Z</cp:lastPrinted>
  <dcterms:created xsi:type="dcterms:W3CDTF">1601-01-01T00:00:00Z</dcterms:created>
  <dcterms:modified xsi:type="dcterms:W3CDTF">2016-06-30T01:25:23Z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