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18" r:id="rId3"/>
    <p:sldId id="321" r:id="rId4"/>
    <p:sldId id="322" r:id="rId5"/>
    <p:sldId id="284" r:id="rId6"/>
    <p:sldId id="285" r:id="rId7"/>
    <p:sldId id="287" r:id="rId8"/>
    <p:sldId id="281" r:id="rId9"/>
    <p:sldId id="282" r:id="rId10"/>
    <p:sldId id="269" r:id="rId11"/>
    <p:sldId id="293" r:id="rId12"/>
    <p:sldId id="294" r:id="rId13"/>
    <p:sldId id="295" r:id="rId14"/>
    <p:sldId id="296" r:id="rId15"/>
    <p:sldId id="271" r:id="rId16"/>
    <p:sldId id="272" r:id="rId17"/>
    <p:sldId id="273" r:id="rId18"/>
    <p:sldId id="288" r:id="rId19"/>
    <p:sldId id="307" r:id="rId20"/>
    <p:sldId id="289" r:id="rId21"/>
    <p:sldId id="290" r:id="rId22"/>
    <p:sldId id="309" r:id="rId23"/>
    <p:sldId id="308" r:id="rId24"/>
    <p:sldId id="310" r:id="rId25"/>
    <p:sldId id="300" r:id="rId26"/>
    <p:sldId id="301" r:id="rId27"/>
    <p:sldId id="303" r:id="rId28"/>
    <p:sldId id="304" r:id="rId29"/>
    <p:sldId id="305" r:id="rId30"/>
    <p:sldId id="278" r:id="rId31"/>
    <p:sldId id="323" r:id="rId32"/>
    <p:sldId id="27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rgbClr val="000000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00"/>
    <a:srgbClr val="FF0066"/>
    <a:srgbClr val="FFFFCC"/>
    <a:srgbClr val="CC9900"/>
    <a:srgbClr val="FFFF00"/>
    <a:srgbClr val="660066"/>
    <a:srgbClr val="0099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3DDB3-985F-46A8-8EE2-8F379353B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4D17-E8E5-4C81-837B-9C7CCE76B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68D5F-91C1-4250-A941-BAAB1D0B4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94E9E-6F00-4689-B9CB-D07260ECD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7C8EC-A95B-4A84-A643-C8BE28F68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4BD60-AB6C-4E90-9BC8-0AD85B8D3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42A4C-C466-4512-9561-823D75006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889A-7376-4621-9520-6C61B72AC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0DAF-B73D-464F-B18A-EE2E6D566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AC8DC-B1E5-411A-B386-919531993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51FA5-1A57-4177-9CFA-962DE6008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E74E7B-30C5-452D-84D4-E8DF3BC79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8" name="Oval 650"/>
          <p:cNvSpPr>
            <a:spLocks noChangeArrowheads="1"/>
          </p:cNvSpPr>
          <p:nvPr/>
        </p:nvSpPr>
        <p:spPr bwMode="auto">
          <a:xfrm>
            <a:off x="2978150" y="4187825"/>
            <a:ext cx="2959100" cy="159385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91" name="Text Box 643"/>
          <p:cNvSpPr txBox="1">
            <a:spLocks noChangeArrowheads="1"/>
          </p:cNvSpPr>
          <p:nvPr/>
        </p:nvSpPr>
        <p:spPr bwMode="auto">
          <a:xfrm>
            <a:off x="1460500" y="1682750"/>
            <a:ext cx="6907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</a:rPr>
              <a:t>MÔN THỦ CÔNG LỚP 3</a:t>
            </a:r>
          </a:p>
        </p:txBody>
      </p:sp>
      <p:sp>
        <p:nvSpPr>
          <p:cNvPr id="2692" name="Text Box 644"/>
          <p:cNvSpPr txBox="1">
            <a:spLocks noChangeArrowheads="1"/>
          </p:cNvSpPr>
          <p:nvPr/>
        </p:nvSpPr>
        <p:spPr bwMode="auto">
          <a:xfrm>
            <a:off x="1004888" y="2973388"/>
            <a:ext cx="7058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4000">
                <a:solidFill>
                  <a:srgbClr val="000066"/>
                </a:solidFill>
                <a:latin typeface="Arial" charset="0"/>
              </a:rPr>
              <a:t>ĐAN NONG</a:t>
            </a:r>
            <a:r>
              <a:rPr lang="en-US">
                <a:latin typeface="Arial" charset="0"/>
              </a:rPr>
              <a:t>  </a:t>
            </a:r>
            <a:r>
              <a:rPr lang="en-US" sz="3600">
                <a:solidFill>
                  <a:srgbClr val="000066"/>
                </a:solidFill>
                <a:latin typeface="Arial" charset="0"/>
              </a:rPr>
              <a:t>ĐÔI</a:t>
            </a:r>
          </a:p>
        </p:txBody>
      </p:sp>
      <p:sp>
        <p:nvSpPr>
          <p:cNvPr id="2694" name="Rectangle 646"/>
          <p:cNvSpPr>
            <a:spLocks noChangeArrowheads="1"/>
          </p:cNvSpPr>
          <p:nvPr/>
        </p:nvSpPr>
        <p:spPr bwMode="auto">
          <a:xfrm>
            <a:off x="3889375" y="4105275"/>
            <a:ext cx="138747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9600" b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</a:t>
            </a:r>
            <a:r>
              <a:rPr lang="en-US" sz="9600" b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2696" name="Rectangle 648"/>
          <p:cNvSpPr>
            <a:spLocks noChangeArrowheads="1"/>
          </p:cNvSpPr>
          <p:nvPr/>
        </p:nvSpPr>
        <p:spPr bwMode="auto">
          <a:xfrm>
            <a:off x="4495800" y="4111625"/>
            <a:ext cx="113823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6600" b="0">
                <a:solidFill>
                  <a:srgbClr val="FF3300"/>
                </a:solidFill>
                <a:latin typeface="Arial" charset="0"/>
                <a:sym typeface="Wingdings" pitchFamily="2" charset="2"/>
              </a:rPr>
              <a:t></a:t>
            </a:r>
            <a:r>
              <a:rPr lang="en-US" sz="6600" b="0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2697" name="Rectangle 649"/>
          <p:cNvSpPr>
            <a:spLocks noChangeArrowheads="1"/>
          </p:cNvSpPr>
          <p:nvPr/>
        </p:nvSpPr>
        <p:spPr bwMode="auto">
          <a:xfrm>
            <a:off x="3565525" y="4865688"/>
            <a:ext cx="13477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000" b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6000" b="0">
                <a:solidFill>
                  <a:srgbClr val="0066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b="0">
                <a:solidFill>
                  <a:srgbClr val="006600"/>
                </a:solidFill>
                <a:latin typeface="Arial" charset="0"/>
              </a:rPr>
              <a:t> </a:t>
            </a:r>
          </a:p>
        </p:txBody>
      </p:sp>
      <p:sp>
        <p:nvSpPr>
          <p:cNvPr id="2695" name="Rectangle 647"/>
          <p:cNvSpPr>
            <a:spLocks noChangeArrowheads="1"/>
          </p:cNvSpPr>
          <p:nvPr/>
        </p:nvSpPr>
        <p:spPr bwMode="auto">
          <a:xfrm>
            <a:off x="3219450" y="3986213"/>
            <a:ext cx="13525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7200" b="0">
                <a:solidFill>
                  <a:srgbClr val="CC9900"/>
                </a:solidFill>
                <a:latin typeface="Arial" charset="0"/>
              </a:rPr>
              <a:t> </a:t>
            </a:r>
            <a:r>
              <a:rPr lang="en-US" sz="7200" b="0">
                <a:solidFill>
                  <a:srgbClr val="CC9900"/>
                </a:solidFill>
                <a:latin typeface="Arial" charset="0"/>
                <a:sym typeface="Wingdings" pitchFamily="2" charset="2"/>
              </a:rPr>
              <a:t></a:t>
            </a:r>
            <a:r>
              <a:rPr lang="en-US" b="0">
                <a:solidFill>
                  <a:srgbClr val="CC9900"/>
                </a:solidFill>
                <a:latin typeface="Arial" charset="0"/>
              </a:rPr>
              <a:t>                            </a:t>
            </a:r>
          </a:p>
        </p:txBody>
      </p:sp>
      <p:sp>
        <p:nvSpPr>
          <p:cNvPr id="2699" name="Rectangle 651"/>
          <p:cNvSpPr>
            <a:spLocks noChangeArrowheads="1"/>
          </p:cNvSpPr>
          <p:nvPr/>
        </p:nvSpPr>
        <p:spPr bwMode="auto">
          <a:xfrm>
            <a:off x="4951413" y="4484688"/>
            <a:ext cx="7254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8000" b="0">
                <a:solidFill>
                  <a:srgbClr val="FF3300"/>
                </a:solidFill>
                <a:latin typeface="Arial" charset="0"/>
                <a:sym typeface="Wingdings" pitchFamily="2" charset="2"/>
              </a:rPr>
              <a:t>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3082" name="Text Box 652"/>
          <p:cNvSpPr txBox="1">
            <a:spLocks noChangeArrowheads="1"/>
          </p:cNvSpPr>
          <p:nvPr/>
        </p:nvSpPr>
        <p:spPr bwMode="auto">
          <a:xfrm>
            <a:off x="2674938" y="5934075"/>
            <a:ext cx="4402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83" name="Text Box 653"/>
          <p:cNvSpPr txBox="1">
            <a:spLocks noChangeArrowheads="1"/>
          </p:cNvSpPr>
          <p:nvPr/>
        </p:nvSpPr>
        <p:spPr bwMode="auto">
          <a:xfrm>
            <a:off x="2219325" y="5781675"/>
            <a:ext cx="227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8" grpId="0" animBg="1"/>
      <p:bldP spid="2691" grpId="0"/>
      <p:bldP spid="2692" grpId="0"/>
      <p:bldP spid="2694" grpId="0"/>
      <p:bldP spid="2696" grpId="0"/>
      <p:bldP spid="2697" grpId="0"/>
      <p:bldP spid="2695" grpId="0"/>
      <p:bldP spid="269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2286000"/>
            <a:ext cx="4114800" cy="4114800"/>
            <a:chOff x="192" y="1440"/>
            <a:chExt cx="2592" cy="2592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48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48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768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768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76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768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48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48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48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48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48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134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134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2496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8" name="Rectangle 20"/>
            <p:cNvSpPr>
              <a:spLocks noChangeArrowheads="1"/>
            </p:cNvSpPr>
            <p:nvPr/>
          </p:nvSpPr>
          <p:spPr bwMode="auto">
            <a:xfrm>
              <a:off x="2208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09" name="Rectangle 21"/>
            <p:cNvSpPr>
              <a:spLocks noChangeArrowheads="1"/>
            </p:cNvSpPr>
            <p:nvPr/>
          </p:nvSpPr>
          <p:spPr bwMode="auto">
            <a:xfrm>
              <a:off x="2496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192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1" name="Rectangle 23"/>
            <p:cNvSpPr>
              <a:spLocks noChangeArrowheads="1"/>
            </p:cNvSpPr>
            <p:nvPr/>
          </p:nvSpPr>
          <p:spPr bwMode="auto">
            <a:xfrm>
              <a:off x="2496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2" name="Rectangle 24"/>
            <p:cNvSpPr>
              <a:spLocks noChangeArrowheads="1"/>
            </p:cNvSpPr>
            <p:nvPr/>
          </p:nvSpPr>
          <p:spPr bwMode="auto">
            <a:xfrm>
              <a:off x="2208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192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4" name="Rectangle 26"/>
            <p:cNvSpPr>
              <a:spLocks noChangeArrowheads="1"/>
            </p:cNvSpPr>
            <p:nvPr/>
          </p:nvSpPr>
          <p:spPr bwMode="auto">
            <a:xfrm>
              <a:off x="2496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5" name="Rectangle 27"/>
            <p:cNvSpPr>
              <a:spLocks noChangeArrowheads="1"/>
            </p:cNvSpPr>
            <p:nvPr/>
          </p:nvSpPr>
          <p:spPr bwMode="auto">
            <a:xfrm>
              <a:off x="2208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6" name="Rectangle 28"/>
            <p:cNvSpPr>
              <a:spLocks noChangeArrowheads="1"/>
            </p:cNvSpPr>
            <p:nvPr/>
          </p:nvSpPr>
          <p:spPr bwMode="auto">
            <a:xfrm>
              <a:off x="192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7" name="Rectangle 29"/>
            <p:cNvSpPr>
              <a:spLocks noChangeArrowheads="1"/>
            </p:cNvSpPr>
            <p:nvPr/>
          </p:nvSpPr>
          <p:spPr bwMode="auto">
            <a:xfrm>
              <a:off x="1632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1632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9" name="Rectangle 31"/>
            <p:cNvSpPr>
              <a:spLocks noChangeArrowheads="1"/>
            </p:cNvSpPr>
            <p:nvPr/>
          </p:nvSpPr>
          <p:spPr bwMode="auto">
            <a:xfrm>
              <a:off x="1632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0" name="Rectangle 32"/>
            <p:cNvSpPr>
              <a:spLocks noChangeArrowheads="1"/>
            </p:cNvSpPr>
            <p:nvPr/>
          </p:nvSpPr>
          <p:spPr bwMode="auto">
            <a:xfrm>
              <a:off x="1632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1" name="Rectangle 33"/>
            <p:cNvSpPr>
              <a:spLocks noChangeArrowheads="1"/>
            </p:cNvSpPr>
            <p:nvPr/>
          </p:nvSpPr>
          <p:spPr bwMode="auto">
            <a:xfrm>
              <a:off x="134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34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34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134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134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6" name="Rectangle 38"/>
            <p:cNvSpPr>
              <a:spLocks noChangeArrowheads="1"/>
            </p:cNvSpPr>
            <p:nvPr/>
          </p:nvSpPr>
          <p:spPr bwMode="auto">
            <a:xfrm>
              <a:off x="1056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056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056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1056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1056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1" name="Rectangle 43"/>
            <p:cNvSpPr>
              <a:spLocks noChangeArrowheads="1"/>
            </p:cNvSpPr>
            <p:nvPr/>
          </p:nvSpPr>
          <p:spPr bwMode="auto">
            <a:xfrm>
              <a:off x="1056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2" name="Rectangle 44"/>
            <p:cNvSpPr>
              <a:spLocks noChangeArrowheads="1"/>
            </p:cNvSpPr>
            <p:nvPr/>
          </p:nvSpPr>
          <p:spPr bwMode="auto">
            <a:xfrm>
              <a:off x="1056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3" name="Rectangle 45"/>
            <p:cNvSpPr>
              <a:spLocks noChangeArrowheads="1"/>
            </p:cNvSpPr>
            <p:nvPr/>
          </p:nvSpPr>
          <p:spPr bwMode="auto">
            <a:xfrm>
              <a:off x="768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4" name="Rectangle 46"/>
            <p:cNvSpPr>
              <a:spLocks noChangeArrowheads="1"/>
            </p:cNvSpPr>
            <p:nvPr/>
          </p:nvSpPr>
          <p:spPr bwMode="auto">
            <a:xfrm>
              <a:off x="768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5" name="Rectangle 47"/>
            <p:cNvSpPr>
              <a:spLocks noChangeArrowheads="1"/>
            </p:cNvSpPr>
            <p:nvPr/>
          </p:nvSpPr>
          <p:spPr bwMode="auto">
            <a:xfrm>
              <a:off x="768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6" name="Rectangle 48"/>
            <p:cNvSpPr>
              <a:spLocks noChangeArrowheads="1"/>
            </p:cNvSpPr>
            <p:nvPr/>
          </p:nvSpPr>
          <p:spPr bwMode="auto">
            <a:xfrm>
              <a:off x="768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7" name="Rectangle 49"/>
            <p:cNvSpPr>
              <a:spLocks noChangeArrowheads="1"/>
            </p:cNvSpPr>
            <p:nvPr/>
          </p:nvSpPr>
          <p:spPr bwMode="auto">
            <a:xfrm>
              <a:off x="768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8" name="Rectangle 50"/>
            <p:cNvSpPr>
              <a:spLocks noChangeArrowheads="1"/>
            </p:cNvSpPr>
            <p:nvPr/>
          </p:nvSpPr>
          <p:spPr bwMode="auto">
            <a:xfrm>
              <a:off x="48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39" name="Rectangle 51"/>
            <p:cNvSpPr>
              <a:spLocks noChangeArrowheads="1"/>
            </p:cNvSpPr>
            <p:nvPr/>
          </p:nvSpPr>
          <p:spPr bwMode="auto">
            <a:xfrm>
              <a:off x="192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0" name="Rectangle 52"/>
            <p:cNvSpPr>
              <a:spLocks noChangeArrowheads="1"/>
            </p:cNvSpPr>
            <p:nvPr/>
          </p:nvSpPr>
          <p:spPr bwMode="auto">
            <a:xfrm>
              <a:off x="192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1" name="Rectangle 53"/>
            <p:cNvSpPr>
              <a:spLocks noChangeArrowheads="1"/>
            </p:cNvSpPr>
            <p:nvPr/>
          </p:nvSpPr>
          <p:spPr bwMode="auto">
            <a:xfrm>
              <a:off x="192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192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192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192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192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6" name="Rectangle 58"/>
            <p:cNvSpPr>
              <a:spLocks noChangeArrowheads="1"/>
            </p:cNvSpPr>
            <p:nvPr/>
          </p:nvSpPr>
          <p:spPr bwMode="auto">
            <a:xfrm>
              <a:off x="19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192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1632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134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192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1" name="Rectangle 63"/>
            <p:cNvSpPr>
              <a:spLocks noChangeArrowheads="1"/>
            </p:cNvSpPr>
            <p:nvPr/>
          </p:nvSpPr>
          <p:spPr bwMode="auto">
            <a:xfrm>
              <a:off x="220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2" name="Rectangle 64"/>
            <p:cNvSpPr>
              <a:spLocks noChangeArrowheads="1"/>
            </p:cNvSpPr>
            <p:nvPr/>
          </p:nvSpPr>
          <p:spPr bwMode="auto">
            <a:xfrm>
              <a:off x="192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3" name="Rectangle 65"/>
            <p:cNvSpPr>
              <a:spLocks noChangeArrowheads="1"/>
            </p:cNvSpPr>
            <p:nvPr/>
          </p:nvSpPr>
          <p:spPr bwMode="auto">
            <a:xfrm>
              <a:off x="192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4" name="Rectangle 66"/>
            <p:cNvSpPr>
              <a:spLocks noChangeArrowheads="1"/>
            </p:cNvSpPr>
            <p:nvPr/>
          </p:nvSpPr>
          <p:spPr bwMode="auto">
            <a:xfrm>
              <a:off x="2208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5" name="Rectangle 67"/>
            <p:cNvSpPr>
              <a:spLocks noChangeArrowheads="1"/>
            </p:cNvSpPr>
            <p:nvPr/>
          </p:nvSpPr>
          <p:spPr bwMode="auto">
            <a:xfrm>
              <a:off x="2208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6" name="Rectangle 68"/>
            <p:cNvSpPr>
              <a:spLocks noChangeArrowheads="1"/>
            </p:cNvSpPr>
            <p:nvPr/>
          </p:nvSpPr>
          <p:spPr bwMode="auto">
            <a:xfrm>
              <a:off x="192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7" name="Rectangle 69"/>
            <p:cNvSpPr>
              <a:spLocks noChangeArrowheads="1"/>
            </p:cNvSpPr>
            <p:nvPr/>
          </p:nvSpPr>
          <p:spPr bwMode="auto">
            <a:xfrm>
              <a:off x="1632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8" name="Rectangle 70"/>
            <p:cNvSpPr>
              <a:spLocks noChangeArrowheads="1"/>
            </p:cNvSpPr>
            <p:nvPr/>
          </p:nvSpPr>
          <p:spPr bwMode="auto">
            <a:xfrm>
              <a:off x="1632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59" name="Rectangle 71"/>
            <p:cNvSpPr>
              <a:spLocks noChangeArrowheads="1"/>
            </p:cNvSpPr>
            <p:nvPr/>
          </p:nvSpPr>
          <p:spPr bwMode="auto">
            <a:xfrm>
              <a:off x="1632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0" name="Rectangle 72"/>
            <p:cNvSpPr>
              <a:spLocks noChangeArrowheads="1"/>
            </p:cNvSpPr>
            <p:nvPr/>
          </p:nvSpPr>
          <p:spPr bwMode="auto">
            <a:xfrm>
              <a:off x="16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134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1056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1056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2496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5" name="Rectangle 77"/>
            <p:cNvSpPr>
              <a:spLocks noChangeArrowheads="1"/>
            </p:cNvSpPr>
            <p:nvPr/>
          </p:nvSpPr>
          <p:spPr bwMode="auto">
            <a:xfrm>
              <a:off x="2496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6" name="Rectangle 78"/>
            <p:cNvSpPr>
              <a:spLocks noChangeArrowheads="1"/>
            </p:cNvSpPr>
            <p:nvPr/>
          </p:nvSpPr>
          <p:spPr bwMode="auto">
            <a:xfrm>
              <a:off x="2496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7" name="Rectangle 79"/>
            <p:cNvSpPr>
              <a:spLocks noChangeArrowheads="1"/>
            </p:cNvSpPr>
            <p:nvPr/>
          </p:nvSpPr>
          <p:spPr bwMode="auto">
            <a:xfrm>
              <a:off x="2496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8" name="Rectangle 80"/>
            <p:cNvSpPr>
              <a:spLocks noChangeArrowheads="1"/>
            </p:cNvSpPr>
            <p:nvPr/>
          </p:nvSpPr>
          <p:spPr bwMode="auto">
            <a:xfrm>
              <a:off x="2208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69" name="Rectangle 81"/>
            <p:cNvSpPr>
              <a:spLocks noChangeArrowheads="1"/>
            </p:cNvSpPr>
            <p:nvPr/>
          </p:nvSpPr>
          <p:spPr bwMode="auto">
            <a:xfrm>
              <a:off x="2208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70" name="Rectangle 82"/>
            <p:cNvSpPr>
              <a:spLocks noChangeArrowheads="1"/>
            </p:cNvSpPr>
            <p:nvPr/>
          </p:nvSpPr>
          <p:spPr bwMode="auto">
            <a:xfrm>
              <a:off x="2496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2208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192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192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6470" name="Rectangle 86"/>
          <p:cNvSpPr>
            <a:spLocks noChangeArrowheads="1"/>
          </p:cNvSpPr>
          <p:nvPr/>
        </p:nvSpPr>
        <p:spPr bwMode="auto">
          <a:xfrm rot="5640878">
            <a:off x="814388" y="1652588"/>
            <a:ext cx="10525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sp>
        <p:nvSpPr>
          <p:cNvPr id="12292" name="Text Box 87"/>
          <p:cNvSpPr txBox="1">
            <a:spLocks noChangeArrowheads="1"/>
          </p:cNvSpPr>
          <p:nvPr/>
        </p:nvSpPr>
        <p:spPr bwMode="auto">
          <a:xfrm>
            <a:off x="2522538" y="469900"/>
            <a:ext cx="5097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Cắt các nan ngang (tờ giấy màu đỏ)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1371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371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1371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1" name="Rectangle 11"/>
          <p:cNvSpPr>
            <a:spLocks noChangeArrowheads="1"/>
          </p:cNvSpPr>
          <p:nvPr/>
        </p:nvSpPr>
        <p:spPr bwMode="auto">
          <a:xfrm>
            <a:off x="1371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4" name="Rectangle 1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5" name="Rectangle 15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6" name="Rectangle 16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7" name="Rectangle 17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8" name="Rectangle 18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29" name="Rectangle 19"/>
          <p:cNvSpPr>
            <a:spLocks noChangeArrowheads="1"/>
          </p:cNvSpPr>
          <p:nvPr/>
        </p:nvSpPr>
        <p:spPr bwMode="auto">
          <a:xfrm>
            <a:off x="4114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0" name="Rectangle 20"/>
          <p:cNvSpPr>
            <a:spLocks noChangeArrowheads="1"/>
          </p:cNvSpPr>
          <p:nvPr/>
        </p:nvSpPr>
        <p:spPr bwMode="auto">
          <a:xfrm>
            <a:off x="4572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1" name="Rectangle 21"/>
          <p:cNvSpPr>
            <a:spLocks noChangeArrowheads="1"/>
          </p:cNvSpPr>
          <p:nvPr/>
        </p:nvSpPr>
        <p:spPr bwMode="auto">
          <a:xfrm>
            <a:off x="3657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2" name="Rectangle 22"/>
          <p:cNvSpPr>
            <a:spLocks noChangeArrowheads="1"/>
          </p:cNvSpPr>
          <p:nvPr/>
        </p:nvSpPr>
        <p:spPr bwMode="auto">
          <a:xfrm>
            <a:off x="4572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3" name="Rectangle 23"/>
          <p:cNvSpPr>
            <a:spLocks noChangeArrowheads="1"/>
          </p:cNvSpPr>
          <p:nvPr/>
        </p:nvSpPr>
        <p:spPr bwMode="auto">
          <a:xfrm>
            <a:off x="4114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4" name="Rectangle 24"/>
          <p:cNvSpPr>
            <a:spLocks noChangeArrowheads="1"/>
          </p:cNvSpPr>
          <p:nvPr/>
        </p:nvSpPr>
        <p:spPr bwMode="auto">
          <a:xfrm>
            <a:off x="3657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5" name="Rectangle 25"/>
          <p:cNvSpPr>
            <a:spLocks noChangeArrowheads="1"/>
          </p:cNvSpPr>
          <p:nvPr/>
        </p:nvSpPr>
        <p:spPr bwMode="auto">
          <a:xfrm>
            <a:off x="4572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6" name="Rectangle 26"/>
          <p:cNvSpPr>
            <a:spLocks noChangeArrowheads="1"/>
          </p:cNvSpPr>
          <p:nvPr/>
        </p:nvSpPr>
        <p:spPr bwMode="auto">
          <a:xfrm>
            <a:off x="4114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7" name="Rectangle 27"/>
          <p:cNvSpPr>
            <a:spLocks noChangeArrowheads="1"/>
          </p:cNvSpPr>
          <p:nvPr/>
        </p:nvSpPr>
        <p:spPr bwMode="auto">
          <a:xfrm>
            <a:off x="3657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8" name="Rectangle 28"/>
          <p:cNvSpPr>
            <a:spLocks noChangeArrowheads="1"/>
          </p:cNvSpPr>
          <p:nvPr/>
        </p:nvSpPr>
        <p:spPr bwMode="auto">
          <a:xfrm>
            <a:off x="32004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39" name="Rectangle 29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0" name="Rectangle 30"/>
          <p:cNvSpPr>
            <a:spLocks noChangeArrowheads="1"/>
          </p:cNvSpPr>
          <p:nvPr/>
        </p:nvSpPr>
        <p:spPr bwMode="auto">
          <a:xfrm>
            <a:off x="32004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1" name="Rectangle 31"/>
          <p:cNvSpPr>
            <a:spLocks noChangeArrowheads="1"/>
          </p:cNvSpPr>
          <p:nvPr/>
        </p:nvSpPr>
        <p:spPr bwMode="auto">
          <a:xfrm>
            <a:off x="32004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2" name="Rectangle 32"/>
          <p:cNvSpPr>
            <a:spLocks noChangeArrowheads="1"/>
          </p:cNvSpPr>
          <p:nvPr/>
        </p:nvSpPr>
        <p:spPr bwMode="auto">
          <a:xfrm>
            <a:off x="27432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3" name="Rectangle 33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4" name="Rectangle 34"/>
          <p:cNvSpPr>
            <a:spLocks noChangeArrowheads="1"/>
          </p:cNvSpPr>
          <p:nvPr/>
        </p:nvSpPr>
        <p:spPr bwMode="auto">
          <a:xfrm>
            <a:off x="27432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5" name="Rectangle 35"/>
          <p:cNvSpPr>
            <a:spLocks noChangeArrowheads="1"/>
          </p:cNvSpPr>
          <p:nvPr/>
        </p:nvSpPr>
        <p:spPr bwMode="auto">
          <a:xfrm>
            <a:off x="27432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6" name="Rectangle 36"/>
          <p:cNvSpPr>
            <a:spLocks noChangeArrowheads="1"/>
          </p:cNvSpPr>
          <p:nvPr/>
        </p:nvSpPr>
        <p:spPr bwMode="auto">
          <a:xfrm>
            <a:off x="27432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7" name="Rectangle 37"/>
          <p:cNvSpPr>
            <a:spLocks noChangeArrowheads="1"/>
          </p:cNvSpPr>
          <p:nvPr/>
        </p:nvSpPr>
        <p:spPr bwMode="auto">
          <a:xfrm>
            <a:off x="2286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8" name="Rectangle 38"/>
          <p:cNvSpPr>
            <a:spLocks noChangeArrowheads="1"/>
          </p:cNvSpPr>
          <p:nvPr/>
        </p:nvSpPr>
        <p:spPr bwMode="auto">
          <a:xfrm>
            <a:off x="2286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49" name="Rectangle 39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0" name="Rectangle 40"/>
          <p:cNvSpPr>
            <a:spLocks noChangeArrowheads="1"/>
          </p:cNvSpPr>
          <p:nvPr/>
        </p:nvSpPr>
        <p:spPr bwMode="auto">
          <a:xfrm>
            <a:off x="2286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1" name="Rectangle 41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2" name="Rectangle 42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3" name="Rectangle 43"/>
          <p:cNvSpPr>
            <a:spLocks noChangeArrowheads="1"/>
          </p:cNvSpPr>
          <p:nvPr/>
        </p:nvSpPr>
        <p:spPr bwMode="auto">
          <a:xfrm>
            <a:off x="2286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4" name="Rectangle 44"/>
          <p:cNvSpPr>
            <a:spLocks noChangeArrowheads="1"/>
          </p:cNvSpPr>
          <p:nvPr/>
        </p:nvSpPr>
        <p:spPr bwMode="auto">
          <a:xfrm>
            <a:off x="1828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5" name="Rectangle 45"/>
          <p:cNvSpPr>
            <a:spLocks noChangeArrowheads="1"/>
          </p:cNvSpPr>
          <p:nvPr/>
        </p:nvSpPr>
        <p:spPr bwMode="auto">
          <a:xfrm>
            <a:off x="1828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6" name="Rectangle 46"/>
          <p:cNvSpPr>
            <a:spLocks noChangeArrowheads="1"/>
          </p:cNvSpPr>
          <p:nvPr/>
        </p:nvSpPr>
        <p:spPr bwMode="auto">
          <a:xfrm>
            <a:off x="1828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7" name="Rectangle 47"/>
          <p:cNvSpPr>
            <a:spLocks noChangeArrowheads="1"/>
          </p:cNvSpPr>
          <p:nvPr/>
        </p:nvSpPr>
        <p:spPr bwMode="auto">
          <a:xfrm>
            <a:off x="1828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8" name="Rectangle 48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59" name="Rectangle 49"/>
          <p:cNvSpPr>
            <a:spLocks noChangeArrowheads="1"/>
          </p:cNvSpPr>
          <p:nvPr/>
        </p:nvSpPr>
        <p:spPr bwMode="auto">
          <a:xfrm>
            <a:off x="1371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0" name="Rectangle 50"/>
          <p:cNvSpPr>
            <a:spLocks noChangeArrowheads="1"/>
          </p:cNvSpPr>
          <p:nvPr/>
        </p:nvSpPr>
        <p:spPr bwMode="auto">
          <a:xfrm>
            <a:off x="32004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1" name="Rectangle 5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2" name="Rectangle 52"/>
          <p:cNvSpPr>
            <a:spLocks noChangeArrowheads="1"/>
          </p:cNvSpPr>
          <p:nvPr/>
        </p:nvSpPr>
        <p:spPr bwMode="auto">
          <a:xfrm>
            <a:off x="3657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3" name="Rectangle 53"/>
          <p:cNvSpPr>
            <a:spLocks noChangeArrowheads="1"/>
          </p:cNvSpPr>
          <p:nvPr/>
        </p:nvSpPr>
        <p:spPr bwMode="auto">
          <a:xfrm>
            <a:off x="4114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4" name="Rectangle 54"/>
          <p:cNvSpPr>
            <a:spLocks noChangeArrowheads="1"/>
          </p:cNvSpPr>
          <p:nvPr/>
        </p:nvSpPr>
        <p:spPr bwMode="auto">
          <a:xfrm>
            <a:off x="3657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5" name="Rectangle 55"/>
          <p:cNvSpPr>
            <a:spLocks noChangeArrowheads="1"/>
          </p:cNvSpPr>
          <p:nvPr/>
        </p:nvSpPr>
        <p:spPr bwMode="auto">
          <a:xfrm>
            <a:off x="3657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6" name="Rectangle 56"/>
          <p:cNvSpPr>
            <a:spLocks noChangeArrowheads="1"/>
          </p:cNvSpPr>
          <p:nvPr/>
        </p:nvSpPr>
        <p:spPr bwMode="auto">
          <a:xfrm>
            <a:off x="4114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7" name="Rectangle 57"/>
          <p:cNvSpPr>
            <a:spLocks noChangeArrowheads="1"/>
          </p:cNvSpPr>
          <p:nvPr/>
        </p:nvSpPr>
        <p:spPr bwMode="auto">
          <a:xfrm>
            <a:off x="4114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8" name="Rectangle 58"/>
          <p:cNvSpPr>
            <a:spLocks noChangeArrowheads="1"/>
          </p:cNvSpPr>
          <p:nvPr/>
        </p:nvSpPr>
        <p:spPr bwMode="auto">
          <a:xfrm>
            <a:off x="3657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69" name="Rectangle 59"/>
          <p:cNvSpPr>
            <a:spLocks noChangeArrowheads="1"/>
          </p:cNvSpPr>
          <p:nvPr/>
        </p:nvSpPr>
        <p:spPr bwMode="auto">
          <a:xfrm>
            <a:off x="32004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0" name="Rectangle 60"/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1" name="Rectangle 61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2" name="Rectangle 62"/>
          <p:cNvSpPr>
            <a:spLocks noChangeArrowheads="1"/>
          </p:cNvSpPr>
          <p:nvPr/>
        </p:nvSpPr>
        <p:spPr bwMode="auto">
          <a:xfrm>
            <a:off x="32004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3" name="Rectangle 63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4" name="Rectangle 6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5" name="Rectangle 65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6" name="Rectangle 66"/>
          <p:cNvSpPr>
            <a:spLocks noChangeArrowheads="1"/>
          </p:cNvSpPr>
          <p:nvPr/>
        </p:nvSpPr>
        <p:spPr bwMode="auto">
          <a:xfrm>
            <a:off x="4572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7" name="Rectangle 67"/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8" name="Rectangle 68"/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9" name="Rectangle 69"/>
          <p:cNvSpPr>
            <a:spLocks noChangeArrowheads="1"/>
          </p:cNvSpPr>
          <p:nvPr/>
        </p:nvSpPr>
        <p:spPr bwMode="auto">
          <a:xfrm>
            <a:off x="4572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80" name="Rectangle 70"/>
          <p:cNvSpPr>
            <a:spLocks noChangeArrowheads="1"/>
          </p:cNvSpPr>
          <p:nvPr/>
        </p:nvSpPr>
        <p:spPr bwMode="auto">
          <a:xfrm>
            <a:off x="4114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81" name="Rectangle 71"/>
          <p:cNvSpPr>
            <a:spLocks noChangeArrowheads="1"/>
          </p:cNvSpPr>
          <p:nvPr/>
        </p:nvSpPr>
        <p:spPr bwMode="auto">
          <a:xfrm>
            <a:off x="4114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82" name="Rectangle 72"/>
          <p:cNvSpPr>
            <a:spLocks noChangeArrowheads="1"/>
          </p:cNvSpPr>
          <p:nvPr/>
        </p:nvSpPr>
        <p:spPr bwMode="auto">
          <a:xfrm>
            <a:off x="4572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83" name="Rectangle 73"/>
          <p:cNvSpPr>
            <a:spLocks noChangeArrowheads="1"/>
          </p:cNvSpPr>
          <p:nvPr/>
        </p:nvSpPr>
        <p:spPr bwMode="auto">
          <a:xfrm>
            <a:off x="4114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84" name="Rectangle 74"/>
          <p:cNvSpPr>
            <a:spLocks noChangeArrowheads="1"/>
          </p:cNvSpPr>
          <p:nvPr/>
        </p:nvSpPr>
        <p:spPr bwMode="auto">
          <a:xfrm>
            <a:off x="3657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85" name="Rectangle 75"/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86" name="Rectangle 76"/>
          <p:cNvSpPr>
            <a:spLocks noChangeArrowheads="1"/>
          </p:cNvSpPr>
          <p:nvPr/>
        </p:nvSpPr>
        <p:spPr bwMode="auto">
          <a:xfrm rot="5640878">
            <a:off x="876301" y="4243387"/>
            <a:ext cx="10525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grpSp>
        <p:nvGrpSpPr>
          <p:cNvPr id="13387" name="Group 77"/>
          <p:cNvGrpSpPr>
            <a:grpSpLocks/>
          </p:cNvGrpSpPr>
          <p:nvPr/>
        </p:nvGrpSpPr>
        <p:grpSpPr bwMode="auto">
          <a:xfrm rot="21297144" flipH="1">
            <a:off x="784225" y="2292350"/>
            <a:ext cx="663575" cy="4108450"/>
            <a:chOff x="432" y="1440"/>
            <a:chExt cx="418" cy="2588"/>
          </a:xfrm>
        </p:grpSpPr>
        <p:sp>
          <p:nvSpPr>
            <p:cNvPr id="13389" name="Rectangle 78"/>
            <p:cNvSpPr>
              <a:spLocks noChangeArrowheads="1"/>
            </p:cNvSpPr>
            <p:nvPr/>
          </p:nvSpPr>
          <p:spPr bwMode="auto">
            <a:xfrm rot="5207878">
              <a:off x="465" y="201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0" name="Rectangle 79"/>
            <p:cNvSpPr>
              <a:spLocks noChangeArrowheads="1"/>
            </p:cNvSpPr>
            <p:nvPr/>
          </p:nvSpPr>
          <p:spPr bwMode="auto">
            <a:xfrm rot="5207878">
              <a:off x="44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1" name="Rectangle 80"/>
            <p:cNvSpPr>
              <a:spLocks noChangeArrowheads="1"/>
            </p:cNvSpPr>
            <p:nvPr/>
          </p:nvSpPr>
          <p:spPr bwMode="auto">
            <a:xfrm rot="5207878">
              <a:off x="4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2" name="Rectangle 81"/>
            <p:cNvSpPr>
              <a:spLocks noChangeArrowheads="1"/>
            </p:cNvSpPr>
            <p:nvPr/>
          </p:nvSpPr>
          <p:spPr bwMode="auto">
            <a:xfrm rot="5207878">
              <a:off x="546" y="345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3" name="Rectangle 82"/>
            <p:cNvSpPr>
              <a:spLocks noChangeArrowheads="1"/>
            </p:cNvSpPr>
            <p:nvPr/>
          </p:nvSpPr>
          <p:spPr bwMode="auto">
            <a:xfrm rot="5207878">
              <a:off x="530" y="3165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4" name="Rectangle 83"/>
            <p:cNvSpPr>
              <a:spLocks noChangeArrowheads="1"/>
            </p:cNvSpPr>
            <p:nvPr/>
          </p:nvSpPr>
          <p:spPr bwMode="auto">
            <a:xfrm rot="5207878">
              <a:off x="514" y="287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5" name="Rectangle 84"/>
            <p:cNvSpPr>
              <a:spLocks noChangeArrowheads="1"/>
            </p:cNvSpPr>
            <p:nvPr/>
          </p:nvSpPr>
          <p:spPr bwMode="auto">
            <a:xfrm rot="5207878">
              <a:off x="498" y="259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6" name="Rectangle 85"/>
            <p:cNvSpPr>
              <a:spLocks noChangeArrowheads="1"/>
            </p:cNvSpPr>
            <p:nvPr/>
          </p:nvSpPr>
          <p:spPr bwMode="auto">
            <a:xfrm rot="5207878">
              <a:off x="481" y="230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97" name="Rectangle 86"/>
            <p:cNvSpPr>
              <a:spLocks noChangeArrowheads="1"/>
            </p:cNvSpPr>
            <p:nvPr/>
          </p:nvSpPr>
          <p:spPr bwMode="auto">
            <a:xfrm rot="5207878">
              <a:off x="562" y="37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3388" name="Text Box 89"/>
          <p:cNvSpPr txBox="1">
            <a:spLocks noChangeArrowheads="1"/>
          </p:cNvSpPr>
          <p:nvPr/>
        </p:nvSpPr>
        <p:spPr bwMode="auto">
          <a:xfrm>
            <a:off x="2219325" y="317500"/>
            <a:ext cx="480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solidFill>
                  <a:srgbClr val="000066"/>
                </a:solidFill>
                <a:latin typeface="Arial" charset="0"/>
              </a:rPr>
              <a:t>Hướng dẫn mẫu.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371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371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1371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1371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7" name="Rectangle 13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49" name="Rectangle 15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0" name="Rectangle 16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1" name="Rectangle 17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2" name="Rectangle 18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3" name="Rectangle 19"/>
          <p:cNvSpPr>
            <a:spLocks noChangeArrowheads="1"/>
          </p:cNvSpPr>
          <p:nvPr/>
        </p:nvSpPr>
        <p:spPr bwMode="auto">
          <a:xfrm>
            <a:off x="4114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4" name="Rectangle 20"/>
          <p:cNvSpPr>
            <a:spLocks noChangeArrowheads="1"/>
          </p:cNvSpPr>
          <p:nvPr/>
        </p:nvSpPr>
        <p:spPr bwMode="auto">
          <a:xfrm>
            <a:off x="4572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5" name="Rectangle 21"/>
          <p:cNvSpPr>
            <a:spLocks noChangeArrowheads="1"/>
          </p:cNvSpPr>
          <p:nvPr/>
        </p:nvSpPr>
        <p:spPr bwMode="auto">
          <a:xfrm>
            <a:off x="3657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6" name="Rectangle 22"/>
          <p:cNvSpPr>
            <a:spLocks noChangeArrowheads="1"/>
          </p:cNvSpPr>
          <p:nvPr/>
        </p:nvSpPr>
        <p:spPr bwMode="auto">
          <a:xfrm>
            <a:off x="4572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7" name="Rectangle 23"/>
          <p:cNvSpPr>
            <a:spLocks noChangeArrowheads="1"/>
          </p:cNvSpPr>
          <p:nvPr/>
        </p:nvSpPr>
        <p:spPr bwMode="auto">
          <a:xfrm>
            <a:off x="4114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8" name="Rectangle 24"/>
          <p:cNvSpPr>
            <a:spLocks noChangeArrowheads="1"/>
          </p:cNvSpPr>
          <p:nvPr/>
        </p:nvSpPr>
        <p:spPr bwMode="auto">
          <a:xfrm>
            <a:off x="3657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59" name="Rectangle 25"/>
          <p:cNvSpPr>
            <a:spLocks noChangeArrowheads="1"/>
          </p:cNvSpPr>
          <p:nvPr/>
        </p:nvSpPr>
        <p:spPr bwMode="auto">
          <a:xfrm>
            <a:off x="4572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0" name="Rectangle 26"/>
          <p:cNvSpPr>
            <a:spLocks noChangeArrowheads="1"/>
          </p:cNvSpPr>
          <p:nvPr/>
        </p:nvSpPr>
        <p:spPr bwMode="auto">
          <a:xfrm>
            <a:off x="4114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1" name="Rectangle 27"/>
          <p:cNvSpPr>
            <a:spLocks noChangeArrowheads="1"/>
          </p:cNvSpPr>
          <p:nvPr/>
        </p:nvSpPr>
        <p:spPr bwMode="auto">
          <a:xfrm>
            <a:off x="3657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2" name="Rectangle 28"/>
          <p:cNvSpPr>
            <a:spLocks noChangeArrowheads="1"/>
          </p:cNvSpPr>
          <p:nvPr/>
        </p:nvSpPr>
        <p:spPr bwMode="auto">
          <a:xfrm>
            <a:off x="32004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3" name="Rectangle 29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4" name="Rectangle 30"/>
          <p:cNvSpPr>
            <a:spLocks noChangeArrowheads="1"/>
          </p:cNvSpPr>
          <p:nvPr/>
        </p:nvSpPr>
        <p:spPr bwMode="auto">
          <a:xfrm>
            <a:off x="32004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5" name="Rectangle 31"/>
          <p:cNvSpPr>
            <a:spLocks noChangeArrowheads="1"/>
          </p:cNvSpPr>
          <p:nvPr/>
        </p:nvSpPr>
        <p:spPr bwMode="auto">
          <a:xfrm>
            <a:off x="32004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6" name="Rectangle 32"/>
          <p:cNvSpPr>
            <a:spLocks noChangeArrowheads="1"/>
          </p:cNvSpPr>
          <p:nvPr/>
        </p:nvSpPr>
        <p:spPr bwMode="auto">
          <a:xfrm>
            <a:off x="27432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7" name="Rectangle 33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8" name="Rectangle 34"/>
          <p:cNvSpPr>
            <a:spLocks noChangeArrowheads="1"/>
          </p:cNvSpPr>
          <p:nvPr/>
        </p:nvSpPr>
        <p:spPr bwMode="auto">
          <a:xfrm>
            <a:off x="27432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69" name="Rectangle 35"/>
          <p:cNvSpPr>
            <a:spLocks noChangeArrowheads="1"/>
          </p:cNvSpPr>
          <p:nvPr/>
        </p:nvSpPr>
        <p:spPr bwMode="auto">
          <a:xfrm>
            <a:off x="27432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0" name="Rectangle 36"/>
          <p:cNvSpPr>
            <a:spLocks noChangeArrowheads="1"/>
          </p:cNvSpPr>
          <p:nvPr/>
        </p:nvSpPr>
        <p:spPr bwMode="auto">
          <a:xfrm>
            <a:off x="27432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1" name="Rectangle 37"/>
          <p:cNvSpPr>
            <a:spLocks noChangeArrowheads="1"/>
          </p:cNvSpPr>
          <p:nvPr/>
        </p:nvSpPr>
        <p:spPr bwMode="auto">
          <a:xfrm>
            <a:off x="2286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2" name="Rectangle 38"/>
          <p:cNvSpPr>
            <a:spLocks noChangeArrowheads="1"/>
          </p:cNvSpPr>
          <p:nvPr/>
        </p:nvSpPr>
        <p:spPr bwMode="auto">
          <a:xfrm>
            <a:off x="2286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3" name="Rectangle 39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4" name="Rectangle 40"/>
          <p:cNvSpPr>
            <a:spLocks noChangeArrowheads="1"/>
          </p:cNvSpPr>
          <p:nvPr/>
        </p:nvSpPr>
        <p:spPr bwMode="auto">
          <a:xfrm>
            <a:off x="2286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5" name="Rectangle 41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6" name="Rectangle 42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7" name="Rectangle 43"/>
          <p:cNvSpPr>
            <a:spLocks noChangeArrowheads="1"/>
          </p:cNvSpPr>
          <p:nvPr/>
        </p:nvSpPr>
        <p:spPr bwMode="auto">
          <a:xfrm>
            <a:off x="2286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8" name="Rectangle 44"/>
          <p:cNvSpPr>
            <a:spLocks noChangeArrowheads="1"/>
          </p:cNvSpPr>
          <p:nvPr/>
        </p:nvSpPr>
        <p:spPr bwMode="auto">
          <a:xfrm>
            <a:off x="1828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79" name="Rectangle 45"/>
          <p:cNvSpPr>
            <a:spLocks noChangeArrowheads="1"/>
          </p:cNvSpPr>
          <p:nvPr/>
        </p:nvSpPr>
        <p:spPr bwMode="auto">
          <a:xfrm>
            <a:off x="1828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0" name="Rectangle 46"/>
          <p:cNvSpPr>
            <a:spLocks noChangeArrowheads="1"/>
          </p:cNvSpPr>
          <p:nvPr/>
        </p:nvSpPr>
        <p:spPr bwMode="auto">
          <a:xfrm>
            <a:off x="1828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1" name="Rectangle 47"/>
          <p:cNvSpPr>
            <a:spLocks noChangeArrowheads="1"/>
          </p:cNvSpPr>
          <p:nvPr/>
        </p:nvSpPr>
        <p:spPr bwMode="auto">
          <a:xfrm>
            <a:off x="1828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2" name="Rectangle 48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3" name="Rectangle 49"/>
          <p:cNvSpPr>
            <a:spLocks noChangeArrowheads="1"/>
          </p:cNvSpPr>
          <p:nvPr/>
        </p:nvSpPr>
        <p:spPr bwMode="auto">
          <a:xfrm>
            <a:off x="1371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4" name="Rectangle 50"/>
          <p:cNvSpPr>
            <a:spLocks noChangeArrowheads="1"/>
          </p:cNvSpPr>
          <p:nvPr/>
        </p:nvSpPr>
        <p:spPr bwMode="auto">
          <a:xfrm>
            <a:off x="32004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5" name="Rectangle 5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6" name="Rectangle 52"/>
          <p:cNvSpPr>
            <a:spLocks noChangeArrowheads="1"/>
          </p:cNvSpPr>
          <p:nvPr/>
        </p:nvSpPr>
        <p:spPr bwMode="auto">
          <a:xfrm>
            <a:off x="3657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7" name="Rectangle 53"/>
          <p:cNvSpPr>
            <a:spLocks noChangeArrowheads="1"/>
          </p:cNvSpPr>
          <p:nvPr/>
        </p:nvSpPr>
        <p:spPr bwMode="auto">
          <a:xfrm>
            <a:off x="4114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8" name="Rectangle 54"/>
          <p:cNvSpPr>
            <a:spLocks noChangeArrowheads="1"/>
          </p:cNvSpPr>
          <p:nvPr/>
        </p:nvSpPr>
        <p:spPr bwMode="auto">
          <a:xfrm>
            <a:off x="3657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89" name="Rectangle 55"/>
          <p:cNvSpPr>
            <a:spLocks noChangeArrowheads="1"/>
          </p:cNvSpPr>
          <p:nvPr/>
        </p:nvSpPr>
        <p:spPr bwMode="auto">
          <a:xfrm>
            <a:off x="3657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0" name="Rectangle 56"/>
          <p:cNvSpPr>
            <a:spLocks noChangeArrowheads="1"/>
          </p:cNvSpPr>
          <p:nvPr/>
        </p:nvSpPr>
        <p:spPr bwMode="auto">
          <a:xfrm>
            <a:off x="4114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1" name="Rectangle 57"/>
          <p:cNvSpPr>
            <a:spLocks noChangeArrowheads="1"/>
          </p:cNvSpPr>
          <p:nvPr/>
        </p:nvSpPr>
        <p:spPr bwMode="auto">
          <a:xfrm>
            <a:off x="4114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2" name="Rectangle 58"/>
          <p:cNvSpPr>
            <a:spLocks noChangeArrowheads="1"/>
          </p:cNvSpPr>
          <p:nvPr/>
        </p:nvSpPr>
        <p:spPr bwMode="auto">
          <a:xfrm>
            <a:off x="3657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3" name="Rectangle 59"/>
          <p:cNvSpPr>
            <a:spLocks noChangeArrowheads="1"/>
          </p:cNvSpPr>
          <p:nvPr/>
        </p:nvSpPr>
        <p:spPr bwMode="auto">
          <a:xfrm>
            <a:off x="32004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4" name="Rectangle 60"/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5" name="Rectangle 61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6" name="Rectangle 62"/>
          <p:cNvSpPr>
            <a:spLocks noChangeArrowheads="1"/>
          </p:cNvSpPr>
          <p:nvPr/>
        </p:nvSpPr>
        <p:spPr bwMode="auto">
          <a:xfrm>
            <a:off x="32004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7" name="Rectangle 63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8" name="Rectangle 6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399" name="Rectangle 65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0" name="Rectangle 66"/>
          <p:cNvSpPr>
            <a:spLocks noChangeArrowheads="1"/>
          </p:cNvSpPr>
          <p:nvPr/>
        </p:nvSpPr>
        <p:spPr bwMode="auto">
          <a:xfrm>
            <a:off x="4572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1" name="Rectangle 67"/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2" name="Rectangle 68"/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3" name="Rectangle 69"/>
          <p:cNvSpPr>
            <a:spLocks noChangeArrowheads="1"/>
          </p:cNvSpPr>
          <p:nvPr/>
        </p:nvSpPr>
        <p:spPr bwMode="auto">
          <a:xfrm>
            <a:off x="4572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4" name="Rectangle 70"/>
          <p:cNvSpPr>
            <a:spLocks noChangeArrowheads="1"/>
          </p:cNvSpPr>
          <p:nvPr/>
        </p:nvSpPr>
        <p:spPr bwMode="auto">
          <a:xfrm>
            <a:off x="4114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5" name="Rectangle 71"/>
          <p:cNvSpPr>
            <a:spLocks noChangeArrowheads="1"/>
          </p:cNvSpPr>
          <p:nvPr/>
        </p:nvSpPr>
        <p:spPr bwMode="auto">
          <a:xfrm>
            <a:off x="4114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6" name="Rectangle 72"/>
          <p:cNvSpPr>
            <a:spLocks noChangeArrowheads="1"/>
          </p:cNvSpPr>
          <p:nvPr/>
        </p:nvSpPr>
        <p:spPr bwMode="auto">
          <a:xfrm>
            <a:off x="4572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7" name="Rectangle 73"/>
          <p:cNvSpPr>
            <a:spLocks noChangeArrowheads="1"/>
          </p:cNvSpPr>
          <p:nvPr/>
        </p:nvSpPr>
        <p:spPr bwMode="auto">
          <a:xfrm>
            <a:off x="4114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8" name="Rectangle 74"/>
          <p:cNvSpPr>
            <a:spLocks noChangeArrowheads="1"/>
          </p:cNvSpPr>
          <p:nvPr/>
        </p:nvSpPr>
        <p:spPr bwMode="auto">
          <a:xfrm>
            <a:off x="3657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09" name="Rectangle 75"/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4410" name="Rectangle 76"/>
          <p:cNvSpPr>
            <a:spLocks noChangeArrowheads="1"/>
          </p:cNvSpPr>
          <p:nvPr/>
        </p:nvSpPr>
        <p:spPr bwMode="auto">
          <a:xfrm rot="5640878">
            <a:off x="876301" y="5767387"/>
            <a:ext cx="10525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grpSp>
        <p:nvGrpSpPr>
          <p:cNvPr id="14411" name="Group 77"/>
          <p:cNvGrpSpPr>
            <a:grpSpLocks/>
          </p:cNvGrpSpPr>
          <p:nvPr/>
        </p:nvGrpSpPr>
        <p:grpSpPr bwMode="auto">
          <a:xfrm>
            <a:off x="685800" y="2286000"/>
            <a:ext cx="663575" cy="4108450"/>
            <a:chOff x="432" y="1440"/>
            <a:chExt cx="418" cy="2588"/>
          </a:xfrm>
        </p:grpSpPr>
        <p:sp>
          <p:nvSpPr>
            <p:cNvPr id="14412" name="Rectangle 78"/>
            <p:cNvSpPr>
              <a:spLocks noChangeArrowheads="1"/>
            </p:cNvSpPr>
            <p:nvPr/>
          </p:nvSpPr>
          <p:spPr bwMode="auto">
            <a:xfrm rot="5207878">
              <a:off x="465" y="201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13" name="Rectangle 79"/>
            <p:cNvSpPr>
              <a:spLocks noChangeArrowheads="1"/>
            </p:cNvSpPr>
            <p:nvPr/>
          </p:nvSpPr>
          <p:spPr bwMode="auto">
            <a:xfrm rot="5207878">
              <a:off x="44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14" name="Rectangle 80"/>
            <p:cNvSpPr>
              <a:spLocks noChangeArrowheads="1"/>
            </p:cNvSpPr>
            <p:nvPr/>
          </p:nvSpPr>
          <p:spPr bwMode="auto">
            <a:xfrm rot="5207878">
              <a:off x="4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15" name="Rectangle 81"/>
            <p:cNvSpPr>
              <a:spLocks noChangeArrowheads="1"/>
            </p:cNvSpPr>
            <p:nvPr/>
          </p:nvSpPr>
          <p:spPr bwMode="auto">
            <a:xfrm rot="5207878">
              <a:off x="546" y="345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16" name="Rectangle 82"/>
            <p:cNvSpPr>
              <a:spLocks noChangeArrowheads="1"/>
            </p:cNvSpPr>
            <p:nvPr/>
          </p:nvSpPr>
          <p:spPr bwMode="auto">
            <a:xfrm rot="5207878">
              <a:off x="530" y="3165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17" name="Rectangle 83"/>
            <p:cNvSpPr>
              <a:spLocks noChangeArrowheads="1"/>
            </p:cNvSpPr>
            <p:nvPr/>
          </p:nvSpPr>
          <p:spPr bwMode="auto">
            <a:xfrm rot="5207878">
              <a:off x="514" y="287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18" name="Rectangle 84"/>
            <p:cNvSpPr>
              <a:spLocks noChangeArrowheads="1"/>
            </p:cNvSpPr>
            <p:nvPr/>
          </p:nvSpPr>
          <p:spPr bwMode="auto">
            <a:xfrm rot="5207878">
              <a:off x="498" y="259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19" name="Rectangle 85"/>
            <p:cNvSpPr>
              <a:spLocks noChangeArrowheads="1"/>
            </p:cNvSpPr>
            <p:nvPr/>
          </p:nvSpPr>
          <p:spPr bwMode="auto">
            <a:xfrm rot="5207878">
              <a:off x="481" y="230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4420" name="Rectangle 86"/>
            <p:cNvSpPr>
              <a:spLocks noChangeArrowheads="1"/>
            </p:cNvSpPr>
            <p:nvPr/>
          </p:nvSpPr>
          <p:spPr bwMode="auto">
            <a:xfrm rot="5207878">
              <a:off x="562" y="37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371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1371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1371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1371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1" name="Rectangle 13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2" name="Rectangle 1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3" name="Rectangle 15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4" name="Rectangle 16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5" name="Rectangle 17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6" name="Rectangle 18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7" name="Rectangle 19"/>
          <p:cNvSpPr>
            <a:spLocks noChangeArrowheads="1"/>
          </p:cNvSpPr>
          <p:nvPr/>
        </p:nvSpPr>
        <p:spPr bwMode="auto">
          <a:xfrm>
            <a:off x="4114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8" name="Rectangle 20"/>
          <p:cNvSpPr>
            <a:spLocks noChangeArrowheads="1"/>
          </p:cNvSpPr>
          <p:nvPr/>
        </p:nvSpPr>
        <p:spPr bwMode="auto">
          <a:xfrm>
            <a:off x="4572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79" name="Rectangle 21"/>
          <p:cNvSpPr>
            <a:spLocks noChangeArrowheads="1"/>
          </p:cNvSpPr>
          <p:nvPr/>
        </p:nvSpPr>
        <p:spPr bwMode="auto">
          <a:xfrm>
            <a:off x="3657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0" name="Rectangle 22"/>
          <p:cNvSpPr>
            <a:spLocks noChangeArrowheads="1"/>
          </p:cNvSpPr>
          <p:nvPr/>
        </p:nvSpPr>
        <p:spPr bwMode="auto">
          <a:xfrm>
            <a:off x="4572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1" name="Rectangle 23"/>
          <p:cNvSpPr>
            <a:spLocks noChangeArrowheads="1"/>
          </p:cNvSpPr>
          <p:nvPr/>
        </p:nvSpPr>
        <p:spPr bwMode="auto">
          <a:xfrm>
            <a:off x="4114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2" name="Rectangle 24"/>
          <p:cNvSpPr>
            <a:spLocks noChangeArrowheads="1"/>
          </p:cNvSpPr>
          <p:nvPr/>
        </p:nvSpPr>
        <p:spPr bwMode="auto">
          <a:xfrm>
            <a:off x="3657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3" name="Rectangle 25"/>
          <p:cNvSpPr>
            <a:spLocks noChangeArrowheads="1"/>
          </p:cNvSpPr>
          <p:nvPr/>
        </p:nvSpPr>
        <p:spPr bwMode="auto">
          <a:xfrm>
            <a:off x="4572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4" name="Rectangle 26"/>
          <p:cNvSpPr>
            <a:spLocks noChangeArrowheads="1"/>
          </p:cNvSpPr>
          <p:nvPr/>
        </p:nvSpPr>
        <p:spPr bwMode="auto">
          <a:xfrm>
            <a:off x="4114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5" name="Rectangle 27"/>
          <p:cNvSpPr>
            <a:spLocks noChangeArrowheads="1"/>
          </p:cNvSpPr>
          <p:nvPr/>
        </p:nvSpPr>
        <p:spPr bwMode="auto">
          <a:xfrm>
            <a:off x="3657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6" name="Rectangle 28"/>
          <p:cNvSpPr>
            <a:spLocks noChangeArrowheads="1"/>
          </p:cNvSpPr>
          <p:nvPr/>
        </p:nvSpPr>
        <p:spPr bwMode="auto">
          <a:xfrm>
            <a:off x="32004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7" name="Rectangle 29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8" name="Rectangle 30"/>
          <p:cNvSpPr>
            <a:spLocks noChangeArrowheads="1"/>
          </p:cNvSpPr>
          <p:nvPr/>
        </p:nvSpPr>
        <p:spPr bwMode="auto">
          <a:xfrm>
            <a:off x="32004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89" name="Rectangle 31"/>
          <p:cNvSpPr>
            <a:spLocks noChangeArrowheads="1"/>
          </p:cNvSpPr>
          <p:nvPr/>
        </p:nvSpPr>
        <p:spPr bwMode="auto">
          <a:xfrm>
            <a:off x="32004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0" name="Rectangle 32"/>
          <p:cNvSpPr>
            <a:spLocks noChangeArrowheads="1"/>
          </p:cNvSpPr>
          <p:nvPr/>
        </p:nvSpPr>
        <p:spPr bwMode="auto">
          <a:xfrm>
            <a:off x="27432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1" name="Rectangle 33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2" name="Rectangle 34"/>
          <p:cNvSpPr>
            <a:spLocks noChangeArrowheads="1"/>
          </p:cNvSpPr>
          <p:nvPr/>
        </p:nvSpPr>
        <p:spPr bwMode="auto">
          <a:xfrm>
            <a:off x="27432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3" name="Rectangle 35"/>
          <p:cNvSpPr>
            <a:spLocks noChangeArrowheads="1"/>
          </p:cNvSpPr>
          <p:nvPr/>
        </p:nvSpPr>
        <p:spPr bwMode="auto">
          <a:xfrm>
            <a:off x="27432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4" name="Rectangle 36"/>
          <p:cNvSpPr>
            <a:spLocks noChangeArrowheads="1"/>
          </p:cNvSpPr>
          <p:nvPr/>
        </p:nvSpPr>
        <p:spPr bwMode="auto">
          <a:xfrm>
            <a:off x="27432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5" name="Rectangle 37"/>
          <p:cNvSpPr>
            <a:spLocks noChangeArrowheads="1"/>
          </p:cNvSpPr>
          <p:nvPr/>
        </p:nvSpPr>
        <p:spPr bwMode="auto">
          <a:xfrm>
            <a:off x="2286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6" name="Rectangle 38"/>
          <p:cNvSpPr>
            <a:spLocks noChangeArrowheads="1"/>
          </p:cNvSpPr>
          <p:nvPr/>
        </p:nvSpPr>
        <p:spPr bwMode="auto">
          <a:xfrm>
            <a:off x="2286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7" name="Rectangle 39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8" name="Rectangle 40"/>
          <p:cNvSpPr>
            <a:spLocks noChangeArrowheads="1"/>
          </p:cNvSpPr>
          <p:nvPr/>
        </p:nvSpPr>
        <p:spPr bwMode="auto">
          <a:xfrm>
            <a:off x="2286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399" name="Rectangle 41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0" name="Rectangle 42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1" name="Rectangle 43"/>
          <p:cNvSpPr>
            <a:spLocks noChangeArrowheads="1"/>
          </p:cNvSpPr>
          <p:nvPr/>
        </p:nvSpPr>
        <p:spPr bwMode="auto">
          <a:xfrm>
            <a:off x="2286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2" name="Rectangle 44"/>
          <p:cNvSpPr>
            <a:spLocks noChangeArrowheads="1"/>
          </p:cNvSpPr>
          <p:nvPr/>
        </p:nvSpPr>
        <p:spPr bwMode="auto">
          <a:xfrm>
            <a:off x="1828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3" name="Rectangle 45"/>
          <p:cNvSpPr>
            <a:spLocks noChangeArrowheads="1"/>
          </p:cNvSpPr>
          <p:nvPr/>
        </p:nvSpPr>
        <p:spPr bwMode="auto">
          <a:xfrm>
            <a:off x="1828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4" name="Rectangle 46"/>
          <p:cNvSpPr>
            <a:spLocks noChangeArrowheads="1"/>
          </p:cNvSpPr>
          <p:nvPr/>
        </p:nvSpPr>
        <p:spPr bwMode="auto">
          <a:xfrm>
            <a:off x="1828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5" name="Rectangle 47"/>
          <p:cNvSpPr>
            <a:spLocks noChangeArrowheads="1"/>
          </p:cNvSpPr>
          <p:nvPr/>
        </p:nvSpPr>
        <p:spPr bwMode="auto">
          <a:xfrm>
            <a:off x="1828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6" name="Rectangle 48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7" name="Rectangle 49"/>
          <p:cNvSpPr>
            <a:spLocks noChangeArrowheads="1"/>
          </p:cNvSpPr>
          <p:nvPr/>
        </p:nvSpPr>
        <p:spPr bwMode="auto">
          <a:xfrm>
            <a:off x="1371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8" name="Rectangle 50"/>
          <p:cNvSpPr>
            <a:spLocks noChangeArrowheads="1"/>
          </p:cNvSpPr>
          <p:nvPr/>
        </p:nvSpPr>
        <p:spPr bwMode="auto">
          <a:xfrm>
            <a:off x="32004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9" name="Rectangle 5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0" name="Rectangle 52"/>
          <p:cNvSpPr>
            <a:spLocks noChangeArrowheads="1"/>
          </p:cNvSpPr>
          <p:nvPr/>
        </p:nvSpPr>
        <p:spPr bwMode="auto">
          <a:xfrm>
            <a:off x="3657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1" name="Rectangle 53"/>
          <p:cNvSpPr>
            <a:spLocks noChangeArrowheads="1"/>
          </p:cNvSpPr>
          <p:nvPr/>
        </p:nvSpPr>
        <p:spPr bwMode="auto">
          <a:xfrm>
            <a:off x="4114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2" name="Rectangle 54"/>
          <p:cNvSpPr>
            <a:spLocks noChangeArrowheads="1"/>
          </p:cNvSpPr>
          <p:nvPr/>
        </p:nvSpPr>
        <p:spPr bwMode="auto">
          <a:xfrm>
            <a:off x="3657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3" name="Rectangle 55"/>
          <p:cNvSpPr>
            <a:spLocks noChangeArrowheads="1"/>
          </p:cNvSpPr>
          <p:nvPr/>
        </p:nvSpPr>
        <p:spPr bwMode="auto">
          <a:xfrm>
            <a:off x="3657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4" name="Rectangle 56"/>
          <p:cNvSpPr>
            <a:spLocks noChangeArrowheads="1"/>
          </p:cNvSpPr>
          <p:nvPr/>
        </p:nvSpPr>
        <p:spPr bwMode="auto">
          <a:xfrm>
            <a:off x="4114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5" name="Rectangle 57"/>
          <p:cNvSpPr>
            <a:spLocks noChangeArrowheads="1"/>
          </p:cNvSpPr>
          <p:nvPr/>
        </p:nvSpPr>
        <p:spPr bwMode="auto">
          <a:xfrm>
            <a:off x="4114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6" name="Rectangle 58"/>
          <p:cNvSpPr>
            <a:spLocks noChangeArrowheads="1"/>
          </p:cNvSpPr>
          <p:nvPr/>
        </p:nvSpPr>
        <p:spPr bwMode="auto">
          <a:xfrm>
            <a:off x="3657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7" name="Rectangle 59"/>
          <p:cNvSpPr>
            <a:spLocks noChangeArrowheads="1"/>
          </p:cNvSpPr>
          <p:nvPr/>
        </p:nvSpPr>
        <p:spPr bwMode="auto">
          <a:xfrm>
            <a:off x="32004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8" name="Rectangle 60"/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9" name="Rectangle 61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0" name="Rectangle 62"/>
          <p:cNvSpPr>
            <a:spLocks noChangeArrowheads="1"/>
          </p:cNvSpPr>
          <p:nvPr/>
        </p:nvSpPr>
        <p:spPr bwMode="auto">
          <a:xfrm>
            <a:off x="32004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1" name="Rectangle 63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2" name="Rectangle 6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3" name="Rectangle 65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4" name="Rectangle 66"/>
          <p:cNvSpPr>
            <a:spLocks noChangeArrowheads="1"/>
          </p:cNvSpPr>
          <p:nvPr/>
        </p:nvSpPr>
        <p:spPr bwMode="auto">
          <a:xfrm>
            <a:off x="4572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5" name="Rectangle 67"/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6" name="Rectangle 68"/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7" name="Rectangle 69"/>
          <p:cNvSpPr>
            <a:spLocks noChangeArrowheads="1"/>
          </p:cNvSpPr>
          <p:nvPr/>
        </p:nvSpPr>
        <p:spPr bwMode="auto">
          <a:xfrm>
            <a:off x="4572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8" name="Rectangle 70"/>
          <p:cNvSpPr>
            <a:spLocks noChangeArrowheads="1"/>
          </p:cNvSpPr>
          <p:nvPr/>
        </p:nvSpPr>
        <p:spPr bwMode="auto">
          <a:xfrm>
            <a:off x="4114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29" name="Rectangle 71"/>
          <p:cNvSpPr>
            <a:spLocks noChangeArrowheads="1"/>
          </p:cNvSpPr>
          <p:nvPr/>
        </p:nvSpPr>
        <p:spPr bwMode="auto">
          <a:xfrm>
            <a:off x="4114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30" name="Rectangle 72"/>
          <p:cNvSpPr>
            <a:spLocks noChangeArrowheads="1"/>
          </p:cNvSpPr>
          <p:nvPr/>
        </p:nvSpPr>
        <p:spPr bwMode="auto">
          <a:xfrm>
            <a:off x="4572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31" name="Rectangle 73"/>
          <p:cNvSpPr>
            <a:spLocks noChangeArrowheads="1"/>
          </p:cNvSpPr>
          <p:nvPr/>
        </p:nvSpPr>
        <p:spPr bwMode="auto">
          <a:xfrm>
            <a:off x="4114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32" name="Rectangle 74"/>
          <p:cNvSpPr>
            <a:spLocks noChangeArrowheads="1"/>
          </p:cNvSpPr>
          <p:nvPr/>
        </p:nvSpPr>
        <p:spPr bwMode="auto">
          <a:xfrm>
            <a:off x="3657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33" name="Rectangle 75"/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34" name="Rectangle 76"/>
          <p:cNvSpPr>
            <a:spLocks noChangeArrowheads="1"/>
          </p:cNvSpPr>
          <p:nvPr/>
        </p:nvSpPr>
        <p:spPr bwMode="auto">
          <a:xfrm rot="5640878">
            <a:off x="876301" y="5919787"/>
            <a:ext cx="10525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grpSp>
        <p:nvGrpSpPr>
          <p:cNvPr id="15435" name="Group 77"/>
          <p:cNvGrpSpPr>
            <a:grpSpLocks/>
          </p:cNvGrpSpPr>
          <p:nvPr/>
        </p:nvGrpSpPr>
        <p:grpSpPr bwMode="auto">
          <a:xfrm>
            <a:off x="685800" y="2286000"/>
            <a:ext cx="663575" cy="4108450"/>
            <a:chOff x="432" y="1440"/>
            <a:chExt cx="418" cy="2588"/>
          </a:xfrm>
        </p:grpSpPr>
        <p:sp>
          <p:nvSpPr>
            <p:cNvPr id="15436" name="Rectangle 78"/>
            <p:cNvSpPr>
              <a:spLocks noChangeArrowheads="1"/>
            </p:cNvSpPr>
            <p:nvPr/>
          </p:nvSpPr>
          <p:spPr bwMode="auto">
            <a:xfrm rot="5207878">
              <a:off x="465" y="201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37" name="Rectangle 79"/>
            <p:cNvSpPr>
              <a:spLocks noChangeArrowheads="1"/>
            </p:cNvSpPr>
            <p:nvPr/>
          </p:nvSpPr>
          <p:spPr bwMode="auto">
            <a:xfrm rot="5207878">
              <a:off x="44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38" name="Rectangle 80"/>
            <p:cNvSpPr>
              <a:spLocks noChangeArrowheads="1"/>
            </p:cNvSpPr>
            <p:nvPr/>
          </p:nvSpPr>
          <p:spPr bwMode="auto">
            <a:xfrm rot="5207878">
              <a:off x="4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39" name="Rectangle 81"/>
            <p:cNvSpPr>
              <a:spLocks noChangeArrowheads="1"/>
            </p:cNvSpPr>
            <p:nvPr/>
          </p:nvSpPr>
          <p:spPr bwMode="auto">
            <a:xfrm rot="5207878">
              <a:off x="546" y="345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40" name="Rectangle 82"/>
            <p:cNvSpPr>
              <a:spLocks noChangeArrowheads="1"/>
            </p:cNvSpPr>
            <p:nvPr/>
          </p:nvSpPr>
          <p:spPr bwMode="auto">
            <a:xfrm rot="5207878">
              <a:off x="530" y="3165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41" name="Rectangle 83"/>
            <p:cNvSpPr>
              <a:spLocks noChangeArrowheads="1"/>
            </p:cNvSpPr>
            <p:nvPr/>
          </p:nvSpPr>
          <p:spPr bwMode="auto">
            <a:xfrm rot="5207878">
              <a:off x="514" y="287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42" name="Rectangle 84"/>
            <p:cNvSpPr>
              <a:spLocks noChangeArrowheads="1"/>
            </p:cNvSpPr>
            <p:nvPr/>
          </p:nvSpPr>
          <p:spPr bwMode="auto">
            <a:xfrm rot="5207878">
              <a:off x="498" y="259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43" name="Rectangle 85"/>
            <p:cNvSpPr>
              <a:spLocks noChangeArrowheads="1"/>
            </p:cNvSpPr>
            <p:nvPr/>
          </p:nvSpPr>
          <p:spPr bwMode="auto">
            <a:xfrm rot="5207878">
              <a:off x="481" y="230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444" name="Rectangle 86"/>
            <p:cNvSpPr>
              <a:spLocks noChangeArrowheads="1"/>
            </p:cNvSpPr>
            <p:nvPr/>
          </p:nvSpPr>
          <p:spPr bwMode="auto">
            <a:xfrm rot="5207878">
              <a:off x="562" y="37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371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371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1371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1371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7" name="Rectangle 15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399" name="Rectangle 17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0" name="Rectangle 18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1" name="Rectangle 19"/>
          <p:cNvSpPr>
            <a:spLocks noChangeArrowheads="1"/>
          </p:cNvSpPr>
          <p:nvPr/>
        </p:nvSpPr>
        <p:spPr bwMode="auto">
          <a:xfrm>
            <a:off x="4114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2" name="Rectangle 20"/>
          <p:cNvSpPr>
            <a:spLocks noChangeArrowheads="1"/>
          </p:cNvSpPr>
          <p:nvPr/>
        </p:nvSpPr>
        <p:spPr bwMode="auto">
          <a:xfrm>
            <a:off x="4572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3" name="Rectangle 21"/>
          <p:cNvSpPr>
            <a:spLocks noChangeArrowheads="1"/>
          </p:cNvSpPr>
          <p:nvPr/>
        </p:nvSpPr>
        <p:spPr bwMode="auto">
          <a:xfrm>
            <a:off x="3657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4" name="Rectangle 22"/>
          <p:cNvSpPr>
            <a:spLocks noChangeArrowheads="1"/>
          </p:cNvSpPr>
          <p:nvPr/>
        </p:nvSpPr>
        <p:spPr bwMode="auto">
          <a:xfrm>
            <a:off x="4572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5" name="Rectangle 23"/>
          <p:cNvSpPr>
            <a:spLocks noChangeArrowheads="1"/>
          </p:cNvSpPr>
          <p:nvPr/>
        </p:nvSpPr>
        <p:spPr bwMode="auto">
          <a:xfrm>
            <a:off x="4114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6" name="Rectangle 24"/>
          <p:cNvSpPr>
            <a:spLocks noChangeArrowheads="1"/>
          </p:cNvSpPr>
          <p:nvPr/>
        </p:nvSpPr>
        <p:spPr bwMode="auto">
          <a:xfrm>
            <a:off x="3657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7" name="Rectangle 25"/>
          <p:cNvSpPr>
            <a:spLocks noChangeArrowheads="1"/>
          </p:cNvSpPr>
          <p:nvPr/>
        </p:nvSpPr>
        <p:spPr bwMode="auto">
          <a:xfrm>
            <a:off x="4572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8" name="Rectangle 26"/>
          <p:cNvSpPr>
            <a:spLocks noChangeArrowheads="1"/>
          </p:cNvSpPr>
          <p:nvPr/>
        </p:nvSpPr>
        <p:spPr bwMode="auto">
          <a:xfrm>
            <a:off x="4114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09" name="Rectangle 27"/>
          <p:cNvSpPr>
            <a:spLocks noChangeArrowheads="1"/>
          </p:cNvSpPr>
          <p:nvPr/>
        </p:nvSpPr>
        <p:spPr bwMode="auto">
          <a:xfrm>
            <a:off x="3657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0" name="Rectangle 28"/>
          <p:cNvSpPr>
            <a:spLocks noChangeArrowheads="1"/>
          </p:cNvSpPr>
          <p:nvPr/>
        </p:nvSpPr>
        <p:spPr bwMode="auto">
          <a:xfrm>
            <a:off x="32004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1" name="Rectangle 29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2" name="Rectangle 30"/>
          <p:cNvSpPr>
            <a:spLocks noChangeArrowheads="1"/>
          </p:cNvSpPr>
          <p:nvPr/>
        </p:nvSpPr>
        <p:spPr bwMode="auto">
          <a:xfrm>
            <a:off x="32004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3" name="Rectangle 31"/>
          <p:cNvSpPr>
            <a:spLocks noChangeArrowheads="1"/>
          </p:cNvSpPr>
          <p:nvPr/>
        </p:nvSpPr>
        <p:spPr bwMode="auto">
          <a:xfrm>
            <a:off x="32004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4" name="Rectangle 32"/>
          <p:cNvSpPr>
            <a:spLocks noChangeArrowheads="1"/>
          </p:cNvSpPr>
          <p:nvPr/>
        </p:nvSpPr>
        <p:spPr bwMode="auto">
          <a:xfrm>
            <a:off x="27432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5" name="Rectangle 33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6" name="Rectangle 34"/>
          <p:cNvSpPr>
            <a:spLocks noChangeArrowheads="1"/>
          </p:cNvSpPr>
          <p:nvPr/>
        </p:nvSpPr>
        <p:spPr bwMode="auto">
          <a:xfrm>
            <a:off x="27432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7" name="Rectangle 35"/>
          <p:cNvSpPr>
            <a:spLocks noChangeArrowheads="1"/>
          </p:cNvSpPr>
          <p:nvPr/>
        </p:nvSpPr>
        <p:spPr bwMode="auto">
          <a:xfrm>
            <a:off x="27432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8" name="Rectangle 36"/>
          <p:cNvSpPr>
            <a:spLocks noChangeArrowheads="1"/>
          </p:cNvSpPr>
          <p:nvPr/>
        </p:nvSpPr>
        <p:spPr bwMode="auto">
          <a:xfrm>
            <a:off x="27432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19" name="Rectangle 37"/>
          <p:cNvSpPr>
            <a:spLocks noChangeArrowheads="1"/>
          </p:cNvSpPr>
          <p:nvPr/>
        </p:nvSpPr>
        <p:spPr bwMode="auto">
          <a:xfrm>
            <a:off x="2286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0" name="Rectangle 38"/>
          <p:cNvSpPr>
            <a:spLocks noChangeArrowheads="1"/>
          </p:cNvSpPr>
          <p:nvPr/>
        </p:nvSpPr>
        <p:spPr bwMode="auto">
          <a:xfrm>
            <a:off x="2286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1" name="Rectangle 39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2" name="Rectangle 40"/>
          <p:cNvSpPr>
            <a:spLocks noChangeArrowheads="1"/>
          </p:cNvSpPr>
          <p:nvPr/>
        </p:nvSpPr>
        <p:spPr bwMode="auto">
          <a:xfrm>
            <a:off x="2286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3" name="Rectangle 41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4" name="Rectangle 42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5" name="Rectangle 43"/>
          <p:cNvSpPr>
            <a:spLocks noChangeArrowheads="1"/>
          </p:cNvSpPr>
          <p:nvPr/>
        </p:nvSpPr>
        <p:spPr bwMode="auto">
          <a:xfrm>
            <a:off x="2286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6" name="Rectangle 44"/>
          <p:cNvSpPr>
            <a:spLocks noChangeArrowheads="1"/>
          </p:cNvSpPr>
          <p:nvPr/>
        </p:nvSpPr>
        <p:spPr bwMode="auto">
          <a:xfrm>
            <a:off x="1828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7" name="Rectangle 45"/>
          <p:cNvSpPr>
            <a:spLocks noChangeArrowheads="1"/>
          </p:cNvSpPr>
          <p:nvPr/>
        </p:nvSpPr>
        <p:spPr bwMode="auto">
          <a:xfrm>
            <a:off x="1828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8" name="Rectangle 46"/>
          <p:cNvSpPr>
            <a:spLocks noChangeArrowheads="1"/>
          </p:cNvSpPr>
          <p:nvPr/>
        </p:nvSpPr>
        <p:spPr bwMode="auto">
          <a:xfrm>
            <a:off x="1828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29" name="Rectangle 47"/>
          <p:cNvSpPr>
            <a:spLocks noChangeArrowheads="1"/>
          </p:cNvSpPr>
          <p:nvPr/>
        </p:nvSpPr>
        <p:spPr bwMode="auto">
          <a:xfrm>
            <a:off x="1828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0" name="Rectangle 48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1" name="Rectangle 49"/>
          <p:cNvSpPr>
            <a:spLocks noChangeArrowheads="1"/>
          </p:cNvSpPr>
          <p:nvPr/>
        </p:nvSpPr>
        <p:spPr bwMode="auto">
          <a:xfrm>
            <a:off x="1371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2" name="Rectangle 50"/>
          <p:cNvSpPr>
            <a:spLocks noChangeArrowheads="1"/>
          </p:cNvSpPr>
          <p:nvPr/>
        </p:nvSpPr>
        <p:spPr bwMode="auto">
          <a:xfrm>
            <a:off x="32004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3" name="Rectangle 5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4" name="Rectangle 52"/>
          <p:cNvSpPr>
            <a:spLocks noChangeArrowheads="1"/>
          </p:cNvSpPr>
          <p:nvPr/>
        </p:nvSpPr>
        <p:spPr bwMode="auto">
          <a:xfrm>
            <a:off x="3657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5" name="Rectangle 53"/>
          <p:cNvSpPr>
            <a:spLocks noChangeArrowheads="1"/>
          </p:cNvSpPr>
          <p:nvPr/>
        </p:nvSpPr>
        <p:spPr bwMode="auto">
          <a:xfrm>
            <a:off x="4114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6" name="Rectangle 54"/>
          <p:cNvSpPr>
            <a:spLocks noChangeArrowheads="1"/>
          </p:cNvSpPr>
          <p:nvPr/>
        </p:nvSpPr>
        <p:spPr bwMode="auto">
          <a:xfrm>
            <a:off x="3657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7" name="Rectangle 55"/>
          <p:cNvSpPr>
            <a:spLocks noChangeArrowheads="1"/>
          </p:cNvSpPr>
          <p:nvPr/>
        </p:nvSpPr>
        <p:spPr bwMode="auto">
          <a:xfrm>
            <a:off x="3657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8" name="Rectangle 56"/>
          <p:cNvSpPr>
            <a:spLocks noChangeArrowheads="1"/>
          </p:cNvSpPr>
          <p:nvPr/>
        </p:nvSpPr>
        <p:spPr bwMode="auto">
          <a:xfrm>
            <a:off x="4114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39" name="Rectangle 57"/>
          <p:cNvSpPr>
            <a:spLocks noChangeArrowheads="1"/>
          </p:cNvSpPr>
          <p:nvPr/>
        </p:nvSpPr>
        <p:spPr bwMode="auto">
          <a:xfrm>
            <a:off x="4114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0" name="Rectangle 58"/>
          <p:cNvSpPr>
            <a:spLocks noChangeArrowheads="1"/>
          </p:cNvSpPr>
          <p:nvPr/>
        </p:nvSpPr>
        <p:spPr bwMode="auto">
          <a:xfrm>
            <a:off x="3657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1" name="Rectangle 59"/>
          <p:cNvSpPr>
            <a:spLocks noChangeArrowheads="1"/>
          </p:cNvSpPr>
          <p:nvPr/>
        </p:nvSpPr>
        <p:spPr bwMode="auto">
          <a:xfrm>
            <a:off x="32004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2" name="Rectangle 60"/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3" name="Rectangle 61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4" name="Rectangle 62"/>
          <p:cNvSpPr>
            <a:spLocks noChangeArrowheads="1"/>
          </p:cNvSpPr>
          <p:nvPr/>
        </p:nvSpPr>
        <p:spPr bwMode="auto">
          <a:xfrm>
            <a:off x="32004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5" name="Rectangle 63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6" name="Rectangle 6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7" name="Rectangle 65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8" name="Rectangle 66"/>
          <p:cNvSpPr>
            <a:spLocks noChangeArrowheads="1"/>
          </p:cNvSpPr>
          <p:nvPr/>
        </p:nvSpPr>
        <p:spPr bwMode="auto">
          <a:xfrm>
            <a:off x="4572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49" name="Rectangle 67"/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0" name="Rectangle 68"/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1" name="Rectangle 69"/>
          <p:cNvSpPr>
            <a:spLocks noChangeArrowheads="1"/>
          </p:cNvSpPr>
          <p:nvPr/>
        </p:nvSpPr>
        <p:spPr bwMode="auto">
          <a:xfrm>
            <a:off x="4572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2" name="Rectangle 70"/>
          <p:cNvSpPr>
            <a:spLocks noChangeArrowheads="1"/>
          </p:cNvSpPr>
          <p:nvPr/>
        </p:nvSpPr>
        <p:spPr bwMode="auto">
          <a:xfrm>
            <a:off x="4114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3" name="Rectangle 71"/>
          <p:cNvSpPr>
            <a:spLocks noChangeArrowheads="1"/>
          </p:cNvSpPr>
          <p:nvPr/>
        </p:nvSpPr>
        <p:spPr bwMode="auto">
          <a:xfrm>
            <a:off x="4114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4" name="Rectangle 72"/>
          <p:cNvSpPr>
            <a:spLocks noChangeArrowheads="1"/>
          </p:cNvSpPr>
          <p:nvPr/>
        </p:nvSpPr>
        <p:spPr bwMode="auto">
          <a:xfrm>
            <a:off x="4572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5" name="Rectangle 73"/>
          <p:cNvSpPr>
            <a:spLocks noChangeArrowheads="1"/>
          </p:cNvSpPr>
          <p:nvPr/>
        </p:nvSpPr>
        <p:spPr bwMode="auto">
          <a:xfrm>
            <a:off x="4114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6" name="Rectangle 74"/>
          <p:cNvSpPr>
            <a:spLocks noChangeArrowheads="1"/>
          </p:cNvSpPr>
          <p:nvPr/>
        </p:nvSpPr>
        <p:spPr bwMode="auto">
          <a:xfrm>
            <a:off x="3657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7" name="Rectangle 75"/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6458" name="Rectangle 76"/>
          <p:cNvSpPr>
            <a:spLocks noChangeArrowheads="1"/>
          </p:cNvSpPr>
          <p:nvPr/>
        </p:nvSpPr>
        <p:spPr bwMode="auto">
          <a:xfrm rot="5640878">
            <a:off x="876300" y="5981700"/>
            <a:ext cx="10525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685800" y="2286000"/>
            <a:ext cx="663575" cy="4108450"/>
            <a:chOff x="432" y="1440"/>
            <a:chExt cx="418" cy="2588"/>
          </a:xfrm>
        </p:grpSpPr>
        <p:sp>
          <p:nvSpPr>
            <p:cNvPr id="16460" name="Rectangle 78"/>
            <p:cNvSpPr>
              <a:spLocks noChangeArrowheads="1"/>
            </p:cNvSpPr>
            <p:nvPr/>
          </p:nvSpPr>
          <p:spPr bwMode="auto">
            <a:xfrm rot="5207878">
              <a:off x="465" y="201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1" name="Rectangle 79"/>
            <p:cNvSpPr>
              <a:spLocks noChangeArrowheads="1"/>
            </p:cNvSpPr>
            <p:nvPr/>
          </p:nvSpPr>
          <p:spPr bwMode="auto">
            <a:xfrm rot="5207878">
              <a:off x="44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2" name="Rectangle 80"/>
            <p:cNvSpPr>
              <a:spLocks noChangeArrowheads="1"/>
            </p:cNvSpPr>
            <p:nvPr/>
          </p:nvSpPr>
          <p:spPr bwMode="auto">
            <a:xfrm rot="5207878">
              <a:off x="4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3" name="Rectangle 81"/>
            <p:cNvSpPr>
              <a:spLocks noChangeArrowheads="1"/>
            </p:cNvSpPr>
            <p:nvPr/>
          </p:nvSpPr>
          <p:spPr bwMode="auto">
            <a:xfrm rot="5207878">
              <a:off x="546" y="345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4" name="Rectangle 82"/>
            <p:cNvSpPr>
              <a:spLocks noChangeArrowheads="1"/>
            </p:cNvSpPr>
            <p:nvPr/>
          </p:nvSpPr>
          <p:spPr bwMode="auto">
            <a:xfrm rot="5207878">
              <a:off x="530" y="3165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5" name="Rectangle 83"/>
            <p:cNvSpPr>
              <a:spLocks noChangeArrowheads="1"/>
            </p:cNvSpPr>
            <p:nvPr/>
          </p:nvSpPr>
          <p:spPr bwMode="auto">
            <a:xfrm rot="5207878">
              <a:off x="514" y="287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6" name="Rectangle 84"/>
            <p:cNvSpPr>
              <a:spLocks noChangeArrowheads="1"/>
            </p:cNvSpPr>
            <p:nvPr/>
          </p:nvSpPr>
          <p:spPr bwMode="auto">
            <a:xfrm rot="5207878">
              <a:off x="498" y="259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7" name="Rectangle 85"/>
            <p:cNvSpPr>
              <a:spLocks noChangeArrowheads="1"/>
            </p:cNvSpPr>
            <p:nvPr/>
          </p:nvSpPr>
          <p:spPr bwMode="auto">
            <a:xfrm rot="5207878">
              <a:off x="481" y="230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68" name="Rectangle 86"/>
            <p:cNvSpPr>
              <a:spLocks noChangeArrowheads="1"/>
            </p:cNvSpPr>
            <p:nvPr/>
          </p:nvSpPr>
          <p:spPr bwMode="auto">
            <a:xfrm rot="5207878">
              <a:off x="562" y="37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76372 -0.12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4" name="Rectangle 16"/>
          <p:cNvSpPr>
            <a:spLocks noChangeArrowheads="1"/>
          </p:cNvSpPr>
          <p:nvPr/>
        </p:nvSpPr>
        <p:spPr bwMode="auto">
          <a:xfrm>
            <a:off x="32004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5" name="Rectangle 17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6" name="Rectangle 19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7" name="Rectangle 21"/>
          <p:cNvSpPr>
            <a:spLocks noChangeArrowheads="1"/>
          </p:cNvSpPr>
          <p:nvPr/>
        </p:nvSpPr>
        <p:spPr bwMode="auto">
          <a:xfrm>
            <a:off x="4114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8" name="Rectangle 23"/>
          <p:cNvSpPr>
            <a:spLocks noChangeArrowheads="1"/>
          </p:cNvSpPr>
          <p:nvPr/>
        </p:nvSpPr>
        <p:spPr bwMode="auto">
          <a:xfrm>
            <a:off x="4572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9" name="Rectangle 24"/>
          <p:cNvSpPr>
            <a:spLocks noChangeArrowheads="1"/>
          </p:cNvSpPr>
          <p:nvPr/>
        </p:nvSpPr>
        <p:spPr bwMode="auto">
          <a:xfrm>
            <a:off x="4114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0" name="Rectangle 26"/>
          <p:cNvSpPr>
            <a:spLocks noChangeArrowheads="1"/>
          </p:cNvSpPr>
          <p:nvPr/>
        </p:nvSpPr>
        <p:spPr bwMode="auto">
          <a:xfrm>
            <a:off x="4572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4114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2" name="Rectangle 28"/>
          <p:cNvSpPr>
            <a:spLocks noChangeArrowheads="1"/>
          </p:cNvSpPr>
          <p:nvPr/>
        </p:nvSpPr>
        <p:spPr bwMode="auto">
          <a:xfrm>
            <a:off x="3657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3" name="Rectangle 29"/>
          <p:cNvSpPr>
            <a:spLocks noChangeArrowheads="1"/>
          </p:cNvSpPr>
          <p:nvPr/>
        </p:nvSpPr>
        <p:spPr bwMode="auto">
          <a:xfrm>
            <a:off x="3657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4" name="Rectangle 30"/>
          <p:cNvSpPr>
            <a:spLocks noChangeArrowheads="1"/>
          </p:cNvSpPr>
          <p:nvPr/>
        </p:nvSpPr>
        <p:spPr bwMode="auto">
          <a:xfrm>
            <a:off x="3657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5" name="Rectangle 31"/>
          <p:cNvSpPr>
            <a:spLocks noChangeArrowheads="1"/>
          </p:cNvSpPr>
          <p:nvPr/>
        </p:nvSpPr>
        <p:spPr bwMode="auto">
          <a:xfrm>
            <a:off x="3657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6" name="Rectangle 32"/>
          <p:cNvSpPr>
            <a:spLocks noChangeArrowheads="1"/>
          </p:cNvSpPr>
          <p:nvPr/>
        </p:nvSpPr>
        <p:spPr bwMode="auto">
          <a:xfrm>
            <a:off x="32004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7" name="Rectangle 33"/>
          <p:cNvSpPr>
            <a:spLocks noChangeArrowheads="1"/>
          </p:cNvSpPr>
          <p:nvPr/>
        </p:nvSpPr>
        <p:spPr bwMode="auto">
          <a:xfrm>
            <a:off x="32004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8" name="Rectangle 34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29" name="Rectangle 35"/>
          <p:cNvSpPr>
            <a:spLocks noChangeArrowheads="1"/>
          </p:cNvSpPr>
          <p:nvPr/>
        </p:nvSpPr>
        <p:spPr bwMode="auto">
          <a:xfrm>
            <a:off x="32004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0" name="Rectangle 36"/>
          <p:cNvSpPr>
            <a:spLocks noChangeArrowheads="1"/>
          </p:cNvSpPr>
          <p:nvPr/>
        </p:nvSpPr>
        <p:spPr bwMode="auto">
          <a:xfrm>
            <a:off x="32004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1" name="Rectangle 37"/>
          <p:cNvSpPr>
            <a:spLocks noChangeArrowheads="1"/>
          </p:cNvSpPr>
          <p:nvPr/>
        </p:nvSpPr>
        <p:spPr bwMode="auto">
          <a:xfrm>
            <a:off x="27432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2" name="Rectangle 38"/>
          <p:cNvSpPr>
            <a:spLocks noChangeArrowheads="1"/>
          </p:cNvSpPr>
          <p:nvPr/>
        </p:nvSpPr>
        <p:spPr bwMode="auto">
          <a:xfrm>
            <a:off x="27432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3" name="Rectangle 39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4" name="Rectangle 40"/>
          <p:cNvSpPr>
            <a:spLocks noChangeArrowheads="1"/>
          </p:cNvSpPr>
          <p:nvPr/>
        </p:nvSpPr>
        <p:spPr bwMode="auto">
          <a:xfrm>
            <a:off x="27432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5" name="Rectangle 4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6" name="Rectangle 42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7" name="Rectangle 43"/>
          <p:cNvSpPr>
            <a:spLocks noChangeArrowheads="1"/>
          </p:cNvSpPr>
          <p:nvPr/>
        </p:nvSpPr>
        <p:spPr bwMode="auto">
          <a:xfrm>
            <a:off x="27432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8" name="Rectangle 44"/>
          <p:cNvSpPr>
            <a:spLocks noChangeArrowheads="1"/>
          </p:cNvSpPr>
          <p:nvPr/>
        </p:nvSpPr>
        <p:spPr bwMode="auto">
          <a:xfrm>
            <a:off x="2286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39" name="Rectangle 45"/>
          <p:cNvSpPr>
            <a:spLocks noChangeArrowheads="1"/>
          </p:cNvSpPr>
          <p:nvPr/>
        </p:nvSpPr>
        <p:spPr bwMode="auto">
          <a:xfrm>
            <a:off x="2286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0" name="Rectangle 46"/>
          <p:cNvSpPr>
            <a:spLocks noChangeArrowheads="1"/>
          </p:cNvSpPr>
          <p:nvPr/>
        </p:nvSpPr>
        <p:spPr bwMode="auto">
          <a:xfrm>
            <a:off x="2286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1" name="Rectangle 47"/>
          <p:cNvSpPr>
            <a:spLocks noChangeArrowheads="1"/>
          </p:cNvSpPr>
          <p:nvPr/>
        </p:nvSpPr>
        <p:spPr bwMode="auto">
          <a:xfrm>
            <a:off x="2286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2" name="Rectangle 48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7443" name="Group 88"/>
          <p:cNvGrpSpPr>
            <a:grpSpLocks/>
          </p:cNvGrpSpPr>
          <p:nvPr/>
        </p:nvGrpSpPr>
        <p:grpSpPr bwMode="auto">
          <a:xfrm>
            <a:off x="1828800" y="2286000"/>
            <a:ext cx="457200" cy="4114800"/>
            <a:chOff x="1152" y="1440"/>
            <a:chExt cx="288" cy="2592"/>
          </a:xfrm>
        </p:grpSpPr>
        <p:sp>
          <p:nvSpPr>
            <p:cNvPr id="17486" name="Rectangle 4"/>
            <p:cNvSpPr>
              <a:spLocks noChangeArrowheads="1"/>
            </p:cNvSpPr>
            <p:nvPr/>
          </p:nvSpPr>
          <p:spPr bwMode="auto">
            <a:xfrm>
              <a:off x="1152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7" name="Rectangle 5"/>
            <p:cNvSpPr>
              <a:spLocks noChangeArrowheads="1"/>
            </p:cNvSpPr>
            <p:nvPr/>
          </p:nvSpPr>
          <p:spPr bwMode="auto">
            <a:xfrm>
              <a:off x="1152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8" name="Rectangle 10"/>
            <p:cNvSpPr>
              <a:spLocks noChangeArrowheads="1"/>
            </p:cNvSpPr>
            <p:nvPr/>
          </p:nvSpPr>
          <p:spPr bwMode="auto">
            <a:xfrm>
              <a:off x="1152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9" name="Rectangle 11"/>
            <p:cNvSpPr>
              <a:spLocks noChangeArrowheads="1"/>
            </p:cNvSpPr>
            <p:nvPr/>
          </p:nvSpPr>
          <p:spPr bwMode="auto">
            <a:xfrm>
              <a:off x="1152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90" name="Rectangle 12"/>
            <p:cNvSpPr>
              <a:spLocks noChangeArrowheads="1"/>
            </p:cNvSpPr>
            <p:nvPr/>
          </p:nvSpPr>
          <p:spPr bwMode="auto">
            <a:xfrm>
              <a:off x="1152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91" name="Rectangle 13"/>
            <p:cNvSpPr>
              <a:spLocks noChangeArrowheads="1"/>
            </p:cNvSpPr>
            <p:nvPr/>
          </p:nvSpPr>
          <p:spPr bwMode="auto">
            <a:xfrm>
              <a:off x="1152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92" name="Rectangle 14"/>
            <p:cNvSpPr>
              <a:spLocks noChangeArrowheads="1"/>
            </p:cNvSpPr>
            <p:nvPr/>
          </p:nvSpPr>
          <p:spPr bwMode="auto">
            <a:xfrm>
              <a:off x="1152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93" name="Rectangle 1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94" name="Rectangle 49"/>
            <p:cNvSpPr>
              <a:spLocks noChangeArrowheads="1"/>
            </p:cNvSpPr>
            <p:nvPr/>
          </p:nvSpPr>
          <p:spPr bwMode="auto">
            <a:xfrm>
              <a:off x="1152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7444" name="Rectangle 50"/>
          <p:cNvSpPr>
            <a:spLocks noChangeArrowheads="1"/>
          </p:cNvSpPr>
          <p:nvPr/>
        </p:nvSpPr>
        <p:spPr bwMode="auto">
          <a:xfrm>
            <a:off x="3657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5" name="Rectangle 51"/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6" name="Rectangle 52"/>
          <p:cNvSpPr>
            <a:spLocks noChangeArrowheads="1"/>
          </p:cNvSpPr>
          <p:nvPr/>
        </p:nvSpPr>
        <p:spPr bwMode="auto">
          <a:xfrm>
            <a:off x="4114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7" name="Rectangle 53"/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8" name="Rectangle 54"/>
          <p:cNvSpPr>
            <a:spLocks noChangeArrowheads="1"/>
          </p:cNvSpPr>
          <p:nvPr/>
        </p:nvSpPr>
        <p:spPr bwMode="auto">
          <a:xfrm>
            <a:off x="4114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9" name="Rectangle 55"/>
          <p:cNvSpPr>
            <a:spLocks noChangeArrowheads="1"/>
          </p:cNvSpPr>
          <p:nvPr/>
        </p:nvSpPr>
        <p:spPr bwMode="auto">
          <a:xfrm>
            <a:off x="4114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0" name="Rectangle 56"/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1" name="Rectangle 57"/>
          <p:cNvSpPr>
            <a:spLocks noChangeArrowheads="1"/>
          </p:cNvSpPr>
          <p:nvPr/>
        </p:nvSpPr>
        <p:spPr bwMode="auto">
          <a:xfrm>
            <a:off x="4572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2" name="Rectangle 58"/>
          <p:cNvSpPr>
            <a:spLocks noChangeArrowheads="1"/>
          </p:cNvSpPr>
          <p:nvPr/>
        </p:nvSpPr>
        <p:spPr bwMode="auto">
          <a:xfrm>
            <a:off x="4114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3" name="Rectangle 59"/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4" name="Rectangle 60"/>
          <p:cNvSpPr>
            <a:spLocks noChangeArrowheads="1"/>
          </p:cNvSpPr>
          <p:nvPr/>
        </p:nvSpPr>
        <p:spPr bwMode="auto">
          <a:xfrm>
            <a:off x="3657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5" name="Rectangle 61"/>
          <p:cNvSpPr>
            <a:spLocks noChangeArrowheads="1"/>
          </p:cNvSpPr>
          <p:nvPr/>
        </p:nvSpPr>
        <p:spPr bwMode="auto">
          <a:xfrm>
            <a:off x="3657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6" name="Rectangle 62"/>
          <p:cNvSpPr>
            <a:spLocks noChangeArrowheads="1"/>
          </p:cNvSpPr>
          <p:nvPr/>
        </p:nvSpPr>
        <p:spPr bwMode="auto">
          <a:xfrm>
            <a:off x="3657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7" name="Rectangle 63"/>
          <p:cNvSpPr>
            <a:spLocks noChangeArrowheads="1"/>
          </p:cNvSpPr>
          <p:nvPr/>
        </p:nvSpPr>
        <p:spPr bwMode="auto">
          <a:xfrm>
            <a:off x="32004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8" name="Rectangle 64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59" name="Rectangle 65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60" name="Rectangle 70"/>
          <p:cNvSpPr>
            <a:spLocks noChangeArrowheads="1"/>
          </p:cNvSpPr>
          <p:nvPr/>
        </p:nvSpPr>
        <p:spPr bwMode="auto">
          <a:xfrm>
            <a:off x="4572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61" name="Rectangle 71"/>
          <p:cNvSpPr>
            <a:spLocks noChangeArrowheads="1"/>
          </p:cNvSpPr>
          <p:nvPr/>
        </p:nvSpPr>
        <p:spPr bwMode="auto">
          <a:xfrm>
            <a:off x="4572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7462" name="Group 87"/>
          <p:cNvGrpSpPr>
            <a:grpSpLocks/>
          </p:cNvGrpSpPr>
          <p:nvPr/>
        </p:nvGrpSpPr>
        <p:grpSpPr bwMode="auto">
          <a:xfrm rot="2922874">
            <a:off x="6934200" y="2819400"/>
            <a:ext cx="457200" cy="4114800"/>
            <a:chOff x="2880" y="1440"/>
            <a:chExt cx="288" cy="2592"/>
          </a:xfrm>
        </p:grpSpPr>
        <p:sp>
          <p:nvSpPr>
            <p:cNvPr id="17477" name="Rectangle 18"/>
            <p:cNvSpPr>
              <a:spLocks noChangeArrowheads="1"/>
            </p:cNvSpPr>
            <p:nvPr/>
          </p:nvSpPr>
          <p:spPr bwMode="auto">
            <a:xfrm>
              <a:off x="288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8" name="Rectangle 20"/>
            <p:cNvSpPr>
              <a:spLocks noChangeArrowheads="1"/>
            </p:cNvSpPr>
            <p:nvPr/>
          </p:nvSpPr>
          <p:spPr bwMode="auto">
            <a:xfrm>
              <a:off x="288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9" name="Rectangle 22"/>
            <p:cNvSpPr>
              <a:spLocks noChangeArrowheads="1"/>
            </p:cNvSpPr>
            <p:nvPr/>
          </p:nvSpPr>
          <p:spPr bwMode="auto">
            <a:xfrm>
              <a:off x="288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0" name="Rectangle 25"/>
            <p:cNvSpPr>
              <a:spLocks noChangeArrowheads="1"/>
            </p:cNvSpPr>
            <p:nvPr/>
          </p:nvSpPr>
          <p:spPr bwMode="auto">
            <a:xfrm>
              <a:off x="288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1" name="Rectangle 66"/>
            <p:cNvSpPr>
              <a:spLocks noChangeArrowheads="1"/>
            </p:cNvSpPr>
            <p:nvPr/>
          </p:nvSpPr>
          <p:spPr bwMode="auto">
            <a:xfrm>
              <a:off x="288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2" name="Rectangle 67"/>
            <p:cNvSpPr>
              <a:spLocks noChangeArrowheads="1"/>
            </p:cNvSpPr>
            <p:nvPr/>
          </p:nvSpPr>
          <p:spPr bwMode="auto">
            <a:xfrm>
              <a:off x="288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3" name="Rectangle 68"/>
            <p:cNvSpPr>
              <a:spLocks noChangeArrowheads="1"/>
            </p:cNvSpPr>
            <p:nvPr/>
          </p:nvSpPr>
          <p:spPr bwMode="auto">
            <a:xfrm>
              <a:off x="288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4" name="Rectangle 69"/>
            <p:cNvSpPr>
              <a:spLocks noChangeArrowheads="1"/>
            </p:cNvSpPr>
            <p:nvPr/>
          </p:nvSpPr>
          <p:spPr bwMode="auto">
            <a:xfrm>
              <a:off x="288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85" name="Rectangle 72"/>
            <p:cNvSpPr>
              <a:spLocks noChangeArrowheads="1"/>
            </p:cNvSpPr>
            <p:nvPr/>
          </p:nvSpPr>
          <p:spPr bwMode="auto">
            <a:xfrm>
              <a:off x="288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7463" name="Rectangle 73"/>
          <p:cNvSpPr>
            <a:spLocks noChangeArrowheads="1"/>
          </p:cNvSpPr>
          <p:nvPr/>
        </p:nvSpPr>
        <p:spPr bwMode="auto">
          <a:xfrm>
            <a:off x="4572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64" name="Rectangle 74"/>
          <p:cNvSpPr>
            <a:spLocks noChangeArrowheads="1"/>
          </p:cNvSpPr>
          <p:nvPr/>
        </p:nvSpPr>
        <p:spPr bwMode="auto">
          <a:xfrm>
            <a:off x="4114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65" name="Rectangle 75"/>
          <p:cNvSpPr>
            <a:spLocks noChangeArrowheads="1"/>
          </p:cNvSpPr>
          <p:nvPr/>
        </p:nvSpPr>
        <p:spPr bwMode="auto">
          <a:xfrm>
            <a:off x="4114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508" name="Rectangle 76"/>
          <p:cNvSpPr>
            <a:spLocks noChangeArrowheads="1"/>
          </p:cNvSpPr>
          <p:nvPr/>
        </p:nvSpPr>
        <p:spPr bwMode="auto">
          <a:xfrm rot="5640878">
            <a:off x="1271588" y="1576388"/>
            <a:ext cx="10525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grpSp>
        <p:nvGrpSpPr>
          <p:cNvPr id="17467" name="Group 89"/>
          <p:cNvGrpSpPr>
            <a:grpSpLocks/>
          </p:cNvGrpSpPr>
          <p:nvPr/>
        </p:nvGrpSpPr>
        <p:grpSpPr bwMode="auto">
          <a:xfrm>
            <a:off x="1371600" y="2286000"/>
            <a:ext cx="457200" cy="4114800"/>
            <a:chOff x="2880" y="1440"/>
            <a:chExt cx="288" cy="2592"/>
          </a:xfrm>
        </p:grpSpPr>
        <p:sp>
          <p:nvSpPr>
            <p:cNvPr id="17468" name="Rectangle 90"/>
            <p:cNvSpPr>
              <a:spLocks noChangeArrowheads="1"/>
            </p:cNvSpPr>
            <p:nvPr/>
          </p:nvSpPr>
          <p:spPr bwMode="auto">
            <a:xfrm>
              <a:off x="288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9" name="Rectangle 91"/>
            <p:cNvSpPr>
              <a:spLocks noChangeArrowheads="1"/>
            </p:cNvSpPr>
            <p:nvPr/>
          </p:nvSpPr>
          <p:spPr bwMode="auto">
            <a:xfrm>
              <a:off x="288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0" name="Rectangle 92"/>
            <p:cNvSpPr>
              <a:spLocks noChangeArrowheads="1"/>
            </p:cNvSpPr>
            <p:nvPr/>
          </p:nvSpPr>
          <p:spPr bwMode="auto">
            <a:xfrm>
              <a:off x="288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1" name="Rectangle 93"/>
            <p:cNvSpPr>
              <a:spLocks noChangeArrowheads="1"/>
            </p:cNvSpPr>
            <p:nvPr/>
          </p:nvSpPr>
          <p:spPr bwMode="auto">
            <a:xfrm>
              <a:off x="288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2" name="Rectangle 94"/>
            <p:cNvSpPr>
              <a:spLocks noChangeArrowheads="1"/>
            </p:cNvSpPr>
            <p:nvPr/>
          </p:nvSpPr>
          <p:spPr bwMode="auto">
            <a:xfrm>
              <a:off x="288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3" name="Rectangle 95"/>
            <p:cNvSpPr>
              <a:spLocks noChangeArrowheads="1"/>
            </p:cNvSpPr>
            <p:nvPr/>
          </p:nvSpPr>
          <p:spPr bwMode="auto">
            <a:xfrm>
              <a:off x="288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4" name="Rectangle 96"/>
            <p:cNvSpPr>
              <a:spLocks noChangeArrowheads="1"/>
            </p:cNvSpPr>
            <p:nvPr/>
          </p:nvSpPr>
          <p:spPr bwMode="auto">
            <a:xfrm>
              <a:off x="288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5" name="Rectangle 97"/>
            <p:cNvSpPr>
              <a:spLocks noChangeArrowheads="1"/>
            </p:cNvSpPr>
            <p:nvPr/>
          </p:nvSpPr>
          <p:spPr bwMode="auto">
            <a:xfrm>
              <a:off x="288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6" name="Rectangle 98"/>
            <p:cNvSpPr>
              <a:spLocks noChangeArrowheads="1"/>
            </p:cNvSpPr>
            <p:nvPr/>
          </p:nvSpPr>
          <p:spPr bwMode="auto">
            <a:xfrm>
              <a:off x="288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2286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2286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1" name="Rectangle 11"/>
          <p:cNvSpPr>
            <a:spLocks noChangeArrowheads="1"/>
          </p:cNvSpPr>
          <p:nvPr/>
        </p:nvSpPr>
        <p:spPr bwMode="auto">
          <a:xfrm>
            <a:off x="2286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2" name="Rectangle 12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3" name="Rectangle 13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4" name="Rectangle 1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5" name="Rectangle 15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6" name="Rectangle 16"/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36576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8" name="Rectangle 21"/>
          <p:cNvSpPr>
            <a:spLocks noChangeArrowheads="1"/>
          </p:cNvSpPr>
          <p:nvPr/>
        </p:nvSpPr>
        <p:spPr bwMode="auto">
          <a:xfrm>
            <a:off x="45720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9" name="Rectangle 24"/>
          <p:cNvSpPr>
            <a:spLocks noChangeArrowheads="1"/>
          </p:cNvSpPr>
          <p:nvPr/>
        </p:nvSpPr>
        <p:spPr bwMode="auto">
          <a:xfrm>
            <a:off x="45720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0" name="Rectangle 27"/>
          <p:cNvSpPr>
            <a:spLocks noChangeArrowheads="1"/>
          </p:cNvSpPr>
          <p:nvPr/>
        </p:nvSpPr>
        <p:spPr bwMode="auto">
          <a:xfrm>
            <a:off x="45720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1" name="Rectangle 28"/>
          <p:cNvSpPr>
            <a:spLocks noChangeArrowheads="1"/>
          </p:cNvSpPr>
          <p:nvPr/>
        </p:nvSpPr>
        <p:spPr bwMode="auto">
          <a:xfrm>
            <a:off x="41148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2" name="Rectangle 29"/>
          <p:cNvSpPr>
            <a:spLocks noChangeArrowheads="1"/>
          </p:cNvSpPr>
          <p:nvPr/>
        </p:nvSpPr>
        <p:spPr bwMode="auto">
          <a:xfrm>
            <a:off x="41148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3" name="Rectangle 30"/>
          <p:cNvSpPr>
            <a:spLocks noChangeArrowheads="1"/>
          </p:cNvSpPr>
          <p:nvPr/>
        </p:nvSpPr>
        <p:spPr bwMode="auto">
          <a:xfrm>
            <a:off x="41148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4" name="Rectangle 31"/>
          <p:cNvSpPr>
            <a:spLocks noChangeArrowheads="1"/>
          </p:cNvSpPr>
          <p:nvPr/>
        </p:nvSpPr>
        <p:spPr bwMode="auto">
          <a:xfrm>
            <a:off x="41148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5" name="Rectangle 32"/>
          <p:cNvSpPr>
            <a:spLocks noChangeArrowheads="1"/>
          </p:cNvSpPr>
          <p:nvPr/>
        </p:nvSpPr>
        <p:spPr bwMode="auto">
          <a:xfrm>
            <a:off x="36576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6" name="Rectangle 33"/>
          <p:cNvSpPr>
            <a:spLocks noChangeArrowheads="1"/>
          </p:cNvSpPr>
          <p:nvPr/>
        </p:nvSpPr>
        <p:spPr bwMode="auto">
          <a:xfrm>
            <a:off x="36576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7" name="Rectangle 34"/>
          <p:cNvSpPr>
            <a:spLocks noChangeArrowheads="1"/>
          </p:cNvSpPr>
          <p:nvPr/>
        </p:nvSpPr>
        <p:spPr bwMode="auto">
          <a:xfrm>
            <a:off x="36576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8" name="Rectangle 35"/>
          <p:cNvSpPr>
            <a:spLocks noChangeArrowheads="1"/>
          </p:cNvSpPr>
          <p:nvPr/>
        </p:nvSpPr>
        <p:spPr bwMode="auto">
          <a:xfrm>
            <a:off x="36576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9" name="Rectangle 36"/>
          <p:cNvSpPr>
            <a:spLocks noChangeArrowheads="1"/>
          </p:cNvSpPr>
          <p:nvPr/>
        </p:nvSpPr>
        <p:spPr bwMode="auto">
          <a:xfrm>
            <a:off x="36576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0" name="Rectangle 37"/>
          <p:cNvSpPr>
            <a:spLocks noChangeArrowheads="1"/>
          </p:cNvSpPr>
          <p:nvPr/>
        </p:nvSpPr>
        <p:spPr bwMode="auto">
          <a:xfrm>
            <a:off x="32004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1" name="Rectangle 38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2" name="Rectangle 39"/>
          <p:cNvSpPr>
            <a:spLocks noChangeArrowheads="1"/>
          </p:cNvSpPr>
          <p:nvPr/>
        </p:nvSpPr>
        <p:spPr bwMode="auto">
          <a:xfrm>
            <a:off x="32004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3" name="Rectangle 40"/>
          <p:cNvSpPr>
            <a:spLocks noChangeArrowheads="1"/>
          </p:cNvSpPr>
          <p:nvPr/>
        </p:nvSpPr>
        <p:spPr bwMode="auto">
          <a:xfrm>
            <a:off x="32004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4" name="Rectangle 41"/>
          <p:cNvSpPr>
            <a:spLocks noChangeArrowheads="1"/>
          </p:cNvSpPr>
          <p:nvPr/>
        </p:nvSpPr>
        <p:spPr bwMode="auto">
          <a:xfrm>
            <a:off x="32004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5" name="Rectangle 42"/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6" name="Rectangle 43"/>
          <p:cNvSpPr>
            <a:spLocks noChangeArrowheads="1"/>
          </p:cNvSpPr>
          <p:nvPr/>
        </p:nvSpPr>
        <p:spPr bwMode="auto">
          <a:xfrm>
            <a:off x="32004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7" name="Rectangle 44"/>
          <p:cNvSpPr>
            <a:spLocks noChangeArrowheads="1"/>
          </p:cNvSpPr>
          <p:nvPr/>
        </p:nvSpPr>
        <p:spPr bwMode="auto">
          <a:xfrm>
            <a:off x="27432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8" name="Rectangle 45"/>
          <p:cNvSpPr>
            <a:spLocks noChangeArrowheads="1"/>
          </p:cNvSpPr>
          <p:nvPr/>
        </p:nvSpPr>
        <p:spPr bwMode="auto">
          <a:xfrm>
            <a:off x="2743200" y="5943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69" name="Rectangle 46"/>
          <p:cNvSpPr>
            <a:spLocks noChangeArrowheads="1"/>
          </p:cNvSpPr>
          <p:nvPr/>
        </p:nvSpPr>
        <p:spPr bwMode="auto">
          <a:xfrm>
            <a:off x="2743200" y="5486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0" name="Rectangle 47"/>
          <p:cNvSpPr>
            <a:spLocks noChangeArrowheads="1"/>
          </p:cNvSpPr>
          <p:nvPr/>
        </p:nvSpPr>
        <p:spPr bwMode="auto">
          <a:xfrm>
            <a:off x="2743200" y="5029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1" name="Rectangle 48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2" name="Rectangle 49"/>
          <p:cNvSpPr>
            <a:spLocks noChangeArrowheads="1"/>
          </p:cNvSpPr>
          <p:nvPr/>
        </p:nvSpPr>
        <p:spPr bwMode="auto">
          <a:xfrm>
            <a:off x="2286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3" name="Rectangle 50"/>
          <p:cNvSpPr>
            <a:spLocks noChangeArrowheads="1"/>
          </p:cNvSpPr>
          <p:nvPr/>
        </p:nvSpPr>
        <p:spPr bwMode="auto">
          <a:xfrm>
            <a:off x="41148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4" name="Rectangle 51"/>
          <p:cNvSpPr>
            <a:spLocks noChangeArrowheads="1"/>
          </p:cNvSpPr>
          <p:nvPr/>
        </p:nvSpPr>
        <p:spPr bwMode="auto">
          <a:xfrm>
            <a:off x="36576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5" name="Rectangle 52"/>
          <p:cNvSpPr>
            <a:spLocks noChangeArrowheads="1"/>
          </p:cNvSpPr>
          <p:nvPr/>
        </p:nvSpPr>
        <p:spPr bwMode="auto">
          <a:xfrm>
            <a:off x="45720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6" name="Rectangle 54"/>
          <p:cNvSpPr>
            <a:spLocks noChangeArrowheads="1"/>
          </p:cNvSpPr>
          <p:nvPr/>
        </p:nvSpPr>
        <p:spPr bwMode="auto">
          <a:xfrm>
            <a:off x="4572000" y="4572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7" name="Rectangle 55"/>
          <p:cNvSpPr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8" name="Rectangle 58"/>
          <p:cNvSpPr>
            <a:spLocks noChangeArrowheads="1"/>
          </p:cNvSpPr>
          <p:nvPr/>
        </p:nvSpPr>
        <p:spPr bwMode="auto">
          <a:xfrm>
            <a:off x="45720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79" name="Rectangle 59"/>
          <p:cNvSpPr>
            <a:spLocks noChangeArrowheads="1"/>
          </p:cNvSpPr>
          <p:nvPr/>
        </p:nvSpPr>
        <p:spPr bwMode="auto">
          <a:xfrm>
            <a:off x="41148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0" name="Rectangle 60"/>
          <p:cNvSpPr>
            <a:spLocks noChangeArrowheads="1"/>
          </p:cNvSpPr>
          <p:nvPr/>
        </p:nvSpPr>
        <p:spPr bwMode="auto">
          <a:xfrm>
            <a:off x="4114800" y="32004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1" name="Rectangle 61"/>
          <p:cNvSpPr>
            <a:spLocks noChangeArrowheads="1"/>
          </p:cNvSpPr>
          <p:nvPr/>
        </p:nvSpPr>
        <p:spPr bwMode="auto">
          <a:xfrm>
            <a:off x="41148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2" name="Rectangle 62"/>
          <p:cNvSpPr>
            <a:spLocks noChangeArrowheads="1"/>
          </p:cNvSpPr>
          <p:nvPr/>
        </p:nvSpPr>
        <p:spPr bwMode="auto">
          <a:xfrm>
            <a:off x="41148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3" name="Rectangle 63"/>
          <p:cNvSpPr>
            <a:spLocks noChangeArrowheads="1"/>
          </p:cNvSpPr>
          <p:nvPr/>
        </p:nvSpPr>
        <p:spPr bwMode="auto">
          <a:xfrm>
            <a:off x="36576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4" name="Rectangle 64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5" name="Rectangle 65"/>
          <p:cNvSpPr>
            <a:spLocks noChangeArrowheads="1"/>
          </p:cNvSpPr>
          <p:nvPr/>
        </p:nvSpPr>
        <p:spPr bwMode="auto">
          <a:xfrm>
            <a:off x="3200400" y="22860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8486" name="Group 97"/>
          <p:cNvGrpSpPr>
            <a:grpSpLocks/>
          </p:cNvGrpSpPr>
          <p:nvPr/>
        </p:nvGrpSpPr>
        <p:grpSpPr bwMode="auto">
          <a:xfrm rot="1957292">
            <a:off x="7086600" y="2286000"/>
            <a:ext cx="457200" cy="4114800"/>
            <a:chOff x="4704" y="1440"/>
            <a:chExt cx="288" cy="2592"/>
          </a:xfrm>
        </p:grpSpPr>
        <p:sp>
          <p:nvSpPr>
            <p:cNvPr id="18510" name="Rectangle 18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1" name="Rectangle 20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2" name="Rectangle 22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3" name="Rectangle 25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4" name="Rectangle 66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5" name="Rectangle 67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6" name="Rectangle 68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7" name="Rectangle 69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18" name="Rectangle 72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8487" name="Rectangle 74"/>
          <p:cNvSpPr>
            <a:spLocks noChangeArrowheads="1"/>
          </p:cNvSpPr>
          <p:nvPr/>
        </p:nvSpPr>
        <p:spPr bwMode="auto">
          <a:xfrm>
            <a:off x="4572000" y="41148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8" name="Rectangle 75"/>
          <p:cNvSpPr>
            <a:spLocks noChangeArrowheads="1"/>
          </p:cNvSpPr>
          <p:nvPr/>
        </p:nvSpPr>
        <p:spPr bwMode="auto">
          <a:xfrm>
            <a:off x="4572000" y="3657600"/>
            <a:ext cx="457200" cy="457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89" name="Rectangle 76"/>
          <p:cNvSpPr>
            <a:spLocks noChangeArrowheads="1"/>
          </p:cNvSpPr>
          <p:nvPr/>
        </p:nvSpPr>
        <p:spPr bwMode="auto">
          <a:xfrm rot="5640878">
            <a:off x="1804988" y="5614988"/>
            <a:ext cx="10525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1622425" y="2286000"/>
            <a:ext cx="663575" cy="4108450"/>
            <a:chOff x="432" y="1440"/>
            <a:chExt cx="418" cy="2588"/>
          </a:xfrm>
        </p:grpSpPr>
        <p:sp>
          <p:nvSpPr>
            <p:cNvPr id="18501" name="Rectangle 78"/>
            <p:cNvSpPr>
              <a:spLocks noChangeArrowheads="1"/>
            </p:cNvSpPr>
            <p:nvPr/>
          </p:nvSpPr>
          <p:spPr bwMode="auto">
            <a:xfrm rot="5207878">
              <a:off x="465" y="201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2" name="Rectangle 79"/>
            <p:cNvSpPr>
              <a:spLocks noChangeArrowheads="1"/>
            </p:cNvSpPr>
            <p:nvPr/>
          </p:nvSpPr>
          <p:spPr bwMode="auto">
            <a:xfrm rot="5207878">
              <a:off x="44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3" name="Rectangle 80"/>
            <p:cNvSpPr>
              <a:spLocks noChangeArrowheads="1"/>
            </p:cNvSpPr>
            <p:nvPr/>
          </p:nvSpPr>
          <p:spPr bwMode="auto">
            <a:xfrm rot="5207878">
              <a:off x="4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4" name="Rectangle 81"/>
            <p:cNvSpPr>
              <a:spLocks noChangeArrowheads="1"/>
            </p:cNvSpPr>
            <p:nvPr/>
          </p:nvSpPr>
          <p:spPr bwMode="auto">
            <a:xfrm rot="5207878">
              <a:off x="546" y="345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5" name="Rectangle 82"/>
            <p:cNvSpPr>
              <a:spLocks noChangeArrowheads="1"/>
            </p:cNvSpPr>
            <p:nvPr/>
          </p:nvSpPr>
          <p:spPr bwMode="auto">
            <a:xfrm rot="5207878">
              <a:off x="530" y="3165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6" name="Rectangle 83"/>
            <p:cNvSpPr>
              <a:spLocks noChangeArrowheads="1"/>
            </p:cNvSpPr>
            <p:nvPr/>
          </p:nvSpPr>
          <p:spPr bwMode="auto">
            <a:xfrm rot="5207878">
              <a:off x="514" y="287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7" name="Rectangle 84"/>
            <p:cNvSpPr>
              <a:spLocks noChangeArrowheads="1"/>
            </p:cNvSpPr>
            <p:nvPr/>
          </p:nvSpPr>
          <p:spPr bwMode="auto">
            <a:xfrm rot="5207878">
              <a:off x="498" y="259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8" name="Rectangle 85"/>
            <p:cNvSpPr>
              <a:spLocks noChangeArrowheads="1"/>
            </p:cNvSpPr>
            <p:nvPr/>
          </p:nvSpPr>
          <p:spPr bwMode="auto">
            <a:xfrm rot="5207878">
              <a:off x="481" y="230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9" name="Rectangle 86"/>
            <p:cNvSpPr>
              <a:spLocks noChangeArrowheads="1"/>
            </p:cNvSpPr>
            <p:nvPr/>
          </p:nvSpPr>
          <p:spPr bwMode="auto">
            <a:xfrm rot="5207878">
              <a:off x="562" y="37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8491" name="Group 98"/>
          <p:cNvGrpSpPr>
            <a:grpSpLocks/>
          </p:cNvGrpSpPr>
          <p:nvPr/>
        </p:nvGrpSpPr>
        <p:grpSpPr bwMode="auto">
          <a:xfrm rot="2922874">
            <a:off x="6934200" y="2819400"/>
            <a:ext cx="457200" cy="4114800"/>
            <a:chOff x="2880" y="1440"/>
            <a:chExt cx="288" cy="2592"/>
          </a:xfrm>
        </p:grpSpPr>
        <p:sp>
          <p:nvSpPr>
            <p:cNvPr id="18492" name="Rectangle 99"/>
            <p:cNvSpPr>
              <a:spLocks noChangeArrowheads="1"/>
            </p:cNvSpPr>
            <p:nvPr/>
          </p:nvSpPr>
          <p:spPr bwMode="auto">
            <a:xfrm>
              <a:off x="288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93" name="Rectangle 100"/>
            <p:cNvSpPr>
              <a:spLocks noChangeArrowheads="1"/>
            </p:cNvSpPr>
            <p:nvPr/>
          </p:nvSpPr>
          <p:spPr bwMode="auto">
            <a:xfrm>
              <a:off x="288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94" name="Rectangle 101"/>
            <p:cNvSpPr>
              <a:spLocks noChangeArrowheads="1"/>
            </p:cNvSpPr>
            <p:nvPr/>
          </p:nvSpPr>
          <p:spPr bwMode="auto">
            <a:xfrm>
              <a:off x="288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95" name="Rectangle 102"/>
            <p:cNvSpPr>
              <a:spLocks noChangeArrowheads="1"/>
            </p:cNvSpPr>
            <p:nvPr/>
          </p:nvSpPr>
          <p:spPr bwMode="auto">
            <a:xfrm>
              <a:off x="288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96" name="Rectangle 103"/>
            <p:cNvSpPr>
              <a:spLocks noChangeArrowheads="1"/>
            </p:cNvSpPr>
            <p:nvPr/>
          </p:nvSpPr>
          <p:spPr bwMode="auto">
            <a:xfrm>
              <a:off x="288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97" name="Rectangle 104"/>
            <p:cNvSpPr>
              <a:spLocks noChangeArrowheads="1"/>
            </p:cNvSpPr>
            <p:nvPr/>
          </p:nvSpPr>
          <p:spPr bwMode="auto">
            <a:xfrm>
              <a:off x="288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98" name="Rectangle 105"/>
            <p:cNvSpPr>
              <a:spLocks noChangeArrowheads="1"/>
            </p:cNvSpPr>
            <p:nvPr/>
          </p:nvSpPr>
          <p:spPr bwMode="auto">
            <a:xfrm>
              <a:off x="288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99" name="Rectangle 106"/>
            <p:cNvSpPr>
              <a:spLocks noChangeArrowheads="1"/>
            </p:cNvSpPr>
            <p:nvPr/>
          </p:nvSpPr>
          <p:spPr bwMode="auto">
            <a:xfrm>
              <a:off x="288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500" name="Rectangle 107"/>
            <p:cNvSpPr>
              <a:spLocks noChangeArrowheads="1"/>
            </p:cNvSpPr>
            <p:nvPr/>
          </p:nvSpPr>
          <p:spPr bwMode="auto">
            <a:xfrm>
              <a:off x="288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7 L 0.55295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 rot="2922874">
            <a:off x="6934200" y="2819400"/>
            <a:ext cx="457200" cy="4114800"/>
            <a:chOff x="2880" y="1440"/>
            <a:chExt cx="288" cy="2592"/>
          </a:xfrm>
        </p:grpSpPr>
        <p:sp>
          <p:nvSpPr>
            <p:cNvPr id="19520" name="Rectangle 5"/>
            <p:cNvSpPr>
              <a:spLocks noChangeArrowheads="1"/>
            </p:cNvSpPr>
            <p:nvPr/>
          </p:nvSpPr>
          <p:spPr bwMode="auto">
            <a:xfrm>
              <a:off x="288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1" name="Rectangle 6"/>
            <p:cNvSpPr>
              <a:spLocks noChangeArrowheads="1"/>
            </p:cNvSpPr>
            <p:nvPr/>
          </p:nvSpPr>
          <p:spPr bwMode="auto">
            <a:xfrm>
              <a:off x="288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2" name="Rectangle 7"/>
            <p:cNvSpPr>
              <a:spLocks noChangeArrowheads="1"/>
            </p:cNvSpPr>
            <p:nvPr/>
          </p:nvSpPr>
          <p:spPr bwMode="auto">
            <a:xfrm>
              <a:off x="288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3" name="Rectangle 8"/>
            <p:cNvSpPr>
              <a:spLocks noChangeArrowheads="1"/>
            </p:cNvSpPr>
            <p:nvPr/>
          </p:nvSpPr>
          <p:spPr bwMode="auto">
            <a:xfrm>
              <a:off x="288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4" name="Rectangle 9"/>
            <p:cNvSpPr>
              <a:spLocks noChangeArrowheads="1"/>
            </p:cNvSpPr>
            <p:nvPr/>
          </p:nvSpPr>
          <p:spPr bwMode="auto">
            <a:xfrm>
              <a:off x="288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5" name="Rectangle 10"/>
            <p:cNvSpPr>
              <a:spLocks noChangeArrowheads="1"/>
            </p:cNvSpPr>
            <p:nvPr/>
          </p:nvSpPr>
          <p:spPr bwMode="auto">
            <a:xfrm>
              <a:off x="288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6" name="Rectangle 11"/>
            <p:cNvSpPr>
              <a:spLocks noChangeArrowheads="1"/>
            </p:cNvSpPr>
            <p:nvPr/>
          </p:nvSpPr>
          <p:spPr bwMode="auto">
            <a:xfrm>
              <a:off x="288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7" name="Rectangle 12"/>
            <p:cNvSpPr>
              <a:spLocks noChangeArrowheads="1"/>
            </p:cNvSpPr>
            <p:nvPr/>
          </p:nvSpPr>
          <p:spPr bwMode="auto">
            <a:xfrm>
              <a:off x="288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28" name="Rectangle 13"/>
            <p:cNvSpPr>
              <a:spLocks noChangeArrowheads="1"/>
            </p:cNvSpPr>
            <p:nvPr/>
          </p:nvSpPr>
          <p:spPr bwMode="auto">
            <a:xfrm>
              <a:off x="288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 rot="-2215745">
            <a:off x="2598738" y="2743200"/>
            <a:ext cx="457200" cy="4114800"/>
            <a:chOff x="4704" y="1440"/>
            <a:chExt cx="288" cy="2592"/>
          </a:xfrm>
        </p:grpSpPr>
        <p:sp>
          <p:nvSpPr>
            <p:cNvPr id="19511" name="Rectangle 3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2" name="Rectangle 3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3" name="Rectangle 3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4" name="Rectangle 3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5" name="Rectangle 3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6" name="Rectangle 4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7" name="Rectangle 4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8" name="Rectangle 4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9" name="Rectangle 4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 rot="-1281558">
            <a:off x="3962400" y="2209800"/>
            <a:ext cx="457200" cy="4114800"/>
            <a:chOff x="4704" y="1440"/>
            <a:chExt cx="288" cy="2592"/>
          </a:xfrm>
        </p:grpSpPr>
        <p:sp>
          <p:nvSpPr>
            <p:cNvPr id="19502" name="Rectangle 4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3" name="Rectangle 4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4" name="Rectangle 4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5" name="Rectangle 4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6" name="Rectangle 4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7" name="Rectangle 5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8" name="Rectangle 5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9" name="Rectangle 5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10" name="Rectangle 5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 rot="857981">
            <a:off x="2371725" y="2198688"/>
            <a:ext cx="457200" cy="4114800"/>
            <a:chOff x="4704" y="1440"/>
            <a:chExt cx="288" cy="2592"/>
          </a:xfrm>
        </p:grpSpPr>
        <p:sp>
          <p:nvSpPr>
            <p:cNvPr id="19493" name="Rectangle 5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4" name="Rectangle 5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5" name="Rectangle 5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6" name="Rectangle 5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7" name="Rectangle 5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8" name="Rectangle 6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9" name="Rectangle 6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0" name="Rectangle 6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1" name="Rectangle 6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6" name="Group 64"/>
          <p:cNvGrpSpPr>
            <a:grpSpLocks/>
          </p:cNvGrpSpPr>
          <p:nvPr/>
        </p:nvGrpSpPr>
        <p:grpSpPr bwMode="auto">
          <a:xfrm rot="3337891">
            <a:off x="6705600" y="1600200"/>
            <a:ext cx="457200" cy="4114800"/>
            <a:chOff x="4704" y="1440"/>
            <a:chExt cx="288" cy="2592"/>
          </a:xfrm>
        </p:grpSpPr>
        <p:sp>
          <p:nvSpPr>
            <p:cNvPr id="19484" name="Rectangle 6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5" name="Rectangle 6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6" name="Rectangle 6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7" name="Rectangle 6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8" name="Rectangle 6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9" name="Rectangle 7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0" name="Rectangle 7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1" name="Rectangle 7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2" name="Rectangle 7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" name="Group 74"/>
          <p:cNvGrpSpPr>
            <a:grpSpLocks/>
          </p:cNvGrpSpPr>
          <p:nvPr/>
        </p:nvGrpSpPr>
        <p:grpSpPr bwMode="auto">
          <a:xfrm rot="-654580">
            <a:off x="7239000" y="2362200"/>
            <a:ext cx="457200" cy="4114800"/>
            <a:chOff x="4704" y="1440"/>
            <a:chExt cx="288" cy="2592"/>
          </a:xfrm>
        </p:grpSpPr>
        <p:sp>
          <p:nvSpPr>
            <p:cNvPr id="19475" name="Rectangle 7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6" name="Rectangle 7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7" name="Rectangle 7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8" name="Rectangle 7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9" name="Rectangle 7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0" name="Rectangle 8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1" name="Rectangle 8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2" name="Rectangle 8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3" name="Rectangle 8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8" name="Group 84"/>
          <p:cNvGrpSpPr>
            <a:grpSpLocks/>
          </p:cNvGrpSpPr>
          <p:nvPr/>
        </p:nvGrpSpPr>
        <p:grpSpPr bwMode="auto">
          <a:xfrm rot="3690443">
            <a:off x="4572000" y="1371600"/>
            <a:ext cx="457200" cy="4114800"/>
            <a:chOff x="4704" y="1440"/>
            <a:chExt cx="288" cy="2592"/>
          </a:xfrm>
        </p:grpSpPr>
        <p:sp>
          <p:nvSpPr>
            <p:cNvPr id="19466" name="Rectangle 8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67" name="Rectangle 8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68" name="Rectangle 8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69" name="Rectangle 8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0" name="Rectangle 8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1" name="Rectangle 9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2" name="Rectangle 9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3" name="Rectangle 9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4" name="Rectangle 9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0579" name="Text Box 99"/>
          <p:cNvSpPr txBox="1">
            <a:spLocks noChangeArrowheads="1"/>
          </p:cNvSpPr>
          <p:nvPr/>
        </p:nvSpPr>
        <p:spPr bwMode="auto">
          <a:xfrm>
            <a:off x="1763713" y="469900"/>
            <a:ext cx="7075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Arial" charset="0"/>
              </a:rPr>
              <a:t>Ch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ú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ng ta c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ó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c</a:t>
            </a:r>
            <a:r>
              <a:rPr lang="en-US" sz="2800">
                <a:latin typeface="Arial" charset="0"/>
              </a:rPr>
              <a:t>ác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thanh ngang nh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sau:</a:t>
            </a:r>
            <a:endParaRPr lang="vi-VN" sz="280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52600" y="1981200"/>
            <a:ext cx="4114800" cy="4114800"/>
            <a:chOff x="2976" y="1440"/>
            <a:chExt cx="2592" cy="2592"/>
          </a:xfrm>
        </p:grpSpPr>
        <p:sp>
          <p:nvSpPr>
            <p:cNvPr id="20484" name="Rectangle 5"/>
            <p:cNvSpPr>
              <a:spLocks noChangeArrowheads="1"/>
            </p:cNvSpPr>
            <p:nvPr/>
          </p:nvSpPr>
          <p:spPr bwMode="auto">
            <a:xfrm>
              <a:off x="3264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85" name="Rectangle 6"/>
            <p:cNvSpPr>
              <a:spLocks noChangeArrowheads="1"/>
            </p:cNvSpPr>
            <p:nvPr/>
          </p:nvSpPr>
          <p:spPr bwMode="auto">
            <a:xfrm>
              <a:off x="3264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86" name="Rectangle 7"/>
            <p:cNvSpPr>
              <a:spLocks noChangeArrowheads="1"/>
            </p:cNvSpPr>
            <p:nvPr/>
          </p:nvSpPr>
          <p:spPr bwMode="auto">
            <a:xfrm>
              <a:off x="3552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87" name="Rectangle 8"/>
            <p:cNvSpPr>
              <a:spLocks noChangeArrowheads="1"/>
            </p:cNvSpPr>
            <p:nvPr/>
          </p:nvSpPr>
          <p:spPr bwMode="auto">
            <a:xfrm>
              <a:off x="3552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88" name="Rectangle 9"/>
            <p:cNvSpPr>
              <a:spLocks noChangeArrowheads="1"/>
            </p:cNvSpPr>
            <p:nvPr/>
          </p:nvSpPr>
          <p:spPr bwMode="auto">
            <a:xfrm>
              <a:off x="3552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89" name="Rectangle 10"/>
            <p:cNvSpPr>
              <a:spLocks noChangeArrowheads="1"/>
            </p:cNvSpPr>
            <p:nvPr/>
          </p:nvSpPr>
          <p:spPr bwMode="auto">
            <a:xfrm>
              <a:off x="3552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0" name="Rectangle 11"/>
            <p:cNvSpPr>
              <a:spLocks noChangeArrowheads="1"/>
            </p:cNvSpPr>
            <p:nvPr/>
          </p:nvSpPr>
          <p:spPr bwMode="auto">
            <a:xfrm>
              <a:off x="3264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1" name="Rectangle 12"/>
            <p:cNvSpPr>
              <a:spLocks noChangeArrowheads="1"/>
            </p:cNvSpPr>
            <p:nvPr/>
          </p:nvSpPr>
          <p:spPr bwMode="auto">
            <a:xfrm>
              <a:off x="3264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2" name="Rectangle 13"/>
            <p:cNvSpPr>
              <a:spLocks noChangeArrowheads="1"/>
            </p:cNvSpPr>
            <p:nvPr/>
          </p:nvSpPr>
          <p:spPr bwMode="auto">
            <a:xfrm>
              <a:off x="3264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3" name="Rectangle 14"/>
            <p:cNvSpPr>
              <a:spLocks noChangeArrowheads="1"/>
            </p:cNvSpPr>
            <p:nvPr/>
          </p:nvSpPr>
          <p:spPr bwMode="auto">
            <a:xfrm>
              <a:off x="3264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4" name="Rectangle 15"/>
            <p:cNvSpPr>
              <a:spLocks noChangeArrowheads="1"/>
            </p:cNvSpPr>
            <p:nvPr/>
          </p:nvSpPr>
          <p:spPr bwMode="auto">
            <a:xfrm>
              <a:off x="3264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5" name="Rectangle 16"/>
            <p:cNvSpPr>
              <a:spLocks noChangeArrowheads="1"/>
            </p:cNvSpPr>
            <p:nvPr/>
          </p:nvSpPr>
          <p:spPr bwMode="auto">
            <a:xfrm>
              <a:off x="3264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6" name="Rectangle 17"/>
            <p:cNvSpPr>
              <a:spLocks noChangeArrowheads="1"/>
            </p:cNvSpPr>
            <p:nvPr/>
          </p:nvSpPr>
          <p:spPr bwMode="auto">
            <a:xfrm>
              <a:off x="4128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7" name="Rectangle 18"/>
            <p:cNvSpPr>
              <a:spLocks noChangeArrowheads="1"/>
            </p:cNvSpPr>
            <p:nvPr/>
          </p:nvSpPr>
          <p:spPr bwMode="auto">
            <a:xfrm>
              <a:off x="4128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8" name="Rectangle 19"/>
            <p:cNvSpPr>
              <a:spLocks noChangeArrowheads="1"/>
            </p:cNvSpPr>
            <p:nvPr/>
          </p:nvSpPr>
          <p:spPr bwMode="auto">
            <a:xfrm>
              <a:off x="5280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499" name="Rectangle 20"/>
            <p:cNvSpPr>
              <a:spLocks noChangeArrowheads="1"/>
            </p:cNvSpPr>
            <p:nvPr/>
          </p:nvSpPr>
          <p:spPr bwMode="auto">
            <a:xfrm>
              <a:off x="4992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0" name="Rectangle 21"/>
            <p:cNvSpPr>
              <a:spLocks noChangeArrowheads="1"/>
            </p:cNvSpPr>
            <p:nvPr/>
          </p:nvSpPr>
          <p:spPr bwMode="auto">
            <a:xfrm>
              <a:off x="5280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1" name="Rectangle 22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2" name="Rectangle 23"/>
            <p:cNvSpPr>
              <a:spLocks noChangeArrowheads="1"/>
            </p:cNvSpPr>
            <p:nvPr/>
          </p:nvSpPr>
          <p:spPr bwMode="auto">
            <a:xfrm>
              <a:off x="5280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3" name="Rectangle 24"/>
            <p:cNvSpPr>
              <a:spLocks noChangeArrowheads="1"/>
            </p:cNvSpPr>
            <p:nvPr/>
          </p:nvSpPr>
          <p:spPr bwMode="auto">
            <a:xfrm>
              <a:off x="4992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4" name="Rectangle 25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5" name="Rectangle 26"/>
            <p:cNvSpPr>
              <a:spLocks noChangeArrowheads="1"/>
            </p:cNvSpPr>
            <p:nvPr/>
          </p:nvSpPr>
          <p:spPr bwMode="auto">
            <a:xfrm>
              <a:off x="5280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6" name="Rectangle 27"/>
            <p:cNvSpPr>
              <a:spLocks noChangeArrowheads="1"/>
            </p:cNvSpPr>
            <p:nvPr/>
          </p:nvSpPr>
          <p:spPr bwMode="auto">
            <a:xfrm>
              <a:off x="4992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7" name="Rectangle 2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8" name="Rectangle 29"/>
            <p:cNvSpPr>
              <a:spLocks noChangeArrowheads="1"/>
            </p:cNvSpPr>
            <p:nvPr/>
          </p:nvSpPr>
          <p:spPr bwMode="auto">
            <a:xfrm>
              <a:off x="4416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9" name="Rectangle 30"/>
            <p:cNvSpPr>
              <a:spLocks noChangeArrowheads="1"/>
            </p:cNvSpPr>
            <p:nvPr/>
          </p:nvSpPr>
          <p:spPr bwMode="auto">
            <a:xfrm>
              <a:off x="4416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0" name="Rectangle 31"/>
            <p:cNvSpPr>
              <a:spLocks noChangeArrowheads="1"/>
            </p:cNvSpPr>
            <p:nvPr/>
          </p:nvSpPr>
          <p:spPr bwMode="auto">
            <a:xfrm>
              <a:off x="4416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1" name="Rectangle 32"/>
            <p:cNvSpPr>
              <a:spLocks noChangeArrowheads="1"/>
            </p:cNvSpPr>
            <p:nvPr/>
          </p:nvSpPr>
          <p:spPr bwMode="auto">
            <a:xfrm>
              <a:off x="4416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2" name="Rectangle 33"/>
            <p:cNvSpPr>
              <a:spLocks noChangeArrowheads="1"/>
            </p:cNvSpPr>
            <p:nvPr/>
          </p:nvSpPr>
          <p:spPr bwMode="auto">
            <a:xfrm>
              <a:off x="4128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3" name="Rectangle 34"/>
            <p:cNvSpPr>
              <a:spLocks noChangeArrowheads="1"/>
            </p:cNvSpPr>
            <p:nvPr/>
          </p:nvSpPr>
          <p:spPr bwMode="auto">
            <a:xfrm>
              <a:off x="4128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4" name="Rectangle 35"/>
            <p:cNvSpPr>
              <a:spLocks noChangeArrowheads="1"/>
            </p:cNvSpPr>
            <p:nvPr/>
          </p:nvSpPr>
          <p:spPr bwMode="auto">
            <a:xfrm>
              <a:off x="4128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5" name="Rectangle 36"/>
            <p:cNvSpPr>
              <a:spLocks noChangeArrowheads="1"/>
            </p:cNvSpPr>
            <p:nvPr/>
          </p:nvSpPr>
          <p:spPr bwMode="auto">
            <a:xfrm>
              <a:off x="4128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6" name="Rectangle 37"/>
            <p:cNvSpPr>
              <a:spLocks noChangeArrowheads="1"/>
            </p:cNvSpPr>
            <p:nvPr/>
          </p:nvSpPr>
          <p:spPr bwMode="auto">
            <a:xfrm>
              <a:off x="4128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7" name="Rectangle 38"/>
            <p:cNvSpPr>
              <a:spLocks noChangeArrowheads="1"/>
            </p:cNvSpPr>
            <p:nvPr/>
          </p:nvSpPr>
          <p:spPr bwMode="auto">
            <a:xfrm>
              <a:off x="3840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8" name="Rectangle 39"/>
            <p:cNvSpPr>
              <a:spLocks noChangeArrowheads="1"/>
            </p:cNvSpPr>
            <p:nvPr/>
          </p:nvSpPr>
          <p:spPr bwMode="auto">
            <a:xfrm>
              <a:off x="3840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9" name="Rectangle 40"/>
            <p:cNvSpPr>
              <a:spLocks noChangeArrowheads="1"/>
            </p:cNvSpPr>
            <p:nvPr/>
          </p:nvSpPr>
          <p:spPr bwMode="auto">
            <a:xfrm>
              <a:off x="3840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0" name="Rectangle 41"/>
            <p:cNvSpPr>
              <a:spLocks noChangeArrowheads="1"/>
            </p:cNvSpPr>
            <p:nvPr/>
          </p:nvSpPr>
          <p:spPr bwMode="auto">
            <a:xfrm>
              <a:off x="3840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1" name="Rectangle 42"/>
            <p:cNvSpPr>
              <a:spLocks noChangeArrowheads="1"/>
            </p:cNvSpPr>
            <p:nvPr/>
          </p:nvSpPr>
          <p:spPr bwMode="auto">
            <a:xfrm>
              <a:off x="3840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2" name="Rectangle 43"/>
            <p:cNvSpPr>
              <a:spLocks noChangeArrowheads="1"/>
            </p:cNvSpPr>
            <p:nvPr/>
          </p:nvSpPr>
          <p:spPr bwMode="auto">
            <a:xfrm>
              <a:off x="3840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3" name="Rectangle 44"/>
            <p:cNvSpPr>
              <a:spLocks noChangeArrowheads="1"/>
            </p:cNvSpPr>
            <p:nvPr/>
          </p:nvSpPr>
          <p:spPr bwMode="auto">
            <a:xfrm>
              <a:off x="3840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4" name="Rectangle 45"/>
            <p:cNvSpPr>
              <a:spLocks noChangeArrowheads="1"/>
            </p:cNvSpPr>
            <p:nvPr/>
          </p:nvSpPr>
          <p:spPr bwMode="auto">
            <a:xfrm>
              <a:off x="3552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5" name="Rectangle 46"/>
            <p:cNvSpPr>
              <a:spLocks noChangeArrowheads="1"/>
            </p:cNvSpPr>
            <p:nvPr/>
          </p:nvSpPr>
          <p:spPr bwMode="auto">
            <a:xfrm>
              <a:off x="3552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6" name="Rectangle 47"/>
            <p:cNvSpPr>
              <a:spLocks noChangeArrowheads="1"/>
            </p:cNvSpPr>
            <p:nvPr/>
          </p:nvSpPr>
          <p:spPr bwMode="auto">
            <a:xfrm>
              <a:off x="3552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7" name="Rectangle 48"/>
            <p:cNvSpPr>
              <a:spLocks noChangeArrowheads="1"/>
            </p:cNvSpPr>
            <p:nvPr/>
          </p:nvSpPr>
          <p:spPr bwMode="auto">
            <a:xfrm>
              <a:off x="3552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8" name="Rectangle 49"/>
            <p:cNvSpPr>
              <a:spLocks noChangeArrowheads="1"/>
            </p:cNvSpPr>
            <p:nvPr/>
          </p:nvSpPr>
          <p:spPr bwMode="auto">
            <a:xfrm>
              <a:off x="3552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9" name="Rectangle 50"/>
            <p:cNvSpPr>
              <a:spLocks noChangeArrowheads="1"/>
            </p:cNvSpPr>
            <p:nvPr/>
          </p:nvSpPr>
          <p:spPr bwMode="auto">
            <a:xfrm>
              <a:off x="3264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0" name="Rectangle 51"/>
            <p:cNvSpPr>
              <a:spLocks noChangeArrowheads="1"/>
            </p:cNvSpPr>
            <p:nvPr/>
          </p:nvSpPr>
          <p:spPr bwMode="auto">
            <a:xfrm>
              <a:off x="2976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1" name="Rectangle 52"/>
            <p:cNvSpPr>
              <a:spLocks noChangeArrowheads="1"/>
            </p:cNvSpPr>
            <p:nvPr/>
          </p:nvSpPr>
          <p:spPr bwMode="auto">
            <a:xfrm>
              <a:off x="2976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2" name="Rectangle 53"/>
            <p:cNvSpPr>
              <a:spLocks noChangeArrowheads="1"/>
            </p:cNvSpPr>
            <p:nvPr/>
          </p:nvSpPr>
          <p:spPr bwMode="auto">
            <a:xfrm>
              <a:off x="2976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3" name="Rectangle 54"/>
            <p:cNvSpPr>
              <a:spLocks noChangeArrowheads="1"/>
            </p:cNvSpPr>
            <p:nvPr/>
          </p:nvSpPr>
          <p:spPr bwMode="auto">
            <a:xfrm>
              <a:off x="2976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4" name="Rectangle 55"/>
            <p:cNvSpPr>
              <a:spLocks noChangeArrowheads="1"/>
            </p:cNvSpPr>
            <p:nvPr/>
          </p:nvSpPr>
          <p:spPr bwMode="auto">
            <a:xfrm>
              <a:off x="2976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5" name="Rectangle 56"/>
            <p:cNvSpPr>
              <a:spLocks noChangeArrowheads="1"/>
            </p:cNvSpPr>
            <p:nvPr/>
          </p:nvSpPr>
          <p:spPr bwMode="auto">
            <a:xfrm>
              <a:off x="2976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6" name="Rectangle 57"/>
            <p:cNvSpPr>
              <a:spLocks noChangeArrowheads="1"/>
            </p:cNvSpPr>
            <p:nvPr/>
          </p:nvSpPr>
          <p:spPr bwMode="auto">
            <a:xfrm>
              <a:off x="2976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7" name="Rectangle 58"/>
            <p:cNvSpPr>
              <a:spLocks noChangeArrowheads="1"/>
            </p:cNvSpPr>
            <p:nvPr/>
          </p:nvSpPr>
          <p:spPr bwMode="auto">
            <a:xfrm>
              <a:off x="2976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8" name="Rectangle 59"/>
            <p:cNvSpPr>
              <a:spLocks noChangeArrowheads="1"/>
            </p:cNvSpPr>
            <p:nvPr/>
          </p:nvSpPr>
          <p:spPr bwMode="auto">
            <a:xfrm>
              <a:off x="2976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39" name="Rectangle 60"/>
            <p:cNvSpPr>
              <a:spLocks noChangeArrowheads="1"/>
            </p:cNvSpPr>
            <p:nvPr/>
          </p:nvSpPr>
          <p:spPr bwMode="auto">
            <a:xfrm>
              <a:off x="4416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0" name="Rectangle 61"/>
            <p:cNvSpPr>
              <a:spLocks noChangeArrowheads="1"/>
            </p:cNvSpPr>
            <p:nvPr/>
          </p:nvSpPr>
          <p:spPr bwMode="auto">
            <a:xfrm>
              <a:off x="4128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1" name="Rectangle 62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2" name="Rectangle 63"/>
            <p:cNvSpPr>
              <a:spLocks noChangeArrowheads="1"/>
            </p:cNvSpPr>
            <p:nvPr/>
          </p:nvSpPr>
          <p:spPr bwMode="auto">
            <a:xfrm>
              <a:off x="4992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3" name="Rectangle 64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4" name="Rectangle 65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5" name="Rectangle 66"/>
            <p:cNvSpPr>
              <a:spLocks noChangeArrowheads="1"/>
            </p:cNvSpPr>
            <p:nvPr/>
          </p:nvSpPr>
          <p:spPr bwMode="auto">
            <a:xfrm>
              <a:off x="4992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6" name="Rectangle 67"/>
            <p:cNvSpPr>
              <a:spLocks noChangeArrowheads="1"/>
            </p:cNvSpPr>
            <p:nvPr/>
          </p:nvSpPr>
          <p:spPr bwMode="auto">
            <a:xfrm>
              <a:off x="4992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7" name="Rectangle 68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8" name="Rectangle 69"/>
            <p:cNvSpPr>
              <a:spLocks noChangeArrowheads="1"/>
            </p:cNvSpPr>
            <p:nvPr/>
          </p:nvSpPr>
          <p:spPr bwMode="auto">
            <a:xfrm>
              <a:off x="4416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49" name="Rectangle 70"/>
            <p:cNvSpPr>
              <a:spLocks noChangeArrowheads="1"/>
            </p:cNvSpPr>
            <p:nvPr/>
          </p:nvSpPr>
          <p:spPr bwMode="auto">
            <a:xfrm>
              <a:off x="4416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0" name="Rectangle 71"/>
            <p:cNvSpPr>
              <a:spLocks noChangeArrowheads="1"/>
            </p:cNvSpPr>
            <p:nvPr/>
          </p:nvSpPr>
          <p:spPr bwMode="auto">
            <a:xfrm>
              <a:off x="4416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1" name="Rectangle 72"/>
            <p:cNvSpPr>
              <a:spLocks noChangeArrowheads="1"/>
            </p:cNvSpPr>
            <p:nvPr/>
          </p:nvSpPr>
          <p:spPr bwMode="auto">
            <a:xfrm>
              <a:off x="4416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2" name="Rectangle 73"/>
            <p:cNvSpPr>
              <a:spLocks noChangeArrowheads="1"/>
            </p:cNvSpPr>
            <p:nvPr/>
          </p:nvSpPr>
          <p:spPr bwMode="auto">
            <a:xfrm>
              <a:off x="4128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3" name="Rectangle 74"/>
            <p:cNvSpPr>
              <a:spLocks noChangeArrowheads="1"/>
            </p:cNvSpPr>
            <p:nvPr/>
          </p:nvSpPr>
          <p:spPr bwMode="auto">
            <a:xfrm>
              <a:off x="3840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4" name="Rectangle 75"/>
            <p:cNvSpPr>
              <a:spLocks noChangeArrowheads="1"/>
            </p:cNvSpPr>
            <p:nvPr/>
          </p:nvSpPr>
          <p:spPr bwMode="auto">
            <a:xfrm>
              <a:off x="3840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5" name="Rectangle 76"/>
            <p:cNvSpPr>
              <a:spLocks noChangeArrowheads="1"/>
            </p:cNvSpPr>
            <p:nvPr/>
          </p:nvSpPr>
          <p:spPr bwMode="auto">
            <a:xfrm>
              <a:off x="5280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6" name="Rectangle 77"/>
            <p:cNvSpPr>
              <a:spLocks noChangeArrowheads="1"/>
            </p:cNvSpPr>
            <p:nvPr/>
          </p:nvSpPr>
          <p:spPr bwMode="auto">
            <a:xfrm>
              <a:off x="5280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7" name="Rectangle 78"/>
            <p:cNvSpPr>
              <a:spLocks noChangeArrowheads="1"/>
            </p:cNvSpPr>
            <p:nvPr/>
          </p:nvSpPr>
          <p:spPr bwMode="auto">
            <a:xfrm>
              <a:off x="5280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8" name="Rectangle 79"/>
            <p:cNvSpPr>
              <a:spLocks noChangeArrowheads="1"/>
            </p:cNvSpPr>
            <p:nvPr/>
          </p:nvSpPr>
          <p:spPr bwMode="auto">
            <a:xfrm>
              <a:off x="5280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59" name="Rectangle 80"/>
            <p:cNvSpPr>
              <a:spLocks noChangeArrowheads="1"/>
            </p:cNvSpPr>
            <p:nvPr/>
          </p:nvSpPr>
          <p:spPr bwMode="auto">
            <a:xfrm>
              <a:off x="4992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60" name="Rectangle 81"/>
            <p:cNvSpPr>
              <a:spLocks noChangeArrowheads="1"/>
            </p:cNvSpPr>
            <p:nvPr/>
          </p:nvSpPr>
          <p:spPr bwMode="auto">
            <a:xfrm>
              <a:off x="4992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61" name="Rectangle 82"/>
            <p:cNvSpPr>
              <a:spLocks noChangeArrowheads="1"/>
            </p:cNvSpPr>
            <p:nvPr/>
          </p:nvSpPr>
          <p:spPr bwMode="auto">
            <a:xfrm>
              <a:off x="5280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62" name="Rectangle 83"/>
            <p:cNvSpPr>
              <a:spLocks noChangeArrowheads="1"/>
            </p:cNvSpPr>
            <p:nvPr/>
          </p:nvSpPr>
          <p:spPr bwMode="auto">
            <a:xfrm>
              <a:off x="4992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63" name="Rectangle 84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64" name="Rectangle 85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36952" name="Rectangle 88"/>
          <p:cNvSpPr>
            <a:spLocks noChangeArrowheads="1"/>
          </p:cNvSpPr>
          <p:nvPr/>
        </p:nvSpPr>
        <p:spPr bwMode="auto">
          <a:xfrm rot="5640878">
            <a:off x="1714500" y="1333500"/>
            <a:ext cx="10525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FFFFCC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FFFFCC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21367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21367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25939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25939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25939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1" name="Rectangle 10"/>
          <p:cNvSpPr>
            <a:spLocks noChangeArrowheads="1"/>
          </p:cNvSpPr>
          <p:nvPr/>
        </p:nvSpPr>
        <p:spPr bwMode="auto">
          <a:xfrm>
            <a:off x="25939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21367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3" name="Rectangle 12"/>
          <p:cNvSpPr>
            <a:spLocks noChangeArrowheads="1"/>
          </p:cNvSpPr>
          <p:nvPr/>
        </p:nvSpPr>
        <p:spPr bwMode="auto">
          <a:xfrm>
            <a:off x="21367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4" name="Rectangle 13"/>
          <p:cNvSpPr>
            <a:spLocks noChangeArrowheads="1"/>
          </p:cNvSpPr>
          <p:nvPr/>
        </p:nvSpPr>
        <p:spPr bwMode="auto">
          <a:xfrm>
            <a:off x="21367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5" name="Rectangle 14"/>
          <p:cNvSpPr>
            <a:spLocks noChangeArrowheads="1"/>
          </p:cNvSpPr>
          <p:nvPr/>
        </p:nvSpPr>
        <p:spPr bwMode="auto">
          <a:xfrm>
            <a:off x="21367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6" name="Rectangle 15"/>
          <p:cNvSpPr>
            <a:spLocks noChangeArrowheads="1"/>
          </p:cNvSpPr>
          <p:nvPr/>
        </p:nvSpPr>
        <p:spPr bwMode="auto">
          <a:xfrm>
            <a:off x="21367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7" name="Rectangle 16"/>
          <p:cNvSpPr>
            <a:spLocks noChangeArrowheads="1"/>
          </p:cNvSpPr>
          <p:nvPr/>
        </p:nvSpPr>
        <p:spPr bwMode="auto">
          <a:xfrm>
            <a:off x="21367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8" name="Rectangle 17"/>
          <p:cNvSpPr>
            <a:spLocks noChangeArrowheads="1"/>
          </p:cNvSpPr>
          <p:nvPr/>
        </p:nvSpPr>
        <p:spPr bwMode="auto">
          <a:xfrm>
            <a:off x="35083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9" name="Rectangle 18"/>
          <p:cNvSpPr>
            <a:spLocks noChangeArrowheads="1"/>
          </p:cNvSpPr>
          <p:nvPr/>
        </p:nvSpPr>
        <p:spPr bwMode="auto">
          <a:xfrm>
            <a:off x="35083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0" name="Rectangle 19"/>
          <p:cNvSpPr>
            <a:spLocks noChangeArrowheads="1"/>
          </p:cNvSpPr>
          <p:nvPr/>
        </p:nvSpPr>
        <p:spPr bwMode="auto">
          <a:xfrm>
            <a:off x="53371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1" name="Rectangle 20"/>
          <p:cNvSpPr>
            <a:spLocks noChangeArrowheads="1"/>
          </p:cNvSpPr>
          <p:nvPr/>
        </p:nvSpPr>
        <p:spPr bwMode="auto">
          <a:xfrm>
            <a:off x="48799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2" name="Rectangle 21"/>
          <p:cNvSpPr>
            <a:spLocks noChangeArrowheads="1"/>
          </p:cNvSpPr>
          <p:nvPr/>
        </p:nvSpPr>
        <p:spPr bwMode="auto">
          <a:xfrm>
            <a:off x="53371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3" name="Rectangle 22"/>
          <p:cNvSpPr>
            <a:spLocks noChangeArrowheads="1"/>
          </p:cNvSpPr>
          <p:nvPr/>
        </p:nvSpPr>
        <p:spPr bwMode="auto">
          <a:xfrm>
            <a:off x="44227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4" name="Rectangle 23"/>
          <p:cNvSpPr>
            <a:spLocks noChangeArrowheads="1"/>
          </p:cNvSpPr>
          <p:nvPr/>
        </p:nvSpPr>
        <p:spPr bwMode="auto">
          <a:xfrm>
            <a:off x="53371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5" name="Rectangle 24"/>
          <p:cNvSpPr>
            <a:spLocks noChangeArrowheads="1"/>
          </p:cNvSpPr>
          <p:nvPr/>
        </p:nvSpPr>
        <p:spPr bwMode="auto">
          <a:xfrm>
            <a:off x="48799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6" name="Rectangle 25"/>
          <p:cNvSpPr>
            <a:spLocks noChangeArrowheads="1"/>
          </p:cNvSpPr>
          <p:nvPr/>
        </p:nvSpPr>
        <p:spPr bwMode="auto">
          <a:xfrm>
            <a:off x="44227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7" name="Rectangle 26"/>
          <p:cNvSpPr>
            <a:spLocks noChangeArrowheads="1"/>
          </p:cNvSpPr>
          <p:nvPr/>
        </p:nvSpPr>
        <p:spPr bwMode="auto">
          <a:xfrm>
            <a:off x="53371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8" name="Rectangle 27"/>
          <p:cNvSpPr>
            <a:spLocks noChangeArrowheads="1"/>
          </p:cNvSpPr>
          <p:nvPr/>
        </p:nvSpPr>
        <p:spPr bwMode="auto">
          <a:xfrm>
            <a:off x="48799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29" name="Rectangle 28"/>
          <p:cNvSpPr>
            <a:spLocks noChangeArrowheads="1"/>
          </p:cNvSpPr>
          <p:nvPr/>
        </p:nvSpPr>
        <p:spPr bwMode="auto">
          <a:xfrm>
            <a:off x="44227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0" name="Rectangle 29"/>
          <p:cNvSpPr>
            <a:spLocks noChangeArrowheads="1"/>
          </p:cNvSpPr>
          <p:nvPr/>
        </p:nvSpPr>
        <p:spPr bwMode="auto">
          <a:xfrm>
            <a:off x="39655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1" name="Rectangle 30"/>
          <p:cNvSpPr>
            <a:spLocks noChangeArrowheads="1"/>
          </p:cNvSpPr>
          <p:nvPr/>
        </p:nvSpPr>
        <p:spPr bwMode="auto">
          <a:xfrm>
            <a:off x="39655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2" name="Rectangle 31"/>
          <p:cNvSpPr>
            <a:spLocks noChangeArrowheads="1"/>
          </p:cNvSpPr>
          <p:nvPr/>
        </p:nvSpPr>
        <p:spPr bwMode="auto">
          <a:xfrm>
            <a:off x="39655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3" name="Rectangle 32"/>
          <p:cNvSpPr>
            <a:spLocks noChangeArrowheads="1"/>
          </p:cNvSpPr>
          <p:nvPr/>
        </p:nvSpPr>
        <p:spPr bwMode="auto">
          <a:xfrm>
            <a:off x="39655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4" name="Rectangle 33"/>
          <p:cNvSpPr>
            <a:spLocks noChangeArrowheads="1"/>
          </p:cNvSpPr>
          <p:nvPr/>
        </p:nvSpPr>
        <p:spPr bwMode="auto">
          <a:xfrm>
            <a:off x="35083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5" name="Rectangle 34"/>
          <p:cNvSpPr>
            <a:spLocks noChangeArrowheads="1"/>
          </p:cNvSpPr>
          <p:nvPr/>
        </p:nvSpPr>
        <p:spPr bwMode="auto">
          <a:xfrm>
            <a:off x="35083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6" name="Rectangle 35"/>
          <p:cNvSpPr>
            <a:spLocks noChangeArrowheads="1"/>
          </p:cNvSpPr>
          <p:nvPr/>
        </p:nvSpPr>
        <p:spPr bwMode="auto">
          <a:xfrm>
            <a:off x="35083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7" name="Rectangle 36"/>
          <p:cNvSpPr>
            <a:spLocks noChangeArrowheads="1"/>
          </p:cNvSpPr>
          <p:nvPr/>
        </p:nvSpPr>
        <p:spPr bwMode="auto">
          <a:xfrm>
            <a:off x="35083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8" name="Rectangle 37"/>
          <p:cNvSpPr>
            <a:spLocks noChangeArrowheads="1"/>
          </p:cNvSpPr>
          <p:nvPr/>
        </p:nvSpPr>
        <p:spPr bwMode="auto">
          <a:xfrm>
            <a:off x="35083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39" name="Rectangle 38"/>
          <p:cNvSpPr>
            <a:spLocks noChangeArrowheads="1"/>
          </p:cNvSpPr>
          <p:nvPr/>
        </p:nvSpPr>
        <p:spPr bwMode="auto">
          <a:xfrm>
            <a:off x="30511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0" name="Rectangle 39"/>
          <p:cNvSpPr>
            <a:spLocks noChangeArrowheads="1"/>
          </p:cNvSpPr>
          <p:nvPr/>
        </p:nvSpPr>
        <p:spPr bwMode="auto">
          <a:xfrm>
            <a:off x="30511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1" name="Rectangle 40"/>
          <p:cNvSpPr>
            <a:spLocks noChangeArrowheads="1"/>
          </p:cNvSpPr>
          <p:nvPr/>
        </p:nvSpPr>
        <p:spPr bwMode="auto">
          <a:xfrm>
            <a:off x="30511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2" name="Rectangle 41"/>
          <p:cNvSpPr>
            <a:spLocks noChangeArrowheads="1"/>
          </p:cNvSpPr>
          <p:nvPr/>
        </p:nvSpPr>
        <p:spPr bwMode="auto">
          <a:xfrm>
            <a:off x="30511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3" name="Rectangle 42"/>
          <p:cNvSpPr>
            <a:spLocks noChangeArrowheads="1"/>
          </p:cNvSpPr>
          <p:nvPr/>
        </p:nvSpPr>
        <p:spPr bwMode="auto">
          <a:xfrm>
            <a:off x="30511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4" name="Rectangle 43"/>
          <p:cNvSpPr>
            <a:spLocks noChangeArrowheads="1"/>
          </p:cNvSpPr>
          <p:nvPr/>
        </p:nvSpPr>
        <p:spPr bwMode="auto">
          <a:xfrm>
            <a:off x="30511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5" name="Rectangle 44"/>
          <p:cNvSpPr>
            <a:spLocks noChangeArrowheads="1"/>
          </p:cNvSpPr>
          <p:nvPr/>
        </p:nvSpPr>
        <p:spPr bwMode="auto">
          <a:xfrm>
            <a:off x="30511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6" name="Rectangle 45"/>
          <p:cNvSpPr>
            <a:spLocks noChangeArrowheads="1"/>
          </p:cNvSpPr>
          <p:nvPr/>
        </p:nvSpPr>
        <p:spPr bwMode="auto">
          <a:xfrm>
            <a:off x="25939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7" name="Rectangle 46"/>
          <p:cNvSpPr>
            <a:spLocks noChangeArrowheads="1"/>
          </p:cNvSpPr>
          <p:nvPr/>
        </p:nvSpPr>
        <p:spPr bwMode="auto">
          <a:xfrm>
            <a:off x="25939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8" name="Rectangle 47"/>
          <p:cNvSpPr>
            <a:spLocks noChangeArrowheads="1"/>
          </p:cNvSpPr>
          <p:nvPr/>
        </p:nvSpPr>
        <p:spPr bwMode="auto">
          <a:xfrm>
            <a:off x="2593975" y="5187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9" name="Rectangle 48"/>
          <p:cNvSpPr>
            <a:spLocks noChangeArrowheads="1"/>
          </p:cNvSpPr>
          <p:nvPr/>
        </p:nvSpPr>
        <p:spPr bwMode="auto">
          <a:xfrm>
            <a:off x="25939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0" name="Rectangle 49"/>
          <p:cNvSpPr>
            <a:spLocks noChangeArrowheads="1"/>
          </p:cNvSpPr>
          <p:nvPr/>
        </p:nvSpPr>
        <p:spPr bwMode="auto">
          <a:xfrm>
            <a:off x="25939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1" name="Rectangle 50"/>
          <p:cNvSpPr>
            <a:spLocks noChangeArrowheads="1"/>
          </p:cNvSpPr>
          <p:nvPr/>
        </p:nvSpPr>
        <p:spPr bwMode="auto">
          <a:xfrm>
            <a:off x="21367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2" name="Rectangle 54"/>
          <p:cNvSpPr>
            <a:spLocks noChangeArrowheads="1"/>
          </p:cNvSpPr>
          <p:nvPr/>
        </p:nvSpPr>
        <p:spPr bwMode="auto">
          <a:xfrm>
            <a:off x="1679575" y="5645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3" name="Rectangle 60"/>
          <p:cNvSpPr>
            <a:spLocks noChangeArrowheads="1"/>
          </p:cNvSpPr>
          <p:nvPr/>
        </p:nvSpPr>
        <p:spPr bwMode="auto">
          <a:xfrm>
            <a:off x="39655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4" name="Rectangle 61"/>
          <p:cNvSpPr>
            <a:spLocks noChangeArrowheads="1"/>
          </p:cNvSpPr>
          <p:nvPr/>
        </p:nvSpPr>
        <p:spPr bwMode="auto">
          <a:xfrm>
            <a:off x="35083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5" name="Rectangle 62"/>
          <p:cNvSpPr>
            <a:spLocks noChangeArrowheads="1"/>
          </p:cNvSpPr>
          <p:nvPr/>
        </p:nvSpPr>
        <p:spPr bwMode="auto">
          <a:xfrm>
            <a:off x="44227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6" name="Rectangle 63"/>
          <p:cNvSpPr>
            <a:spLocks noChangeArrowheads="1"/>
          </p:cNvSpPr>
          <p:nvPr/>
        </p:nvSpPr>
        <p:spPr bwMode="auto">
          <a:xfrm>
            <a:off x="48799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7" name="Rectangle 64"/>
          <p:cNvSpPr>
            <a:spLocks noChangeArrowheads="1"/>
          </p:cNvSpPr>
          <p:nvPr/>
        </p:nvSpPr>
        <p:spPr bwMode="auto">
          <a:xfrm>
            <a:off x="4422775" y="4273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8" name="Rectangle 65"/>
          <p:cNvSpPr>
            <a:spLocks noChangeArrowheads="1"/>
          </p:cNvSpPr>
          <p:nvPr/>
        </p:nvSpPr>
        <p:spPr bwMode="auto">
          <a:xfrm>
            <a:off x="44227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59" name="Rectangle 66"/>
          <p:cNvSpPr>
            <a:spLocks noChangeArrowheads="1"/>
          </p:cNvSpPr>
          <p:nvPr/>
        </p:nvSpPr>
        <p:spPr bwMode="auto">
          <a:xfrm>
            <a:off x="48799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0" name="Rectangle 67"/>
          <p:cNvSpPr>
            <a:spLocks noChangeArrowheads="1"/>
          </p:cNvSpPr>
          <p:nvPr/>
        </p:nvSpPr>
        <p:spPr bwMode="auto">
          <a:xfrm>
            <a:off x="4879975" y="4730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1" name="Rectangle 68"/>
          <p:cNvSpPr>
            <a:spLocks noChangeArrowheads="1"/>
          </p:cNvSpPr>
          <p:nvPr/>
        </p:nvSpPr>
        <p:spPr bwMode="auto">
          <a:xfrm>
            <a:off x="44227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2" name="Rectangle 69"/>
          <p:cNvSpPr>
            <a:spLocks noChangeArrowheads="1"/>
          </p:cNvSpPr>
          <p:nvPr/>
        </p:nvSpPr>
        <p:spPr bwMode="auto">
          <a:xfrm>
            <a:off x="39655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3" name="Rectangle 70"/>
          <p:cNvSpPr>
            <a:spLocks noChangeArrowheads="1"/>
          </p:cNvSpPr>
          <p:nvPr/>
        </p:nvSpPr>
        <p:spPr bwMode="auto">
          <a:xfrm>
            <a:off x="39655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4" name="Rectangle 71"/>
          <p:cNvSpPr>
            <a:spLocks noChangeArrowheads="1"/>
          </p:cNvSpPr>
          <p:nvPr/>
        </p:nvSpPr>
        <p:spPr bwMode="auto">
          <a:xfrm>
            <a:off x="39655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5" name="Rectangle 72"/>
          <p:cNvSpPr>
            <a:spLocks noChangeArrowheads="1"/>
          </p:cNvSpPr>
          <p:nvPr/>
        </p:nvSpPr>
        <p:spPr bwMode="auto">
          <a:xfrm>
            <a:off x="39655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6" name="Rectangle 73"/>
          <p:cNvSpPr>
            <a:spLocks noChangeArrowheads="1"/>
          </p:cNvSpPr>
          <p:nvPr/>
        </p:nvSpPr>
        <p:spPr bwMode="auto">
          <a:xfrm>
            <a:off x="35083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7" name="Rectangle 74"/>
          <p:cNvSpPr>
            <a:spLocks noChangeArrowheads="1"/>
          </p:cNvSpPr>
          <p:nvPr/>
        </p:nvSpPr>
        <p:spPr bwMode="auto">
          <a:xfrm>
            <a:off x="30511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8" name="Rectangle 75"/>
          <p:cNvSpPr>
            <a:spLocks noChangeArrowheads="1"/>
          </p:cNvSpPr>
          <p:nvPr/>
        </p:nvSpPr>
        <p:spPr bwMode="auto">
          <a:xfrm>
            <a:off x="30511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69" name="Rectangle 76"/>
          <p:cNvSpPr>
            <a:spLocks noChangeArrowheads="1"/>
          </p:cNvSpPr>
          <p:nvPr/>
        </p:nvSpPr>
        <p:spPr bwMode="auto">
          <a:xfrm>
            <a:off x="53371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0" name="Rectangle 77"/>
          <p:cNvSpPr>
            <a:spLocks noChangeArrowheads="1"/>
          </p:cNvSpPr>
          <p:nvPr/>
        </p:nvSpPr>
        <p:spPr bwMode="auto">
          <a:xfrm>
            <a:off x="5337175" y="19875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1" name="Rectangle 78"/>
          <p:cNvSpPr>
            <a:spLocks noChangeArrowheads="1"/>
          </p:cNvSpPr>
          <p:nvPr/>
        </p:nvSpPr>
        <p:spPr bwMode="auto">
          <a:xfrm>
            <a:off x="5337175" y="24447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2" name="Rectangle 79"/>
          <p:cNvSpPr>
            <a:spLocks noChangeArrowheads="1"/>
          </p:cNvSpPr>
          <p:nvPr/>
        </p:nvSpPr>
        <p:spPr bwMode="auto">
          <a:xfrm>
            <a:off x="53371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3" name="Rectangle 80"/>
          <p:cNvSpPr>
            <a:spLocks noChangeArrowheads="1"/>
          </p:cNvSpPr>
          <p:nvPr/>
        </p:nvSpPr>
        <p:spPr bwMode="auto">
          <a:xfrm>
            <a:off x="4879975" y="29019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4" name="Rectangle 81"/>
          <p:cNvSpPr>
            <a:spLocks noChangeArrowheads="1"/>
          </p:cNvSpPr>
          <p:nvPr/>
        </p:nvSpPr>
        <p:spPr bwMode="auto">
          <a:xfrm>
            <a:off x="48799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5" name="Rectangle 82"/>
          <p:cNvSpPr>
            <a:spLocks noChangeArrowheads="1"/>
          </p:cNvSpPr>
          <p:nvPr/>
        </p:nvSpPr>
        <p:spPr bwMode="auto">
          <a:xfrm>
            <a:off x="53371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6" name="Rectangle 83"/>
          <p:cNvSpPr>
            <a:spLocks noChangeArrowheads="1"/>
          </p:cNvSpPr>
          <p:nvPr/>
        </p:nvSpPr>
        <p:spPr bwMode="auto">
          <a:xfrm>
            <a:off x="48799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7" name="Rectangle 84"/>
          <p:cNvSpPr>
            <a:spLocks noChangeArrowheads="1"/>
          </p:cNvSpPr>
          <p:nvPr/>
        </p:nvSpPr>
        <p:spPr bwMode="auto">
          <a:xfrm>
            <a:off x="4422775" y="38163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8" name="Rectangle 85"/>
          <p:cNvSpPr>
            <a:spLocks noChangeArrowheads="1"/>
          </p:cNvSpPr>
          <p:nvPr/>
        </p:nvSpPr>
        <p:spPr bwMode="auto">
          <a:xfrm>
            <a:off x="4422775" y="33591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79" name="Rectangle 86"/>
          <p:cNvSpPr>
            <a:spLocks noChangeArrowheads="1"/>
          </p:cNvSpPr>
          <p:nvPr/>
        </p:nvSpPr>
        <p:spPr bwMode="auto">
          <a:xfrm rot="5640878">
            <a:off x="1652587" y="4241801"/>
            <a:ext cx="10525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FFFFCC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FFFFCC"/>
                </a:solidFill>
                <a:latin typeface="Arial" charset="0"/>
              </a:rPr>
              <a:t> </a:t>
            </a:r>
          </a:p>
        </p:txBody>
      </p:sp>
      <p:grpSp>
        <p:nvGrpSpPr>
          <p:cNvPr id="21580" name="Group 87"/>
          <p:cNvGrpSpPr>
            <a:grpSpLocks/>
          </p:cNvGrpSpPr>
          <p:nvPr/>
        </p:nvGrpSpPr>
        <p:grpSpPr bwMode="auto">
          <a:xfrm rot="-154396">
            <a:off x="1612900" y="1987550"/>
            <a:ext cx="457200" cy="3657600"/>
            <a:chOff x="1200" y="1344"/>
            <a:chExt cx="288" cy="2304"/>
          </a:xfrm>
        </p:grpSpPr>
        <p:sp>
          <p:nvSpPr>
            <p:cNvPr id="21581" name="Rectangle 51"/>
            <p:cNvSpPr>
              <a:spLocks noChangeArrowheads="1"/>
            </p:cNvSpPr>
            <p:nvPr/>
          </p:nvSpPr>
          <p:spPr bwMode="auto">
            <a:xfrm>
              <a:off x="1200" y="2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82" name="Rectangle 52"/>
            <p:cNvSpPr>
              <a:spLocks noChangeArrowheads="1"/>
            </p:cNvSpPr>
            <p:nvPr/>
          </p:nvSpPr>
          <p:spPr bwMode="auto">
            <a:xfrm>
              <a:off x="1200" y="1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83" name="Rectangle 53"/>
            <p:cNvSpPr>
              <a:spLocks noChangeArrowheads="1"/>
            </p:cNvSpPr>
            <p:nvPr/>
          </p:nvSpPr>
          <p:spPr bwMode="auto">
            <a:xfrm>
              <a:off x="1200" y="2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84" name="Rectangle 55"/>
            <p:cNvSpPr>
              <a:spLocks noChangeArrowheads="1"/>
            </p:cNvSpPr>
            <p:nvPr/>
          </p:nvSpPr>
          <p:spPr bwMode="auto">
            <a:xfrm>
              <a:off x="1200" y="336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85" name="Rectangle 56"/>
            <p:cNvSpPr>
              <a:spLocks noChangeArrowheads="1"/>
            </p:cNvSpPr>
            <p:nvPr/>
          </p:nvSpPr>
          <p:spPr bwMode="auto">
            <a:xfrm>
              <a:off x="1200" y="2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86" name="Rectangle 57"/>
            <p:cNvSpPr>
              <a:spLocks noChangeArrowheads="1"/>
            </p:cNvSpPr>
            <p:nvPr/>
          </p:nvSpPr>
          <p:spPr bwMode="auto">
            <a:xfrm>
              <a:off x="1200" y="1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87" name="Rectangle 58"/>
            <p:cNvSpPr>
              <a:spLocks noChangeArrowheads="1"/>
            </p:cNvSpPr>
            <p:nvPr/>
          </p:nvSpPr>
          <p:spPr bwMode="auto">
            <a:xfrm>
              <a:off x="1200" y="1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1588" name="Rectangle 59"/>
            <p:cNvSpPr>
              <a:spLocks noChangeArrowheads="1"/>
            </p:cNvSpPr>
            <p:nvPr/>
          </p:nvSpPr>
          <p:spPr bwMode="auto">
            <a:xfrm>
              <a:off x="1200" y="307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71"/>
          <p:cNvGrpSpPr>
            <a:grpSpLocks/>
          </p:cNvGrpSpPr>
          <p:nvPr/>
        </p:nvGrpSpPr>
        <p:grpSpPr bwMode="auto">
          <a:xfrm>
            <a:off x="2371725" y="1758950"/>
            <a:ext cx="4114800" cy="4117975"/>
            <a:chOff x="1016" y="580"/>
            <a:chExt cx="2592" cy="2594"/>
          </a:xfrm>
        </p:grpSpPr>
        <p:grpSp>
          <p:nvGrpSpPr>
            <p:cNvPr id="4099" name="Group 34"/>
            <p:cNvGrpSpPr>
              <a:grpSpLocks/>
            </p:cNvGrpSpPr>
            <p:nvPr/>
          </p:nvGrpSpPr>
          <p:grpSpPr bwMode="auto">
            <a:xfrm>
              <a:off x="1016" y="2017"/>
              <a:ext cx="2592" cy="288"/>
              <a:chOff x="1728" y="432"/>
              <a:chExt cx="2592" cy="288"/>
            </a:xfrm>
          </p:grpSpPr>
          <p:sp>
            <p:nvSpPr>
              <p:cNvPr id="4245" name="Rectangle 3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6" name="Rectangle 3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7" name="Rectangle 3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8" name="Rectangle 3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9" name="Rectangle 3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50" name="Rectangle 4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51" name="Rectangle 4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52" name="Rectangle 4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53" name="Rectangle 4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0" name="Group 64"/>
            <p:cNvGrpSpPr>
              <a:grpSpLocks/>
            </p:cNvGrpSpPr>
            <p:nvPr/>
          </p:nvGrpSpPr>
          <p:grpSpPr bwMode="auto">
            <a:xfrm>
              <a:off x="1016" y="581"/>
              <a:ext cx="2592" cy="288"/>
              <a:chOff x="1728" y="432"/>
              <a:chExt cx="2592" cy="288"/>
            </a:xfrm>
          </p:grpSpPr>
          <p:sp>
            <p:nvSpPr>
              <p:cNvPr id="4236" name="Rectangle 6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7" name="Rectangle 6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8" name="Rectangle 6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9" name="Rectangle 6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0" name="Rectangle 6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1" name="Rectangle 7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2" name="Rectangle 7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3" name="Rectangle 7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44" name="Rectangle 7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1" name="Group 84"/>
            <p:cNvGrpSpPr>
              <a:grpSpLocks/>
            </p:cNvGrpSpPr>
            <p:nvPr/>
          </p:nvGrpSpPr>
          <p:grpSpPr bwMode="auto">
            <a:xfrm>
              <a:off x="1016" y="2877"/>
              <a:ext cx="2592" cy="288"/>
              <a:chOff x="1728" y="432"/>
              <a:chExt cx="2592" cy="288"/>
            </a:xfrm>
          </p:grpSpPr>
          <p:sp>
            <p:nvSpPr>
              <p:cNvPr id="4227" name="Rectangle 8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8" name="Rectangle 8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9" name="Rectangle 8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0" name="Rectangle 8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1" name="Rectangle 8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2" name="Rectangle 9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3" name="Rectangle 9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4" name="Rectangle 9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35" name="Rectangle 9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2" name="Group 4"/>
            <p:cNvGrpSpPr>
              <a:grpSpLocks/>
            </p:cNvGrpSpPr>
            <p:nvPr/>
          </p:nvGrpSpPr>
          <p:grpSpPr bwMode="auto">
            <a:xfrm>
              <a:off x="1016" y="869"/>
              <a:ext cx="2592" cy="288"/>
              <a:chOff x="1728" y="432"/>
              <a:chExt cx="2592" cy="288"/>
            </a:xfrm>
          </p:grpSpPr>
          <p:sp>
            <p:nvSpPr>
              <p:cNvPr id="4218" name="Rectangle 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9" name="Rectangle 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0" name="Rectangle 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1" name="Rectangle 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2" name="Rectangle 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3" name="Rectangle 1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4" name="Rectangle 1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5" name="Rectangle 1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26" name="Rectangle 1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3" name="Group 14"/>
            <p:cNvGrpSpPr>
              <a:grpSpLocks/>
            </p:cNvGrpSpPr>
            <p:nvPr/>
          </p:nvGrpSpPr>
          <p:grpSpPr bwMode="auto">
            <a:xfrm>
              <a:off x="1016" y="1730"/>
              <a:ext cx="2592" cy="288"/>
              <a:chOff x="1728" y="432"/>
              <a:chExt cx="2592" cy="288"/>
            </a:xfrm>
          </p:grpSpPr>
          <p:sp>
            <p:nvSpPr>
              <p:cNvPr id="4209" name="Rectangle 1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0" name="Rectangle 1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1" name="Rectangle 1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2" name="Rectangle 1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3" name="Rectangle 1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4" name="Rectangle 2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5" name="Rectangle 2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6" name="Rectangle 2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17" name="Rectangle 2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4" name="Group 24"/>
            <p:cNvGrpSpPr>
              <a:grpSpLocks/>
            </p:cNvGrpSpPr>
            <p:nvPr/>
          </p:nvGrpSpPr>
          <p:grpSpPr bwMode="auto">
            <a:xfrm>
              <a:off x="1016" y="2303"/>
              <a:ext cx="2592" cy="288"/>
              <a:chOff x="1728" y="432"/>
              <a:chExt cx="2592" cy="288"/>
            </a:xfrm>
          </p:grpSpPr>
          <p:sp>
            <p:nvSpPr>
              <p:cNvPr id="4200" name="Rectangle 2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1" name="Rectangle 2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2" name="Rectangle 2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3" name="Rectangle 2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4" name="Rectangle 2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5" name="Rectangle 3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6" name="Rectangle 3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7" name="Rectangle 3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208" name="Rectangle 3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5" name="Group 44"/>
            <p:cNvGrpSpPr>
              <a:grpSpLocks/>
            </p:cNvGrpSpPr>
            <p:nvPr/>
          </p:nvGrpSpPr>
          <p:grpSpPr bwMode="auto">
            <a:xfrm>
              <a:off x="1016" y="1443"/>
              <a:ext cx="2592" cy="288"/>
              <a:chOff x="1728" y="432"/>
              <a:chExt cx="2592" cy="288"/>
            </a:xfrm>
          </p:grpSpPr>
          <p:sp>
            <p:nvSpPr>
              <p:cNvPr id="4191" name="Rectangle 4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2" name="Rectangle 4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3" name="Rectangle 4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4" name="Rectangle 4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5" name="Rectangle 4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6" name="Rectangle 5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7" name="Rectangle 5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8" name="Rectangle 5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9" name="Rectangle 5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6" name="Group 54"/>
            <p:cNvGrpSpPr>
              <a:grpSpLocks/>
            </p:cNvGrpSpPr>
            <p:nvPr/>
          </p:nvGrpSpPr>
          <p:grpSpPr bwMode="auto">
            <a:xfrm>
              <a:off x="1016" y="1156"/>
              <a:ext cx="2592" cy="288"/>
              <a:chOff x="1728" y="432"/>
              <a:chExt cx="2592" cy="288"/>
            </a:xfrm>
          </p:grpSpPr>
          <p:sp>
            <p:nvSpPr>
              <p:cNvPr id="4182" name="Rectangle 5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3" name="Rectangle 5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4" name="Rectangle 5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5" name="Rectangle 5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6" name="Rectangle 5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7" name="Rectangle 6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8" name="Rectangle 6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9" name="Rectangle 6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90" name="Rectangle 6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7" name="Group 74"/>
            <p:cNvGrpSpPr>
              <a:grpSpLocks/>
            </p:cNvGrpSpPr>
            <p:nvPr/>
          </p:nvGrpSpPr>
          <p:grpSpPr bwMode="auto">
            <a:xfrm>
              <a:off x="1016" y="2590"/>
              <a:ext cx="2592" cy="288"/>
              <a:chOff x="1728" y="432"/>
              <a:chExt cx="2592" cy="288"/>
            </a:xfrm>
          </p:grpSpPr>
          <p:sp>
            <p:nvSpPr>
              <p:cNvPr id="4173" name="Rectangle 7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4" name="Rectangle 7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5" name="Rectangle 7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6" name="Rectangle 7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7" name="Rectangle 7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8" name="Rectangle 8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9" name="Rectangle 8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0" name="Rectangle 8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81" name="Rectangle 8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8" name="Group 94"/>
            <p:cNvGrpSpPr>
              <a:grpSpLocks/>
            </p:cNvGrpSpPr>
            <p:nvPr/>
          </p:nvGrpSpPr>
          <p:grpSpPr bwMode="auto">
            <a:xfrm>
              <a:off x="1016" y="582"/>
              <a:ext cx="2592" cy="288"/>
              <a:chOff x="1728" y="432"/>
              <a:chExt cx="2592" cy="288"/>
            </a:xfrm>
          </p:grpSpPr>
          <p:sp>
            <p:nvSpPr>
              <p:cNvPr id="4164" name="Rectangle 9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5" name="Rectangle 9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6" name="Rectangle 9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7" name="Rectangle 9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8" name="Rectangle 9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9" name="Rectangle 10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0" name="Rectangle 10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1" name="Rectangle 10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72" name="Rectangle 10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09" name="Group 114"/>
            <p:cNvGrpSpPr>
              <a:grpSpLocks/>
            </p:cNvGrpSpPr>
            <p:nvPr/>
          </p:nvGrpSpPr>
          <p:grpSpPr bwMode="auto">
            <a:xfrm rot="5400000">
              <a:off x="-136" y="1734"/>
              <a:ext cx="2592" cy="288"/>
              <a:chOff x="1728" y="432"/>
              <a:chExt cx="2592" cy="288"/>
            </a:xfrm>
          </p:grpSpPr>
          <p:sp>
            <p:nvSpPr>
              <p:cNvPr id="4155" name="Rectangle 11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6" name="Rectangle 11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7" name="Rectangle 11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8" name="Rectangle 11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9" name="Rectangle 11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0" name="Rectangle 12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1" name="Rectangle 12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2" name="Rectangle 12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63" name="Rectangle 12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10" name="Group 124"/>
            <p:cNvGrpSpPr>
              <a:grpSpLocks/>
            </p:cNvGrpSpPr>
            <p:nvPr/>
          </p:nvGrpSpPr>
          <p:grpSpPr bwMode="auto">
            <a:xfrm>
              <a:off x="1016" y="2876"/>
              <a:ext cx="2592" cy="288"/>
              <a:chOff x="1728" y="432"/>
              <a:chExt cx="2592" cy="288"/>
            </a:xfrm>
          </p:grpSpPr>
          <p:sp>
            <p:nvSpPr>
              <p:cNvPr id="4146" name="Rectangle 12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7" name="Rectangle 12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8" name="Rectangle 12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9" name="Rectangle 12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0" name="Rectangle 12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1" name="Rectangle 13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2" name="Rectangle 13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3" name="Rectangle 13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54" name="Rectangle 13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4111" name="Group 134"/>
            <p:cNvGrpSpPr>
              <a:grpSpLocks/>
            </p:cNvGrpSpPr>
            <p:nvPr/>
          </p:nvGrpSpPr>
          <p:grpSpPr bwMode="auto">
            <a:xfrm rot="5400000">
              <a:off x="2167" y="1732"/>
              <a:ext cx="2592" cy="288"/>
              <a:chOff x="1728" y="432"/>
              <a:chExt cx="2592" cy="288"/>
            </a:xfrm>
          </p:grpSpPr>
          <p:sp>
            <p:nvSpPr>
              <p:cNvPr id="4137" name="Rectangle 13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38" name="Rectangle 13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39" name="Rectangle 13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0" name="Rectangle 13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1" name="Rectangle 13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2" name="Rectangle 14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3" name="Rectangle 14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4" name="Rectangle 14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4145" name="Rectangle 14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4112" name="Rectangle 144"/>
            <p:cNvSpPr>
              <a:spLocks noChangeArrowheads="1"/>
            </p:cNvSpPr>
            <p:nvPr/>
          </p:nvSpPr>
          <p:spPr bwMode="auto">
            <a:xfrm>
              <a:off x="1875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3" name="Rectangle 145"/>
            <p:cNvSpPr>
              <a:spLocks noChangeArrowheads="1"/>
            </p:cNvSpPr>
            <p:nvPr/>
          </p:nvSpPr>
          <p:spPr bwMode="auto">
            <a:xfrm>
              <a:off x="2735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4" name="Rectangle 146"/>
            <p:cNvSpPr>
              <a:spLocks noChangeArrowheads="1"/>
            </p:cNvSpPr>
            <p:nvPr/>
          </p:nvSpPr>
          <p:spPr bwMode="auto">
            <a:xfrm>
              <a:off x="3022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5" name="Rectangle 147"/>
            <p:cNvSpPr>
              <a:spLocks noChangeArrowheads="1"/>
            </p:cNvSpPr>
            <p:nvPr/>
          </p:nvSpPr>
          <p:spPr bwMode="auto">
            <a:xfrm>
              <a:off x="1302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6" name="Rectangle 148"/>
            <p:cNvSpPr>
              <a:spLocks noChangeArrowheads="1"/>
            </p:cNvSpPr>
            <p:nvPr/>
          </p:nvSpPr>
          <p:spPr bwMode="auto">
            <a:xfrm>
              <a:off x="2163" y="86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7" name="Rectangle 149"/>
            <p:cNvSpPr>
              <a:spLocks noChangeArrowheads="1"/>
            </p:cNvSpPr>
            <p:nvPr/>
          </p:nvSpPr>
          <p:spPr bwMode="auto">
            <a:xfrm>
              <a:off x="1876" y="86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8" name="Rectangle 150"/>
            <p:cNvSpPr>
              <a:spLocks noChangeArrowheads="1"/>
            </p:cNvSpPr>
            <p:nvPr/>
          </p:nvSpPr>
          <p:spPr bwMode="auto">
            <a:xfrm>
              <a:off x="3023" y="86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9" name="Rectangle 151"/>
            <p:cNvSpPr>
              <a:spLocks noChangeArrowheads="1"/>
            </p:cNvSpPr>
            <p:nvPr/>
          </p:nvSpPr>
          <p:spPr bwMode="auto">
            <a:xfrm>
              <a:off x="1588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0" name="Rectangle 152"/>
            <p:cNvSpPr>
              <a:spLocks noChangeArrowheads="1"/>
            </p:cNvSpPr>
            <p:nvPr/>
          </p:nvSpPr>
          <p:spPr bwMode="auto">
            <a:xfrm>
              <a:off x="2737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1" name="Rectangle 153"/>
            <p:cNvSpPr>
              <a:spLocks noChangeArrowheads="1"/>
            </p:cNvSpPr>
            <p:nvPr/>
          </p:nvSpPr>
          <p:spPr bwMode="auto">
            <a:xfrm>
              <a:off x="1589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2" name="Rectangle 154"/>
            <p:cNvSpPr>
              <a:spLocks noChangeArrowheads="1"/>
            </p:cNvSpPr>
            <p:nvPr/>
          </p:nvSpPr>
          <p:spPr bwMode="auto">
            <a:xfrm>
              <a:off x="1302" y="173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3" name="Rectangle 155"/>
            <p:cNvSpPr>
              <a:spLocks noChangeArrowheads="1"/>
            </p:cNvSpPr>
            <p:nvPr/>
          </p:nvSpPr>
          <p:spPr bwMode="auto">
            <a:xfrm>
              <a:off x="2450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4" name="Rectangle 156"/>
            <p:cNvSpPr>
              <a:spLocks noChangeArrowheads="1"/>
            </p:cNvSpPr>
            <p:nvPr/>
          </p:nvSpPr>
          <p:spPr bwMode="auto">
            <a:xfrm>
              <a:off x="3023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5" name="Rectangle 157"/>
            <p:cNvSpPr>
              <a:spLocks noChangeArrowheads="1"/>
            </p:cNvSpPr>
            <p:nvPr/>
          </p:nvSpPr>
          <p:spPr bwMode="auto">
            <a:xfrm>
              <a:off x="2163" y="201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6" name="Rectangle 158"/>
            <p:cNvSpPr>
              <a:spLocks noChangeArrowheads="1"/>
            </p:cNvSpPr>
            <p:nvPr/>
          </p:nvSpPr>
          <p:spPr bwMode="auto">
            <a:xfrm>
              <a:off x="2746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7" name="Rectangle 159"/>
            <p:cNvSpPr>
              <a:spLocks noChangeArrowheads="1"/>
            </p:cNvSpPr>
            <p:nvPr/>
          </p:nvSpPr>
          <p:spPr bwMode="auto">
            <a:xfrm>
              <a:off x="2450" y="173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8" name="Rectangle 160"/>
            <p:cNvSpPr>
              <a:spLocks noChangeArrowheads="1"/>
            </p:cNvSpPr>
            <p:nvPr/>
          </p:nvSpPr>
          <p:spPr bwMode="auto">
            <a:xfrm>
              <a:off x="1589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9" name="Rectangle 161"/>
            <p:cNvSpPr>
              <a:spLocks noChangeArrowheads="1"/>
            </p:cNvSpPr>
            <p:nvPr/>
          </p:nvSpPr>
          <p:spPr bwMode="auto">
            <a:xfrm>
              <a:off x="2449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30" name="Rectangle 164"/>
            <p:cNvSpPr>
              <a:spLocks noChangeArrowheads="1"/>
            </p:cNvSpPr>
            <p:nvPr/>
          </p:nvSpPr>
          <p:spPr bwMode="auto">
            <a:xfrm>
              <a:off x="1876" y="201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31" name="Rectangle 165"/>
            <p:cNvSpPr>
              <a:spLocks noChangeArrowheads="1"/>
            </p:cNvSpPr>
            <p:nvPr/>
          </p:nvSpPr>
          <p:spPr bwMode="auto">
            <a:xfrm>
              <a:off x="3022" y="201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32" name="Rectangle 166"/>
            <p:cNvSpPr>
              <a:spLocks noChangeArrowheads="1"/>
            </p:cNvSpPr>
            <p:nvPr/>
          </p:nvSpPr>
          <p:spPr bwMode="auto">
            <a:xfrm>
              <a:off x="2163" y="173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33" name="Rectangle 167"/>
            <p:cNvSpPr>
              <a:spLocks noChangeArrowheads="1"/>
            </p:cNvSpPr>
            <p:nvPr/>
          </p:nvSpPr>
          <p:spPr bwMode="auto">
            <a:xfrm>
              <a:off x="1589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34" name="Rectangle 168"/>
            <p:cNvSpPr>
              <a:spLocks noChangeArrowheads="1"/>
            </p:cNvSpPr>
            <p:nvPr/>
          </p:nvSpPr>
          <p:spPr bwMode="auto">
            <a:xfrm>
              <a:off x="1876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35" name="Rectangle 169"/>
            <p:cNvSpPr>
              <a:spLocks noChangeArrowheads="1"/>
            </p:cNvSpPr>
            <p:nvPr/>
          </p:nvSpPr>
          <p:spPr bwMode="auto">
            <a:xfrm>
              <a:off x="2737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36" name="Rectangle 170"/>
            <p:cNvSpPr>
              <a:spLocks noChangeArrowheads="1"/>
            </p:cNvSpPr>
            <p:nvPr/>
          </p:nvSpPr>
          <p:spPr bwMode="auto">
            <a:xfrm>
              <a:off x="1302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22050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22050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26622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26622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26622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26622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22050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22050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22050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22050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0" name="Rectangle 14"/>
          <p:cNvSpPr>
            <a:spLocks noChangeArrowheads="1"/>
          </p:cNvSpPr>
          <p:nvPr/>
        </p:nvSpPr>
        <p:spPr bwMode="auto">
          <a:xfrm>
            <a:off x="22050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22050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35766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35766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4" name="Rectangle 18"/>
          <p:cNvSpPr>
            <a:spLocks noChangeArrowheads="1"/>
          </p:cNvSpPr>
          <p:nvPr/>
        </p:nvSpPr>
        <p:spPr bwMode="auto">
          <a:xfrm>
            <a:off x="54054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5" name="Rectangle 19"/>
          <p:cNvSpPr>
            <a:spLocks noChangeArrowheads="1"/>
          </p:cNvSpPr>
          <p:nvPr/>
        </p:nvSpPr>
        <p:spPr bwMode="auto">
          <a:xfrm>
            <a:off x="49482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6" name="Rectangle 20"/>
          <p:cNvSpPr>
            <a:spLocks noChangeArrowheads="1"/>
          </p:cNvSpPr>
          <p:nvPr/>
        </p:nvSpPr>
        <p:spPr bwMode="auto">
          <a:xfrm>
            <a:off x="54054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7" name="Rectangle 21"/>
          <p:cNvSpPr>
            <a:spLocks noChangeArrowheads="1"/>
          </p:cNvSpPr>
          <p:nvPr/>
        </p:nvSpPr>
        <p:spPr bwMode="auto">
          <a:xfrm>
            <a:off x="44910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8" name="Rectangle 22"/>
          <p:cNvSpPr>
            <a:spLocks noChangeArrowheads="1"/>
          </p:cNvSpPr>
          <p:nvPr/>
        </p:nvSpPr>
        <p:spPr bwMode="auto">
          <a:xfrm>
            <a:off x="54054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49482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0" name="Rectangle 24"/>
          <p:cNvSpPr>
            <a:spLocks noChangeArrowheads="1"/>
          </p:cNvSpPr>
          <p:nvPr/>
        </p:nvSpPr>
        <p:spPr bwMode="auto">
          <a:xfrm>
            <a:off x="44910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1" name="Rectangle 25"/>
          <p:cNvSpPr>
            <a:spLocks noChangeArrowheads="1"/>
          </p:cNvSpPr>
          <p:nvPr/>
        </p:nvSpPr>
        <p:spPr bwMode="auto">
          <a:xfrm>
            <a:off x="54054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2" name="Rectangle 26"/>
          <p:cNvSpPr>
            <a:spLocks noChangeArrowheads="1"/>
          </p:cNvSpPr>
          <p:nvPr/>
        </p:nvSpPr>
        <p:spPr bwMode="auto">
          <a:xfrm>
            <a:off x="49482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3" name="Rectangle 27"/>
          <p:cNvSpPr>
            <a:spLocks noChangeArrowheads="1"/>
          </p:cNvSpPr>
          <p:nvPr/>
        </p:nvSpPr>
        <p:spPr bwMode="auto">
          <a:xfrm>
            <a:off x="44910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4" name="Rectangle 28"/>
          <p:cNvSpPr>
            <a:spLocks noChangeArrowheads="1"/>
          </p:cNvSpPr>
          <p:nvPr/>
        </p:nvSpPr>
        <p:spPr bwMode="auto">
          <a:xfrm>
            <a:off x="40338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5" name="Rectangle 29"/>
          <p:cNvSpPr>
            <a:spLocks noChangeArrowheads="1"/>
          </p:cNvSpPr>
          <p:nvPr/>
        </p:nvSpPr>
        <p:spPr bwMode="auto">
          <a:xfrm>
            <a:off x="40338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6" name="Rectangle 30"/>
          <p:cNvSpPr>
            <a:spLocks noChangeArrowheads="1"/>
          </p:cNvSpPr>
          <p:nvPr/>
        </p:nvSpPr>
        <p:spPr bwMode="auto">
          <a:xfrm>
            <a:off x="40338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7" name="Rectangle 31"/>
          <p:cNvSpPr>
            <a:spLocks noChangeArrowheads="1"/>
          </p:cNvSpPr>
          <p:nvPr/>
        </p:nvSpPr>
        <p:spPr bwMode="auto">
          <a:xfrm>
            <a:off x="40338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8" name="Rectangle 32"/>
          <p:cNvSpPr>
            <a:spLocks noChangeArrowheads="1"/>
          </p:cNvSpPr>
          <p:nvPr/>
        </p:nvSpPr>
        <p:spPr bwMode="auto">
          <a:xfrm>
            <a:off x="35766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59" name="Rectangle 33"/>
          <p:cNvSpPr>
            <a:spLocks noChangeArrowheads="1"/>
          </p:cNvSpPr>
          <p:nvPr/>
        </p:nvSpPr>
        <p:spPr bwMode="auto">
          <a:xfrm>
            <a:off x="35766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0" name="Rectangle 34"/>
          <p:cNvSpPr>
            <a:spLocks noChangeArrowheads="1"/>
          </p:cNvSpPr>
          <p:nvPr/>
        </p:nvSpPr>
        <p:spPr bwMode="auto">
          <a:xfrm>
            <a:off x="35766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1" name="Rectangle 35"/>
          <p:cNvSpPr>
            <a:spLocks noChangeArrowheads="1"/>
          </p:cNvSpPr>
          <p:nvPr/>
        </p:nvSpPr>
        <p:spPr bwMode="auto">
          <a:xfrm>
            <a:off x="35766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2" name="Rectangle 36"/>
          <p:cNvSpPr>
            <a:spLocks noChangeArrowheads="1"/>
          </p:cNvSpPr>
          <p:nvPr/>
        </p:nvSpPr>
        <p:spPr bwMode="auto">
          <a:xfrm>
            <a:off x="35766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3" name="Rectangle 37"/>
          <p:cNvSpPr>
            <a:spLocks noChangeArrowheads="1"/>
          </p:cNvSpPr>
          <p:nvPr/>
        </p:nvSpPr>
        <p:spPr bwMode="auto">
          <a:xfrm>
            <a:off x="31194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4" name="Rectangle 38"/>
          <p:cNvSpPr>
            <a:spLocks noChangeArrowheads="1"/>
          </p:cNvSpPr>
          <p:nvPr/>
        </p:nvSpPr>
        <p:spPr bwMode="auto">
          <a:xfrm>
            <a:off x="31194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5" name="Rectangle 39"/>
          <p:cNvSpPr>
            <a:spLocks noChangeArrowheads="1"/>
          </p:cNvSpPr>
          <p:nvPr/>
        </p:nvSpPr>
        <p:spPr bwMode="auto">
          <a:xfrm>
            <a:off x="31194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6" name="Rectangle 40"/>
          <p:cNvSpPr>
            <a:spLocks noChangeArrowheads="1"/>
          </p:cNvSpPr>
          <p:nvPr/>
        </p:nvSpPr>
        <p:spPr bwMode="auto">
          <a:xfrm>
            <a:off x="31194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7" name="Rectangle 41"/>
          <p:cNvSpPr>
            <a:spLocks noChangeArrowheads="1"/>
          </p:cNvSpPr>
          <p:nvPr/>
        </p:nvSpPr>
        <p:spPr bwMode="auto">
          <a:xfrm>
            <a:off x="31194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8" name="Rectangle 42"/>
          <p:cNvSpPr>
            <a:spLocks noChangeArrowheads="1"/>
          </p:cNvSpPr>
          <p:nvPr/>
        </p:nvSpPr>
        <p:spPr bwMode="auto">
          <a:xfrm>
            <a:off x="31194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9" name="Rectangle 43"/>
          <p:cNvSpPr>
            <a:spLocks noChangeArrowheads="1"/>
          </p:cNvSpPr>
          <p:nvPr/>
        </p:nvSpPr>
        <p:spPr bwMode="auto">
          <a:xfrm>
            <a:off x="31194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0" name="Rectangle 44"/>
          <p:cNvSpPr>
            <a:spLocks noChangeArrowheads="1"/>
          </p:cNvSpPr>
          <p:nvPr/>
        </p:nvSpPr>
        <p:spPr bwMode="auto">
          <a:xfrm>
            <a:off x="26622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1" name="Rectangle 45"/>
          <p:cNvSpPr>
            <a:spLocks noChangeArrowheads="1"/>
          </p:cNvSpPr>
          <p:nvPr/>
        </p:nvSpPr>
        <p:spPr bwMode="auto">
          <a:xfrm>
            <a:off x="26622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2" name="Rectangle 46"/>
          <p:cNvSpPr>
            <a:spLocks noChangeArrowheads="1"/>
          </p:cNvSpPr>
          <p:nvPr/>
        </p:nvSpPr>
        <p:spPr bwMode="auto">
          <a:xfrm>
            <a:off x="2662238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3" name="Rectangle 47"/>
          <p:cNvSpPr>
            <a:spLocks noChangeArrowheads="1"/>
          </p:cNvSpPr>
          <p:nvPr/>
        </p:nvSpPr>
        <p:spPr bwMode="auto">
          <a:xfrm>
            <a:off x="26622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4" name="Rectangle 48"/>
          <p:cNvSpPr>
            <a:spLocks noChangeArrowheads="1"/>
          </p:cNvSpPr>
          <p:nvPr/>
        </p:nvSpPr>
        <p:spPr bwMode="auto">
          <a:xfrm>
            <a:off x="26622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5" name="Rectangle 49"/>
          <p:cNvSpPr>
            <a:spLocks noChangeArrowheads="1"/>
          </p:cNvSpPr>
          <p:nvPr/>
        </p:nvSpPr>
        <p:spPr bwMode="auto">
          <a:xfrm>
            <a:off x="22050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6" name="Rectangle 50"/>
          <p:cNvSpPr>
            <a:spLocks noChangeArrowheads="1"/>
          </p:cNvSpPr>
          <p:nvPr/>
        </p:nvSpPr>
        <p:spPr bwMode="auto">
          <a:xfrm>
            <a:off x="40338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7" name="Rectangle 51"/>
          <p:cNvSpPr>
            <a:spLocks noChangeArrowheads="1"/>
          </p:cNvSpPr>
          <p:nvPr/>
        </p:nvSpPr>
        <p:spPr bwMode="auto">
          <a:xfrm>
            <a:off x="35766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8" name="Rectangle 52"/>
          <p:cNvSpPr>
            <a:spLocks noChangeArrowheads="1"/>
          </p:cNvSpPr>
          <p:nvPr/>
        </p:nvSpPr>
        <p:spPr bwMode="auto">
          <a:xfrm>
            <a:off x="44910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79" name="Rectangle 53"/>
          <p:cNvSpPr>
            <a:spLocks noChangeArrowheads="1"/>
          </p:cNvSpPr>
          <p:nvPr/>
        </p:nvSpPr>
        <p:spPr bwMode="auto">
          <a:xfrm>
            <a:off x="49482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0" name="Rectangle 54"/>
          <p:cNvSpPr>
            <a:spLocks noChangeArrowheads="1"/>
          </p:cNvSpPr>
          <p:nvPr/>
        </p:nvSpPr>
        <p:spPr bwMode="auto">
          <a:xfrm>
            <a:off x="4491038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1" name="Rectangle 55"/>
          <p:cNvSpPr>
            <a:spLocks noChangeArrowheads="1"/>
          </p:cNvSpPr>
          <p:nvPr/>
        </p:nvSpPr>
        <p:spPr bwMode="auto">
          <a:xfrm>
            <a:off x="44910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2" name="Rectangle 56"/>
          <p:cNvSpPr>
            <a:spLocks noChangeArrowheads="1"/>
          </p:cNvSpPr>
          <p:nvPr/>
        </p:nvSpPr>
        <p:spPr bwMode="auto">
          <a:xfrm>
            <a:off x="49482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3" name="Rectangle 57"/>
          <p:cNvSpPr>
            <a:spLocks noChangeArrowheads="1"/>
          </p:cNvSpPr>
          <p:nvPr/>
        </p:nvSpPr>
        <p:spPr bwMode="auto">
          <a:xfrm>
            <a:off x="4948238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4" name="Rectangle 58"/>
          <p:cNvSpPr>
            <a:spLocks noChangeArrowheads="1"/>
          </p:cNvSpPr>
          <p:nvPr/>
        </p:nvSpPr>
        <p:spPr bwMode="auto">
          <a:xfrm>
            <a:off x="44910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5" name="Rectangle 59"/>
          <p:cNvSpPr>
            <a:spLocks noChangeArrowheads="1"/>
          </p:cNvSpPr>
          <p:nvPr/>
        </p:nvSpPr>
        <p:spPr bwMode="auto">
          <a:xfrm>
            <a:off x="40338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6" name="Rectangle 60"/>
          <p:cNvSpPr>
            <a:spLocks noChangeArrowheads="1"/>
          </p:cNvSpPr>
          <p:nvPr/>
        </p:nvSpPr>
        <p:spPr bwMode="auto">
          <a:xfrm>
            <a:off x="40338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7" name="Rectangle 61"/>
          <p:cNvSpPr>
            <a:spLocks noChangeArrowheads="1"/>
          </p:cNvSpPr>
          <p:nvPr/>
        </p:nvSpPr>
        <p:spPr bwMode="auto">
          <a:xfrm>
            <a:off x="40338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8" name="Rectangle 62"/>
          <p:cNvSpPr>
            <a:spLocks noChangeArrowheads="1"/>
          </p:cNvSpPr>
          <p:nvPr/>
        </p:nvSpPr>
        <p:spPr bwMode="auto">
          <a:xfrm>
            <a:off x="40338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9" name="Rectangle 63"/>
          <p:cNvSpPr>
            <a:spLocks noChangeArrowheads="1"/>
          </p:cNvSpPr>
          <p:nvPr/>
        </p:nvSpPr>
        <p:spPr bwMode="auto">
          <a:xfrm>
            <a:off x="35766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0" name="Rectangle 64"/>
          <p:cNvSpPr>
            <a:spLocks noChangeArrowheads="1"/>
          </p:cNvSpPr>
          <p:nvPr/>
        </p:nvSpPr>
        <p:spPr bwMode="auto">
          <a:xfrm>
            <a:off x="31194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1" name="Rectangle 65"/>
          <p:cNvSpPr>
            <a:spLocks noChangeArrowheads="1"/>
          </p:cNvSpPr>
          <p:nvPr/>
        </p:nvSpPr>
        <p:spPr bwMode="auto">
          <a:xfrm>
            <a:off x="31194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2" name="Rectangle 66"/>
          <p:cNvSpPr>
            <a:spLocks noChangeArrowheads="1"/>
          </p:cNvSpPr>
          <p:nvPr/>
        </p:nvSpPr>
        <p:spPr bwMode="auto">
          <a:xfrm>
            <a:off x="54054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3" name="Rectangle 67"/>
          <p:cNvSpPr>
            <a:spLocks noChangeArrowheads="1"/>
          </p:cNvSpPr>
          <p:nvPr/>
        </p:nvSpPr>
        <p:spPr bwMode="auto">
          <a:xfrm>
            <a:off x="5405438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4" name="Rectangle 68"/>
          <p:cNvSpPr>
            <a:spLocks noChangeArrowheads="1"/>
          </p:cNvSpPr>
          <p:nvPr/>
        </p:nvSpPr>
        <p:spPr bwMode="auto">
          <a:xfrm>
            <a:off x="5405438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5" name="Rectangle 69"/>
          <p:cNvSpPr>
            <a:spLocks noChangeArrowheads="1"/>
          </p:cNvSpPr>
          <p:nvPr/>
        </p:nvSpPr>
        <p:spPr bwMode="auto">
          <a:xfrm>
            <a:off x="54054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6" name="Rectangle 70"/>
          <p:cNvSpPr>
            <a:spLocks noChangeArrowheads="1"/>
          </p:cNvSpPr>
          <p:nvPr/>
        </p:nvSpPr>
        <p:spPr bwMode="auto">
          <a:xfrm>
            <a:off x="4948238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7" name="Rectangle 71"/>
          <p:cNvSpPr>
            <a:spLocks noChangeArrowheads="1"/>
          </p:cNvSpPr>
          <p:nvPr/>
        </p:nvSpPr>
        <p:spPr bwMode="auto">
          <a:xfrm>
            <a:off x="49482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8" name="Rectangle 72"/>
          <p:cNvSpPr>
            <a:spLocks noChangeArrowheads="1"/>
          </p:cNvSpPr>
          <p:nvPr/>
        </p:nvSpPr>
        <p:spPr bwMode="auto">
          <a:xfrm>
            <a:off x="54054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99" name="Rectangle 73"/>
          <p:cNvSpPr>
            <a:spLocks noChangeArrowheads="1"/>
          </p:cNvSpPr>
          <p:nvPr/>
        </p:nvSpPr>
        <p:spPr bwMode="auto">
          <a:xfrm>
            <a:off x="49482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0" name="Rectangle 74"/>
          <p:cNvSpPr>
            <a:spLocks noChangeArrowheads="1"/>
          </p:cNvSpPr>
          <p:nvPr/>
        </p:nvSpPr>
        <p:spPr bwMode="auto">
          <a:xfrm>
            <a:off x="4491038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1" name="Rectangle 75"/>
          <p:cNvSpPr>
            <a:spLocks noChangeArrowheads="1"/>
          </p:cNvSpPr>
          <p:nvPr/>
        </p:nvSpPr>
        <p:spPr bwMode="auto">
          <a:xfrm>
            <a:off x="4491038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2" name="Rectangle 78"/>
          <p:cNvSpPr>
            <a:spLocks noChangeArrowheads="1"/>
          </p:cNvSpPr>
          <p:nvPr/>
        </p:nvSpPr>
        <p:spPr bwMode="auto">
          <a:xfrm rot="5207878">
            <a:off x="1593850" y="28924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3" name="Rectangle 79"/>
          <p:cNvSpPr>
            <a:spLocks noChangeArrowheads="1"/>
          </p:cNvSpPr>
          <p:nvPr/>
        </p:nvSpPr>
        <p:spPr bwMode="auto">
          <a:xfrm rot="5207878">
            <a:off x="1566863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4" name="Rectangle 80"/>
          <p:cNvSpPr>
            <a:spLocks noChangeArrowheads="1"/>
          </p:cNvSpPr>
          <p:nvPr/>
        </p:nvSpPr>
        <p:spPr bwMode="auto">
          <a:xfrm rot="5207878">
            <a:off x="1541463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5" name="Rectangle 82"/>
          <p:cNvSpPr>
            <a:spLocks noChangeArrowheads="1"/>
          </p:cNvSpPr>
          <p:nvPr/>
        </p:nvSpPr>
        <p:spPr bwMode="auto">
          <a:xfrm rot="5207878">
            <a:off x="1697038" y="4719638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6" name="Rectangle 83"/>
          <p:cNvSpPr>
            <a:spLocks noChangeArrowheads="1"/>
          </p:cNvSpPr>
          <p:nvPr/>
        </p:nvSpPr>
        <p:spPr bwMode="auto">
          <a:xfrm rot="5207878">
            <a:off x="1671638" y="4262438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7" name="Rectangle 84"/>
          <p:cNvSpPr>
            <a:spLocks noChangeArrowheads="1"/>
          </p:cNvSpPr>
          <p:nvPr/>
        </p:nvSpPr>
        <p:spPr bwMode="auto">
          <a:xfrm rot="5207878">
            <a:off x="1646238" y="38068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8" name="Rectangle 85"/>
          <p:cNvSpPr>
            <a:spLocks noChangeArrowheads="1"/>
          </p:cNvSpPr>
          <p:nvPr/>
        </p:nvSpPr>
        <p:spPr bwMode="auto">
          <a:xfrm rot="5207878">
            <a:off x="1619250" y="33496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09" name="Rectangle 89"/>
          <p:cNvSpPr>
            <a:spLocks noChangeArrowheads="1"/>
          </p:cNvSpPr>
          <p:nvPr/>
        </p:nvSpPr>
        <p:spPr bwMode="auto">
          <a:xfrm rot="5640878">
            <a:off x="1709738" y="5310188"/>
            <a:ext cx="10525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FFFFCC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800">
                <a:solidFill>
                  <a:srgbClr val="FFFFCC"/>
                </a:solidFill>
                <a:latin typeface="Arial" charset="0"/>
              </a:rPr>
              <a:t> </a:t>
            </a:r>
          </a:p>
        </p:txBody>
      </p:sp>
      <p:sp>
        <p:nvSpPr>
          <p:cNvPr id="22610" name="Rectangle 81"/>
          <p:cNvSpPr>
            <a:spLocks noChangeArrowheads="1"/>
          </p:cNvSpPr>
          <p:nvPr/>
        </p:nvSpPr>
        <p:spPr bwMode="auto">
          <a:xfrm rot="5207878">
            <a:off x="1722438" y="51752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611" name="Rectangle 86"/>
          <p:cNvSpPr>
            <a:spLocks noChangeArrowheads="1"/>
          </p:cNvSpPr>
          <p:nvPr/>
        </p:nvSpPr>
        <p:spPr bwMode="auto">
          <a:xfrm rot="5400000">
            <a:off x="1747838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7978" name="Text Box 90"/>
          <p:cNvSpPr txBox="1">
            <a:spLocks noChangeArrowheads="1"/>
          </p:cNvSpPr>
          <p:nvPr/>
        </p:nvSpPr>
        <p:spPr bwMode="auto">
          <a:xfrm>
            <a:off x="7239000" y="5402263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CC"/>
                </a:solidFill>
                <a:latin typeface="Arial" charset="0"/>
              </a:rPr>
              <a:t>Cắt đến đây</a:t>
            </a:r>
          </a:p>
        </p:txBody>
      </p:sp>
      <p:sp>
        <p:nvSpPr>
          <p:cNvPr id="37980" name="Line 92"/>
          <p:cNvSpPr>
            <a:spLocks noChangeShapeType="1"/>
          </p:cNvSpPr>
          <p:nvPr/>
        </p:nvSpPr>
        <p:spPr bwMode="auto">
          <a:xfrm flipH="1">
            <a:off x="6242050" y="5629275"/>
            <a:ext cx="9858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92" name="Rectangle 104"/>
          <p:cNvSpPr>
            <a:spLocks noChangeArrowheads="1"/>
          </p:cNvSpPr>
          <p:nvPr/>
        </p:nvSpPr>
        <p:spPr bwMode="auto">
          <a:xfrm rot="5400000">
            <a:off x="5024438" y="1406525"/>
            <a:ext cx="7381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37993" name="Rectangle 105"/>
          <p:cNvSpPr>
            <a:spLocks noChangeArrowheads="1"/>
          </p:cNvSpPr>
          <p:nvPr/>
        </p:nvSpPr>
        <p:spPr bwMode="auto">
          <a:xfrm rot="5400000">
            <a:off x="4595813" y="1406525"/>
            <a:ext cx="7381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37994" name="Rectangle 106"/>
          <p:cNvSpPr>
            <a:spLocks noChangeArrowheads="1"/>
          </p:cNvSpPr>
          <p:nvPr/>
        </p:nvSpPr>
        <p:spPr bwMode="auto">
          <a:xfrm rot="5400000">
            <a:off x="4140200" y="1373188"/>
            <a:ext cx="738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37995" name="Rectangle 107"/>
          <p:cNvSpPr>
            <a:spLocks noChangeArrowheads="1"/>
          </p:cNvSpPr>
          <p:nvPr/>
        </p:nvSpPr>
        <p:spPr bwMode="auto">
          <a:xfrm rot="5400000">
            <a:off x="3657600" y="1373188"/>
            <a:ext cx="7381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37996" name="Rectangle 108"/>
          <p:cNvSpPr>
            <a:spLocks noChangeArrowheads="1"/>
          </p:cNvSpPr>
          <p:nvPr/>
        </p:nvSpPr>
        <p:spPr bwMode="auto">
          <a:xfrm rot="5400000">
            <a:off x="3201988" y="1406525"/>
            <a:ext cx="7381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37997" name="Rectangle 109"/>
          <p:cNvSpPr>
            <a:spLocks noChangeArrowheads="1"/>
          </p:cNvSpPr>
          <p:nvPr/>
        </p:nvSpPr>
        <p:spPr bwMode="auto">
          <a:xfrm rot="5400000">
            <a:off x="2746375" y="1406525"/>
            <a:ext cx="7381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37998" name="Rectangle 110"/>
          <p:cNvSpPr>
            <a:spLocks noChangeArrowheads="1"/>
          </p:cNvSpPr>
          <p:nvPr/>
        </p:nvSpPr>
        <p:spPr bwMode="auto">
          <a:xfrm rot="5400000">
            <a:off x="2292350" y="1406525"/>
            <a:ext cx="7381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7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7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7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7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7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7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7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7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7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7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7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7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7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7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7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7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37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7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7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7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7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7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7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7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7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/>
      <p:bldP spid="37978" grpId="1"/>
      <p:bldP spid="37980" grpId="0" animBg="1"/>
      <p:bldP spid="37992" grpId="0"/>
      <p:bldP spid="37992" grpId="1"/>
      <p:bldP spid="37993" grpId="0"/>
      <p:bldP spid="37993" grpId="1"/>
      <p:bldP spid="37994" grpId="0"/>
      <p:bldP spid="37994" grpId="1"/>
      <p:bldP spid="37995" grpId="0"/>
      <p:bldP spid="37995" grpId="1"/>
      <p:bldP spid="37996" grpId="0"/>
      <p:bldP spid="37996" grpId="1"/>
      <p:bldP spid="37997" grpId="0"/>
      <p:bldP spid="37997" grpId="1"/>
      <p:bldP spid="37998" grpId="0"/>
      <p:bldP spid="3799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86"/>
          <p:cNvGrpSpPr>
            <a:grpSpLocks/>
          </p:cNvGrpSpPr>
          <p:nvPr/>
        </p:nvGrpSpPr>
        <p:grpSpPr bwMode="auto">
          <a:xfrm rot="-417068">
            <a:off x="2438400" y="2057400"/>
            <a:ext cx="457200" cy="3657600"/>
            <a:chOff x="1680" y="1248"/>
            <a:chExt cx="288" cy="2304"/>
          </a:xfrm>
        </p:grpSpPr>
        <p:sp>
          <p:nvSpPr>
            <p:cNvPr id="23634" name="Rectangle 6"/>
            <p:cNvSpPr>
              <a:spLocks noChangeArrowheads="1"/>
            </p:cNvSpPr>
            <p:nvPr/>
          </p:nvSpPr>
          <p:spPr bwMode="auto">
            <a:xfrm>
              <a:off x="1680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5" name="Rectangle 7"/>
            <p:cNvSpPr>
              <a:spLocks noChangeArrowheads="1"/>
            </p:cNvSpPr>
            <p:nvPr/>
          </p:nvSpPr>
          <p:spPr bwMode="auto">
            <a:xfrm>
              <a:off x="1680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6" name="Rectangle 8"/>
            <p:cNvSpPr>
              <a:spLocks noChangeArrowheads="1"/>
            </p:cNvSpPr>
            <p:nvPr/>
          </p:nvSpPr>
          <p:spPr bwMode="auto">
            <a:xfrm>
              <a:off x="1680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7" name="Rectangle 9"/>
            <p:cNvSpPr>
              <a:spLocks noChangeArrowheads="1"/>
            </p:cNvSpPr>
            <p:nvPr/>
          </p:nvSpPr>
          <p:spPr bwMode="auto">
            <a:xfrm>
              <a:off x="1680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8" name="Rectangle 44"/>
            <p:cNvSpPr>
              <a:spLocks noChangeArrowheads="1"/>
            </p:cNvSpPr>
            <p:nvPr/>
          </p:nvSpPr>
          <p:spPr bwMode="auto">
            <a:xfrm>
              <a:off x="1680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9" name="Rectangle 46"/>
            <p:cNvSpPr>
              <a:spLocks noChangeArrowheads="1"/>
            </p:cNvSpPr>
            <p:nvPr/>
          </p:nvSpPr>
          <p:spPr bwMode="auto">
            <a:xfrm>
              <a:off x="1680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40" name="Rectangle 47"/>
            <p:cNvSpPr>
              <a:spLocks noChangeArrowheads="1"/>
            </p:cNvSpPr>
            <p:nvPr/>
          </p:nvSpPr>
          <p:spPr bwMode="auto">
            <a:xfrm>
              <a:off x="1680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41" name="Rectangle 48"/>
            <p:cNvSpPr>
              <a:spLocks noChangeArrowheads="1"/>
            </p:cNvSpPr>
            <p:nvPr/>
          </p:nvSpPr>
          <p:spPr bwMode="auto">
            <a:xfrm>
              <a:off x="1680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3555" name="Rectangle 11"/>
          <p:cNvSpPr>
            <a:spLocks noChangeArrowheads="1"/>
          </p:cNvSpPr>
          <p:nvPr/>
        </p:nvSpPr>
        <p:spPr bwMode="auto">
          <a:xfrm>
            <a:off x="22098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56" name="Rectangle 19"/>
          <p:cNvSpPr>
            <a:spLocks noChangeArrowheads="1"/>
          </p:cNvSpPr>
          <p:nvPr/>
        </p:nvSpPr>
        <p:spPr bwMode="auto">
          <a:xfrm>
            <a:off x="4953000" y="4267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57" name="Rectangle 23"/>
          <p:cNvSpPr>
            <a:spLocks noChangeArrowheads="1"/>
          </p:cNvSpPr>
          <p:nvPr/>
        </p:nvSpPr>
        <p:spPr bwMode="auto">
          <a:xfrm>
            <a:off x="4953000" y="5181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58" name="Rectangle 25"/>
          <p:cNvSpPr>
            <a:spLocks noChangeArrowheads="1"/>
          </p:cNvSpPr>
          <p:nvPr/>
        </p:nvSpPr>
        <p:spPr bwMode="auto">
          <a:xfrm>
            <a:off x="54102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59" name="Rectangle 26"/>
          <p:cNvSpPr>
            <a:spLocks noChangeArrowheads="1"/>
          </p:cNvSpPr>
          <p:nvPr/>
        </p:nvSpPr>
        <p:spPr bwMode="auto">
          <a:xfrm>
            <a:off x="49530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60" name="Rectangle 27"/>
          <p:cNvSpPr>
            <a:spLocks noChangeArrowheads="1"/>
          </p:cNvSpPr>
          <p:nvPr/>
        </p:nvSpPr>
        <p:spPr bwMode="auto">
          <a:xfrm>
            <a:off x="44958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61" name="Rectangle 31"/>
          <p:cNvSpPr>
            <a:spLocks noChangeArrowheads="1"/>
          </p:cNvSpPr>
          <p:nvPr/>
        </p:nvSpPr>
        <p:spPr bwMode="auto">
          <a:xfrm>
            <a:off x="40386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62" name="Rectangle 45"/>
          <p:cNvSpPr>
            <a:spLocks noChangeArrowheads="1"/>
          </p:cNvSpPr>
          <p:nvPr/>
        </p:nvSpPr>
        <p:spPr bwMode="auto">
          <a:xfrm>
            <a:off x="26670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3563" name="Group 85"/>
          <p:cNvGrpSpPr>
            <a:grpSpLocks/>
          </p:cNvGrpSpPr>
          <p:nvPr/>
        </p:nvGrpSpPr>
        <p:grpSpPr bwMode="auto">
          <a:xfrm rot="-131959">
            <a:off x="2133600" y="1981200"/>
            <a:ext cx="457200" cy="3657600"/>
            <a:chOff x="1392" y="1248"/>
            <a:chExt cx="288" cy="2304"/>
          </a:xfrm>
        </p:grpSpPr>
        <p:sp>
          <p:nvSpPr>
            <p:cNvPr id="23626" name="Rectangle 4"/>
            <p:cNvSpPr>
              <a:spLocks noChangeArrowheads="1"/>
            </p:cNvSpPr>
            <p:nvPr/>
          </p:nvSpPr>
          <p:spPr bwMode="auto">
            <a:xfrm>
              <a:off x="1392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7" name="Rectangle 5"/>
            <p:cNvSpPr>
              <a:spLocks noChangeArrowheads="1"/>
            </p:cNvSpPr>
            <p:nvPr/>
          </p:nvSpPr>
          <p:spPr bwMode="auto">
            <a:xfrm>
              <a:off x="1392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8" name="Rectangle 10"/>
            <p:cNvSpPr>
              <a:spLocks noChangeArrowheads="1"/>
            </p:cNvSpPr>
            <p:nvPr/>
          </p:nvSpPr>
          <p:spPr bwMode="auto">
            <a:xfrm>
              <a:off x="1392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9" name="Rectangle 12"/>
            <p:cNvSpPr>
              <a:spLocks noChangeArrowheads="1"/>
            </p:cNvSpPr>
            <p:nvPr/>
          </p:nvSpPr>
          <p:spPr bwMode="auto">
            <a:xfrm>
              <a:off x="1392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0" name="Rectangle 13"/>
            <p:cNvSpPr>
              <a:spLocks noChangeArrowheads="1"/>
            </p:cNvSpPr>
            <p:nvPr/>
          </p:nvSpPr>
          <p:spPr bwMode="auto">
            <a:xfrm>
              <a:off x="1392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1" name="Rectangle 14"/>
            <p:cNvSpPr>
              <a:spLocks noChangeArrowheads="1"/>
            </p:cNvSpPr>
            <p:nvPr/>
          </p:nvSpPr>
          <p:spPr bwMode="auto">
            <a:xfrm>
              <a:off x="1392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2" name="Rectangle 15"/>
            <p:cNvSpPr>
              <a:spLocks noChangeArrowheads="1"/>
            </p:cNvSpPr>
            <p:nvPr/>
          </p:nvSpPr>
          <p:spPr bwMode="auto">
            <a:xfrm>
              <a:off x="1392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33" name="Rectangle 49"/>
            <p:cNvSpPr>
              <a:spLocks noChangeArrowheads="1"/>
            </p:cNvSpPr>
            <p:nvPr/>
          </p:nvSpPr>
          <p:spPr bwMode="auto">
            <a:xfrm>
              <a:off x="1392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3564" name="Rectangle 53"/>
          <p:cNvSpPr>
            <a:spLocks noChangeArrowheads="1"/>
          </p:cNvSpPr>
          <p:nvPr/>
        </p:nvSpPr>
        <p:spPr bwMode="auto">
          <a:xfrm>
            <a:off x="4953000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65" name="Rectangle 56"/>
          <p:cNvSpPr>
            <a:spLocks noChangeArrowheads="1"/>
          </p:cNvSpPr>
          <p:nvPr/>
        </p:nvSpPr>
        <p:spPr bwMode="auto">
          <a:xfrm>
            <a:off x="4953000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66" name="Rectangle 57"/>
          <p:cNvSpPr>
            <a:spLocks noChangeArrowheads="1"/>
          </p:cNvSpPr>
          <p:nvPr/>
        </p:nvSpPr>
        <p:spPr bwMode="auto">
          <a:xfrm>
            <a:off x="4953000" y="4724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3567" name="Group 90"/>
          <p:cNvGrpSpPr>
            <a:grpSpLocks/>
          </p:cNvGrpSpPr>
          <p:nvPr/>
        </p:nvGrpSpPr>
        <p:grpSpPr bwMode="auto">
          <a:xfrm rot="-176234">
            <a:off x="3962400" y="1981200"/>
            <a:ext cx="457200" cy="3657600"/>
            <a:chOff x="2544" y="1248"/>
            <a:chExt cx="288" cy="2304"/>
          </a:xfrm>
        </p:grpSpPr>
        <p:sp>
          <p:nvSpPr>
            <p:cNvPr id="23618" name="Rectangle 28"/>
            <p:cNvSpPr>
              <a:spLocks noChangeArrowheads="1"/>
            </p:cNvSpPr>
            <p:nvPr/>
          </p:nvSpPr>
          <p:spPr bwMode="auto">
            <a:xfrm>
              <a:off x="2544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9" name="Rectangle 29"/>
            <p:cNvSpPr>
              <a:spLocks noChangeArrowheads="1"/>
            </p:cNvSpPr>
            <p:nvPr/>
          </p:nvSpPr>
          <p:spPr bwMode="auto">
            <a:xfrm>
              <a:off x="2544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0" name="Rectangle 30"/>
            <p:cNvSpPr>
              <a:spLocks noChangeArrowheads="1"/>
            </p:cNvSpPr>
            <p:nvPr/>
          </p:nvSpPr>
          <p:spPr bwMode="auto">
            <a:xfrm>
              <a:off x="2544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1" name="Rectangle 50"/>
            <p:cNvSpPr>
              <a:spLocks noChangeArrowheads="1"/>
            </p:cNvSpPr>
            <p:nvPr/>
          </p:nvSpPr>
          <p:spPr bwMode="auto">
            <a:xfrm>
              <a:off x="2544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2" name="Rectangle 59"/>
            <p:cNvSpPr>
              <a:spLocks noChangeArrowheads="1"/>
            </p:cNvSpPr>
            <p:nvPr/>
          </p:nvSpPr>
          <p:spPr bwMode="auto">
            <a:xfrm>
              <a:off x="2544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3" name="Rectangle 60"/>
            <p:cNvSpPr>
              <a:spLocks noChangeArrowheads="1"/>
            </p:cNvSpPr>
            <p:nvPr/>
          </p:nvSpPr>
          <p:spPr bwMode="auto">
            <a:xfrm>
              <a:off x="2544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4" name="Rectangle 61"/>
            <p:cNvSpPr>
              <a:spLocks noChangeArrowheads="1"/>
            </p:cNvSpPr>
            <p:nvPr/>
          </p:nvSpPr>
          <p:spPr bwMode="auto">
            <a:xfrm>
              <a:off x="2544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25" name="Rectangle 62"/>
            <p:cNvSpPr>
              <a:spLocks noChangeArrowheads="1"/>
            </p:cNvSpPr>
            <p:nvPr/>
          </p:nvSpPr>
          <p:spPr bwMode="auto">
            <a:xfrm>
              <a:off x="2544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3568" name="Group 89"/>
          <p:cNvGrpSpPr>
            <a:grpSpLocks/>
          </p:cNvGrpSpPr>
          <p:nvPr/>
        </p:nvGrpSpPr>
        <p:grpSpPr bwMode="auto">
          <a:xfrm rot="-233680">
            <a:off x="3429000" y="2057400"/>
            <a:ext cx="457200" cy="3657600"/>
            <a:chOff x="2256" y="1248"/>
            <a:chExt cx="288" cy="2304"/>
          </a:xfrm>
        </p:grpSpPr>
        <p:sp>
          <p:nvSpPr>
            <p:cNvPr id="23610" name="Rectangle 16"/>
            <p:cNvSpPr>
              <a:spLocks noChangeArrowheads="1"/>
            </p:cNvSpPr>
            <p:nvPr/>
          </p:nvSpPr>
          <p:spPr bwMode="auto">
            <a:xfrm>
              <a:off x="2256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1" name="Rectangle 17"/>
            <p:cNvSpPr>
              <a:spLocks noChangeArrowheads="1"/>
            </p:cNvSpPr>
            <p:nvPr/>
          </p:nvSpPr>
          <p:spPr bwMode="auto">
            <a:xfrm>
              <a:off x="2256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2" name="Rectangle 32"/>
            <p:cNvSpPr>
              <a:spLocks noChangeArrowheads="1"/>
            </p:cNvSpPr>
            <p:nvPr/>
          </p:nvSpPr>
          <p:spPr bwMode="auto">
            <a:xfrm>
              <a:off x="2256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3" name="Rectangle 33"/>
            <p:cNvSpPr>
              <a:spLocks noChangeArrowheads="1"/>
            </p:cNvSpPr>
            <p:nvPr/>
          </p:nvSpPr>
          <p:spPr bwMode="auto">
            <a:xfrm>
              <a:off x="2256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4" name="Rectangle 34"/>
            <p:cNvSpPr>
              <a:spLocks noChangeArrowheads="1"/>
            </p:cNvSpPr>
            <p:nvPr/>
          </p:nvSpPr>
          <p:spPr bwMode="auto">
            <a:xfrm>
              <a:off x="2256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5" name="Rectangle 35"/>
            <p:cNvSpPr>
              <a:spLocks noChangeArrowheads="1"/>
            </p:cNvSpPr>
            <p:nvPr/>
          </p:nvSpPr>
          <p:spPr bwMode="auto">
            <a:xfrm>
              <a:off x="2256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6" name="Rectangle 51"/>
            <p:cNvSpPr>
              <a:spLocks noChangeArrowheads="1"/>
            </p:cNvSpPr>
            <p:nvPr/>
          </p:nvSpPr>
          <p:spPr bwMode="auto">
            <a:xfrm>
              <a:off x="2256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17" name="Rectangle 63"/>
            <p:cNvSpPr>
              <a:spLocks noChangeArrowheads="1"/>
            </p:cNvSpPr>
            <p:nvPr/>
          </p:nvSpPr>
          <p:spPr bwMode="auto">
            <a:xfrm>
              <a:off x="2256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3569" name="Group 88"/>
          <p:cNvGrpSpPr>
            <a:grpSpLocks/>
          </p:cNvGrpSpPr>
          <p:nvPr/>
        </p:nvGrpSpPr>
        <p:grpSpPr bwMode="auto">
          <a:xfrm rot="-309140">
            <a:off x="2971800" y="2057400"/>
            <a:ext cx="457200" cy="3657600"/>
            <a:chOff x="1968" y="1248"/>
            <a:chExt cx="288" cy="2304"/>
          </a:xfrm>
        </p:grpSpPr>
        <p:sp>
          <p:nvSpPr>
            <p:cNvPr id="23602" name="Rectangle 37"/>
            <p:cNvSpPr>
              <a:spLocks noChangeArrowheads="1"/>
            </p:cNvSpPr>
            <p:nvPr/>
          </p:nvSpPr>
          <p:spPr bwMode="auto">
            <a:xfrm>
              <a:off x="1968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3" name="Rectangle 38"/>
            <p:cNvSpPr>
              <a:spLocks noChangeArrowheads="1"/>
            </p:cNvSpPr>
            <p:nvPr/>
          </p:nvSpPr>
          <p:spPr bwMode="auto">
            <a:xfrm>
              <a:off x="1968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4" name="Rectangle 39"/>
            <p:cNvSpPr>
              <a:spLocks noChangeArrowheads="1"/>
            </p:cNvSpPr>
            <p:nvPr/>
          </p:nvSpPr>
          <p:spPr bwMode="auto">
            <a:xfrm>
              <a:off x="1968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5" name="Rectangle 40"/>
            <p:cNvSpPr>
              <a:spLocks noChangeArrowheads="1"/>
            </p:cNvSpPr>
            <p:nvPr/>
          </p:nvSpPr>
          <p:spPr bwMode="auto">
            <a:xfrm>
              <a:off x="1968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6" name="Rectangle 41"/>
            <p:cNvSpPr>
              <a:spLocks noChangeArrowheads="1"/>
            </p:cNvSpPr>
            <p:nvPr/>
          </p:nvSpPr>
          <p:spPr bwMode="auto">
            <a:xfrm>
              <a:off x="1968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7" name="Rectangle 42"/>
            <p:cNvSpPr>
              <a:spLocks noChangeArrowheads="1"/>
            </p:cNvSpPr>
            <p:nvPr/>
          </p:nvSpPr>
          <p:spPr bwMode="auto">
            <a:xfrm>
              <a:off x="1968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8" name="Rectangle 64"/>
            <p:cNvSpPr>
              <a:spLocks noChangeArrowheads="1"/>
            </p:cNvSpPr>
            <p:nvPr/>
          </p:nvSpPr>
          <p:spPr bwMode="auto">
            <a:xfrm>
              <a:off x="1968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9" name="Rectangle 65"/>
            <p:cNvSpPr>
              <a:spLocks noChangeArrowheads="1"/>
            </p:cNvSpPr>
            <p:nvPr/>
          </p:nvSpPr>
          <p:spPr bwMode="auto">
            <a:xfrm>
              <a:off x="1968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3570" name="Rectangle 70"/>
          <p:cNvSpPr>
            <a:spLocks noChangeArrowheads="1"/>
          </p:cNvSpPr>
          <p:nvPr/>
        </p:nvSpPr>
        <p:spPr bwMode="auto">
          <a:xfrm>
            <a:off x="4953000" y="2895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71" name="Rectangle 71"/>
          <p:cNvSpPr>
            <a:spLocks noChangeArrowheads="1"/>
          </p:cNvSpPr>
          <p:nvPr/>
        </p:nvSpPr>
        <p:spPr bwMode="auto">
          <a:xfrm>
            <a:off x="4953000" y="3352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3572" name="Group 92"/>
          <p:cNvGrpSpPr>
            <a:grpSpLocks/>
          </p:cNvGrpSpPr>
          <p:nvPr/>
        </p:nvGrpSpPr>
        <p:grpSpPr bwMode="auto">
          <a:xfrm rot="185432">
            <a:off x="5486400" y="1981200"/>
            <a:ext cx="457200" cy="3657600"/>
            <a:chOff x="3408" y="1248"/>
            <a:chExt cx="288" cy="2304"/>
          </a:xfrm>
        </p:grpSpPr>
        <p:sp>
          <p:nvSpPr>
            <p:cNvPr id="23594" name="Rectangle 18"/>
            <p:cNvSpPr>
              <a:spLocks noChangeArrowheads="1"/>
            </p:cNvSpPr>
            <p:nvPr/>
          </p:nvSpPr>
          <p:spPr bwMode="auto">
            <a:xfrm>
              <a:off x="3408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5" name="Rectangle 20"/>
            <p:cNvSpPr>
              <a:spLocks noChangeArrowheads="1"/>
            </p:cNvSpPr>
            <p:nvPr/>
          </p:nvSpPr>
          <p:spPr bwMode="auto">
            <a:xfrm>
              <a:off x="3408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6" name="Rectangle 22"/>
            <p:cNvSpPr>
              <a:spLocks noChangeArrowheads="1"/>
            </p:cNvSpPr>
            <p:nvPr/>
          </p:nvSpPr>
          <p:spPr bwMode="auto">
            <a:xfrm>
              <a:off x="3408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7" name="Rectangle 66"/>
            <p:cNvSpPr>
              <a:spLocks noChangeArrowheads="1"/>
            </p:cNvSpPr>
            <p:nvPr/>
          </p:nvSpPr>
          <p:spPr bwMode="auto">
            <a:xfrm>
              <a:off x="3408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8" name="Rectangle 67"/>
            <p:cNvSpPr>
              <a:spLocks noChangeArrowheads="1"/>
            </p:cNvSpPr>
            <p:nvPr/>
          </p:nvSpPr>
          <p:spPr bwMode="auto">
            <a:xfrm>
              <a:off x="3408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9" name="Rectangle 68"/>
            <p:cNvSpPr>
              <a:spLocks noChangeArrowheads="1"/>
            </p:cNvSpPr>
            <p:nvPr/>
          </p:nvSpPr>
          <p:spPr bwMode="auto">
            <a:xfrm>
              <a:off x="3408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0" name="Rectangle 69"/>
            <p:cNvSpPr>
              <a:spLocks noChangeArrowheads="1"/>
            </p:cNvSpPr>
            <p:nvPr/>
          </p:nvSpPr>
          <p:spPr bwMode="auto">
            <a:xfrm>
              <a:off x="3408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1" name="Rectangle 72"/>
            <p:cNvSpPr>
              <a:spLocks noChangeArrowheads="1"/>
            </p:cNvSpPr>
            <p:nvPr/>
          </p:nvSpPr>
          <p:spPr bwMode="auto">
            <a:xfrm>
              <a:off x="3408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3573" name="Rectangle 73"/>
          <p:cNvSpPr>
            <a:spLocks noChangeArrowheads="1"/>
          </p:cNvSpPr>
          <p:nvPr/>
        </p:nvSpPr>
        <p:spPr bwMode="auto">
          <a:xfrm>
            <a:off x="4953000" y="3810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3574" name="Group 91"/>
          <p:cNvGrpSpPr>
            <a:grpSpLocks/>
          </p:cNvGrpSpPr>
          <p:nvPr/>
        </p:nvGrpSpPr>
        <p:grpSpPr bwMode="auto">
          <a:xfrm rot="-149485">
            <a:off x="4419600" y="1981200"/>
            <a:ext cx="457200" cy="3657600"/>
            <a:chOff x="2832" y="1248"/>
            <a:chExt cx="288" cy="2304"/>
          </a:xfrm>
        </p:grpSpPr>
        <p:sp>
          <p:nvSpPr>
            <p:cNvPr id="23586" name="Rectangle 21"/>
            <p:cNvSpPr>
              <a:spLocks noChangeArrowheads="1"/>
            </p:cNvSpPr>
            <p:nvPr/>
          </p:nvSpPr>
          <p:spPr bwMode="auto">
            <a:xfrm>
              <a:off x="2832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7" name="Rectangle 24"/>
            <p:cNvSpPr>
              <a:spLocks noChangeArrowheads="1"/>
            </p:cNvSpPr>
            <p:nvPr/>
          </p:nvSpPr>
          <p:spPr bwMode="auto">
            <a:xfrm>
              <a:off x="2832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8" name="Rectangle 52"/>
            <p:cNvSpPr>
              <a:spLocks noChangeArrowheads="1"/>
            </p:cNvSpPr>
            <p:nvPr/>
          </p:nvSpPr>
          <p:spPr bwMode="auto">
            <a:xfrm>
              <a:off x="2832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9" name="Rectangle 54"/>
            <p:cNvSpPr>
              <a:spLocks noChangeArrowheads="1"/>
            </p:cNvSpPr>
            <p:nvPr/>
          </p:nvSpPr>
          <p:spPr bwMode="auto">
            <a:xfrm>
              <a:off x="2832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0" name="Rectangle 55"/>
            <p:cNvSpPr>
              <a:spLocks noChangeArrowheads="1"/>
            </p:cNvSpPr>
            <p:nvPr/>
          </p:nvSpPr>
          <p:spPr bwMode="auto">
            <a:xfrm>
              <a:off x="2832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1" name="Rectangle 58"/>
            <p:cNvSpPr>
              <a:spLocks noChangeArrowheads="1"/>
            </p:cNvSpPr>
            <p:nvPr/>
          </p:nvSpPr>
          <p:spPr bwMode="auto">
            <a:xfrm>
              <a:off x="2832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2" name="Rectangle 74"/>
            <p:cNvSpPr>
              <a:spLocks noChangeArrowheads="1"/>
            </p:cNvSpPr>
            <p:nvPr/>
          </p:nvSpPr>
          <p:spPr bwMode="auto">
            <a:xfrm>
              <a:off x="2832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3" name="Rectangle 75"/>
            <p:cNvSpPr>
              <a:spLocks noChangeArrowheads="1"/>
            </p:cNvSpPr>
            <p:nvPr/>
          </p:nvSpPr>
          <p:spPr bwMode="auto">
            <a:xfrm>
              <a:off x="2832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3575" name="Rectangle 76"/>
          <p:cNvSpPr>
            <a:spLocks noChangeArrowheads="1"/>
          </p:cNvSpPr>
          <p:nvPr/>
        </p:nvSpPr>
        <p:spPr bwMode="auto">
          <a:xfrm rot="5207878">
            <a:off x="1598613" y="28924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76" name="Rectangle 77"/>
          <p:cNvSpPr>
            <a:spLocks noChangeArrowheads="1"/>
          </p:cNvSpPr>
          <p:nvPr/>
        </p:nvSpPr>
        <p:spPr bwMode="auto">
          <a:xfrm rot="5207878">
            <a:off x="1571625" y="2438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77" name="Rectangle 78"/>
          <p:cNvSpPr>
            <a:spLocks noChangeArrowheads="1"/>
          </p:cNvSpPr>
          <p:nvPr/>
        </p:nvSpPr>
        <p:spPr bwMode="auto">
          <a:xfrm rot="5207878">
            <a:off x="1546225" y="198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78" name="Rectangle 79"/>
          <p:cNvSpPr>
            <a:spLocks noChangeArrowheads="1"/>
          </p:cNvSpPr>
          <p:nvPr/>
        </p:nvSpPr>
        <p:spPr bwMode="auto">
          <a:xfrm rot="5207878">
            <a:off x="1727200" y="51752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79" name="Rectangle 80"/>
          <p:cNvSpPr>
            <a:spLocks noChangeArrowheads="1"/>
          </p:cNvSpPr>
          <p:nvPr/>
        </p:nvSpPr>
        <p:spPr bwMode="auto">
          <a:xfrm rot="5207878">
            <a:off x="1701800" y="4719638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80" name="Rectangle 81"/>
          <p:cNvSpPr>
            <a:spLocks noChangeArrowheads="1"/>
          </p:cNvSpPr>
          <p:nvPr/>
        </p:nvSpPr>
        <p:spPr bwMode="auto">
          <a:xfrm rot="5207878">
            <a:off x="1676400" y="4262438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81" name="Rectangle 82"/>
          <p:cNvSpPr>
            <a:spLocks noChangeArrowheads="1"/>
          </p:cNvSpPr>
          <p:nvPr/>
        </p:nvSpPr>
        <p:spPr bwMode="auto">
          <a:xfrm rot="5207878">
            <a:off x="1651000" y="38068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82" name="Rectangle 83"/>
          <p:cNvSpPr>
            <a:spLocks noChangeArrowheads="1"/>
          </p:cNvSpPr>
          <p:nvPr/>
        </p:nvSpPr>
        <p:spPr bwMode="auto">
          <a:xfrm rot="5207878">
            <a:off x="1624013" y="33496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83" name="Rectangle 84"/>
          <p:cNvSpPr>
            <a:spLocks noChangeArrowheads="1"/>
          </p:cNvSpPr>
          <p:nvPr/>
        </p:nvSpPr>
        <p:spPr bwMode="auto">
          <a:xfrm rot="5400000">
            <a:off x="17526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84" name="Rectangle 36"/>
          <p:cNvSpPr>
            <a:spLocks noChangeArrowheads="1"/>
          </p:cNvSpPr>
          <p:nvPr/>
        </p:nvSpPr>
        <p:spPr bwMode="auto">
          <a:xfrm>
            <a:off x="35814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3585" name="Rectangle 43"/>
          <p:cNvSpPr>
            <a:spLocks noChangeArrowheads="1"/>
          </p:cNvSpPr>
          <p:nvPr/>
        </p:nvSpPr>
        <p:spPr bwMode="auto">
          <a:xfrm>
            <a:off x="3124200" y="5638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4"/>
          <p:cNvGrpSpPr>
            <a:grpSpLocks/>
          </p:cNvGrpSpPr>
          <p:nvPr/>
        </p:nvGrpSpPr>
        <p:grpSpPr bwMode="auto">
          <a:xfrm rot="-417068">
            <a:off x="2438400" y="2085975"/>
            <a:ext cx="457200" cy="3657600"/>
            <a:chOff x="1680" y="1248"/>
            <a:chExt cx="288" cy="2304"/>
          </a:xfrm>
        </p:grpSpPr>
        <p:sp>
          <p:nvSpPr>
            <p:cNvPr id="24669" name="Rectangle 5"/>
            <p:cNvSpPr>
              <a:spLocks noChangeArrowheads="1"/>
            </p:cNvSpPr>
            <p:nvPr/>
          </p:nvSpPr>
          <p:spPr bwMode="auto">
            <a:xfrm>
              <a:off x="1680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70" name="Rectangle 6"/>
            <p:cNvSpPr>
              <a:spLocks noChangeArrowheads="1"/>
            </p:cNvSpPr>
            <p:nvPr/>
          </p:nvSpPr>
          <p:spPr bwMode="auto">
            <a:xfrm>
              <a:off x="1680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71" name="Rectangle 7"/>
            <p:cNvSpPr>
              <a:spLocks noChangeArrowheads="1"/>
            </p:cNvSpPr>
            <p:nvPr/>
          </p:nvSpPr>
          <p:spPr bwMode="auto">
            <a:xfrm>
              <a:off x="1680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72" name="Rectangle 8"/>
            <p:cNvSpPr>
              <a:spLocks noChangeArrowheads="1"/>
            </p:cNvSpPr>
            <p:nvPr/>
          </p:nvSpPr>
          <p:spPr bwMode="auto">
            <a:xfrm>
              <a:off x="1680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73" name="Rectangle 9"/>
            <p:cNvSpPr>
              <a:spLocks noChangeArrowheads="1"/>
            </p:cNvSpPr>
            <p:nvPr/>
          </p:nvSpPr>
          <p:spPr bwMode="auto">
            <a:xfrm>
              <a:off x="1680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74" name="Rectangle 10"/>
            <p:cNvSpPr>
              <a:spLocks noChangeArrowheads="1"/>
            </p:cNvSpPr>
            <p:nvPr/>
          </p:nvSpPr>
          <p:spPr bwMode="auto">
            <a:xfrm>
              <a:off x="1680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75" name="Rectangle 11"/>
            <p:cNvSpPr>
              <a:spLocks noChangeArrowheads="1"/>
            </p:cNvSpPr>
            <p:nvPr/>
          </p:nvSpPr>
          <p:spPr bwMode="auto">
            <a:xfrm>
              <a:off x="1680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76" name="Rectangle 12"/>
            <p:cNvSpPr>
              <a:spLocks noChangeArrowheads="1"/>
            </p:cNvSpPr>
            <p:nvPr/>
          </p:nvSpPr>
          <p:spPr bwMode="auto">
            <a:xfrm>
              <a:off x="1680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4579" name="Rectangle 13"/>
          <p:cNvSpPr>
            <a:spLocks noChangeArrowheads="1"/>
          </p:cNvSpPr>
          <p:nvPr/>
        </p:nvSpPr>
        <p:spPr bwMode="auto">
          <a:xfrm>
            <a:off x="22098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0" name="Rectangle 14"/>
          <p:cNvSpPr>
            <a:spLocks noChangeArrowheads="1"/>
          </p:cNvSpPr>
          <p:nvPr/>
        </p:nvSpPr>
        <p:spPr bwMode="auto">
          <a:xfrm>
            <a:off x="4953000" y="42957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4953000" y="52101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54102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3" name="Rectangle 17"/>
          <p:cNvSpPr>
            <a:spLocks noChangeArrowheads="1"/>
          </p:cNvSpPr>
          <p:nvPr/>
        </p:nvSpPr>
        <p:spPr bwMode="auto">
          <a:xfrm>
            <a:off x="49530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4" name="Rectangle 18"/>
          <p:cNvSpPr>
            <a:spLocks noChangeArrowheads="1"/>
          </p:cNvSpPr>
          <p:nvPr/>
        </p:nvSpPr>
        <p:spPr bwMode="auto">
          <a:xfrm>
            <a:off x="44958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5" name="Rectangle 19"/>
          <p:cNvSpPr>
            <a:spLocks noChangeArrowheads="1"/>
          </p:cNvSpPr>
          <p:nvPr/>
        </p:nvSpPr>
        <p:spPr bwMode="auto">
          <a:xfrm>
            <a:off x="40386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6" name="Rectangle 20"/>
          <p:cNvSpPr>
            <a:spLocks noChangeArrowheads="1"/>
          </p:cNvSpPr>
          <p:nvPr/>
        </p:nvSpPr>
        <p:spPr bwMode="auto">
          <a:xfrm>
            <a:off x="26670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4587" name="Group 21"/>
          <p:cNvGrpSpPr>
            <a:grpSpLocks/>
          </p:cNvGrpSpPr>
          <p:nvPr/>
        </p:nvGrpSpPr>
        <p:grpSpPr bwMode="auto">
          <a:xfrm rot="-131959">
            <a:off x="2133600" y="2009775"/>
            <a:ext cx="457200" cy="3657600"/>
            <a:chOff x="1392" y="1248"/>
            <a:chExt cx="288" cy="2304"/>
          </a:xfrm>
        </p:grpSpPr>
        <p:sp>
          <p:nvSpPr>
            <p:cNvPr id="24661" name="Rectangle 22"/>
            <p:cNvSpPr>
              <a:spLocks noChangeArrowheads="1"/>
            </p:cNvSpPr>
            <p:nvPr/>
          </p:nvSpPr>
          <p:spPr bwMode="auto">
            <a:xfrm>
              <a:off x="1392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2" name="Rectangle 23"/>
            <p:cNvSpPr>
              <a:spLocks noChangeArrowheads="1"/>
            </p:cNvSpPr>
            <p:nvPr/>
          </p:nvSpPr>
          <p:spPr bwMode="auto">
            <a:xfrm>
              <a:off x="1392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3" name="Rectangle 24"/>
            <p:cNvSpPr>
              <a:spLocks noChangeArrowheads="1"/>
            </p:cNvSpPr>
            <p:nvPr/>
          </p:nvSpPr>
          <p:spPr bwMode="auto">
            <a:xfrm>
              <a:off x="1392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4" name="Rectangle 25"/>
            <p:cNvSpPr>
              <a:spLocks noChangeArrowheads="1"/>
            </p:cNvSpPr>
            <p:nvPr/>
          </p:nvSpPr>
          <p:spPr bwMode="auto">
            <a:xfrm>
              <a:off x="1392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5" name="Rectangle 26"/>
            <p:cNvSpPr>
              <a:spLocks noChangeArrowheads="1"/>
            </p:cNvSpPr>
            <p:nvPr/>
          </p:nvSpPr>
          <p:spPr bwMode="auto">
            <a:xfrm>
              <a:off x="1392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6" name="Rectangle 27"/>
            <p:cNvSpPr>
              <a:spLocks noChangeArrowheads="1"/>
            </p:cNvSpPr>
            <p:nvPr/>
          </p:nvSpPr>
          <p:spPr bwMode="auto">
            <a:xfrm>
              <a:off x="1392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7" name="Rectangle 28"/>
            <p:cNvSpPr>
              <a:spLocks noChangeArrowheads="1"/>
            </p:cNvSpPr>
            <p:nvPr/>
          </p:nvSpPr>
          <p:spPr bwMode="auto">
            <a:xfrm>
              <a:off x="1392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8" name="Rectangle 29"/>
            <p:cNvSpPr>
              <a:spLocks noChangeArrowheads="1"/>
            </p:cNvSpPr>
            <p:nvPr/>
          </p:nvSpPr>
          <p:spPr bwMode="auto">
            <a:xfrm>
              <a:off x="1392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4588" name="Rectangle 30"/>
          <p:cNvSpPr>
            <a:spLocks noChangeArrowheads="1"/>
          </p:cNvSpPr>
          <p:nvPr/>
        </p:nvSpPr>
        <p:spPr bwMode="auto">
          <a:xfrm>
            <a:off x="4953000" y="24669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89" name="Rectangle 31"/>
          <p:cNvSpPr>
            <a:spLocks noChangeArrowheads="1"/>
          </p:cNvSpPr>
          <p:nvPr/>
        </p:nvSpPr>
        <p:spPr bwMode="auto">
          <a:xfrm>
            <a:off x="4953000" y="20097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90" name="Rectangle 32"/>
          <p:cNvSpPr>
            <a:spLocks noChangeArrowheads="1"/>
          </p:cNvSpPr>
          <p:nvPr/>
        </p:nvSpPr>
        <p:spPr bwMode="auto">
          <a:xfrm>
            <a:off x="4953000" y="47529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4591" name="Group 33"/>
          <p:cNvGrpSpPr>
            <a:grpSpLocks/>
          </p:cNvGrpSpPr>
          <p:nvPr/>
        </p:nvGrpSpPr>
        <p:grpSpPr bwMode="auto">
          <a:xfrm rot="-176234">
            <a:off x="3962400" y="2009775"/>
            <a:ext cx="457200" cy="3657600"/>
            <a:chOff x="2544" y="1248"/>
            <a:chExt cx="288" cy="2304"/>
          </a:xfrm>
        </p:grpSpPr>
        <p:sp>
          <p:nvSpPr>
            <p:cNvPr id="24653" name="Rectangle 34"/>
            <p:cNvSpPr>
              <a:spLocks noChangeArrowheads="1"/>
            </p:cNvSpPr>
            <p:nvPr/>
          </p:nvSpPr>
          <p:spPr bwMode="auto">
            <a:xfrm>
              <a:off x="2544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4" name="Rectangle 35"/>
            <p:cNvSpPr>
              <a:spLocks noChangeArrowheads="1"/>
            </p:cNvSpPr>
            <p:nvPr/>
          </p:nvSpPr>
          <p:spPr bwMode="auto">
            <a:xfrm>
              <a:off x="2544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5" name="Rectangle 36"/>
            <p:cNvSpPr>
              <a:spLocks noChangeArrowheads="1"/>
            </p:cNvSpPr>
            <p:nvPr/>
          </p:nvSpPr>
          <p:spPr bwMode="auto">
            <a:xfrm>
              <a:off x="2544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6" name="Rectangle 37"/>
            <p:cNvSpPr>
              <a:spLocks noChangeArrowheads="1"/>
            </p:cNvSpPr>
            <p:nvPr/>
          </p:nvSpPr>
          <p:spPr bwMode="auto">
            <a:xfrm>
              <a:off x="2544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7" name="Rectangle 38"/>
            <p:cNvSpPr>
              <a:spLocks noChangeArrowheads="1"/>
            </p:cNvSpPr>
            <p:nvPr/>
          </p:nvSpPr>
          <p:spPr bwMode="auto">
            <a:xfrm>
              <a:off x="2544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8" name="Rectangle 39"/>
            <p:cNvSpPr>
              <a:spLocks noChangeArrowheads="1"/>
            </p:cNvSpPr>
            <p:nvPr/>
          </p:nvSpPr>
          <p:spPr bwMode="auto">
            <a:xfrm>
              <a:off x="2544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9" name="Rectangle 40"/>
            <p:cNvSpPr>
              <a:spLocks noChangeArrowheads="1"/>
            </p:cNvSpPr>
            <p:nvPr/>
          </p:nvSpPr>
          <p:spPr bwMode="auto">
            <a:xfrm>
              <a:off x="2544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60" name="Rectangle 41"/>
            <p:cNvSpPr>
              <a:spLocks noChangeArrowheads="1"/>
            </p:cNvSpPr>
            <p:nvPr/>
          </p:nvSpPr>
          <p:spPr bwMode="auto">
            <a:xfrm>
              <a:off x="2544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4592" name="Group 42"/>
          <p:cNvGrpSpPr>
            <a:grpSpLocks/>
          </p:cNvGrpSpPr>
          <p:nvPr/>
        </p:nvGrpSpPr>
        <p:grpSpPr bwMode="auto">
          <a:xfrm rot="-233680">
            <a:off x="3429000" y="2085975"/>
            <a:ext cx="457200" cy="3657600"/>
            <a:chOff x="2256" y="1248"/>
            <a:chExt cx="288" cy="2304"/>
          </a:xfrm>
        </p:grpSpPr>
        <p:sp>
          <p:nvSpPr>
            <p:cNvPr id="24645" name="Rectangle 43"/>
            <p:cNvSpPr>
              <a:spLocks noChangeArrowheads="1"/>
            </p:cNvSpPr>
            <p:nvPr/>
          </p:nvSpPr>
          <p:spPr bwMode="auto">
            <a:xfrm>
              <a:off x="2256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6" name="Rectangle 44"/>
            <p:cNvSpPr>
              <a:spLocks noChangeArrowheads="1"/>
            </p:cNvSpPr>
            <p:nvPr/>
          </p:nvSpPr>
          <p:spPr bwMode="auto">
            <a:xfrm>
              <a:off x="2256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7" name="Rectangle 45"/>
            <p:cNvSpPr>
              <a:spLocks noChangeArrowheads="1"/>
            </p:cNvSpPr>
            <p:nvPr/>
          </p:nvSpPr>
          <p:spPr bwMode="auto">
            <a:xfrm>
              <a:off x="2256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8" name="Rectangle 46"/>
            <p:cNvSpPr>
              <a:spLocks noChangeArrowheads="1"/>
            </p:cNvSpPr>
            <p:nvPr/>
          </p:nvSpPr>
          <p:spPr bwMode="auto">
            <a:xfrm>
              <a:off x="2256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9" name="Rectangle 47"/>
            <p:cNvSpPr>
              <a:spLocks noChangeArrowheads="1"/>
            </p:cNvSpPr>
            <p:nvPr/>
          </p:nvSpPr>
          <p:spPr bwMode="auto">
            <a:xfrm>
              <a:off x="2256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0" name="Rectangle 48"/>
            <p:cNvSpPr>
              <a:spLocks noChangeArrowheads="1"/>
            </p:cNvSpPr>
            <p:nvPr/>
          </p:nvSpPr>
          <p:spPr bwMode="auto">
            <a:xfrm>
              <a:off x="2256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1" name="Rectangle 49"/>
            <p:cNvSpPr>
              <a:spLocks noChangeArrowheads="1"/>
            </p:cNvSpPr>
            <p:nvPr/>
          </p:nvSpPr>
          <p:spPr bwMode="auto">
            <a:xfrm>
              <a:off x="2256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52" name="Rectangle 50"/>
            <p:cNvSpPr>
              <a:spLocks noChangeArrowheads="1"/>
            </p:cNvSpPr>
            <p:nvPr/>
          </p:nvSpPr>
          <p:spPr bwMode="auto">
            <a:xfrm>
              <a:off x="2256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4593" name="Group 51"/>
          <p:cNvGrpSpPr>
            <a:grpSpLocks/>
          </p:cNvGrpSpPr>
          <p:nvPr/>
        </p:nvGrpSpPr>
        <p:grpSpPr bwMode="auto">
          <a:xfrm rot="-309140">
            <a:off x="2971800" y="2085975"/>
            <a:ext cx="457200" cy="3657600"/>
            <a:chOff x="1968" y="1248"/>
            <a:chExt cx="288" cy="2304"/>
          </a:xfrm>
        </p:grpSpPr>
        <p:sp>
          <p:nvSpPr>
            <p:cNvPr id="24637" name="Rectangle 52"/>
            <p:cNvSpPr>
              <a:spLocks noChangeArrowheads="1"/>
            </p:cNvSpPr>
            <p:nvPr/>
          </p:nvSpPr>
          <p:spPr bwMode="auto">
            <a:xfrm>
              <a:off x="1968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8" name="Rectangle 53"/>
            <p:cNvSpPr>
              <a:spLocks noChangeArrowheads="1"/>
            </p:cNvSpPr>
            <p:nvPr/>
          </p:nvSpPr>
          <p:spPr bwMode="auto">
            <a:xfrm>
              <a:off x="1968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9" name="Rectangle 54"/>
            <p:cNvSpPr>
              <a:spLocks noChangeArrowheads="1"/>
            </p:cNvSpPr>
            <p:nvPr/>
          </p:nvSpPr>
          <p:spPr bwMode="auto">
            <a:xfrm>
              <a:off x="1968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0" name="Rectangle 55"/>
            <p:cNvSpPr>
              <a:spLocks noChangeArrowheads="1"/>
            </p:cNvSpPr>
            <p:nvPr/>
          </p:nvSpPr>
          <p:spPr bwMode="auto">
            <a:xfrm>
              <a:off x="1968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1" name="Rectangle 56"/>
            <p:cNvSpPr>
              <a:spLocks noChangeArrowheads="1"/>
            </p:cNvSpPr>
            <p:nvPr/>
          </p:nvSpPr>
          <p:spPr bwMode="auto">
            <a:xfrm>
              <a:off x="1968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2" name="Rectangle 57"/>
            <p:cNvSpPr>
              <a:spLocks noChangeArrowheads="1"/>
            </p:cNvSpPr>
            <p:nvPr/>
          </p:nvSpPr>
          <p:spPr bwMode="auto">
            <a:xfrm>
              <a:off x="1968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3" name="Rectangle 58"/>
            <p:cNvSpPr>
              <a:spLocks noChangeArrowheads="1"/>
            </p:cNvSpPr>
            <p:nvPr/>
          </p:nvSpPr>
          <p:spPr bwMode="auto">
            <a:xfrm>
              <a:off x="1968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44" name="Rectangle 59"/>
            <p:cNvSpPr>
              <a:spLocks noChangeArrowheads="1"/>
            </p:cNvSpPr>
            <p:nvPr/>
          </p:nvSpPr>
          <p:spPr bwMode="auto">
            <a:xfrm>
              <a:off x="1968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4594" name="Rectangle 60"/>
          <p:cNvSpPr>
            <a:spLocks noChangeArrowheads="1"/>
          </p:cNvSpPr>
          <p:nvPr/>
        </p:nvSpPr>
        <p:spPr bwMode="auto">
          <a:xfrm>
            <a:off x="4953000" y="29241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595" name="Rectangle 61"/>
          <p:cNvSpPr>
            <a:spLocks noChangeArrowheads="1"/>
          </p:cNvSpPr>
          <p:nvPr/>
        </p:nvSpPr>
        <p:spPr bwMode="auto">
          <a:xfrm>
            <a:off x="4953000" y="3381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4596" name="Group 62"/>
          <p:cNvGrpSpPr>
            <a:grpSpLocks/>
          </p:cNvGrpSpPr>
          <p:nvPr/>
        </p:nvGrpSpPr>
        <p:grpSpPr bwMode="auto">
          <a:xfrm rot="185432">
            <a:off x="5486400" y="2009775"/>
            <a:ext cx="457200" cy="3657600"/>
            <a:chOff x="3408" y="1248"/>
            <a:chExt cx="288" cy="2304"/>
          </a:xfrm>
        </p:grpSpPr>
        <p:sp>
          <p:nvSpPr>
            <p:cNvPr id="24629" name="Rectangle 63"/>
            <p:cNvSpPr>
              <a:spLocks noChangeArrowheads="1"/>
            </p:cNvSpPr>
            <p:nvPr/>
          </p:nvSpPr>
          <p:spPr bwMode="auto">
            <a:xfrm>
              <a:off x="3408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0" name="Rectangle 64"/>
            <p:cNvSpPr>
              <a:spLocks noChangeArrowheads="1"/>
            </p:cNvSpPr>
            <p:nvPr/>
          </p:nvSpPr>
          <p:spPr bwMode="auto">
            <a:xfrm>
              <a:off x="3408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1" name="Rectangle 65"/>
            <p:cNvSpPr>
              <a:spLocks noChangeArrowheads="1"/>
            </p:cNvSpPr>
            <p:nvPr/>
          </p:nvSpPr>
          <p:spPr bwMode="auto">
            <a:xfrm>
              <a:off x="3408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2" name="Rectangle 66"/>
            <p:cNvSpPr>
              <a:spLocks noChangeArrowheads="1"/>
            </p:cNvSpPr>
            <p:nvPr/>
          </p:nvSpPr>
          <p:spPr bwMode="auto">
            <a:xfrm>
              <a:off x="3408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3" name="Rectangle 67"/>
            <p:cNvSpPr>
              <a:spLocks noChangeArrowheads="1"/>
            </p:cNvSpPr>
            <p:nvPr/>
          </p:nvSpPr>
          <p:spPr bwMode="auto">
            <a:xfrm>
              <a:off x="3408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4" name="Rectangle 68"/>
            <p:cNvSpPr>
              <a:spLocks noChangeArrowheads="1"/>
            </p:cNvSpPr>
            <p:nvPr/>
          </p:nvSpPr>
          <p:spPr bwMode="auto">
            <a:xfrm>
              <a:off x="3408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5" name="Rectangle 69"/>
            <p:cNvSpPr>
              <a:spLocks noChangeArrowheads="1"/>
            </p:cNvSpPr>
            <p:nvPr/>
          </p:nvSpPr>
          <p:spPr bwMode="auto">
            <a:xfrm>
              <a:off x="3408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36" name="Rectangle 70"/>
            <p:cNvSpPr>
              <a:spLocks noChangeArrowheads="1"/>
            </p:cNvSpPr>
            <p:nvPr/>
          </p:nvSpPr>
          <p:spPr bwMode="auto">
            <a:xfrm>
              <a:off x="3408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4597" name="Rectangle 71"/>
          <p:cNvSpPr>
            <a:spLocks noChangeArrowheads="1"/>
          </p:cNvSpPr>
          <p:nvPr/>
        </p:nvSpPr>
        <p:spPr bwMode="auto">
          <a:xfrm>
            <a:off x="4953000" y="38385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4598" name="Group 72"/>
          <p:cNvGrpSpPr>
            <a:grpSpLocks/>
          </p:cNvGrpSpPr>
          <p:nvPr/>
        </p:nvGrpSpPr>
        <p:grpSpPr bwMode="auto">
          <a:xfrm rot="-149485">
            <a:off x="4419600" y="2009775"/>
            <a:ext cx="457200" cy="3657600"/>
            <a:chOff x="2832" y="1248"/>
            <a:chExt cx="288" cy="2304"/>
          </a:xfrm>
        </p:grpSpPr>
        <p:sp>
          <p:nvSpPr>
            <p:cNvPr id="24621" name="Rectangle 73"/>
            <p:cNvSpPr>
              <a:spLocks noChangeArrowheads="1"/>
            </p:cNvSpPr>
            <p:nvPr/>
          </p:nvSpPr>
          <p:spPr bwMode="auto">
            <a:xfrm>
              <a:off x="2832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22" name="Rectangle 74"/>
            <p:cNvSpPr>
              <a:spLocks noChangeArrowheads="1"/>
            </p:cNvSpPr>
            <p:nvPr/>
          </p:nvSpPr>
          <p:spPr bwMode="auto">
            <a:xfrm>
              <a:off x="2832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23" name="Rectangle 75"/>
            <p:cNvSpPr>
              <a:spLocks noChangeArrowheads="1"/>
            </p:cNvSpPr>
            <p:nvPr/>
          </p:nvSpPr>
          <p:spPr bwMode="auto">
            <a:xfrm>
              <a:off x="2832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24" name="Rectangle 76"/>
            <p:cNvSpPr>
              <a:spLocks noChangeArrowheads="1"/>
            </p:cNvSpPr>
            <p:nvPr/>
          </p:nvSpPr>
          <p:spPr bwMode="auto">
            <a:xfrm>
              <a:off x="2832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25" name="Rectangle 77"/>
            <p:cNvSpPr>
              <a:spLocks noChangeArrowheads="1"/>
            </p:cNvSpPr>
            <p:nvPr/>
          </p:nvSpPr>
          <p:spPr bwMode="auto">
            <a:xfrm>
              <a:off x="2832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26" name="Rectangle 78"/>
            <p:cNvSpPr>
              <a:spLocks noChangeArrowheads="1"/>
            </p:cNvSpPr>
            <p:nvPr/>
          </p:nvSpPr>
          <p:spPr bwMode="auto">
            <a:xfrm>
              <a:off x="2832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27" name="Rectangle 79"/>
            <p:cNvSpPr>
              <a:spLocks noChangeArrowheads="1"/>
            </p:cNvSpPr>
            <p:nvPr/>
          </p:nvSpPr>
          <p:spPr bwMode="auto">
            <a:xfrm>
              <a:off x="2832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628" name="Rectangle 80"/>
            <p:cNvSpPr>
              <a:spLocks noChangeArrowheads="1"/>
            </p:cNvSpPr>
            <p:nvPr/>
          </p:nvSpPr>
          <p:spPr bwMode="auto">
            <a:xfrm>
              <a:off x="2832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4599" name="Rectangle 81"/>
          <p:cNvSpPr>
            <a:spLocks noChangeArrowheads="1"/>
          </p:cNvSpPr>
          <p:nvPr/>
        </p:nvSpPr>
        <p:spPr bwMode="auto">
          <a:xfrm rot="5207878">
            <a:off x="1598613" y="292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0" name="Rectangle 82"/>
          <p:cNvSpPr>
            <a:spLocks noChangeArrowheads="1"/>
          </p:cNvSpPr>
          <p:nvPr/>
        </p:nvSpPr>
        <p:spPr bwMode="auto">
          <a:xfrm rot="5207878">
            <a:off x="1571625" y="24669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1" name="Rectangle 83"/>
          <p:cNvSpPr>
            <a:spLocks noChangeArrowheads="1"/>
          </p:cNvSpPr>
          <p:nvPr/>
        </p:nvSpPr>
        <p:spPr bwMode="auto">
          <a:xfrm rot="5207878">
            <a:off x="1546225" y="20097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2" name="Rectangle 84"/>
          <p:cNvSpPr>
            <a:spLocks noChangeArrowheads="1"/>
          </p:cNvSpPr>
          <p:nvPr/>
        </p:nvSpPr>
        <p:spPr bwMode="auto">
          <a:xfrm rot="5207878">
            <a:off x="1727200" y="52038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3" name="Rectangle 85"/>
          <p:cNvSpPr>
            <a:spLocks noChangeArrowheads="1"/>
          </p:cNvSpPr>
          <p:nvPr/>
        </p:nvSpPr>
        <p:spPr bwMode="auto">
          <a:xfrm rot="5207878">
            <a:off x="1701800" y="474821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4" name="Rectangle 86"/>
          <p:cNvSpPr>
            <a:spLocks noChangeArrowheads="1"/>
          </p:cNvSpPr>
          <p:nvPr/>
        </p:nvSpPr>
        <p:spPr bwMode="auto">
          <a:xfrm rot="5207878">
            <a:off x="1676400" y="429101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5" name="Rectangle 87"/>
          <p:cNvSpPr>
            <a:spLocks noChangeArrowheads="1"/>
          </p:cNvSpPr>
          <p:nvPr/>
        </p:nvSpPr>
        <p:spPr bwMode="auto">
          <a:xfrm rot="5207878">
            <a:off x="1651000" y="3835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6" name="Rectangle 88"/>
          <p:cNvSpPr>
            <a:spLocks noChangeArrowheads="1"/>
          </p:cNvSpPr>
          <p:nvPr/>
        </p:nvSpPr>
        <p:spPr bwMode="auto">
          <a:xfrm rot="5207878">
            <a:off x="1624013" y="3378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7" name="Rectangle 89"/>
          <p:cNvSpPr>
            <a:spLocks noChangeArrowheads="1"/>
          </p:cNvSpPr>
          <p:nvPr/>
        </p:nvSpPr>
        <p:spPr bwMode="auto">
          <a:xfrm rot="5400000">
            <a:off x="17526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8" name="Rectangle 90"/>
          <p:cNvSpPr>
            <a:spLocks noChangeArrowheads="1"/>
          </p:cNvSpPr>
          <p:nvPr/>
        </p:nvSpPr>
        <p:spPr bwMode="auto">
          <a:xfrm>
            <a:off x="35814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09" name="Rectangle 91"/>
          <p:cNvSpPr>
            <a:spLocks noChangeArrowheads="1"/>
          </p:cNvSpPr>
          <p:nvPr/>
        </p:nvSpPr>
        <p:spPr bwMode="auto">
          <a:xfrm>
            <a:off x="3124200" y="56673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4610" name="Text Box 92"/>
          <p:cNvSpPr txBox="1">
            <a:spLocks noChangeArrowheads="1"/>
          </p:cNvSpPr>
          <p:nvPr/>
        </p:nvSpPr>
        <p:spPr bwMode="auto">
          <a:xfrm>
            <a:off x="2811463" y="2413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BÀI 13:  ĐAN NONG MỐT</a:t>
            </a:r>
          </a:p>
        </p:txBody>
      </p:sp>
      <p:sp>
        <p:nvSpPr>
          <p:cNvPr id="61534" name="Text Box 94"/>
          <p:cNvSpPr txBox="1">
            <a:spLocks noChangeArrowheads="1"/>
          </p:cNvSpPr>
          <p:nvPr/>
        </p:nvSpPr>
        <p:spPr bwMode="auto">
          <a:xfrm>
            <a:off x="1231900" y="1466850"/>
            <a:ext cx="91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Nan 1</a:t>
            </a:r>
          </a:p>
        </p:txBody>
      </p:sp>
      <p:sp>
        <p:nvSpPr>
          <p:cNvPr id="61535" name="Text Box 95"/>
          <p:cNvSpPr txBox="1">
            <a:spLocks noChangeArrowheads="1"/>
          </p:cNvSpPr>
          <p:nvPr/>
        </p:nvSpPr>
        <p:spPr bwMode="auto">
          <a:xfrm>
            <a:off x="2066925" y="1635125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2</a:t>
            </a:r>
          </a:p>
        </p:txBody>
      </p:sp>
      <p:sp>
        <p:nvSpPr>
          <p:cNvPr id="61536" name="Text Box 96"/>
          <p:cNvSpPr txBox="1">
            <a:spLocks noChangeArrowheads="1"/>
          </p:cNvSpPr>
          <p:nvPr/>
        </p:nvSpPr>
        <p:spPr bwMode="auto">
          <a:xfrm>
            <a:off x="2446338" y="1711325"/>
            <a:ext cx="37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3</a:t>
            </a:r>
          </a:p>
        </p:txBody>
      </p:sp>
      <p:sp>
        <p:nvSpPr>
          <p:cNvPr id="61537" name="Text Box 97"/>
          <p:cNvSpPr txBox="1">
            <a:spLocks noChangeArrowheads="1"/>
          </p:cNvSpPr>
          <p:nvPr/>
        </p:nvSpPr>
        <p:spPr bwMode="auto">
          <a:xfrm>
            <a:off x="3433763" y="1693863"/>
            <a:ext cx="37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5</a:t>
            </a:r>
          </a:p>
        </p:txBody>
      </p:sp>
      <p:sp>
        <p:nvSpPr>
          <p:cNvPr id="61538" name="Text Box 98"/>
          <p:cNvSpPr txBox="1">
            <a:spLocks noChangeArrowheads="1"/>
          </p:cNvSpPr>
          <p:nvPr/>
        </p:nvSpPr>
        <p:spPr bwMode="auto">
          <a:xfrm>
            <a:off x="2901950" y="1693863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4</a:t>
            </a:r>
          </a:p>
        </p:txBody>
      </p:sp>
      <p:sp>
        <p:nvSpPr>
          <p:cNvPr id="61539" name="Text Box 99"/>
          <p:cNvSpPr txBox="1">
            <a:spLocks noChangeArrowheads="1"/>
          </p:cNvSpPr>
          <p:nvPr/>
        </p:nvSpPr>
        <p:spPr bwMode="auto">
          <a:xfrm>
            <a:off x="3963988" y="1558925"/>
            <a:ext cx="37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6</a:t>
            </a:r>
          </a:p>
        </p:txBody>
      </p:sp>
      <p:sp>
        <p:nvSpPr>
          <p:cNvPr id="61540" name="Text Box 100"/>
          <p:cNvSpPr txBox="1">
            <a:spLocks noChangeArrowheads="1"/>
          </p:cNvSpPr>
          <p:nvPr/>
        </p:nvSpPr>
        <p:spPr bwMode="auto">
          <a:xfrm>
            <a:off x="4419600" y="1617663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7</a:t>
            </a:r>
          </a:p>
        </p:txBody>
      </p:sp>
      <p:sp>
        <p:nvSpPr>
          <p:cNvPr id="61541" name="Text Box 101"/>
          <p:cNvSpPr txBox="1">
            <a:spLocks noChangeArrowheads="1"/>
          </p:cNvSpPr>
          <p:nvPr/>
        </p:nvSpPr>
        <p:spPr bwMode="auto">
          <a:xfrm>
            <a:off x="5102225" y="1558925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sp>
        <p:nvSpPr>
          <p:cNvPr id="61542" name="Text Box 102"/>
          <p:cNvSpPr txBox="1">
            <a:spLocks noChangeArrowheads="1"/>
          </p:cNvSpPr>
          <p:nvPr/>
        </p:nvSpPr>
        <p:spPr bwMode="auto">
          <a:xfrm>
            <a:off x="5710238" y="1541463"/>
            <a:ext cx="37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9</a:t>
            </a:r>
          </a:p>
        </p:txBody>
      </p:sp>
      <p:sp>
        <p:nvSpPr>
          <p:cNvPr id="24620" name="Text Box 103"/>
          <p:cNvSpPr txBox="1">
            <a:spLocks noChangeArrowheads="1"/>
          </p:cNvSpPr>
          <p:nvPr/>
        </p:nvSpPr>
        <p:spPr bwMode="auto">
          <a:xfrm>
            <a:off x="3962400" y="762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(Tiết 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4" grpId="0"/>
      <p:bldP spid="61535" grpId="0"/>
      <p:bldP spid="61536" grpId="0"/>
      <p:bldP spid="61537" grpId="0"/>
      <p:bldP spid="61538" grpId="0"/>
      <p:bldP spid="61539" grpId="0"/>
      <p:bldP spid="61540" grpId="0"/>
      <p:bldP spid="61541" grpId="0"/>
      <p:bldP spid="615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 rot="-3795454">
            <a:off x="466725" y="4178300"/>
            <a:ext cx="4114800" cy="457200"/>
            <a:chOff x="672" y="192"/>
            <a:chExt cx="2592" cy="288"/>
          </a:xfrm>
        </p:grpSpPr>
        <p:sp>
          <p:nvSpPr>
            <p:cNvPr id="25639" name="Rectangle 5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0" name="Rectangle 6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1" name="Rectangle 7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2" name="Rectangle 8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3" name="Rectangle 9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4" name="Rectangle 10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5" name="Rectangle 11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6" name="Rectangle 12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7" name="Rectangle 13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2066925" y="544513"/>
            <a:ext cx="6924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Arial" charset="0"/>
              </a:rPr>
              <a:t>Cắt bốn đường viền (màu xanh lục)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 rot="-3002547">
            <a:off x="2590800" y="3967163"/>
            <a:ext cx="4114800" cy="457200"/>
            <a:chOff x="672" y="192"/>
            <a:chExt cx="2592" cy="288"/>
          </a:xfrm>
        </p:grpSpPr>
        <p:sp>
          <p:nvSpPr>
            <p:cNvPr id="25630" name="Rectangle 16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1" name="Rectangle 17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2" name="Rectangle 18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3" name="Rectangle 19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4" name="Rectangle 20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5" name="Rectangle 21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6" name="Rectangle 22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7" name="Rectangle 23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8" name="Rectangle 24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24400" y="2670175"/>
            <a:ext cx="4114800" cy="457200"/>
            <a:chOff x="672" y="192"/>
            <a:chExt cx="2592" cy="288"/>
          </a:xfrm>
        </p:grpSpPr>
        <p:sp>
          <p:nvSpPr>
            <p:cNvPr id="25621" name="Rectangle 26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2" name="Rectangle 27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3" name="Rectangle 28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4" name="Rectangle 29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5" name="Rectangle 30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6" name="Rectangle 31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7" name="Rectangle 32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8" name="Rectangle 33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9" name="Rectangle 34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 rot="4575305">
            <a:off x="1460500" y="3884613"/>
            <a:ext cx="4114800" cy="457200"/>
            <a:chOff x="672" y="192"/>
            <a:chExt cx="2592" cy="288"/>
          </a:xfrm>
        </p:grpSpPr>
        <p:sp>
          <p:nvSpPr>
            <p:cNvPr id="25612" name="Rectangle 46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3" name="Rectangle 47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4" name="Rectangle 48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5" name="Rectangle 49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6" name="Rectangle 50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7" name="Rectangle 51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8" name="Rectangle 52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9" name="Rectangle 53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0" name="Rectangle 54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60472" name="Line 56"/>
          <p:cNvSpPr>
            <a:spLocks noChangeShapeType="1"/>
          </p:cNvSpPr>
          <p:nvPr/>
        </p:nvSpPr>
        <p:spPr bwMode="auto">
          <a:xfrm>
            <a:off x="4724400" y="2517775"/>
            <a:ext cx="409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73" name="Text Box 57"/>
          <p:cNvSpPr txBox="1">
            <a:spLocks noChangeArrowheads="1"/>
          </p:cNvSpPr>
          <p:nvPr/>
        </p:nvSpPr>
        <p:spPr bwMode="auto">
          <a:xfrm>
            <a:off x="6242050" y="2138363"/>
            <a:ext cx="682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9 ô</a:t>
            </a: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3736975" y="2670175"/>
            <a:ext cx="835025" cy="455613"/>
            <a:chOff x="2354" y="1682"/>
            <a:chExt cx="526" cy="287"/>
          </a:xfrm>
        </p:grpSpPr>
        <p:sp>
          <p:nvSpPr>
            <p:cNvPr id="25610" name="Line 61"/>
            <p:cNvSpPr>
              <a:spLocks noChangeShapeType="1"/>
            </p:cNvSpPr>
            <p:nvPr/>
          </p:nvSpPr>
          <p:spPr bwMode="auto">
            <a:xfrm>
              <a:off x="2880" y="1682"/>
              <a:ext cx="0" cy="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Text Box 62"/>
            <p:cNvSpPr txBox="1">
              <a:spLocks noChangeArrowheads="1"/>
            </p:cNvSpPr>
            <p:nvPr/>
          </p:nvSpPr>
          <p:spPr bwMode="auto">
            <a:xfrm>
              <a:off x="2354" y="1682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1 ô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29" presetID="50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35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0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60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0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60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0" grpId="0"/>
      <p:bldP spid="60472" grpId="0" animBg="1"/>
      <p:bldP spid="6047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4"/>
          <p:cNvGrpSpPr>
            <a:grpSpLocks/>
          </p:cNvGrpSpPr>
          <p:nvPr/>
        </p:nvGrpSpPr>
        <p:grpSpPr bwMode="auto">
          <a:xfrm rot="-417068">
            <a:off x="1138238" y="2209800"/>
            <a:ext cx="457200" cy="3657600"/>
            <a:chOff x="1680" y="1248"/>
            <a:chExt cx="288" cy="2304"/>
          </a:xfrm>
        </p:grpSpPr>
        <p:sp>
          <p:nvSpPr>
            <p:cNvPr id="26817" name="Rectangle 5"/>
            <p:cNvSpPr>
              <a:spLocks noChangeArrowheads="1"/>
            </p:cNvSpPr>
            <p:nvPr/>
          </p:nvSpPr>
          <p:spPr bwMode="auto">
            <a:xfrm>
              <a:off x="1680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8" name="Rectangle 6"/>
            <p:cNvSpPr>
              <a:spLocks noChangeArrowheads="1"/>
            </p:cNvSpPr>
            <p:nvPr/>
          </p:nvSpPr>
          <p:spPr bwMode="auto">
            <a:xfrm>
              <a:off x="1680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9" name="Rectangle 7"/>
            <p:cNvSpPr>
              <a:spLocks noChangeArrowheads="1"/>
            </p:cNvSpPr>
            <p:nvPr/>
          </p:nvSpPr>
          <p:spPr bwMode="auto">
            <a:xfrm>
              <a:off x="1680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20" name="Rectangle 8"/>
            <p:cNvSpPr>
              <a:spLocks noChangeArrowheads="1"/>
            </p:cNvSpPr>
            <p:nvPr/>
          </p:nvSpPr>
          <p:spPr bwMode="auto">
            <a:xfrm>
              <a:off x="1680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21" name="Rectangle 9"/>
            <p:cNvSpPr>
              <a:spLocks noChangeArrowheads="1"/>
            </p:cNvSpPr>
            <p:nvPr/>
          </p:nvSpPr>
          <p:spPr bwMode="auto">
            <a:xfrm>
              <a:off x="1680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22" name="Rectangle 10"/>
            <p:cNvSpPr>
              <a:spLocks noChangeArrowheads="1"/>
            </p:cNvSpPr>
            <p:nvPr/>
          </p:nvSpPr>
          <p:spPr bwMode="auto">
            <a:xfrm>
              <a:off x="1680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23" name="Rectangle 11"/>
            <p:cNvSpPr>
              <a:spLocks noChangeArrowheads="1"/>
            </p:cNvSpPr>
            <p:nvPr/>
          </p:nvSpPr>
          <p:spPr bwMode="auto">
            <a:xfrm>
              <a:off x="1680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24" name="Rectangle 12"/>
            <p:cNvSpPr>
              <a:spLocks noChangeArrowheads="1"/>
            </p:cNvSpPr>
            <p:nvPr/>
          </p:nvSpPr>
          <p:spPr bwMode="auto">
            <a:xfrm>
              <a:off x="1680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6627" name="Rectangle 13"/>
          <p:cNvSpPr>
            <a:spLocks noChangeArrowheads="1"/>
          </p:cNvSpPr>
          <p:nvPr/>
        </p:nvSpPr>
        <p:spPr bwMode="auto">
          <a:xfrm>
            <a:off x="9096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28" name="Rectangle 14"/>
          <p:cNvSpPr>
            <a:spLocks noChangeArrowheads="1"/>
          </p:cNvSpPr>
          <p:nvPr/>
        </p:nvSpPr>
        <p:spPr bwMode="auto">
          <a:xfrm>
            <a:off x="3652838" y="4419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3652838" y="5334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30" name="Rectangle 16"/>
          <p:cNvSpPr>
            <a:spLocks noChangeArrowheads="1"/>
          </p:cNvSpPr>
          <p:nvPr/>
        </p:nvSpPr>
        <p:spPr bwMode="auto">
          <a:xfrm>
            <a:off x="41100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31" name="Rectangle 17"/>
          <p:cNvSpPr>
            <a:spLocks noChangeArrowheads="1"/>
          </p:cNvSpPr>
          <p:nvPr/>
        </p:nvSpPr>
        <p:spPr bwMode="auto">
          <a:xfrm>
            <a:off x="36528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32" name="Rectangle 18"/>
          <p:cNvSpPr>
            <a:spLocks noChangeArrowheads="1"/>
          </p:cNvSpPr>
          <p:nvPr/>
        </p:nvSpPr>
        <p:spPr bwMode="auto">
          <a:xfrm>
            <a:off x="31956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33" name="Rectangle 19"/>
          <p:cNvSpPr>
            <a:spLocks noChangeArrowheads="1"/>
          </p:cNvSpPr>
          <p:nvPr/>
        </p:nvSpPr>
        <p:spPr bwMode="auto">
          <a:xfrm>
            <a:off x="27384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34" name="Rectangle 20"/>
          <p:cNvSpPr>
            <a:spLocks noChangeArrowheads="1"/>
          </p:cNvSpPr>
          <p:nvPr/>
        </p:nvSpPr>
        <p:spPr bwMode="auto">
          <a:xfrm>
            <a:off x="13668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6635" name="Group 21"/>
          <p:cNvGrpSpPr>
            <a:grpSpLocks/>
          </p:cNvGrpSpPr>
          <p:nvPr/>
        </p:nvGrpSpPr>
        <p:grpSpPr bwMode="auto">
          <a:xfrm rot="-131959">
            <a:off x="833438" y="2133600"/>
            <a:ext cx="457200" cy="3657600"/>
            <a:chOff x="1392" y="1248"/>
            <a:chExt cx="288" cy="2304"/>
          </a:xfrm>
        </p:grpSpPr>
        <p:sp>
          <p:nvSpPr>
            <p:cNvPr id="26809" name="Rectangle 22"/>
            <p:cNvSpPr>
              <a:spLocks noChangeArrowheads="1"/>
            </p:cNvSpPr>
            <p:nvPr/>
          </p:nvSpPr>
          <p:spPr bwMode="auto">
            <a:xfrm>
              <a:off x="1392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0" name="Rectangle 23"/>
            <p:cNvSpPr>
              <a:spLocks noChangeArrowheads="1"/>
            </p:cNvSpPr>
            <p:nvPr/>
          </p:nvSpPr>
          <p:spPr bwMode="auto">
            <a:xfrm>
              <a:off x="1392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1" name="Rectangle 24"/>
            <p:cNvSpPr>
              <a:spLocks noChangeArrowheads="1"/>
            </p:cNvSpPr>
            <p:nvPr/>
          </p:nvSpPr>
          <p:spPr bwMode="auto">
            <a:xfrm>
              <a:off x="1392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2" name="Rectangle 25"/>
            <p:cNvSpPr>
              <a:spLocks noChangeArrowheads="1"/>
            </p:cNvSpPr>
            <p:nvPr/>
          </p:nvSpPr>
          <p:spPr bwMode="auto">
            <a:xfrm>
              <a:off x="1392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3" name="Rectangle 26"/>
            <p:cNvSpPr>
              <a:spLocks noChangeArrowheads="1"/>
            </p:cNvSpPr>
            <p:nvPr/>
          </p:nvSpPr>
          <p:spPr bwMode="auto">
            <a:xfrm>
              <a:off x="1392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4" name="Rectangle 27"/>
            <p:cNvSpPr>
              <a:spLocks noChangeArrowheads="1"/>
            </p:cNvSpPr>
            <p:nvPr/>
          </p:nvSpPr>
          <p:spPr bwMode="auto">
            <a:xfrm>
              <a:off x="1392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5" name="Rectangle 28"/>
            <p:cNvSpPr>
              <a:spLocks noChangeArrowheads="1"/>
            </p:cNvSpPr>
            <p:nvPr/>
          </p:nvSpPr>
          <p:spPr bwMode="auto">
            <a:xfrm>
              <a:off x="1392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16" name="Rectangle 29"/>
            <p:cNvSpPr>
              <a:spLocks noChangeArrowheads="1"/>
            </p:cNvSpPr>
            <p:nvPr/>
          </p:nvSpPr>
          <p:spPr bwMode="auto">
            <a:xfrm>
              <a:off x="1392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6636" name="Rectangle 30"/>
          <p:cNvSpPr>
            <a:spLocks noChangeArrowheads="1"/>
          </p:cNvSpPr>
          <p:nvPr/>
        </p:nvSpPr>
        <p:spPr bwMode="auto">
          <a:xfrm>
            <a:off x="3652838" y="2590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37" name="Rectangle 31"/>
          <p:cNvSpPr>
            <a:spLocks noChangeArrowheads="1"/>
          </p:cNvSpPr>
          <p:nvPr/>
        </p:nvSpPr>
        <p:spPr bwMode="auto">
          <a:xfrm>
            <a:off x="3652838" y="2133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38" name="Rectangle 32"/>
          <p:cNvSpPr>
            <a:spLocks noChangeArrowheads="1"/>
          </p:cNvSpPr>
          <p:nvPr/>
        </p:nvSpPr>
        <p:spPr bwMode="auto">
          <a:xfrm>
            <a:off x="3652838" y="4876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6639" name="Group 33"/>
          <p:cNvGrpSpPr>
            <a:grpSpLocks/>
          </p:cNvGrpSpPr>
          <p:nvPr/>
        </p:nvGrpSpPr>
        <p:grpSpPr bwMode="auto">
          <a:xfrm rot="-176234">
            <a:off x="2662238" y="2133600"/>
            <a:ext cx="457200" cy="3657600"/>
            <a:chOff x="2544" y="1248"/>
            <a:chExt cx="288" cy="2304"/>
          </a:xfrm>
        </p:grpSpPr>
        <p:sp>
          <p:nvSpPr>
            <p:cNvPr id="26801" name="Rectangle 34"/>
            <p:cNvSpPr>
              <a:spLocks noChangeArrowheads="1"/>
            </p:cNvSpPr>
            <p:nvPr/>
          </p:nvSpPr>
          <p:spPr bwMode="auto">
            <a:xfrm>
              <a:off x="2544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2" name="Rectangle 35"/>
            <p:cNvSpPr>
              <a:spLocks noChangeArrowheads="1"/>
            </p:cNvSpPr>
            <p:nvPr/>
          </p:nvSpPr>
          <p:spPr bwMode="auto">
            <a:xfrm>
              <a:off x="2544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3" name="Rectangle 36"/>
            <p:cNvSpPr>
              <a:spLocks noChangeArrowheads="1"/>
            </p:cNvSpPr>
            <p:nvPr/>
          </p:nvSpPr>
          <p:spPr bwMode="auto">
            <a:xfrm>
              <a:off x="2544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4" name="Rectangle 37"/>
            <p:cNvSpPr>
              <a:spLocks noChangeArrowheads="1"/>
            </p:cNvSpPr>
            <p:nvPr/>
          </p:nvSpPr>
          <p:spPr bwMode="auto">
            <a:xfrm>
              <a:off x="2544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5" name="Rectangle 38"/>
            <p:cNvSpPr>
              <a:spLocks noChangeArrowheads="1"/>
            </p:cNvSpPr>
            <p:nvPr/>
          </p:nvSpPr>
          <p:spPr bwMode="auto">
            <a:xfrm>
              <a:off x="2544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6" name="Rectangle 39"/>
            <p:cNvSpPr>
              <a:spLocks noChangeArrowheads="1"/>
            </p:cNvSpPr>
            <p:nvPr/>
          </p:nvSpPr>
          <p:spPr bwMode="auto">
            <a:xfrm>
              <a:off x="2544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7" name="Rectangle 40"/>
            <p:cNvSpPr>
              <a:spLocks noChangeArrowheads="1"/>
            </p:cNvSpPr>
            <p:nvPr/>
          </p:nvSpPr>
          <p:spPr bwMode="auto">
            <a:xfrm>
              <a:off x="2544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8" name="Rectangle 41"/>
            <p:cNvSpPr>
              <a:spLocks noChangeArrowheads="1"/>
            </p:cNvSpPr>
            <p:nvPr/>
          </p:nvSpPr>
          <p:spPr bwMode="auto">
            <a:xfrm>
              <a:off x="2544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6640" name="Group 42"/>
          <p:cNvGrpSpPr>
            <a:grpSpLocks/>
          </p:cNvGrpSpPr>
          <p:nvPr/>
        </p:nvGrpSpPr>
        <p:grpSpPr bwMode="auto">
          <a:xfrm rot="-233680">
            <a:off x="2128838" y="2209800"/>
            <a:ext cx="457200" cy="3657600"/>
            <a:chOff x="2256" y="1248"/>
            <a:chExt cx="288" cy="2304"/>
          </a:xfrm>
        </p:grpSpPr>
        <p:sp>
          <p:nvSpPr>
            <p:cNvPr id="26793" name="Rectangle 43"/>
            <p:cNvSpPr>
              <a:spLocks noChangeArrowheads="1"/>
            </p:cNvSpPr>
            <p:nvPr/>
          </p:nvSpPr>
          <p:spPr bwMode="auto">
            <a:xfrm>
              <a:off x="2256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4" name="Rectangle 44"/>
            <p:cNvSpPr>
              <a:spLocks noChangeArrowheads="1"/>
            </p:cNvSpPr>
            <p:nvPr/>
          </p:nvSpPr>
          <p:spPr bwMode="auto">
            <a:xfrm>
              <a:off x="2256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5" name="Rectangle 45"/>
            <p:cNvSpPr>
              <a:spLocks noChangeArrowheads="1"/>
            </p:cNvSpPr>
            <p:nvPr/>
          </p:nvSpPr>
          <p:spPr bwMode="auto">
            <a:xfrm>
              <a:off x="2256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6" name="Rectangle 46"/>
            <p:cNvSpPr>
              <a:spLocks noChangeArrowheads="1"/>
            </p:cNvSpPr>
            <p:nvPr/>
          </p:nvSpPr>
          <p:spPr bwMode="auto">
            <a:xfrm>
              <a:off x="2256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7" name="Rectangle 47"/>
            <p:cNvSpPr>
              <a:spLocks noChangeArrowheads="1"/>
            </p:cNvSpPr>
            <p:nvPr/>
          </p:nvSpPr>
          <p:spPr bwMode="auto">
            <a:xfrm>
              <a:off x="2256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8" name="Rectangle 48"/>
            <p:cNvSpPr>
              <a:spLocks noChangeArrowheads="1"/>
            </p:cNvSpPr>
            <p:nvPr/>
          </p:nvSpPr>
          <p:spPr bwMode="auto">
            <a:xfrm>
              <a:off x="2256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9" name="Rectangle 49"/>
            <p:cNvSpPr>
              <a:spLocks noChangeArrowheads="1"/>
            </p:cNvSpPr>
            <p:nvPr/>
          </p:nvSpPr>
          <p:spPr bwMode="auto">
            <a:xfrm>
              <a:off x="2256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800" name="Rectangle 50"/>
            <p:cNvSpPr>
              <a:spLocks noChangeArrowheads="1"/>
            </p:cNvSpPr>
            <p:nvPr/>
          </p:nvSpPr>
          <p:spPr bwMode="auto">
            <a:xfrm>
              <a:off x="2256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6641" name="Group 51"/>
          <p:cNvGrpSpPr>
            <a:grpSpLocks/>
          </p:cNvGrpSpPr>
          <p:nvPr/>
        </p:nvGrpSpPr>
        <p:grpSpPr bwMode="auto">
          <a:xfrm rot="-309140">
            <a:off x="1671638" y="2209800"/>
            <a:ext cx="457200" cy="3657600"/>
            <a:chOff x="1968" y="1248"/>
            <a:chExt cx="288" cy="2304"/>
          </a:xfrm>
        </p:grpSpPr>
        <p:sp>
          <p:nvSpPr>
            <p:cNvPr id="26785" name="Rectangle 52"/>
            <p:cNvSpPr>
              <a:spLocks noChangeArrowheads="1"/>
            </p:cNvSpPr>
            <p:nvPr/>
          </p:nvSpPr>
          <p:spPr bwMode="auto">
            <a:xfrm>
              <a:off x="1968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6" name="Rectangle 53"/>
            <p:cNvSpPr>
              <a:spLocks noChangeArrowheads="1"/>
            </p:cNvSpPr>
            <p:nvPr/>
          </p:nvSpPr>
          <p:spPr bwMode="auto">
            <a:xfrm>
              <a:off x="1968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7" name="Rectangle 54"/>
            <p:cNvSpPr>
              <a:spLocks noChangeArrowheads="1"/>
            </p:cNvSpPr>
            <p:nvPr/>
          </p:nvSpPr>
          <p:spPr bwMode="auto">
            <a:xfrm>
              <a:off x="1968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8" name="Rectangle 55"/>
            <p:cNvSpPr>
              <a:spLocks noChangeArrowheads="1"/>
            </p:cNvSpPr>
            <p:nvPr/>
          </p:nvSpPr>
          <p:spPr bwMode="auto">
            <a:xfrm>
              <a:off x="1968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9" name="Rectangle 56"/>
            <p:cNvSpPr>
              <a:spLocks noChangeArrowheads="1"/>
            </p:cNvSpPr>
            <p:nvPr/>
          </p:nvSpPr>
          <p:spPr bwMode="auto">
            <a:xfrm>
              <a:off x="1968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0" name="Rectangle 57"/>
            <p:cNvSpPr>
              <a:spLocks noChangeArrowheads="1"/>
            </p:cNvSpPr>
            <p:nvPr/>
          </p:nvSpPr>
          <p:spPr bwMode="auto">
            <a:xfrm>
              <a:off x="1968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1" name="Rectangle 58"/>
            <p:cNvSpPr>
              <a:spLocks noChangeArrowheads="1"/>
            </p:cNvSpPr>
            <p:nvPr/>
          </p:nvSpPr>
          <p:spPr bwMode="auto">
            <a:xfrm>
              <a:off x="1968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92" name="Rectangle 59"/>
            <p:cNvSpPr>
              <a:spLocks noChangeArrowheads="1"/>
            </p:cNvSpPr>
            <p:nvPr/>
          </p:nvSpPr>
          <p:spPr bwMode="auto">
            <a:xfrm>
              <a:off x="1968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6642" name="Rectangle 60"/>
          <p:cNvSpPr>
            <a:spLocks noChangeArrowheads="1"/>
          </p:cNvSpPr>
          <p:nvPr/>
        </p:nvSpPr>
        <p:spPr bwMode="auto">
          <a:xfrm>
            <a:off x="3652838" y="3048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43" name="Rectangle 61"/>
          <p:cNvSpPr>
            <a:spLocks noChangeArrowheads="1"/>
          </p:cNvSpPr>
          <p:nvPr/>
        </p:nvSpPr>
        <p:spPr bwMode="auto">
          <a:xfrm>
            <a:off x="3652838" y="3505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6644" name="Group 62"/>
          <p:cNvGrpSpPr>
            <a:grpSpLocks/>
          </p:cNvGrpSpPr>
          <p:nvPr/>
        </p:nvGrpSpPr>
        <p:grpSpPr bwMode="auto">
          <a:xfrm rot="185432">
            <a:off x="4186238" y="2133600"/>
            <a:ext cx="457200" cy="3657600"/>
            <a:chOff x="3408" y="1248"/>
            <a:chExt cx="288" cy="2304"/>
          </a:xfrm>
        </p:grpSpPr>
        <p:sp>
          <p:nvSpPr>
            <p:cNvPr id="26777" name="Rectangle 63"/>
            <p:cNvSpPr>
              <a:spLocks noChangeArrowheads="1"/>
            </p:cNvSpPr>
            <p:nvPr/>
          </p:nvSpPr>
          <p:spPr bwMode="auto">
            <a:xfrm>
              <a:off x="3408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8" name="Rectangle 64"/>
            <p:cNvSpPr>
              <a:spLocks noChangeArrowheads="1"/>
            </p:cNvSpPr>
            <p:nvPr/>
          </p:nvSpPr>
          <p:spPr bwMode="auto">
            <a:xfrm>
              <a:off x="3408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9" name="Rectangle 65"/>
            <p:cNvSpPr>
              <a:spLocks noChangeArrowheads="1"/>
            </p:cNvSpPr>
            <p:nvPr/>
          </p:nvSpPr>
          <p:spPr bwMode="auto">
            <a:xfrm>
              <a:off x="3408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0" name="Rectangle 66"/>
            <p:cNvSpPr>
              <a:spLocks noChangeArrowheads="1"/>
            </p:cNvSpPr>
            <p:nvPr/>
          </p:nvSpPr>
          <p:spPr bwMode="auto">
            <a:xfrm>
              <a:off x="3408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1" name="Rectangle 67"/>
            <p:cNvSpPr>
              <a:spLocks noChangeArrowheads="1"/>
            </p:cNvSpPr>
            <p:nvPr/>
          </p:nvSpPr>
          <p:spPr bwMode="auto">
            <a:xfrm>
              <a:off x="3408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2" name="Rectangle 68"/>
            <p:cNvSpPr>
              <a:spLocks noChangeArrowheads="1"/>
            </p:cNvSpPr>
            <p:nvPr/>
          </p:nvSpPr>
          <p:spPr bwMode="auto">
            <a:xfrm>
              <a:off x="3408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3" name="Rectangle 69"/>
            <p:cNvSpPr>
              <a:spLocks noChangeArrowheads="1"/>
            </p:cNvSpPr>
            <p:nvPr/>
          </p:nvSpPr>
          <p:spPr bwMode="auto">
            <a:xfrm>
              <a:off x="3408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84" name="Rectangle 70"/>
            <p:cNvSpPr>
              <a:spLocks noChangeArrowheads="1"/>
            </p:cNvSpPr>
            <p:nvPr/>
          </p:nvSpPr>
          <p:spPr bwMode="auto">
            <a:xfrm>
              <a:off x="3408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6645" name="Rectangle 71"/>
          <p:cNvSpPr>
            <a:spLocks noChangeArrowheads="1"/>
          </p:cNvSpPr>
          <p:nvPr/>
        </p:nvSpPr>
        <p:spPr bwMode="auto">
          <a:xfrm>
            <a:off x="3652838" y="39624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6646" name="Group 72"/>
          <p:cNvGrpSpPr>
            <a:grpSpLocks/>
          </p:cNvGrpSpPr>
          <p:nvPr/>
        </p:nvGrpSpPr>
        <p:grpSpPr bwMode="auto">
          <a:xfrm rot="-149485">
            <a:off x="3119438" y="2133600"/>
            <a:ext cx="457200" cy="3657600"/>
            <a:chOff x="2832" y="1248"/>
            <a:chExt cx="288" cy="2304"/>
          </a:xfrm>
        </p:grpSpPr>
        <p:sp>
          <p:nvSpPr>
            <p:cNvPr id="26769" name="Rectangle 73"/>
            <p:cNvSpPr>
              <a:spLocks noChangeArrowheads="1"/>
            </p:cNvSpPr>
            <p:nvPr/>
          </p:nvSpPr>
          <p:spPr bwMode="auto">
            <a:xfrm>
              <a:off x="2832" y="297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0" name="Rectangle 74"/>
            <p:cNvSpPr>
              <a:spLocks noChangeArrowheads="1"/>
            </p:cNvSpPr>
            <p:nvPr/>
          </p:nvSpPr>
          <p:spPr bwMode="auto">
            <a:xfrm>
              <a:off x="2832" y="326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1" name="Rectangle 75"/>
            <p:cNvSpPr>
              <a:spLocks noChangeArrowheads="1"/>
            </p:cNvSpPr>
            <p:nvPr/>
          </p:nvSpPr>
          <p:spPr bwMode="auto">
            <a:xfrm>
              <a:off x="2832" y="182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2" name="Rectangle 76"/>
            <p:cNvSpPr>
              <a:spLocks noChangeArrowheads="1"/>
            </p:cNvSpPr>
            <p:nvPr/>
          </p:nvSpPr>
          <p:spPr bwMode="auto">
            <a:xfrm>
              <a:off x="2832" y="268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3" name="Rectangle 77"/>
            <p:cNvSpPr>
              <a:spLocks noChangeArrowheads="1"/>
            </p:cNvSpPr>
            <p:nvPr/>
          </p:nvSpPr>
          <p:spPr bwMode="auto">
            <a:xfrm>
              <a:off x="2832" y="153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4" name="Rectangle 78"/>
            <p:cNvSpPr>
              <a:spLocks noChangeArrowheads="1"/>
            </p:cNvSpPr>
            <p:nvPr/>
          </p:nvSpPr>
          <p:spPr bwMode="auto">
            <a:xfrm>
              <a:off x="2832" y="12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5" name="Rectangle 79"/>
            <p:cNvSpPr>
              <a:spLocks noChangeArrowheads="1"/>
            </p:cNvSpPr>
            <p:nvPr/>
          </p:nvSpPr>
          <p:spPr bwMode="auto">
            <a:xfrm>
              <a:off x="2832" y="240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76" name="Rectangle 80"/>
            <p:cNvSpPr>
              <a:spLocks noChangeArrowheads="1"/>
            </p:cNvSpPr>
            <p:nvPr/>
          </p:nvSpPr>
          <p:spPr bwMode="auto">
            <a:xfrm>
              <a:off x="2832" y="211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6647" name="Rectangle 81"/>
          <p:cNvSpPr>
            <a:spLocks noChangeArrowheads="1"/>
          </p:cNvSpPr>
          <p:nvPr/>
        </p:nvSpPr>
        <p:spPr bwMode="auto">
          <a:xfrm rot="5207878">
            <a:off x="298450" y="30448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48" name="Rectangle 82"/>
          <p:cNvSpPr>
            <a:spLocks noChangeArrowheads="1"/>
          </p:cNvSpPr>
          <p:nvPr/>
        </p:nvSpPr>
        <p:spPr bwMode="auto">
          <a:xfrm rot="5207878">
            <a:off x="271463" y="25908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49" name="Rectangle 83"/>
          <p:cNvSpPr>
            <a:spLocks noChangeArrowheads="1"/>
          </p:cNvSpPr>
          <p:nvPr/>
        </p:nvSpPr>
        <p:spPr bwMode="auto">
          <a:xfrm rot="5207878">
            <a:off x="246063" y="21336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0" name="Rectangle 84"/>
          <p:cNvSpPr>
            <a:spLocks noChangeArrowheads="1"/>
          </p:cNvSpPr>
          <p:nvPr/>
        </p:nvSpPr>
        <p:spPr bwMode="auto">
          <a:xfrm rot="5207878">
            <a:off x="427038" y="532765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1" name="Rectangle 85"/>
          <p:cNvSpPr>
            <a:spLocks noChangeArrowheads="1"/>
          </p:cNvSpPr>
          <p:nvPr/>
        </p:nvSpPr>
        <p:spPr bwMode="auto">
          <a:xfrm rot="5207878">
            <a:off x="401638" y="4872038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2" name="Rectangle 86"/>
          <p:cNvSpPr>
            <a:spLocks noChangeArrowheads="1"/>
          </p:cNvSpPr>
          <p:nvPr/>
        </p:nvSpPr>
        <p:spPr bwMode="auto">
          <a:xfrm rot="5207878">
            <a:off x="376238" y="4414838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3" name="Rectangle 87"/>
          <p:cNvSpPr>
            <a:spLocks noChangeArrowheads="1"/>
          </p:cNvSpPr>
          <p:nvPr/>
        </p:nvSpPr>
        <p:spPr bwMode="auto">
          <a:xfrm rot="5207878">
            <a:off x="350838" y="39592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4" name="Rectangle 88"/>
          <p:cNvSpPr>
            <a:spLocks noChangeArrowheads="1"/>
          </p:cNvSpPr>
          <p:nvPr/>
        </p:nvSpPr>
        <p:spPr bwMode="auto">
          <a:xfrm rot="5207878">
            <a:off x="323850" y="350202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5" name="Rectangle 89"/>
          <p:cNvSpPr>
            <a:spLocks noChangeArrowheads="1"/>
          </p:cNvSpPr>
          <p:nvPr/>
        </p:nvSpPr>
        <p:spPr bwMode="auto">
          <a:xfrm rot="5400000">
            <a:off x="4524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6" name="Rectangle 90"/>
          <p:cNvSpPr>
            <a:spLocks noChangeArrowheads="1"/>
          </p:cNvSpPr>
          <p:nvPr/>
        </p:nvSpPr>
        <p:spPr bwMode="auto">
          <a:xfrm>
            <a:off x="22812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657" name="Rectangle 91"/>
          <p:cNvSpPr>
            <a:spLocks noChangeArrowheads="1"/>
          </p:cNvSpPr>
          <p:nvPr/>
        </p:nvSpPr>
        <p:spPr bwMode="auto">
          <a:xfrm>
            <a:off x="1824038" y="57912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9" name="Group 94"/>
          <p:cNvGrpSpPr>
            <a:grpSpLocks/>
          </p:cNvGrpSpPr>
          <p:nvPr/>
        </p:nvGrpSpPr>
        <p:grpSpPr bwMode="auto">
          <a:xfrm rot="-3795454">
            <a:off x="5399088" y="2752725"/>
            <a:ext cx="4114800" cy="457200"/>
            <a:chOff x="672" y="192"/>
            <a:chExt cx="2592" cy="288"/>
          </a:xfrm>
        </p:grpSpPr>
        <p:sp>
          <p:nvSpPr>
            <p:cNvPr id="26760" name="Rectangle 95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1" name="Rectangle 96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2" name="Rectangle 97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3" name="Rectangle 98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4" name="Rectangle 99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5" name="Rectangle 100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6" name="Rectangle 101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7" name="Rectangle 102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68" name="Rectangle 103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0" name="Group 104"/>
          <p:cNvGrpSpPr>
            <a:grpSpLocks/>
          </p:cNvGrpSpPr>
          <p:nvPr/>
        </p:nvGrpSpPr>
        <p:grpSpPr bwMode="auto">
          <a:xfrm rot="-3002547">
            <a:off x="2287588" y="4878388"/>
            <a:ext cx="4114800" cy="457200"/>
            <a:chOff x="672" y="192"/>
            <a:chExt cx="2592" cy="288"/>
          </a:xfrm>
        </p:grpSpPr>
        <p:sp>
          <p:nvSpPr>
            <p:cNvPr id="26751" name="Rectangle 105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2" name="Rectangle 106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3" name="Rectangle 107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4" name="Rectangle 108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5" name="Rectangle 109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6" name="Rectangle 110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7" name="Rectangle 111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8" name="Rectangle 112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9" name="Rectangle 113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1" name="Group 114"/>
          <p:cNvGrpSpPr>
            <a:grpSpLocks/>
          </p:cNvGrpSpPr>
          <p:nvPr/>
        </p:nvGrpSpPr>
        <p:grpSpPr bwMode="auto">
          <a:xfrm>
            <a:off x="4724400" y="2670175"/>
            <a:ext cx="4114800" cy="457200"/>
            <a:chOff x="672" y="192"/>
            <a:chExt cx="2592" cy="288"/>
          </a:xfrm>
        </p:grpSpPr>
        <p:sp>
          <p:nvSpPr>
            <p:cNvPr id="26742" name="Rectangle 115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3" name="Rectangle 116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4" name="Rectangle 117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5" name="Rectangle 118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6" name="Rectangle 119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7" name="Rectangle 120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8" name="Rectangle 121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9" name="Rectangle 122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50" name="Rectangle 123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2" name="Group 124"/>
          <p:cNvGrpSpPr>
            <a:grpSpLocks/>
          </p:cNvGrpSpPr>
          <p:nvPr/>
        </p:nvGrpSpPr>
        <p:grpSpPr bwMode="auto">
          <a:xfrm rot="4575305">
            <a:off x="4110038" y="4195763"/>
            <a:ext cx="4114800" cy="457200"/>
            <a:chOff x="672" y="192"/>
            <a:chExt cx="2592" cy="288"/>
          </a:xfrm>
        </p:grpSpPr>
        <p:sp>
          <p:nvSpPr>
            <p:cNvPr id="26733" name="Rectangle 125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4" name="Rectangle 126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5" name="Rectangle 127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6" name="Rectangle 128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7" name="Rectangle 129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8" name="Rectangle 130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9" name="Rectangle 131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0" name="Rectangle 132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41" name="Rectangle 133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3" name="Group 134"/>
          <p:cNvGrpSpPr>
            <a:grpSpLocks/>
          </p:cNvGrpSpPr>
          <p:nvPr/>
        </p:nvGrpSpPr>
        <p:grpSpPr bwMode="auto">
          <a:xfrm rot="2922874">
            <a:off x="6934200" y="2819400"/>
            <a:ext cx="457200" cy="4114800"/>
            <a:chOff x="2880" y="1440"/>
            <a:chExt cx="288" cy="2592"/>
          </a:xfrm>
        </p:grpSpPr>
        <p:sp>
          <p:nvSpPr>
            <p:cNvPr id="26724" name="Rectangle 135"/>
            <p:cNvSpPr>
              <a:spLocks noChangeArrowheads="1"/>
            </p:cNvSpPr>
            <p:nvPr/>
          </p:nvSpPr>
          <p:spPr bwMode="auto">
            <a:xfrm>
              <a:off x="2880" y="28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5" name="Rectangle 136"/>
            <p:cNvSpPr>
              <a:spLocks noChangeArrowheads="1"/>
            </p:cNvSpPr>
            <p:nvPr/>
          </p:nvSpPr>
          <p:spPr bwMode="auto">
            <a:xfrm>
              <a:off x="2880" y="31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6" name="Rectangle 137"/>
            <p:cNvSpPr>
              <a:spLocks noChangeArrowheads="1"/>
            </p:cNvSpPr>
            <p:nvPr/>
          </p:nvSpPr>
          <p:spPr bwMode="auto">
            <a:xfrm>
              <a:off x="2880" y="345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7" name="Rectangle 138"/>
            <p:cNvSpPr>
              <a:spLocks noChangeArrowheads="1"/>
            </p:cNvSpPr>
            <p:nvPr/>
          </p:nvSpPr>
          <p:spPr bwMode="auto">
            <a:xfrm>
              <a:off x="2880" y="37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8" name="Rectangle 139"/>
            <p:cNvSpPr>
              <a:spLocks noChangeArrowheads="1"/>
            </p:cNvSpPr>
            <p:nvPr/>
          </p:nvSpPr>
          <p:spPr bwMode="auto">
            <a:xfrm>
              <a:off x="2880" y="20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9" name="Rectangle 140"/>
            <p:cNvSpPr>
              <a:spLocks noChangeArrowheads="1"/>
            </p:cNvSpPr>
            <p:nvPr/>
          </p:nvSpPr>
          <p:spPr bwMode="auto">
            <a:xfrm>
              <a:off x="2880" y="144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0" name="Rectangle 141"/>
            <p:cNvSpPr>
              <a:spLocks noChangeArrowheads="1"/>
            </p:cNvSpPr>
            <p:nvPr/>
          </p:nvSpPr>
          <p:spPr bwMode="auto">
            <a:xfrm>
              <a:off x="2880" y="17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1" name="Rectangle 142"/>
            <p:cNvSpPr>
              <a:spLocks noChangeArrowheads="1"/>
            </p:cNvSpPr>
            <p:nvPr/>
          </p:nvSpPr>
          <p:spPr bwMode="auto">
            <a:xfrm>
              <a:off x="2880" y="230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32" name="Rectangle 143"/>
            <p:cNvSpPr>
              <a:spLocks noChangeArrowheads="1"/>
            </p:cNvSpPr>
            <p:nvPr/>
          </p:nvSpPr>
          <p:spPr bwMode="auto">
            <a:xfrm>
              <a:off x="2880" y="25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4" name="Group 144"/>
          <p:cNvGrpSpPr>
            <a:grpSpLocks/>
          </p:cNvGrpSpPr>
          <p:nvPr/>
        </p:nvGrpSpPr>
        <p:grpSpPr bwMode="auto">
          <a:xfrm rot="-2215745">
            <a:off x="7304088" y="165100"/>
            <a:ext cx="457200" cy="4114800"/>
            <a:chOff x="4704" y="1440"/>
            <a:chExt cx="288" cy="2592"/>
          </a:xfrm>
        </p:grpSpPr>
        <p:sp>
          <p:nvSpPr>
            <p:cNvPr id="26715" name="Rectangle 14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6" name="Rectangle 14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7" name="Rectangle 14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8" name="Rectangle 14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9" name="Rectangle 14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0" name="Rectangle 15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1" name="Rectangle 15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2" name="Rectangle 15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23" name="Rectangle 15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5" name="Group 154"/>
          <p:cNvGrpSpPr>
            <a:grpSpLocks/>
          </p:cNvGrpSpPr>
          <p:nvPr/>
        </p:nvGrpSpPr>
        <p:grpSpPr bwMode="auto">
          <a:xfrm rot="-1281558">
            <a:off x="6315075" y="2209800"/>
            <a:ext cx="457200" cy="4114800"/>
            <a:chOff x="4704" y="1440"/>
            <a:chExt cx="288" cy="2592"/>
          </a:xfrm>
        </p:grpSpPr>
        <p:sp>
          <p:nvSpPr>
            <p:cNvPr id="26706" name="Rectangle 15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7" name="Rectangle 15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8" name="Rectangle 15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9" name="Rectangle 15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0" name="Rectangle 15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1" name="Rectangle 16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2" name="Rectangle 16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3" name="Rectangle 16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14" name="Rectangle 16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6" name="Group 164"/>
          <p:cNvGrpSpPr>
            <a:grpSpLocks/>
          </p:cNvGrpSpPr>
          <p:nvPr/>
        </p:nvGrpSpPr>
        <p:grpSpPr bwMode="auto">
          <a:xfrm rot="857981">
            <a:off x="4721225" y="1363663"/>
            <a:ext cx="457200" cy="4114800"/>
            <a:chOff x="4704" y="1440"/>
            <a:chExt cx="288" cy="2592"/>
          </a:xfrm>
        </p:grpSpPr>
        <p:sp>
          <p:nvSpPr>
            <p:cNvPr id="26697" name="Rectangle 16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8" name="Rectangle 16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9" name="Rectangle 16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0" name="Rectangle 16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1" name="Rectangle 16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2" name="Rectangle 17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3" name="Rectangle 17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4" name="Rectangle 17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705" name="Rectangle 17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74"/>
          <p:cNvGrpSpPr>
            <a:grpSpLocks/>
          </p:cNvGrpSpPr>
          <p:nvPr/>
        </p:nvGrpSpPr>
        <p:grpSpPr bwMode="auto">
          <a:xfrm rot="3337891">
            <a:off x="6705600" y="1600200"/>
            <a:ext cx="457200" cy="4114800"/>
            <a:chOff x="4704" y="1440"/>
            <a:chExt cx="288" cy="2592"/>
          </a:xfrm>
        </p:grpSpPr>
        <p:sp>
          <p:nvSpPr>
            <p:cNvPr id="26688" name="Rectangle 17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9" name="Rectangle 17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0" name="Rectangle 17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1" name="Rectangle 17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2" name="Rectangle 17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3" name="Rectangle 18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4" name="Rectangle 18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5" name="Rectangle 18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96" name="Rectangle 18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8" name="Group 184"/>
          <p:cNvGrpSpPr>
            <a:grpSpLocks/>
          </p:cNvGrpSpPr>
          <p:nvPr/>
        </p:nvGrpSpPr>
        <p:grpSpPr bwMode="auto">
          <a:xfrm rot="-654580">
            <a:off x="7758113" y="2362200"/>
            <a:ext cx="457200" cy="4114800"/>
            <a:chOff x="4704" y="1440"/>
            <a:chExt cx="288" cy="2592"/>
          </a:xfrm>
        </p:grpSpPr>
        <p:sp>
          <p:nvSpPr>
            <p:cNvPr id="26679" name="Rectangle 18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0" name="Rectangle 18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1" name="Rectangle 18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2" name="Rectangle 18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3" name="Rectangle 18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4" name="Rectangle 19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5" name="Rectangle 19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6" name="Rectangle 19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87" name="Rectangle 19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9" name="Group 194"/>
          <p:cNvGrpSpPr>
            <a:grpSpLocks/>
          </p:cNvGrpSpPr>
          <p:nvPr/>
        </p:nvGrpSpPr>
        <p:grpSpPr bwMode="auto">
          <a:xfrm rot="3690443">
            <a:off x="6764338" y="3497263"/>
            <a:ext cx="457200" cy="4114800"/>
            <a:chOff x="4704" y="1440"/>
            <a:chExt cx="288" cy="2592"/>
          </a:xfrm>
        </p:grpSpPr>
        <p:sp>
          <p:nvSpPr>
            <p:cNvPr id="26670" name="Rectangle 195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1" name="Rectangle 196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2" name="Rectangle 197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3" name="Rectangle 19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4" name="Rectangle 199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5" name="Rectangle 200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6" name="Rectangle 201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7" name="Rectangle 202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78" name="Rectangle 203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62671" name="Text Box 207"/>
          <p:cNvSpPr txBox="1">
            <a:spLocks noChangeArrowheads="1"/>
          </p:cNvSpPr>
          <p:nvPr/>
        </p:nvSpPr>
        <p:spPr bwMode="auto">
          <a:xfrm>
            <a:off x="169863" y="317500"/>
            <a:ext cx="6383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Arial" charset="0"/>
              </a:rPr>
              <a:t>C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ác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v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ậ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t li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ệu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đã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chu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ẩ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n b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ị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nh</a:t>
            </a:r>
            <a:r>
              <a:rPr lang="vi-VN" sz="2800">
                <a:solidFill>
                  <a:srgbClr val="000066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66"/>
                </a:solidFill>
                <a:latin typeface="Arial" charset="0"/>
              </a:rPr>
              <a:t> sau:</a:t>
            </a:r>
            <a:endParaRPr lang="vi-VN" sz="280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2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724400" y="4187825"/>
            <a:ext cx="4114800" cy="457200"/>
            <a:chOff x="672" y="192"/>
            <a:chExt cx="2592" cy="288"/>
          </a:xfrm>
        </p:grpSpPr>
        <p:sp>
          <p:nvSpPr>
            <p:cNvPr id="27735" name="Rectangle 13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6" name="Rectangle 14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7" name="Rectangle 15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8" name="Rectangle 16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9" name="Rectangle 17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40" name="Rectangle 18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41" name="Rectangle 19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42" name="Rectangle 20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43" name="Rectangle 21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2901950" y="469900"/>
            <a:ext cx="4857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Arial" charset="0"/>
              </a:rPr>
              <a:t>Nhấc các nan 2, 3, 6, 7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22263" y="1835150"/>
            <a:ext cx="4781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1     2       3     4     5     6   7       8       9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35226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26082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26082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35226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7794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16938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16938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7794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7794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12366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12366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64" name="Rectangle 27"/>
          <p:cNvSpPr>
            <a:spLocks noChangeArrowheads="1"/>
          </p:cNvSpPr>
          <p:nvPr/>
        </p:nvSpPr>
        <p:spPr bwMode="auto">
          <a:xfrm>
            <a:off x="12366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65" name="Rectangle 29"/>
          <p:cNvSpPr>
            <a:spLocks noChangeArrowheads="1"/>
          </p:cNvSpPr>
          <p:nvPr/>
        </p:nvSpPr>
        <p:spPr bwMode="auto">
          <a:xfrm>
            <a:off x="7794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66" name="Rectangle 30"/>
          <p:cNvSpPr>
            <a:spLocks noChangeArrowheads="1"/>
          </p:cNvSpPr>
          <p:nvPr/>
        </p:nvSpPr>
        <p:spPr bwMode="auto">
          <a:xfrm>
            <a:off x="7794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67" name="Rectangle 31"/>
          <p:cNvSpPr>
            <a:spLocks noChangeArrowheads="1"/>
          </p:cNvSpPr>
          <p:nvPr/>
        </p:nvSpPr>
        <p:spPr bwMode="auto">
          <a:xfrm>
            <a:off x="7794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68" name="Rectangle 32"/>
          <p:cNvSpPr>
            <a:spLocks noChangeArrowheads="1"/>
          </p:cNvSpPr>
          <p:nvPr/>
        </p:nvSpPr>
        <p:spPr bwMode="auto">
          <a:xfrm>
            <a:off x="7794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69" name="Rectangle 33"/>
          <p:cNvSpPr>
            <a:spLocks noChangeArrowheads="1"/>
          </p:cNvSpPr>
          <p:nvPr/>
        </p:nvSpPr>
        <p:spPr bwMode="auto">
          <a:xfrm>
            <a:off x="7794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70" name="Rectangle 35"/>
          <p:cNvSpPr>
            <a:spLocks noChangeArrowheads="1"/>
          </p:cNvSpPr>
          <p:nvPr/>
        </p:nvSpPr>
        <p:spPr bwMode="auto">
          <a:xfrm>
            <a:off x="21510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71" name="Rectangle 36"/>
          <p:cNvSpPr>
            <a:spLocks noChangeArrowheads="1"/>
          </p:cNvSpPr>
          <p:nvPr/>
        </p:nvSpPr>
        <p:spPr bwMode="auto">
          <a:xfrm>
            <a:off x="21510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72" name="Rectangle 37"/>
          <p:cNvSpPr>
            <a:spLocks noChangeArrowheads="1"/>
          </p:cNvSpPr>
          <p:nvPr/>
        </p:nvSpPr>
        <p:spPr bwMode="auto">
          <a:xfrm>
            <a:off x="39798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73" name="Rectangle 38"/>
          <p:cNvSpPr>
            <a:spLocks noChangeArrowheads="1"/>
          </p:cNvSpPr>
          <p:nvPr/>
        </p:nvSpPr>
        <p:spPr bwMode="auto">
          <a:xfrm>
            <a:off x="30654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74" name="Rectangle 39"/>
          <p:cNvSpPr>
            <a:spLocks noChangeArrowheads="1"/>
          </p:cNvSpPr>
          <p:nvPr/>
        </p:nvSpPr>
        <p:spPr bwMode="auto">
          <a:xfrm>
            <a:off x="39798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75" name="Rectangle 40"/>
          <p:cNvSpPr>
            <a:spLocks noChangeArrowheads="1"/>
          </p:cNvSpPr>
          <p:nvPr/>
        </p:nvSpPr>
        <p:spPr bwMode="auto">
          <a:xfrm>
            <a:off x="35226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76" name="Rectangle 41"/>
          <p:cNvSpPr>
            <a:spLocks noChangeArrowheads="1"/>
          </p:cNvSpPr>
          <p:nvPr/>
        </p:nvSpPr>
        <p:spPr bwMode="auto">
          <a:xfrm>
            <a:off x="30654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77" name="Rectangle 42"/>
          <p:cNvSpPr>
            <a:spLocks noChangeArrowheads="1"/>
          </p:cNvSpPr>
          <p:nvPr/>
        </p:nvSpPr>
        <p:spPr bwMode="auto">
          <a:xfrm>
            <a:off x="39798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*</a:t>
            </a:r>
          </a:p>
        </p:txBody>
      </p:sp>
      <p:sp>
        <p:nvSpPr>
          <p:cNvPr id="27678" name="Rectangle 43"/>
          <p:cNvSpPr>
            <a:spLocks noChangeArrowheads="1"/>
          </p:cNvSpPr>
          <p:nvPr/>
        </p:nvSpPr>
        <p:spPr bwMode="auto">
          <a:xfrm>
            <a:off x="35226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*</a:t>
            </a:r>
          </a:p>
        </p:txBody>
      </p:sp>
      <p:sp>
        <p:nvSpPr>
          <p:cNvPr id="27679" name="Rectangle 44"/>
          <p:cNvSpPr>
            <a:spLocks noChangeArrowheads="1"/>
          </p:cNvSpPr>
          <p:nvPr/>
        </p:nvSpPr>
        <p:spPr bwMode="auto">
          <a:xfrm>
            <a:off x="30654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80" name="Rectangle 45"/>
          <p:cNvSpPr>
            <a:spLocks noChangeArrowheads="1"/>
          </p:cNvSpPr>
          <p:nvPr/>
        </p:nvSpPr>
        <p:spPr bwMode="auto">
          <a:xfrm>
            <a:off x="26082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81" name="Rectangle 46"/>
          <p:cNvSpPr>
            <a:spLocks noChangeArrowheads="1"/>
          </p:cNvSpPr>
          <p:nvPr/>
        </p:nvSpPr>
        <p:spPr bwMode="auto">
          <a:xfrm>
            <a:off x="26082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82" name="Rectangle 47"/>
          <p:cNvSpPr>
            <a:spLocks noChangeArrowheads="1"/>
          </p:cNvSpPr>
          <p:nvPr/>
        </p:nvSpPr>
        <p:spPr bwMode="auto">
          <a:xfrm>
            <a:off x="26082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83" name="Rectangle 48"/>
          <p:cNvSpPr>
            <a:spLocks noChangeArrowheads="1"/>
          </p:cNvSpPr>
          <p:nvPr/>
        </p:nvSpPr>
        <p:spPr bwMode="auto">
          <a:xfrm>
            <a:off x="21510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84" name="Rectangle 49"/>
          <p:cNvSpPr>
            <a:spLocks noChangeArrowheads="1"/>
          </p:cNvSpPr>
          <p:nvPr/>
        </p:nvSpPr>
        <p:spPr bwMode="auto">
          <a:xfrm>
            <a:off x="21510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85" name="Rectangle 50"/>
          <p:cNvSpPr>
            <a:spLocks noChangeArrowheads="1"/>
          </p:cNvSpPr>
          <p:nvPr/>
        </p:nvSpPr>
        <p:spPr bwMode="auto">
          <a:xfrm>
            <a:off x="21510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*</a:t>
            </a:r>
          </a:p>
        </p:txBody>
      </p:sp>
      <p:sp>
        <p:nvSpPr>
          <p:cNvPr id="27686" name="Rectangle 51"/>
          <p:cNvSpPr>
            <a:spLocks noChangeArrowheads="1"/>
          </p:cNvSpPr>
          <p:nvPr/>
        </p:nvSpPr>
        <p:spPr bwMode="auto">
          <a:xfrm>
            <a:off x="16938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87" name="Rectangle 52"/>
          <p:cNvSpPr>
            <a:spLocks noChangeArrowheads="1"/>
          </p:cNvSpPr>
          <p:nvPr/>
        </p:nvSpPr>
        <p:spPr bwMode="auto">
          <a:xfrm>
            <a:off x="16938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88" name="Rectangle 53"/>
          <p:cNvSpPr>
            <a:spLocks noChangeArrowheads="1"/>
          </p:cNvSpPr>
          <p:nvPr/>
        </p:nvSpPr>
        <p:spPr bwMode="auto">
          <a:xfrm>
            <a:off x="16938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89" name="Rectangle 54"/>
          <p:cNvSpPr>
            <a:spLocks noChangeArrowheads="1"/>
          </p:cNvSpPr>
          <p:nvPr/>
        </p:nvSpPr>
        <p:spPr bwMode="auto">
          <a:xfrm>
            <a:off x="16938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90" name="Rectangle 55"/>
          <p:cNvSpPr>
            <a:spLocks noChangeArrowheads="1"/>
          </p:cNvSpPr>
          <p:nvPr/>
        </p:nvSpPr>
        <p:spPr bwMode="auto">
          <a:xfrm>
            <a:off x="16938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*</a:t>
            </a:r>
          </a:p>
        </p:txBody>
      </p:sp>
      <p:sp>
        <p:nvSpPr>
          <p:cNvPr id="27691" name="Rectangle 56"/>
          <p:cNvSpPr>
            <a:spLocks noChangeArrowheads="1"/>
          </p:cNvSpPr>
          <p:nvPr/>
        </p:nvSpPr>
        <p:spPr bwMode="auto">
          <a:xfrm>
            <a:off x="12366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92" name="Rectangle 57"/>
          <p:cNvSpPr>
            <a:spLocks noChangeArrowheads="1"/>
          </p:cNvSpPr>
          <p:nvPr/>
        </p:nvSpPr>
        <p:spPr bwMode="auto">
          <a:xfrm>
            <a:off x="12366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93" name="Rectangle 58"/>
          <p:cNvSpPr>
            <a:spLocks noChangeArrowheads="1"/>
          </p:cNvSpPr>
          <p:nvPr/>
        </p:nvSpPr>
        <p:spPr bwMode="auto">
          <a:xfrm>
            <a:off x="12366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94" name="Rectangle 59"/>
          <p:cNvSpPr>
            <a:spLocks noChangeArrowheads="1"/>
          </p:cNvSpPr>
          <p:nvPr/>
        </p:nvSpPr>
        <p:spPr bwMode="auto">
          <a:xfrm>
            <a:off x="12366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95" name="Rectangle 60"/>
          <p:cNvSpPr>
            <a:spLocks noChangeArrowheads="1"/>
          </p:cNvSpPr>
          <p:nvPr/>
        </p:nvSpPr>
        <p:spPr bwMode="auto">
          <a:xfrm>
            <a:off x="12366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96" name="Rectangle 61"/>
          <p:cNvSpPr>
            <a:spLocks noChangeArrowheads="1"/>
          </p:cNvSpPr>
          <p:nvPr/>
        </p:nvSpPr>
        <p:spPr bwMode="auto">
          <a:xfrm>
            <a:off x="3222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697" name="Rectangle 62"/>
          <p:cNvSpPr>
            <a:spLocks noChangeArrowheads="1"/>
          </p:cNvSpPr>
          <p:nvPr/>
        </p:nvSpPr>
        <p:spPr bwMode="auto">
          <a:xfrm>
            <a:off x="3222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98" name="Rectangle 63"/>
          <p:cNvSpPr>
            <a:spLocks noChangeArrowheads="1"/>
          </p:cNvSpPr>
          <p:nvPr/>
        </p:nvSpPr>
        <p:spPr bwMode="auto">
          <a:xfrm>
            <a:off x="3222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699" name="Rectangle 64"/>
          <p:cNvSpPr>
            <a:spLocks noChangeArrowheads="1"/>
          </p:cNvSpPr>
          <p:nvPr/>
        </p:nvSpPr>
        <p:spPr bwMode="auto">
          <a:xfrm>
            <a:off x="322263" y="5491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*</a:t>
            </a:r>
          </a:p>
        </p:txBody>
      </p:sp>
      <p:sp>
        <p:nvSpPr>
          <p:cNvPr id="27700" name="Rectangle 65"/>
          <p:cNvSpPr>
            <a:spLocks noChangeArrowheads="1"/>
          </p:cNvSpPr>
          <p:nvPr/>
        </p:nvSpPr>
        <p:spPr bwMode="auto">
          <a:xfrm>
            <a:off x="322263" y="5033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01" name="Rectangle 66"/>
          <p:cNvSpPr>
            <a:spLocks noChangeArrowheads="1"/>
          </p:cNvSpPr>
          <p:nvPr/>
        </p:nvSpPr>
        <p:spPr bwMode="auto">
          <a:xfrm>
            <a:off x="3222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02" name="Rectangle 67"/>
          <p:cNvSpPr>
            <a:spLocks noChangeArrowheads="1"/>
          </p:cNvSpPr>
          <p:nvPr/>
        </p:nvSpPr>
        <p:spPr bwMode="auto">
          <a:xfrm>
            <a:off x="3222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03" name="Rectangle 69"/>
          <p:cNvSpPr>
            <a:spLocks noChangeArrowheads="1"/>
          </p:cNvSpPr>
          <p:nvPr/>
        </p:nvSpPr>
        <p:spPr bwMode="auto">
          <a:xfrm>
            <a:off x="3222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04" name="Rectangle 70"/>
          <p:cNvSpPr>
            <a:spLocks noChangeArrowheads="1"/>
          </p:cNvSpPr>
          <p:nvPr/>
        </p:nvSpPr>
        <p:spPr bwMode="auto">
          <a:xfrm>
            <a:off x="21510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05" name="Rectangle 71"/>
          <p:cNvSpPr>
            <a:spLocks noChangeArrowheads="1"/>
          </p:cNvSpPr>
          <p:nvPr/>
        </p:nvSpPr>
        <p:spPr bwMode="auto">
          <a:xfrm>
            <a:off x="30654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06" name="Rectangle 72"/>
          <p:cNvSpPr>
            <a:spLocks noChangeArrowheads="1"/>
          </p:cNvSpPr>
          <p:nvPr/>
        </p:nvSpPr>
        <p:spPr bwMode="auto">
          <a:xfrm>
            <a:off x="35226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07" name="Rectangle 73"/>
          <p:cNvSpPr>
            <a:spLocks noChangeArrowheads="1"/>
          </p:cNvSpPr>
          <p:nvPr/>
        </p:nvSpPr>
        <p:spPr bwMode="auto">
          <a:xfrm>
            <a:off x="30654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08" name="Rectangle 75"/>
          <p:cNvSpPr>
            <a:spLocks noChangeArrowheads="1"/>
          </p:cNvSpPr>
          <p:nvPr/>
        </p:nvSpPr>
        <p:spPr bwMode="auto">
          <a:xfrm>
            <a:off x="3522663" y="4576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09" name="Rectangle 77"/>
          <p:cNvSpPr>
            <a:spLocks noChangeArrowheads="1"/>
          </p:cNvSpPr>
          <p:nvPr/>
        </p:nvSpPr>
        <p:spPr bwMode="auto">
          <a:xfrm>
            <a:off x="26082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10" name="Rectangle 78"/>
          <p:cNvSpPr>
            <a:spLocks noChangeArrowheads="1"/>
          </p:cNvSpPr>
          <p:nvPr/>
        </p:nvSpPr>
        <p:spPr bwMode="auto">
          <a:xfrm>
            <a:off x="26082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11" name="Rectangle 79"/>
          <p:cNvSpPr>
            <a:spLocks noChangeArrowheads="1"/>
          </p:cNvSpPr>
          <p:nvPr/>
        </p:nvSpPr>
        <p:spPr bwMode="auto">
          <a:xfrm>
            <a:off x="26082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12" name="Rectangle 82"/>
          <p:cNvSpPr>
            <a:spLocks noChangeArrowheads="1"/>
          </p:cNvSpPr>
          <p:nvPr/>
        </p:nvSpPr>
        <p:spPr bwMode="auto">
          <a:xfrm>
            <a:off x="16938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13" name="Rectangle 84"/>
          <p:cNvSpPr>
            <a:spLocks noChangeArrowheads="1"/>
          </p:cNvSpPr>
          <p:nvPr/>
        </p:nvSpPr>
        <p:spPr bwMode="auto">
          <a:xfrm>
            <a:off x="39798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7714" name="Group 102"/>
          <p:cNvGrpSpPr>
            <a:grpSpLocks/>
          </p:cNvGrpSpPr>
          <p:nvPr/>
        </p:nvGrpSpPr>
        <p:grpSpPr bwMode="auto">
          <a:xfrm>
            <a:off x="322263" y="5884863"/>
            <a:ext cx="4114800" cy="457200"/>
            <a:chOff x="203" y="1480"/>
            <a:chExt cx="2592" cy="288"/>
          </a:xfrm>
        </p:grpSpPr>
        <p:sp>
          <p:nvSpPr>
            <p:cNvPr id="27726" name="Rectangle 28"/>
            <p:cNvSpPr>
              <a:spLocks noChangeArrowheads="1"/>
            </p:cNvSpPr>
            <p:nvPr/>
          </p:nvSpPr>
          <p:spPr bwMode="auto">
            <a:xfrm>
              <a:off x="77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27" name="Rectangle 34"/>
            <p:cNvSpPr>
              <a:spLocks noChangeArrowheads="1"/>
            </p:cNvSpPr>
            <p:nvPr/>
          </p:nvSpPr>
          <p:spPr bwMode="auto">
            <a:xfrm>
              <a:off x="49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28" name="Rectangle 68"/>
            <p:cNvSpPr>
              <a:spLocks noChangeArrowheads="1"/>
            </p:cNvSpPr>
            <p:nvPr/>
          </p:nvSpPr>
          <p:spPr bwMode="auto">
            <a:xfrm>
              <a:off x="20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29" name="Rectangle 74"/>
            <p:cNvSpPr>
              <a:spLocks noChangeArrowheads="1"/>
            </p:cNvSpPr>
            <p:nvPr/>
          </p:nvSpPr>
          <p:spPr bwMode="auto">
            <a:xfrm>
              <a:off x="221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0" name="Rectangle 76"/>
            <p:cNvSpPr>
              <a:spLocks noChangeArrowheads="1"/>
            </p:cNvSpPr>
            <p:nvPr/>
          </p:nvSpPr>
          <p:spPr bwMode="auto">
            <a:xfrm>
              <a:off x="193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1" name="Rectangle 80"/>
            <p:cNvSpPr>
              <a:spLocks noChangeArrowheads="1"/>
            </p:cNvSpPr>
            <p:nvPr/>
          </p:nvSpPr>
          <p:spPr bwMode="auto">
            <a:xfrm>
              <a:off x="164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2" name="Rectangle 81"/>
            <p:cNvSpPr>
              <a:spLocks noChangeArrowheads="1"/>
            </p:cNvSpPr>
            <p:nvPr/>
          </p:nvSpPr>
          <p:spPr bwMode="auto">
            <a:xfrm>
              <a:off x="1355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3" name="Rectangle 83"/>
            <p:cNvSpPr>
              <a:spLocks noChangeArrowheads="1"/>
            </p:cNvSpPr>
            <p:nvPr/>
          </p:nvSpPr>
          <p:spPr bwMode="auto">
            <a:xfrm>
              <a:off x="106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34" name="Rectangle 85"/>
            <p:cNvSpPr>
              <a:spLocks noChangeArrowheads="1"/>
            </p:cNvSpPr>
            <p:nvPr/>
          </p:nvSpPr>
          <p:spPr bwMode="auto">
            <a:xfrm>
              <a:off x="250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7715" name="Rectangle 86"/>
          <p:cNvSpPr>
            <a:spLocks noChangeArrowheads="1"/>
          </p:cNvSpPr>
          <p:nvPr/>
        </p:nvSpPr>
        <p:spPr bwMode="auto">
          <a:xfrm>
            <a:off x="3979863" y="22907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16" name="Rectangle 87"/>
          <p:cNvSpPr>
            <a:spLocks noChangeArrowheads="1"/>
          </p:cNvSpPr>
          <p:nvPr/>
        </p:nvSpPr>
        <p:spPr bwMode="auto">
          <a:xfrm>
            <a:off x="39798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17" name="Rectangle 88"/>
          <p:cNvSpPr>
            <a:spLocks noChangeArrowheads="1"/>
          </p:cNvSpPr>
          <p:nvPr/>
        </p:nvSpPr>
        <p:spPr bwMode="auto">
          <a:xfrm>
            <a:off x="3522663" y="27479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18" name="Rectangle 89"/>
          <p:cNvSpPr>
            <a:spLocks noChangeArrowheads="1"/>
          </p:cNvSpPr>
          <p:nvPr/>
        </p:nvSpPr>
        <p:spPr bwMode="auto">
          <a:xfrm>
            <a:off x="35226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7719" name="Rectangle 90"/>
          <p:cNvSpPr>
            <a:spLocks noChangeArrowheads="1"/>
          </p:cNvSpPr>
          <p:nvPr/>
        </p:nvSpPr>
        <p:spPr bwMode="auto">
          <a:xfrm>
            <a:off x="3065463" y="32051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20" name="Rectangle 91"/>
          <p:cNvSpPr>
            <a:spLocks noChangeArrowheads="1"/>
          </p:cNvSpPr>
          <p:nvPr/>
        </p:nvSpPr>
        <p:spPr bwMode="auto">
          <a:xfrm>
            <a:off x="39798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21" name="Rectangle 92"/>
          <p:cNvSpPr>
            <a:spLocks noChangeArrowheads="1"/>
          </p:cNvSpPr>
          <p:nvPr/>
        </p:nvSpPr>
        <p:spPr bwMode="auto">
          <a:xfrm>
            <a:off x="21510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22" name="Rectangle 93"/>
          <p:cNvSpPr>
            <a:spLocks noChangeArrowheads="1"/>
          </p:cNvSpPr>
          <p:nvPr/>
        </p:nvSpPr>
        <p:spPr bwMode="auto">
          <a:xfrm>
            <a:off x="21510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723" name="Rectangle 94"/>
          <p:cNvSpPr>
            <a:spLocks noChangeArrowheads="1"/>
          </p:cNvSpPr>
          <p:nvPr/>
        </p:nvSpPr>
        <p:spPr bwMode="auto">
          <a:xfrm>
            <a:off x="3065463" y="41195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24" name="Rectangle 95"/>
          <p:cNvSpPr>
            <a:spLocks noChangeArrowheads="1"/>
          </p:cNvSpPr>
          <p:nvPr/>
        </p:nvSpPr>
        <p:spPr bwMode="auto">
          <a:xfrm>
            <a:off x="39798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27725" name="Rectangle 96"/>
          <p:cNvSpPr>
            <a:spLocks noChangeArrowheads="1"/>
          </p:cNvSpPr>
          <p:nvPr/>
        </p:nvSpPr>
        <p:spPr bwMode="auto">
          <a:xfrm>
            <a:off x="3065463" y="3662363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-0.4823 -0.0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6" grpId="0"/>
      <p:bldP spid="522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05"/>
          <p:cNvGrpSpPr>
            <a:grpSpLocks/>
          </p:cNvGrpSpPr>
          <p:nvPr/>
        </p:nvGrpSpPr>
        <p:grpSpPr bwMode="auto">
          <a:xfrm>
            <a:off x="322263" y="2349500"/>
            <a:ext cx="4114800" cy="4114800"/>
            <a:chOff x="203" y="1480"/>
            <a:chExt cx="2592" cy="2592"/>
          </a:xfrm>
        </p:grpSpPr>
        <p:sp>
          <p:nvSpPr>
            <p:cNvPr id="28675" name="Rectangle 4"/>
            <p:cNvSpPr>
              <a:spLocks noChangeArrowheads="1"/>
            </p:cNvSpPr>
            <p:nvPr/>
          </p:nvSpPr>
          <p:spPr bwMode="auto">
            <a:xfrm>
              <a:off x="2219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76" name="Rectangle 5"/>
            <p:cNvSpPr>
              <a:spLocks noChangeArrowheads="1"/>
            </p:cNvSpPr>
            <p:nvPr/>
          </p:nvSpPr>
          <p:spPr bwMode="auto">
            <a:xfrm>
              <a:off x="1643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77" name="Rectangle 6"/>
            <p:cNvSpPr>
              <a:spLocks noChangeArrowheads="1"/>
            </p:cNvSpPr>
            <p:nvPr/>
          </p:nvSpPr>
          <p:spPr bwMode="auto">
            <a:xfrm>
              <a:off x="1643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78" name="Rectangle 7"/>
            <p:cNvSpPr>
              <a:spLocks noChangeArrowheads="1"/>
            </p:cNvSpPr>
            <p:nvPr/>
          </p:nvSpPr>
          <p:spPr bwMode="auto">
            <a:xfrm>
              <a:off x="2219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79" name="Rectangle 8"/>
            <p:cNvSpPr>
              <a:spLocks noChangeArrowheads="1"/>
            </p:cNvSpPr>
            <p:nvPr/>
          </p:nvSpPr>
          <p:spPr bwMode="auto">
            <a:xfrm>
              <a:off x="491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0" name="Rectangle 9"/>
            <p:cNvSpPr>
              <a:spLocks noChangeArrowheads="1"/>
            </p:cNvSpPr>
            <p:nvPr/>
          </p:nvSpPr>
          <p:spPr bwMode="auto">
            <a:xfrm>
              <a:off x="1067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1" name="Rectangle 10"/>
            <p:cNvSpPr>
              <a:spLocks noChangeArrowheads="1"/>
            </p:cNvSpPr>
            <p:nvPr/>
          </p:nvSpPr>
          <p:spPr bwMode="auto">
            <a:xfrm>
              <a:off x="1067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2" name="Rectangle 11"/>
            <p:cNvSpPr>
              <a:spLocks noChangeArrowheads="1"/>
            </p:cNvSpPr>
            <p:nvPr/>
          </p:nvSpPr>
          <p:spPr bwMode="auto">
            <a:xfrm>
              <a:off x="491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3" name="Rectangle 24"/>
            <p:cNvSpPr>
              <a:spLocks noChangeArrowheads="1"/>
            </p:cNvSpPr>
            <p:nvPr/>
          </p:nvSpPr>
          <p:spPr bwMode="auto">
            <a:xfrm>
              <a:off x="491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4" name="Rectangle 25"/>
            <p:cNvSpPr>
              <a:spLocks noChangeArrowheads="1"/>
            </p:cNvSpPr>
            <p:nvPr/>
          </p:nvSpPr>
          <p:spPr bwMode="auto">
            <a:xfrm>
              <a:off x="779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5" name="Rectangle 26"/>
            <p:cNvSpPr>
              <a:spLocks noChangeArrowheads="1"/>
            </p:cNvSpPr>
            <p:nvPr/>
          </p:nvSpPr>
          <p:spPr bwMode="auto">
            <a:xfrm>
              <a:off x="779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6" name="Rectangle 27"/>
            <p:cNvSpPr>
              <a:spLocks noChangeArrowheads="1"/>
            </p:cNvSpPr>
            <p:nvPr/>
          </p:nvSpPr>
          <p:spPr bwMode="auto">
            <a:xfrm>
              <a:off x="779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7" name="Rectangle 28"/>
            <p:cNvSpPr>
              <a:spLocks noChangeArrowheads="1"/>
            </p:cNvSpPr>
            <p:nvPr/>
          </p:nvSpPr>
          <p:spPr bwMode="auto">
            <a:xfrm>
              <a:off x="77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8" name="Rectangle 29"/>
            <p:cNvSpPr>
              <a:spLocks noChangeArrowheads="1"/>
            </p:cNvSpPr>
            <p:nvPr/>
          </p:nvSpPr>
          <p:spPr bwMode="auto">
            <a:xfrm>
              <a:off x="491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89" name="Rectangle 30"/>
            <p:cNvSpPr>
              <a:spLocks noChangeArrowheads="1"/>
            </p:cNvSpPr>
            <p:nvPr/>
          </p:nvSpPr>
          <p:spPr bwMode="auto">
            <a:xfrm>
              <a:off x="491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0" name="Rectangle 31"/>
            <p:cNvSpPr>
              <a:spLocks noChangeArrowheads="1"/>
            </p:cNvSpPr>
            <p:nvPr/>
          </p:nvSpPr>
          <p:spPr bwMode="auto">
            <a:xfrm>
              <a:off x="491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1" name="Rectangle 32"/>
            <p:cNvSpPr>
              <a:spLocks noChangeArrowheads="1"/>
            </p:cNvSpPr>
            <p:nvPr/>
          </p:nvSpPr>
          <p:spPr bwMode="auto">
            <a:xfrm>
              <a:off x="491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2" name="Rectangle 33"/>
            <p:cNvSpPr>
              <a:spLocks noChangeArrowheads="1"/>
            </p:cNvSpPr>
            <p:nvPr/>
          </p:nvSpPr>
          <p:spPr bwMode="auto">
            <a:xfrm>
              <a:off x="491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3" name="Rectangle 34"/>
            <p:cNvSpPr>
              <a:spLocks noChangeArrowheads="1"/>
            </p:cNvSpPr>
            <p:nvPr/>
          </p:nvSpPr>
          <p:spPr bwMode="auto">
            <a:xfrm>
              <a:off x="49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4" name="Rectangle 35"/>
            <p:cNvSpPr>
              <a:spLocks noChangeArrowheads="1"/>
            </p:cNvSpPr>
            <p:nvPr/>
          </p:nvSpPr>
          <p:spPr bwMode="auto">
            <a:xfrm>
              <a:off x="1355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5" name="Rectangle 36"/>
            <p:cNvSpPr>
              <a:spLocks noChangeArrowheads="1"/>
            </p:cNvSpPr>
            <p:nvPr/>
          </p:nvSpPr>
          <p:spPr bwMode="auto">
            <a:xfrm>
              <a:off x="1355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6" name="Rectangle 37"/>
            <p:cNvSpPr>
              <a:spLocks noChangeArrowheads="1"/>
            </p:cNvSpPr>
            <p:nvPr/>
          </p:nvSpPr>
          <p:spPr bwMode="auto">
            <a:xfrm>
              <a:off x="2507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7" name="Rectangle 38"/>
            <p:cNvSpPr>
              <a:spLocks noChangeArrowheads="1"/>
            </p:cNvSpPr>
            <p:nvPr/>
          </p:nvSpPr>
          <p:spPr bwMode="auto">
            <a:xfrm>
              <a:off x="1931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8" name="Rectangle 40"/>
            <p:cNvSpPr>
              <a:spLocks noChangeArrowheads="1"/>
            </p:cNvSpPr>
            <p:nvPr/>
          </p:nvSpPr>
          <p:spPr bwMode="auto">
            <a:xfrm>
              <a:off x="2219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699" name="Rectangle 42"/>
            <p:cNvSpPr>
              <a:spLocks noChangeArrowheads="1"/>
            </p:cNvSpPr>
            <p:nvPr/>
          </p:nvSpPr>
          <p:spPr bwMode="auto">
            <a:xfrm>
              <a:off x="2507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0" name="Rectangle 43"/>
            <p:cNvSpPr>
              <a:spLocks noChangeArrowheads="1"/>
            </p:cNvSpPr>
            <p:nvPr/>
          </p:nvSpPr>
          <p:spPr bwMode="auto">
            <a:xfrm>
              <a:off x="2219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1" name="Rectangle 44"/>
            <p:cNvSpPr>
              <a:spLocks noChangeArrowheads="1"/>
            </p:cNvSpPr>
            <p:nvPr/>
          </p:nvSpPr>
          <p:spPr bwMode="auto">
            <a:xfrm>
              <a:off x="1931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2" name="Rectangle 45"/>
            <p:cNvSpPr>
              <a:spLocks noChangeArrowheads="1"/>
            </p:cNvSpPr>
            <p:nvPr/>
          </p:nvSpPr>
          <p:spPr bwMode="auto">
            <a:xfrm>
              <a:off x="1643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3" name="Rectangle 46"/>
            <p:cNvSpPr>
              <a:spLocks noChangeArrowheads="1"/>
            </p:cNvSpPr>
            <p:nvPr/>
          </p:nvSpPr>
          <p:spPr bwMode="auto">
            <a:xfrm>
              <a:off x="1643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4" name="Rectangle 47"/>
            <p:cNvSpPr>
              <a:spLocks noChangeArrowheads="1"/>
            </p:cNvSpPr>
            <p:nvPr/>
          </p:nvSpPr>
          <p:spPr bwMode="auto">
            <a:xfrm>
              <a:off x="1643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5" name="Rectangle 48"/>
            <p:cNvSpPr>
              <a:spLocks noChangeArrowheads="1"/>
            </p:cNvSpPr>
            <p:nvPr/>
          </p:nvSpPr>
          <p:spPr bwMode="auto">
            <a:xfrm>
              <a:off x="1355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6" name="Rectangle 50"/>
            <p:cNvSpPr>
              <a:spLocks noChangeArrowheads="1"/>
            </p:cNvSpPr>
            <p:nvPr/>
          </p:nvSpPr>
          <p:spPr bwMode="auto">
            <a:xfrm>
              <a:off x="1355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7" name="Rectangle 51"/>
            <p:cNvSpPr>
              <a:spLocks noChangeArrowheads="1"/>
            </p:cNvSpPr>
            <p:nvPr/>
          </p:nvSpPr>
          <p:spPr bwMode="auto">
            <a:xfrm>
              <a:off x="1067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8" name="Rectangle 52"/>
            <p:cNvSpPr>
              <a:spLocks noChangeArrowheads="1"/>
            </p:cNvSpPr>
            <p:nvPr/>
          </p:nvSpPr>
          <p:spPr bwMode="auto">
            <a:xfrm>
              <a:off x="1067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09" name="Rectangle 53"/>
            <p:cNvSpPr>
              <a:spLocks noChangeArrowheads="1"/>
            </p:cNvSpPr>
            <p:nvPr/>
          </p:nvSpPr>
          <p:spPr bwMode="auto">
            <a:xfrm>
              <a:off x="1067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0" name="Rectangle 54"/>
            <p:cNvSpPr>
              <a:spLocks noChangeArrowheads="1"/>
            </p:cNvSpPr>
            <p:nvPr/>
          </p:nvSpPr>
          <p:spPr bwMode="auto">
            <a:xfrm>
              <a:off x="1067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1" name="Rectangle 55"/>
            <p:cNvSpPr>
              <a:spLocks noChangeArrowheads="1"/>
            </p:cNvSpPr>
            <p:nvPr/>
          </p:nvSpPr>
          <p:spPr bwMode="auto">
            <a:xfrm>
              <a:off x="1067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2" name="Rectangle 56"/>
            <p:cNvSpPr>
              <a:spLocks noChangeArrowheads="1"/>
            </p:cNvSpPr>
            <p:nvPr/>
          </p:nvSpPr>
          <p:spPr bwMode="auto">
            <a:xfrm>
              <a:off x="779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3" name="Rectangle 57"/>
            <p:cNvSpPr>
              <a:spLocks noChangeArrowheads="1"/>
            </p:cNvSpPr>
            <p:nvPr/>
          </p:nvSpPr>
          <p:spPr bwMode="auto">
            <a:xfrm>
              <a:off x="779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4" name="Rectangle 59"/>
            <p:cNvSpPr>
              <a:spLocks noChangeArrowheads="1"/>
            </p:cNvSpPr>
            <p:nvPr/>
          </p:nvSpPr>
          <p:spPr bwMode="auto">
            <a:xfrm>
              <a:off x="779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5" name="Rectangle 60"/>
            <p:cNvSpPr>
              <a:spLocks noChangeArrowheads="1"/>
            </p:cNvSpPr>
            <p:nvPr/>
          </p:nvSpPr>
          <p:spPr bwMode="auto">
            <a:xfrm>
              <a:off x="779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6" name="Rectangle 61"/>
            <p:cNvSpPr>
              <a:spLocks noChangeArrowheads="1"/>
            </p:cNvSpPr>
            <p:nvPr/>
          </p:nvSpPr>
          <p:spPr bwMode="auto">
            <a:xfrm>
              <a:off x="203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7" name="Rectangle 62"/>
            <p:cNvSpPr>
              <a:spLocks noChangeArrowheads="1"/>
            </p:cNvSpPr>
            <p:nvPr/>
          </p:nvSpPr>
          <p:spPr bwMode="auto">
            <a:xfrm>
              <a:off x="203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8" name="Rectangle 63"/>
            <p:cNvSpPr>
              <a:spLocks noChangeArrowheads="1"/>
            </p:cNvSpPr>
            <p:nvPr/>
          </p:nvSpPr>
          <p:spPr bwMode="auto">
            <a:xfrm>
              <a:off x="203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19" name="Rectangle 64"/>
            <p:cNvSpPr>
              <a:spLocks noChangeArrowheads="1"/>
            </p:cNvSpPr>
            <p:nvPr/>
          </p:nvSpPr>
          <p:spPr bwMode="auto">
            <a:xfrm>
              <a:off x="203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0" name="Rectangle 66"/>
            <p:cNvSpPr>
              <a:spLocks noChangeArrowheads="1"/>
            </p:cNvSpPr>
            <p:nvPr/>
          </p:nvSpPr>
          <p:spPr bwMode="auto">
            <a:xfrm>
              <a:off x="203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1" name="Rectangle 67"/>
            <p:cNvSpPr>
              <a:spLocks noChangeArrowheads="1"/>
            </p:cNvSpPr>
            <p:nvPr/>
          </p:nvSpPr>
          <p:spPr bwMode="auto">
            <a:xfrm>
              <a:off x="203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2" name="Rectangle 68"/>
            <p:cNvSpPr>
              <a:spLocks noChangeArrowheads="1"/>
            </p:cNvSpPr>
            <p:nvPr/>
          </p:nvSpPr>
          <p:spPr bwMode="auto">
            <a:xfrm>
              <a:off x="20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3" name="Rectangle 69"/>
            <p:cNvSpPr>
              <a:spLocks noChangeArrowheads="1"/>
            </p:cNvSpPr>
            <p:nvPr/>
          </p:nvSpPr>
          <p:spPr bwMode="auto">
            <a:xfrm>
              <a:off x="203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4" name="Rectangle 70"/>
            <p:cNvSpPr>
              <a:spLocks noChangeArrowheads="1"/>
            </p:cNvSpPr>
            <p:nvPr/>
          </p:nvSpPr>
          <p:spPr bwMode="auto">
            <a:xfrm>
              <a:off x="1355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5" name="Rectangle 71"/>
            <p:cNvSpPr>
              <a:spLocks noChangeArrowheads="1"/>
            </p:cNvSpPr>
            <p:nvPr/>
          </p:nvSpPr>
          <p:spPr bwMode="auto">
            <a:xfrm>
              <a:off x="1931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6" name="Rectangle 72"/>
            <p:cNvSpPr>
              <a:spLocks noChangeArrowheads="1"/>
            </p:cNvSpPr>
            <p:nvPr/>
          </p:nvSpPr>
          <p:spPr bwMode="auto">
            <a:xfrm>
              <a:off x="2219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7" name="Rectangle 73"/>
            <p:cNvSpPr>
              <a:spLocks noChangeArrowheads="1"/>
            </p:cNvSpPr>
            <p:nvPr/>
          </p:nvSpPr>
          <p:spPr bwMode="auto">
            <a:xfrm>
              <a:off x="1931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8" name="Rectangle 74"/>
            <p:cNvSpPr>
              <a:spLocks noChangeArrowheads="1"/>
            </p:cNvSpPr>
            <p:nvPr/>
          </p:nvSpPr>
          <p:spPr bwMode="auto">
            <a:xfrm>
              <a:off x="221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29" name="Rectangle 75"/>
            <p:cNvSpPr>
              <a:spLocks noChangeArrowheads="1"/>
            </p:cNvSpPr>
            <p:nvPr/>
          </p:nvSpPr>
          <p:spPr bwMode="auto">
            <a:xfrm>
              <a:off x="2219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0" name="Rectangle 76"/>
            <p:cNvSpPr>
              <a:spLocks noChangeArrowheads="1"/>
            </p:cNvSpPr>
            <p:nvPr/>
          </p:nvSpPr>
          <p:spPr bwMode="auto">
            <a:xfrm>
              <a:off x="193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1" name="Rectangle 77"/>
            <p:cNvSpPr>
              <a:spLocks noChangeArrowheads="1"/>
            </p:cNvSpPr>
            <p:nvPr/>
          </p:nvSpPr>
          <p:spPr bwMode="auto">
            <a:xfrm>
              <a:off x="1643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2" name="Rectangle 78"/>
            <p:cNvSpPr>
              <a:spLocks noChangeArrowheads="1"/>
            </p:cNvSpPr>
            <p:nvPr/>
          </p:nvSpPr>
          <p:spPr bwMode="auto">
            <a:xfrm>
              <a:off x="1643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3" name="Rectangle 79"/>
            <p:cNvSpPr>
              <a:spLocks noChangeArrowheads="1"/>
            </p:cNvSpPr>
            <p:nvPr/>
          </p:nvSpPr>
          <p:spPr bwMode="auto">
            <a:xfrm>
              <a:off x="1643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4" name="Rectangle 80"/>
            <p:cNvSpPr>
              <a:spLocks noChangeArrowheads="1"/>
            </p:cNvSpPr>
            <p:nvPr/>
          </p:nvSpPr>
          <p:spPr bwMode="auto">
            <a:xfrm>
              <a:off x="164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5" name="Rectangle 81"/>
            <p:cNvSpPr>
              <a:spLocks noChangeArrowheads="1"/>
            </p:cNvSpPr>
            <p:nvPr/>
          </p:nvSpPr>
          <p:spPr bwMode="auto">
            <a:xfrm>
              <a:off x="1355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6" name="Rectangle 82"/>
            <p:cNvSpPr>
              <a:spLocks noChangeArrowheads="1"/>
            </p:cNvSpPr>
            <p:nvPr/>
          </p:nvSpPr>
          <p:spPr bwMode="auto">
            <a:xfrm>
              <a:off x="1067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7" name="Rectangle 83"/>
            <p:cNvSpPr>
              <a:spLocks noChangeArrowheads="1"/>
            </p:cNvSpPr>
            <p:nvPr/>
          </p:nvSpPr>
          <p:spPr bwMode="auto">
            <a:xfrm>
              <a:off x="106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8" name="Rectangle 84"/>
            <p:cNvSpPr>
              <a:spLocks noChangeArrowheads="1"/>
            </p:cNvSpPr>
            <p:nvPr/>
          </p:nvSpPr>
          <p:spPr bwMode="auto">
            <a:xfrm>
              <a:off x="2507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39" name="Rectangle 85"/>
            <p:cNvSpPr>
              <a:spLocks noChangeArrowheads="1"/>
            </p:cNvSpPr>
            <p:nvPr/>
          </p:nvSpPr>
          <p:spPr bwMode="auto">
            <a:xfrm>
              <a:off x="250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0" name="Rectangle 86"/>
            <p:cNvSpPr>
              <a:spLocks noChangeArrowheads="1"/>
            </p:cNvSpPr>
            <p:nvPr/>
          </p:nvSpPr>
          <p:spPr bwMode="auto">
            <a:xfrm>
              <a:off x="2507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1" name="Rectangle 87"/>
            <p:cNvSpPr>
              <a:spLocks noChangeArrowheads="1"/>
            </p:cNvSpPr>
            <p:nvPr/>
          </p:nvSpPr>
          <p:spPr bwMode="auto">
            <a:xfrm>
              <a:off x="2507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2" name="Rectangle 88"/>
            <p:cNvSpPr>
              <a:spLocks noChangeArrowheads="1"/>
            </p:cNvSpPr>
            <p:nvPr/>
          </p:nvSpPr>
          <p:spPr bwMode="auto">
            <a:xfrm>
              <a:off x="2219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3" name="Rectangle 89"/>
            <p:cNvSpPr>
              <a:spLocks noChangeArrowheads="1"/>
            </p:cNvSpPr>
            <p:nvPr/>
          </p:nvSpPr>
          <p:spPr bwMode="auto">
            <a:xfrm>
              <a:off x="2219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4" name="Rectangle 90"/>
            <p:cNvSpPr>
              <a:spLocks noChangeArrowheads="1"/>
            </p:cNvSpPr>
            <p:nvPr/>
          </p:nvSpPr>
          <p:spPr bwMode="auto">
            <a:xfrm>
              <a:off x="1931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5" name="Rectangle 91"/>
            <p:cNvSpPr>
              <a:spLocks noChangeArrowheads="1"/>
            </p:cNvSpPr>
            <p:nvPr/>
          </p:nvSpPr>
          <p:spPr bwMode="auto">
            <a:xfrm>
              <a:off x="2507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6" name="Rectangle 92"/>
            <p:cNvSpPr>
              <a:spLocks noChangeArrowheads="1"/>
            </p:cNvSpPr>
            <p:nvPr/>
          </p:nvSpPr>
          <p:spPr bwMode="auto">
            <a:xfrm>
              <a:off x="1355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7" name="Rectangle 93"/>
            <p:cNvSpPr>
              <a:spLocks noChangeArrowheads="1"/>
            </p:cNvSpPr>
            <p:nvPr/>
          </p:nvSpPr>
          <p:spPr bwMode="auto">
            <a:xfrm>
              <a:off x="1355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8" name="Rectangle 94"/>
            <p:cNvSpPr>
              <a:spLocks noChangeArrowheads="1"/>
            </p:cNvSpPr>
            <p:nvPr/>
          </p:nvSpPr>
          <p:spPr bwMode="auto">
            <a:xfrm>
              <a:off x="1931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49" name="Rectangle 95"/>
            <p:cNvSpPr>
              <a:spLocks noChangeArrowheads="1"/>
            </p:cNvSpPr>
            <p:nvPr/>
          </p:nvSpPr>
          <p:spPr bwMode="auto">
            <a:xfrm>
              <a:off x="2507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0" name="Rectangle 96"/>
            <p:cNvSpPr>
              <a:spLocks noChangeArrowheads="1"/>
            </p:cNvSpPr>
            <p:nvPr/>
          </p:nvSpPr>
          <p:spPr bwMode="auto">
            <a:xfrm>
              <a:off x="1931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1" name="Rectangle 13"/>
            <p:cNvSpPr>
              <a:spLocks noChangeArrowheads="1"/>
            </p:cNvSpPr>
            <p:nvPr/>
          </p:nvSpPr>
          <p:spPr bwMode="auto">
            <a:xfrm>
              <a:off x="779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2" name="Rectangle 14"/>
            <p:cNvSpPr>
              <a:spLocks noChangeArrowheads="1"/>
            </p:cNvSpPr>
            <p:nvPr/>
          </p:nvSpPr>
          <p:spPr bwMode="auto">
            <a:xfrm>
              <a:off x="491" y="34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3" name="Rectangle 15"/>
            <p:cNvSpPr>
              <a:spLocks noChangeArrowheads="1"/>
            </p:cNvSpPr>
            <p:nvPr/>
          </p:nvSpPr>
          <p:spPr bwMode="auto">
            <a:xfrm>
              <a:off x="203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4" name="Rectangle 16"/>
            <p:cNvSpPr>
              <a:spLocks noChangeArrowheads="1"/>
            </p:cNvSpPr>
            <p:nvPr/>
          </p:nvSpPr>
          <p:spPr bwMode="auto">
            <a:xfrm>
              <a:off x="2219" y="34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5" name="Rectangle 17"/>
            <p:cNvSpPr>
              <a:spLocks noChangeArrowheads="1"/>
            </p:cNvSpPr>
            <p:nvPr/>
          </p:nvSpPr>
          <p:spPr bwMode="auto">
            <a:xfrm>
              <a:off x="1931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6" name="Rectangle 18"/>
            <p:cNvSpPr>
              <a:spLocks noChangeArrowheads="1"/>
            </p:cNvSpPr>
            <p:nvPr/>
          </p:nvSpPr>
          <p:spPr bwMode="auto">
            <a:xfrm>
              <a:off x="1643" y="34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7" name="Rectangle 19"/>
            <p:cNvSpPr>
              <a:spLocks noChangeArrowheads="1"/>
            </p:cNvSpPr>
            <p:nvPr/>
          </p:nvSpPr>
          <p:spPr bwMode="auto">
            <a:xfrm>
              <a:off x="1355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8" name="Rectangle 20"/>
            <p:cNvSpPr>
              <a:spLocks noChangeArrowheads="1"/>
            </p:cNvSpPr>
            <p:nvPr/>
          </p:nvSpPr>
          <p:spPr bwMode="auto">
            <a:xfrm>
              <a:off x="1067" y="34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59" name="Rectangle 21"/>
            <p:cNvSpPr>
              <a:spLocks noChangeArrowheads="1"/>
            </p:cNvSpPr>
            <p:nvPr/>
          </p:nvSpPr>
          <p:spPr bwMode="auto">
            <a:xfrm>
              <a:off x="2507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60" name="Rectangle 39"/>
            <p:cNvSpPr>
              <a:spLocks noChangeArrowheads="1"/>
            </p:cNvSpPr>
            <p:nvPr/>
          </p:nvSpPr>
          <p:spPr bwMode="auto">
            <a:xfrm>
              <a:off x="2507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61" name="Rectangle 41"/>
            <p:cNvSpPr>
              <a:spLocks noChangeArrowheads="1"/>
            </p:cNvSpPr>
            <p:nvPr/>
          </p:nvSpPr>
          <p:spPr bwMode="auto">
            <a:xfrm>
              <a:off x="1931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62" name="Rectangle 49"/>
            <p:cNvSpPr>
              <a:spLocks noChangeArrowheads="1"/>
            </p:cNvSpPr>
            <p:nvPr/>
          </p:nvSpPr>
          <p:spPr bwMode="auto">
            <a:xfrm>
              <a:off x="1355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63" name="Rectangle 58"/>
            <p:cNvSpPr>
              <a:spLocks noChangeArrowheads="1"/>
            </p:cNvSpPr>
            <p:nvPr/>
          </p:nvSpPr>
          <p:spPr bwMode="auto">
            <a:xfrm>
              <a:off x="779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8764" name="Rectangle 65"/>
            <p:cNvSpPr>
              <a:spLocks noChangeArrowheads="1"/>
            </p:cNvSpPr>
            <p:nvPr/>
          </p:nvSpPr>
          <p:spPr bwMode="auto">
            <a:xfrm>
              <a:off x="203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2295525" y="393700"/>
            <a:ext cx="5160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66"/>
                </a:solidFill>
                <a:latin typeface="Arial" charset="0"/>
              </a:rPr>
              <a:t>Nhấc các nan 3, 4, 7, 8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246063" y="1911350"/>
            <a:ext cx="41735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1       2      3     4     5       6    7     8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   9        </a:t>
            </a:r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724400" y="4340225"/>
            <a:ext cx="4114800" cy="457200"/>
            <a:chOff x="672" y="192"/>
            <a:chExt cx="2592" cy="288"/>
          </a:xfrm>
        </p:grpSpPr>
        <p:sp>
          <p:nvSpPr>
            <p:cNvPr id="29792" name="Rectangle 98"/>
            <p:cNvSpPr>
              <a:spLocks noChangeArrowheads="1"/>
            </p:cNvSpPr>
            <p:nvPr/>
          </p:nvSpPr>
          <p:spPr bwMode="auto">
            <a:xfrm>
              <a:off x="1248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3" name="Rectangle 99"/>
            <p:cNvSpPr>
              <a:spLocks noChangeArrowheads="1"/>
            </p:cNvSpPr>
            <p:nvPr/>
          </p:nvSpPr>
          <p:spPr bwMode="auto">
            <a:xfrm>
              <a:off x="960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4" name="Rectangle 100"/>
            <p:cNvSpPr>
              <a:spLocks noChangeArrowheads="1"/>
            </p:cNvSpPr>
            <p:nvPr/>
          </p:nvSpPr>
          <p:spPr bwMode="auto">
            <a:xfrm>
              <a:off x="672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5" name="Rectangle 101"/>
            <p:cNvSpPr>
              <a:spLocks noChangeArrowheads="1"/>
            </p:cNvSpPr>
            <p:nvPr/>
          </p:nvSpPr>
          <p:spPr bwMode="auto">
            <a:xfrm>
              <a:off x="2688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6" name="Rectangle 102"/>
            <p:cNvSpPr>
              <a:spLocks noChangeArrowheads="1"/>
            </p:cNvSpPr>
            <p:nvPr/>
          </p:nvSpPr>
          <p:spPr bwMode="auto">
            <a:xfrm>
              <a:off x="2400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7" name="Rectangle 103"/>
            <p:cNvSpPr>
              <a:spLocks noChangeArrowheads="1"/>
            </p:cNvSpPr>
            <p:nvPr/>
          </p:nvSpPr>
          <p:spPr bwMode="auto">
            <a:xfrm>
              <a:off x="2112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8" name="Rectangle 104"/>
            <p:cNvSpPr>
              <a:spLocks noChangeArrowheads="1"/>
            </p:cNvSpPr>
            <p:nvPr/>
          </p:nvSpPr>
          <p:spPr bwMode="auto">
            <a:xfrm>
              <a:off x="1824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9" name="Rectangle 105"/>
            <p:cNvSpPr>
              <a:spLocks noChangeArrowheads="1"/>
            </p:cNvSpPr>
            <p:nvPr/>
          </p:nvSpPr>
          <p:spPr bwMode="auto">
            <a:xfrm>
              <a:off x="1536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800" name="Rectangle 106"/>
            <p:cNvSpPr>
              <a:spLocks noChangeArrowheads="1"/>
            </p:cNvSpPr>
            <p:nvPr/>
          </p:nvSpPr>
          <p:spPr bwMode="auto">
            <a:xfrm>
              <a:off x="2976" y="1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9701" name="Group 112"/>
          <p:cNvGrpSpPr>
            <a:grpSpLocks/>
          </p:cNvGrpSpPr>
          <p:nvPr/>
        </p:nvGrpSpPr>
        <p:grpSpPr bwMode="auto">
          <a:xfrm>
            <a:off x="322263" y="2349500"/>
            <a:ext cx="4114800" cy="4114800"/>
            <a:chOff x="203" y="1480"/>
            <a:chExt cx="2592" cy="2592"/>
          </a:xfrm>
        </p:grpSpPr>
        <p:sp>
          <p:nvSpPr>
            <p:cNvPr id="29702" name="Rectangle 113"/>
            <p:cNvSpPr>
              <a:spLocks noChangeArrowheads="1"/>
            </p:cNvSpPr>
            <p:nvPr/>
          </p:nvSpPr>
          <p:spPr bwMode="auto">
            <a:xfrm>
              <a:off x="2219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3" name="Rectangle 114"/>
            <p:cNvSpPr>
              <a:spLocks noChangeArrowheads="1"/>
            </p:cNvSpPr>
            <p:nvPr/>
          </p:nvSpPr>
          <p:spPr bwMode="auto">
            <a:xfrm>
              <a:off x="1643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4" name="Rectangle 115"/>
            <p:cNvSpPr>
              <a:spLocks noChangeArrowheads="1"/>
            </p:cNvSpPr>
            <p:nvPr/>
          </p:nvSpPr>
          <p:spPr bwMode="auto">
            <a:xfrm>
              <a:off x="1643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5" name="Rectangle 116"/>
            <p:cNvSpPr>
              <a:spLocks noChangeArrowheads="1"/>
            </p:cNvSpPr>
            <p:nvPr/>
          </p:nvSpPr>
          <p:spPr bwMode="auto">
            <a:xfrm>
              <a:off x="2219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6" name="Rectangle 117"/>
            <p:cNvSpPr>
              <a:spLocks noChangeArrowheads="1"/>
            </p:cNvSpPr>
            <p:nvPr/>
          </p:nvSpPr>
          <p:spPr bwMode="auto">
            <a:xfrm>
              <a:off x="491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7" name="Rectangle 118"/>
            <p:cNvSpPr>
              <a:spLocks noChangeArrowheads="1"/>
            </p:cNvSpPr>
            <p:nvPr/>
          </p:nvSpPr>
          <p:spPr bwMode="auto">
            <a:xfrm>
              <a:off x="1067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8" name="Rectangle 119"/>
            <p:cNvSpPr>
              <a:spLocks noChangeArrowheads="1"/>
            </p:cNvSpPr>
            <p:nvPr/>
          </p:nvSpPr>
          <p:spPr bwMode="auto">
            <a:xfrm>
              <a:off x="1067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09" name="Rectangle 120"/>
            <p:cNvSpPr>
              <a:spLocks noChangeArrowheads="1"/>
            </p:cNvSpPr>
            <p:nvPr/>
          </p:nvSpPr>
          <p:spPr bwMode="auto">
            <a:xfrm>
              <a:off x="491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0" name="Rectangle 121"/>
            <p:cNvSpPr>
              <a:spLocks noChangeArrowheads="1"/>
            </p:cNvSpPr>
            <p:nvPr/>
          </p:nvSpPr>
          <p:spPr bwMode="auto">
            <a:xfrm>
              <a:off x="491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1" name="Rectangle 122"/>
            <p:cNvSpPr>
              <a:spLocks noChangeArrowheads="1"/>
            </p:cNvSpPr>
            <p:nvPr/>
          </p:nvSpPr>
          <p:spPr bwMode="auto">
            <a:xfrm>
              <a:off x="779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2" name="Rectangle 123"/>
            <p:cNvSpPr>
              <a:spLocks noChangeArrowheads="1"/>
            </p:cNvSpPr>
            <p:nvPr/>
          </p:nvSpPr>
          <p:spPr bwMode="auto">
            <a:xfrm>
              <a:off x="779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3" name="Rectangle 124"/>
            <p:cNvSpPr>
              <a:spLocks noChangeArrowheads="1"/>
            </p:cNvSpPr>
            <p:nvPr/>
          </p:nvSpPr>
          <p:spPr bwMode="auto">
            <a:xfrm>
              <a:off x="779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4" name="Rectangle 125"/>
            <p:cNvSpPr>
              <a:spLocks noChangeArrowheads="1"/>
            </p:cNvSpPr>
            <p:nvPr/>
          </p:nvSpPr>
          <p:spPr bwMode="auto">
            <a:xfrm>
              <a:off x="77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5" name="Rectangle 126"/>
            <p:cNvSpPr>
              <a:spLocks noChangeArrowheads="1"/>
            </p:cNvSpPr>
            <p:nvPr/>
          </p:nvSpPr>
          <p:spPr bwMode="auto">
            <a:xfrm>
              <a:off x="491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6" name="Rectangle 127"/>
            <p:cNvSpPr>
              <a:spLocks noChangeArrowheads="1"/>
            </p:cNvSpPr>
            <p:nvPr/>
          </p:nvSpPr>
          <p:spPr bwMode="auto">
            <a:xfrm>
              <a:off x="491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7" name="Rectangle 128"/>
            <p:cNvSpPr>
              <a:spLocks noChangeArrowheads="1"/>
            </p:cNvSpPr>
            <p:nvPr/>
          </p:nvSpPr>
          <p:spPr bwMode="auto">
            <a:xfrm>
              <a:off x="491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8" name="Rectangle 129"/>
            <p:cNvSpPr>
              <a:spLocks noChangeArrowheads="1"/>
            </p:cNvSpPr>
            <p:nvPr/>
          </p:nvSpPr>
          <p:spPr bwMode="auto">
            <a:xfrm>
              <a:off x="491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19" name="Rectangle 130"/>
            <p:cNvSpPr>
              <a:spLocks noChangeArrowheads="1"/>
            </p:cNvSpPr>
            <p:nvPr/>
          </p:nvSpPr>
          <p:spPr bwMode="auto">
            <a:xfrm>
              <a:off x="491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0" name="Rectangle 131"/>
            <p:cNvSpPr>
              <a:spLocks noChangeArrowheads="1"/>
            </p:cNvSpPr>
            <p:nvPr/>
          </p:nvSpPr>
          <p:spPr bwMode="auto">
            <a:xfrm>
              <a:off x="49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1" name="Rectangle 132"/>
            <p:cNvSpPr>
              <a:spLocks noChangeArrowheads="1"/>
            </p:cNvSpPr>
            <p:nvPr/>
          </p:nvSpPr>
          <p:spPr bwMode="auto">
            <a:xfrm>
              <a:off x="1355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2" name="Rectangle 133"/>
            <p:cNvSpPr>
              <a:spLocks noChangeArrowheads="1"/>
            </p:cNvSpPr>
            <p:nvPr/>
          </p:nvSpPr>
          <p:spPr bwMode="auto">
            <a:xfrm>
              <a:off x="1355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3" name="Rectangle 134"/>
            <p:cNvSpPr>
              <a:spLocks noChangeArrowheads="1"/>
            </p:cNvSpPr>
            <p:nvPr/>
          </p:nvSpPr>
          <p:spPr bwMode="auto">
            <a:xfrm>
              <a:off x="2507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4" name="Rectangle 135"/>
            <p:cNvSpPr>
              <a:spLocks noChangeArrowheads="1"/>
            </p:cNvSpPr>
            <p:nvPr/>
          </p:nvSpPr>
          <p:spPr bwMode="auto">
            <a:xfrm>
              <a:off x="1931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5" name="Rectangle 136"/>
            <p:cNvSpPr>
              <a:spLocks noChangeArrowheads="1"/>
            </p:cNvSpPr>
            <p:nvPr/>
          </p:nvSpPr>
          <p:spPr bwMode="auto">
            <a:xfrm>
              <a:off x="2219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6" name="Rectangle 137"/>
            <p:cNvSpPr>
              <a:spLocks noChangeArrowheads="1"/>
            </p:cNvSpPr>
            <p:nvPr/>
          </p:nvSpPr>
          <p:spPr bwMode="auto">
            <a:xfrm>
              <a:off x="2507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7" name="Rectangle 138"/>
            <p:cNvSpPr>
              <a:spLocks noChangeArrowheads="1"/>
            </p:cNvSpPr>
            <p:nvPr/>
          </p:nvSpPr>
          <p:spPr bwMode="auto">
            <a:xfrm>
              <a:off x="2219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8" name="Rectangle 139"/>
            <p:cNvSpPr>
              <a:spLocks noChangeArrowheads="1"/>
            </p:cNvSpPr>
            <p:nvPr/>
          </p:nvSpPr>
          <p:spPr bwMode="auto">
            <a:xfrm>
              <a:off x="1931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29" name="Rectangle 140"/>
            <p:cNvSpPr>
              <a:spLocks noChangeArrowheads="1"/>
            </p:cNvSpPr>
            <p:nvPr/>
          </p:nvSpPr>
          <p:spPr bwMode="auto">
            <a:xfrm>
              <a:off x="1643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0" name="Rectangle 141"/>
            <p:cNvSpPr>
              <a:spLocks noChangeArrowheads="1"/>
            </p:cNvSpPr>
            <p:nvPr/>
          </p:nvSpPr>
          <p:spPr bwMode="auto">
            <a:xfrm>
              <a:off x="1643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1" name="Rectangle 142"/>
            <p:cNvSpPr>
              <a:spLocks noChangeArrowheads="1"/>
            </p:cNvSpPr>
            <p:nvPr/>
          </p:nvSpPr>
          <p:spPr bwMode="auto">
            <a:xfrm>
              <a:off x="1643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2" name="Rectangle 143"/>
            <p:cNvSpPr>
              <a:spLocks noChangeArrowheads="1"/>
            </p:cNvSpPr>
            <p:nvPr/>
          </p:nvSpPr>
          <p:spPr bwMode="auto">
            <a:xfrm>
              <a:off x="1355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3" name="Rectangle 144"/>
            <p:cNvSpPr>
              <a:spLocks noChangeArrowheads="1"/>
            </p:cNvSpPr>
            <p:nvPr/>
          </p:nvSpPr>
          <p:spPr bwMode="auto">
            <a:xfrm>
              <a:off x="1355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4" name="Rectangle 145"/>
            <p:cNvSpPr>
              <a:spLocks noChangeArrowheads="1"/>
            </p:cNvSpPr>
            <p:nvPr/>
          </p:nvSpPr>
          <p:spPr bwMode="auto">
            <a:xfrm>
              <a:off x="1067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5" name="Rectangle 146"/>
            <p:cNvSpPr>
              <a:spLocks noChangeArrowheads="1"/>
            </p:cNvSpPr>
            <p:nvPr/>
          </p:nvSpPr>
          <p:spPr bwMode="auto">
            <a:xfrm>
              <a:off x="1067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6" name="Rectangle 147"/>
            <p:cNvSpPr>
              <a:spLocks noChangeArrowheads="1"/>
            </p:cNvSpPr>
            <p:nvPr/>
          </p:nvSpPr>
          <p:spPr bwMode="auto">
            <a:xfrm>
              <a:off x="1067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7" name="Rectangle 148"/>
            <p:cNvSpPr>
              <a:spLocks noChangeArrowheads="1"/>
            </p:cNvSpPr>
            <p:nvPr/>
          </p:nvSpPr>
          <p:spPr bwMode="auto">
            <a:xfrm>
              <a:off x="1067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8" name="Rectangle 149"/>
            <p:cNvSpPr>
              <a:spLocks noChangeArrowheads="1"/>
            </p:cNvSpPr>
            <p:nvPr/>
          </p:nvSpPr>
          <p:spPr bwMode="auto">
            <a:xfrm>
              <a:off x="1067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39" name="Rectangle 150"/>
            <p:cNvSpPr>
              <a:spLocks noChangeArrowheads="1"/>
            </p:cNvSpPr>
            <p:nvPr/>
          </p:nvSpPr>
          <p:spPr bwMode="auto">
            <a:xfrm>
              <a:off x="779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0" name="Rectangle 151"/>
            <p:cNvSpPr>
              <a:spLocks noChangeArrowheads="1"/>
            </p:cNvSpPr>
            <p:nvPr/>
          </p:nvSpPr>
          <p:spPr bwMode="auto">
            <a:xfrm>
              <a:off x="779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1" name="Rectangle 152"/>
            <p:cNvSpPr>
              <a:spLocks noChangeArrowheads="1"/>
            </p:cNvSpPr>
            <p:nvPr/>
          </p:nvSpPr>
          <p:spPr bwMode="auto">
            <a:xfrm>
              <a:off x="779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2" name="Rectangle 153"/>
            <p:cNvSpPr>
              <a:spLocks noChangeArrowheads="1"/>
            </p:cNvSpPr>
            <p:nvPr/>
          </p:nvSpPr>
          <p:spPr bwMode="auto">
            <a:xfrm>
              <a:off x="779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3" name="Rectangle 154"/>
            <p:cNvSpPr>
              <a:spLocks noChangeArrowheads="1"/>
            </p:cNvSpPr>
            <p:nvPr/>
          </p:nvSpPr>
          <p:spPr bwMode="auto">
            <a:xfrm>
              <a:off x="203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4" name="Rectangle 155"/>
            <p:cNvSpPr>
              <a:spLocks noChangeArrowheads="1"/>
            </p:cNvSpPr>
            <p:nvPr/>
          </p:nvSpPr>
          <p:spPr bwMode="auto">
            <a:xfrm>
              <a:off x="203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5" name="Rectangle 156"/>
            <p:cNvSpPr>
              <a:spLocks noChangeArrowheads="1"/>
            </p:cNvSpPr>
            <p:nvPr/>
          </p:nvSpPr>
          <p:spPr bwMode="auto">
            <a:xfrm>
              <a:off x="203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6" name="Rectangle 157"/>
            <p:cNvSpPr>
              <a:spLocks noChangeArrowheads="1"/>
            </p:cNvSpPr>
            <p:nvPr/>
          </p:nvSpPr>
          <p:spPr bwMode="auto">
            <a:xfrm>
              <a:off x="203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7" name="Rectangle 158"/>
            <p:cNvSpPr>
              <a:spLocks noChangeArrowheads="1"/>
            </p:cNvSpPr>
            <p:nvPr/>
          </p:nvSpPr>
          <p:spPr bwMode="auto">
            <a:xfrm>
              <a:off x="203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8" name="Rectangle 159"/>
            <p:cNvSpPr>
              <a:spLocks noChangeArrowheads="1"/>
            </p:cNvSpPr>
            <p:nvPr/>
          </p:nvSpPr>
          <p:spPr bwMode="auto">
            <a:xfrm>
              <a:off x="203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49" name="Rectangle 160"/>
            <p:cNvSpPr>
              <a:spLocks noChangeArrowheads="1"/>
            </p:cNvSpPr>
            <p:nvPr/>
          </p:nvSpPr>
          <p:spPr bwMode="auto">
            <a:xfrm>
              <a:off x="20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0" name="Rectangle 161"/>
            <p:cNvSpPr>
              <a:spLocks noChangeArrowheads="1"/>
            </p:cNvSpPr>
            <p:nvPr/>
          </p:nvSpPr>
          <p:spPr bwMode="auto">
            <a:xfrm>
              <a:off x="203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1" name="Rectangle 162"/>
            <p:cNvSpPr>
              <a:spLocks noChangeArrowheads="1"/>
            </p:cNvSpPr>
            <p:nvPr/>
          </p:nvSpPr>
          <p:spPr bwMode="auto">
            <a:xfrm>
              <a:off x="1355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2" name="Rectangle 163"/>
            <p:cNvSpPr>
              <a:spLocks noChangeArrowheads="1"/>
            </p:cNvSpPr>
            <p:nvPr/>
          </p:nvSpPr>
          <p:spPr bwMode="auto">
            <a:xfrm>
              <a:off x="1931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3" name="Rectangle 164"/>
            <p:cNvSpPr>
              <a:spLocks noChangeArrowheads="1"/>
            </p:cNvSpPr>
            <p:nvPr/>
          </p:nvSpPr>
          <p:spPr bwMode="auto">
            <a:xfrm>
              <a:off x="2219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4" name="Rectangle 165"/>
            <p:cNvSpPr>
              <a:spLocks noChangeArrowheads="1"/>
            </p:cNvSpPr>
            <p:nvPr/>
          </p:nvSpPr>
          <p:spPr bwMode="auto">
            <a:xfrm>
              <a:off x="1931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5" name="Rectangle 166"/>
            <p:cNvSpPr>
              <a:spLocks noChangeArrowheads="1"/>
            </p:cNvSpPr>
            <p:nvPr/>
          </p:nvSpPr>
          <p:spPr bwMode="auto">
            <a:xfrm>
              <a:off x="221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6" name="Rectangle 167"/>
            <p:cNvSpPr>
              <a:spLocks noChangeArrowheads="1"/>
            </p:cNvSpPr>
            <p:nvPr/>
          </p:nvSpPr>
          <p:spPr bwMode="auto">
            <a:xfrm>
              <a:off x="2219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7" name="Rectangle 168"/>
            <p:cNvSpPr>
              <a:spLocks noChangeArrowheads="1"/>
            </p:cNvSpPr>
            <p:nvPr/>
          </p:nvSpPr>
          <p:spPr bwMode="auto">
            <a:xfrm>
              <a:off x="193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8" name="Rectangle 169"/>
            <p:cNvSpPr>
              <a:spLocks noChangeArrowheads="1"/>
            </p:cNvSpPr>
            <p:nvPr/>
          </p:nvSpPr>
          <p:spPr bwMode="auto">
            <a:xfrm>
              <a:off x="1643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59" name="Rectangle 170"/>
            <p:cNvSpPr>
              <a:spLocks noChangeArrowheads="1"/>
            </p:cNvSpPr>
            <p:nvPr/>
          </p:nvSpPr>
          <p:spPr bwMode="auto">
            <a:xfrm>
              <a:off x="1643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0" name="Rectangle 171"/>
            <p:cNvSpPr>
              <a:spLocks noChangeArrowheads="1"/>
            </p:cNvSpPr>
            <p:nvPr/>
          </p:nvSpPr>
          <p:spPr bwMode="auto">
            <a:xfrm>
              <a:off x="1643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1" name="Rectangle 172"/>
            <p:cNvSpPr>
              <a:spLocks noChangeArrowheads="1"/>
            </p:cNvSpPr>
            <p:nvPr/>
          </p:nvSpPr>
          <p:spPr bwMode="auto">
            <a:xfrm>
              <a:off x="164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2" name="Rectangle 173"/>
            <p:cNvSpPr>
              <a:spLocks noChangeArrowheads="1"/>
            </p:cNvSpPr>
            <p:nvPr/>
          </p:nvSpPr>
          <p:spPr bwMode="auto">
            <a:xfrm>
              <a:off x="1355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3" name="Rectangle 174"/>
            <p:cNvSpPr>
              <a:spLocks noChangeArrowheads="1"/>
            </p:cNvSpPr>
            <p:nvPr/>
          </p:nvSpPr>
          <p:spPr bwMode="auto">
            <a:xfrm>
              <a:off x="1067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4" name="Rectangle 175"/>
            <p:cNvSpPr>
              <a:spLocks noChangeArrowheads="1"/>
            </p:cNvSpPr>
            <p:nvPr/>
          </p:nvSpPr>
          <p:spPr bwMode="auto">
            <a:xfrm>
              <a:off x="106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5" name="Rectangle 176"/>
            <p:cNvSpPr>
              <a:spLocks noChangeArrowheads="1"/>
            </p:cNvSpPr>
            <p:nvPr/>
          </p:nvSpPr>
          <p:spPr bwMode="auto">
            <a:xfrm>
              <a:off x="2507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6" name="Rectangle 177"/>
            <p:cNvSpPr>
              <a:spLocks noChangeArrowheads="1"/>
            </p:cNvSpPr>
            <p:nvPr/>
          </p:nvSpPr>
          <p:spPr bwMode="auto">
            <a:xfrm>
              <a:off x="250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7" name="Rectangle 178"/>
            <p:cNvSpPr>
              <a:spLocks noChangeArrowheads="1"/>
            </p:cNvSpPr>
            <p:nvPr/>
          </p:nvSpPr>
          <p:spPr bwMode="auto">
            <a:xfrm>
              <a:off x="2507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8" name="Rectangle 179"/>
            <p:cNvSpPr>
              <a:spLocks noChangeArrowheads="1"/>
            </p:cNvSpPr>
            <p:nvPr/>
          </p:nvSpPr>
          <p:spPr bwMode="auto">
            <a:xfrm>
              <a:off x="2507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69" name="Rectangle 180"/>
            <p:cNvSpPr>
              <a:spLocks noChangeArrowheads="1"/>
            </p:cNvSpPr>
            <p:nvPr/>
          </p:nvSpPr>
          <p:spPr bwMode="auto">
            <a:xfrm>
              <a:off x="2219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0" name="Rectangle 181"/>
            <p:cNvSpPr>
              <a:spLocks noChangeArrowheads="1"/>
            </p:cNvSpPr>
            <p:nvPr/>
          </p:nvSpPr>
          <p:spPr bwMode="auto">
            <a:xfrm>
              <a:off x="2219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1" name="Rectangle 182"/>
            <p:cNvSpPr>
              <a:spLocks noChangeArrowheads="1"/>
            </p:cNvSpPr>
            <p:nvPr/>
          </p:nvSpPr>
          <p:spPr bwMode="auto">
            <a:xfrm>
              <a:off x="1931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2" name="Rectangle 183"/>
            <p:cNvSpPr>
              <a:spLocks noChangeArrowheads="1"/>
            </p:cNvSpPr>
            <p:nvPr/>
          </p:nvSpPr>
          <p:spPr bwMode="auto">
            <a:xfrm>
              <a:off x="2507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3" name="Rectangle 184"/>
            <p:cNvSpPr>
              <a:spLocks noChangeArrowheads="1"/>
            </p:cNvSpPr>
            <p:nvPr/>
          </p:nvSpPr>
          <p:spPr bwMode="auto">
            <a:xfrm>
              <a:off x="1355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4" name="Rectangle 185"/>
            <p:cNvSpPr>
              <a:spLocks noChangeArrowheads="1"/>
            </p:cNvSpPr>
            <p:nvPr/>
          </p:nvSpPr>
          <p:spPr bwMode="auto">
            <a:xfrm>
              <a:off x="1355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5" name="Rectangle 186"/>
            <p:cNvSpPr>
              <a:spLocks noChangeArrowheads="1"/>
            </p:cNvSpPr>
            <p:nvPr/>
          </p:nvSpPr>
          <p:spPr bwMode="auto">
            <a:xfrm>
              <a:off x="1931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6" name="Rectangle 187"/>
            <p:cNvSpPr>
              <a:spLocks noChangeArrowheads="1"/>
            </p:cNvSpPr>
            <p:nvPr/>
          </p:nvSpPr>
          <p:spPr bwMode="auto">
            <a:xfrm>
              <a:off x="2507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7" name="Rectangle 188"/>
            <p:cNvSpPr>
              <a:spLocks noChangeArrowheads="1"/>
            </p:cNvSpPr>
            <p:nvPr/>
          </p:nvSpPr>
          <p:spPr bwMode="auto">
            <a:xfrm>
              <a:off x="1931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8" name="Rectangle 189"/>
            <p:cNvSpPr>
              <a:spLocks noChangeArrowheads="1"/>
            </p:cNvSpPr>
            <p:nvPr/>
          </p:nvSpPr>
          <p:spPr bwMode="auto">
            <a:xfrm>
              <a:off x="779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79" name="Rectangle 190"/>
            <p:cNvSpPr>
              <a:spLocks noChangeArrowheads="1"/>
            </p:cNvSpPr>
            <p:nvPr/>
          </p:nvSpPr>
          <p:spPr bwMode="auto">
            <a:xfrm>
              <a:off x="491" y="34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0" name="Rectangle 191"/>
            <p:cNvSpPr>
              <a:spLocks noChangeArrowheads="1"/>
            </p:cNvSpPr>
            <p:nvPr/>
          </p:nvSpPr>
          <p:spPr bwMode="auto">
            <a:xfrm>
              <a:off x="203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1" name="Rectangle 192"/>
            <p:cNvSpPr>
              <a:spLocks noChangeArrowheads="1"/>
            </p:cNvSpPr>
            <p:nvPr/>
          </p:nvSpPr>
          <p:spPr bwMode="auto">
            <a:xfrm>
              <a:off x="2219" y="34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2" name="Rectangle 193"/>
            <p:cNvSpPr>
              <a:spLocks noChangeArrowheads="1"/>
            </p:cNvSpPr>
            <p:nvPr/>
          </p:nvSpPr>
          <p:spPr bwMode="auto">
            <a:xfrm>
              <a:off x="1931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3" name="Rectangle 194"/>
            <p:cNvSpPr>
              <a:spLocks noChangeArrowheads="1"/>
            </p:cNvSpPr>
            <p:nvPr/>
          </p:nvSpPr>
          <p:spPr bwMode="auto">
            <a:xfrm>
              <a:off x="1643" y="34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4" name="Rectangle 195"/>
            <p:cNvSpPr>
              <a:spLocks noChangeArrowheads="1"/>
            </p:cNvSpPr>
            <p:nvPr/>
          </p:nvSpPr>
          <p:spPr bwMode="auto">
            <a:xfrm>
              <a:off x="1355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5" name="Rectangle 196"/>
            <p:cNvSpPr>
              <a:spLocks noChangeArrowheads="1"/>
            </p:cNvSpPr>
            <p:nvPr/>
          </p:nvSpPr>
          <p:spPr bwMode="auto">
            <a:xfrm>
              <a:off x="1067" y="34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6" name="Rectangle 197"/>
            <p:cNvSpPr>
              <a:spLocks noChangeArrowheads="1"/>
            </p:cNvSpPr>
            <p:nvPr/>
          </p:nvSpPr>
          <p:spPr bwMode="auto">
            <a:xfrm>
              <a:off x="2507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7" name="Rectangle 198"/>
            <p:cNvSpPr>
              <a:spLocks noChangeArrowheads="1"/>
            </p:cNvSpPr>
            <p:nvPr/>
          </p:nvSpPr>
          <p:spPr bwMode="auto">
            <a:xfrm>
              <a:off x="2507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8" name="Rectangle 199"/>
            <p:cNvSpPr>
              <a:spLocks noChangeArrowheads="1"/>
            </p:cNvSpPr>
            <p:nvPr/>
          </p:nvSpPr>
          <p:spPr bwMode="auto">
            <a:xfrm>
              <a:off x="1931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89" name="Rectangle 200"/>
            <p:cNvSpPr>
              <a:spLocks noChangeArrowheads="1"/>
            </p:cNvSpPr>
            <p:nvPr/>
          </p:nvSpPr>
          <p:spPr bwMode="auto">
            <a:xfrm>
              <a:off x="1355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0" name="Rectangle 201"/>
            <p:cNvSpPr>
              <a:spLocks noChangeArrowheads="1"/>
            </p:cNvSpPr>
            <p:nvPr/>
          </p:nvSpPr>
          <p:spPr bwMode="auto">
            <a:xfrm>
              <a:off x="779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9791" name="Rectangle 202"/>
            <p:cNvSpPr>
              <a:spLocks noChangeArrowheads="1"/>
            </p:cNvSpPr>
            <p:nvPr/>
          </p:nvSpPr>
          <p:spPr bwMode="auto">
            <a:xfrm>
              <a:off x="203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48229 4.44444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/>
      <p:bldP spid="5530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7"/>
          <p:cNvGrpSpPr>
            <a:grpSpLocks/>
          </p:cNvGrpSpPr>
          <p:nvPr/>
        </p:nvGrpSpPr>
        <p:grpSpPr bwMode="auto">
          <a:xfrm>
            <a:off x="4800600" y="3275013"/>
            <a:ext cx="4114800" cy="457200"/>
            <a:chOff x="2160" y="912"/>
            <a:chExt cx="2592" cy="288"/>
          </a:xfrm>
        </p:grpSpPr>
        <p:sp>
          <p:nvSpPr>
            <p:cNvPr id="30816" name="Rectangle 108"/>
            <p:cNvSpPr>
              <a:spLocks noChangeArrowheads="1"/>
            </p:cNvSpPr>
            <p:nvPr/>
          </p:nvSpPr>
          <p:spPr bwMode="auto">
            <a:xfrm>
              <a:off x="2736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7" name="Rectangle 109"/>
            <p:cNvSpPr>
              <a:spLocks noChangeArrowheads="1"/>
            </p:cNvSpPr>
            <p:nvPr/>
          </p:nvSpPr>
          <p:spPr bwMode="auto">
            <a:xfrm>
              <a:off x="2448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8" name="Rectangle 110"/>
            <p:cNvSpPr>
              <a:spLocks noChangeArrowheads="1"/>
            </p:cNvSpPr>
            <p:nvPr/>
          </p:nvSpPr>
          <p:spPr bwMode="auto">
            <a:xfrm>
              <a:off x="2160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9" name="Rectangle 111"/>
            <p:cNvSpPr>
              <a:spLocks noChangeArrowheads="1"/>
            </p:cNvSpPr>
            <p:nvPr/>
          </p:nvSpPr>
          <p:spPr bwMode="auto">
            <a:xfrm>
              <a:off x="4176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20" name="Rectangle 112"/>
            <p:cNvSpPr>
              <a:spLocks noChangeArrowheads="1"/>
            </p:cNvSpPr>
            <p:nvPr/>
          </p:nvSpPr>
          <p:spPr bwMode="auto">
            <a:xfrm>
              <a:off x="3888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21" name="Rectangle 113"/>
            <p:cNvSpPr>
              <a:spLocks noChangeArrowheads="1"/>
            </p:cNvSpPr>
            <p:nvPr/>
          </p:nvSpPr>
          <p:spPr bwMode="auto">
            <a:xfrm>
              <a:off x="3600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22" name="Rectangle 114"/>
            <p:cNvSpPr>
              <a:spLocks noChangeArrowheads="1"/>
            </p:cNvSpPr>
            <p:nvPr/>
          </p:nvSpPr>
          <p:spPr bwMode="auto">
            <a:xfrm>
              <a:off x="3312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23" name="Rectangle 115"/>
            <p:cNvSpPr>
              <a:spLocks noChangeArrowheads="1"/>
            </p:cNvSpPr>
            <p:nvPr/>
          </p:nvSpPr>
          <p:spPr bwMode="auto">
            <a:xfrm>
              <a:off x="3024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24" name="Rectangle 116"/>
            <p:cNvSpPr>
              <a:spLocks noChangeArrowheads="1"/>
            </p:cNvSpPr>
            <p:nvPr/>
          </p:nvSpPr>
          <p:spPr bwMode="auto">
            <a:xfrm>
              <a:off x="4464" y="91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56444" name="Text Box 124"/>
          <p:cNvSpPr txBox="1">
            <a:spLocks noChangeArrowheads="1"/>
          </p:cNvSpPr>
          <p:nvPr/>
        </p:nvSpPr>
        <p:spPr bwMode="auto">
          <a:xfrm>
            <a:off x="3205163" y="469900"/>
            <a:ext cx="3500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Nhấc các nan 1, 4, 5, 8, 9</a:t>
            </a:r>
          </a:p>
        </p:txBody>
      </p:sp>
      <p:sp>
        <p:nvSpPr>
          <p:cNvPr id="56445" name="Text Box 125"/>
          <p:cNvSpPr txBox="1">
            <a:spLocks noChangeArrowheads="1"/>
          </p:cNvSpPr>
          <p:nvPr/>
        </p:nvSpPr>
        <p:spPr bwMode="auto">
          <a:xfrm>
            <a:off x="398463" y="1970088"/>
            <a:ext cx="462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1    2      3      4      5    6      7   8       9</a:t>
            </a:r>
          </a:p>
        </p:txBody>
      </p:sp>
      <p:grpSp>
        <p:nvGrpSpPr>
          <p:cNvPr id="30725" name="Group 219"/>
          <p:cNvGrpSpPr>
            <a:grpSpLocks/>
          </p:cNvGrpSpPr>
          <p:nvPr/>
        </p:nvGrpSpPr>
        <p:grpSpPr bwMode="auto">
          <a:xfrm>
            <a:off x="322263" y="2349500"/>
            <a:ext cx="4114800" cy="4114800"/>
            <a:chOff x="203" y="1480"/>
            <a:chExt cx="2592" cy="2592"/>
          </a:xfrm>
        </p:grpSpPr>
        <p:sp>
          <p:nvSpPr>
            <p:cNvPr id="30726" name="Rectangle 129"/>
            <p:cNvSpPr>
              <a:spLocks noChangeArrowheads="1"/>
            </p:cNvSpPr>
            <p:nvPr/>
          </p:nvSpPr>
          <p:spPr bwMode="auto">
            <a:xfrm>
              <a:off x="2219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27" name="Rectangle 130"/>
            <p:cNvSpPr>
              <a:spLocks noChangeArrowheads="1"/>
            </p:cNvSpPr>
            <p:nvPr/>
          </p:nvSpPr>
          <p:spPr bwMode="auto">
            <a:xfrm>
              <a:off x="1643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28" name="Rectangle 131"/>
            <p:cNvSpPr>
              <a:spLocks noChangeArrowheads="1"/>
            </p:cNvSpPr>
            <p:nvPr/>
          </p:nvSpPr>
          <p:spPr bwMode="auto">
            <a:xfrm>
              <a:off x="1643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29" name="Rectangle 132"/>
            <p:cNvSpPr>
              <a:spLocks noChangeArrowheads="1"/>
            </p:cNvSpPr>
            <p:nvPr/>
          </p:nvSpPr>
          <p:spPr bwMode="auto">
            <a:xfrm>
              <a:off x="2219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0" name="Rectangle 133"/>
            <p:cNvSpPr>
              <a:spLocks noChangeArrowheads="1"/>
            </p:cNvSpPr>
            <p:nvPr/>
          </p:nvSpPr>
          <p:spPr bwMode="auto">
            <a:xfrm>
              <a:off x="491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1" name="Rectangle 134"/>
            <p:cNvSpPr>
              <a:spLocks noChangeArrowheads="1"/>
            </p:cNvSpPr>
            <p:nvPr/>
          </p:nvSpPr>
          <p:spPr bwMode="auto">
            <a:xfrm>
              <a:off x="1067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2" name="Rectangle 135"/>
            <p:cNvSpPr>
              <a:spLocks noChangeArrowheads="1"/>
            </p:cNvSpPr>
            <p:nvPr/>
          </p:nvSpPr>
          <p:spPr bwMode="auto">
            <a:xfrm>
              <a:off x="1067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3" name="Rectangle 136"/>
            <p:cNvSpPr>
              <a:spLocks noChangeArrowheads="1"/>
            </p:cNvSpPr>
            <p:nvPr/>
          </p:nvSpPr>
          <p:spPr bwMode="auto">
            <a:xfrm>
              <a:off x="491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4" name="Rectangle 137"/>
            <p:cNvSpPr>
              <a:spLocks noChangeArrowheads="1"/>
            </p:cNvSpPr>
            <p:nvPr/>
          </p:nvSpPr>
          <p:spPr bwMode="auto">
            <a:xfrm>
              <a:off x="491" y="320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5" name="Rectangle 138"/>
            <p:cNvSpPr>
              <a:spLocks noChangeArrowheads="1"/>
            </p:cNvSpPr>
            <p:nvPr/>
          </p:nvSpPr>
          <p:spPr bwMode="auto">
            <a:xfrm>
              <a:off x="779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6" name="Rectangle 139"/>
            <p:cNvSpPr>
              <a:spLocks noChangeArrowheads="1"/>
            </p:cNvSpPr>
            <p:nvPr/>
          </p:nvSpPr>
          <p:spPr bwMode="auto">
            <a:xfrm>
              <a:off x="779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7" name="Rectangle 140"/>
            <p:cNvSpPr>
              <a:spLocks noChangeArrowheads="1"/>
            </p:cNvSpPr>
            <p:nvPr/>
          </p:nvSpPr>
          <p:spPr bwMode="auto">
            <a:xfrm>
              <a:off x="779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8" name="Rectangle 141"/>
            <p:cNvSpPr>
              <a:spLocks noChangeArrowheads="1"/>
            </p:cNvSpPr>
            <p:nvPr/>
          </p:nvSpPr>
          <p:spPr bwMode="auto">
            <a:xfrm>
              <a:off x="77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39" name="Rectangle 142"/>
            <p:cNvSpPr>
              <a:spLocks noChangeArrowheads="1"/>
            </p:cNvSpPr>
            <p:nvPr/>
          </p:nvSpPr>
          <p:spPr bwMode="auto">
            <a:xfrm>
              <a:off x="491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0" name="Rectangle 143"/>
            <p:cNvSpPr>
              <a:spLocks noChangeArrowheads="1"/>
            </p:cNvSpPr>
            <p:nvPr/>
          </p:nvSpPr>
          <p:spPr bwMode="auto">
            <a:xfrm>
              <a:off x="491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1" name="Rectangle 144"/>
            <p:cNvSpPr>
              <a:spLocks noChangeArrowheads="1"/>
            </p:cNvSpPr>
            <p:nvPr/>
          </p:nvSpPr>
          <p:spPr bwMode="auto">
            <a:xfrm>
              <a:off x="491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2" name="Rectangle 145"/>
            <p:cNvSpPr>
              <a:spLocks noChangeArrowheads="1"/>
            </p:cNvSpPr>
            <p:nvPr/>
          </p:nvSpPr>
          <p:spPr bwMode="auto">
            <a:xfrm>
              <a:off x="491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3" name="Rectangle 146"/>
            <p:cNvSpPr>
              <a:spLocks noChangeArrowheads="1"/>
            </p:cNvSpPr>
            <p:nvPr/>
          </p:nvSpPr>
          <p:spPr bwMode="auto">
            <a:xfrm>
              <a:off x="491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4" name="Rectangle 147"/>
            <p:cNvSpPr>
              <a:spLocks noChangeArrowheads="1"/>
            </p:cNvSpPr>
            <p:nvPr/>
          </p:nvSpPr>
          <p:spPr bwMode="auto">
            <a:xfrm>
              <a:off x="49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5" name="Rectangle 148"/>
            <p:cNvSpPr>
              <a:spLocks noChangeArrowheads="1"/>
            </p:cNvSpPr>
            <p:nvPr/>
          </p:nvSpPr>
          <p:spPr bwMode="auto">
            <a:xfrm>
              <a:off x="1355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6" name="Rectangle 149"/>
            <p:cNvSpPr>
              <a:spLocks noChangeArrowheads="1"/>
            </p:cNvSpPr>
            <p:nvPr/>
          </p:nvSpPr>
          <p:spPr bwMode="auto">
            <a:xfrm>
              <a:off x="1355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7" name="Rectangle 150"/>
            <p:cNvSpPr>
              <a:spLocks noChangeArrowheads="1"/>
            </p:cNvSpPr>
            <p:nvPr/>
          </p:nvSpPr>
          <p:spPr bwMode="auto">
            <a:xfrm>
              <a:off x="2507" y="320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8" name="Rectangle 151"/>
            <p:cNvSpPr>
              <a:spLocks noChangeArrowheads="1"/>
            </p:cNvSpPr>
            <p:nvPr/>
          </p:nvSpPr>
          <p:spPr bwMode="auto">
            <a:xfrm>
              <a:off x="1931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49" name="Rectangle 152"/>
            <p:cNvSpPr>
              <a:spLocks noChangeArrowheads="1"/>
            </p:cNvSpPr>
            <p:nvPr/>
          </p:nvSpPr>
          <p:spPr bwMode="auto">
            <a:xfrm>
              <a:off x="2219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0" name="Rectangle 153"/>
            <p:cNvSpPr>
              <a:spLocks noChangeArrowheads="1"/>
            </p:cNvSpPr>
            <p:nvPr/>
          </p:nvSpPr>
          <p:spPr bwMode="auto">
            <a:xfrm>
              <a:off x="2507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1" name="Rectangle 154"/>
            <p:cNvSpPr>
              <a:spLocks noChangeArrowheads="1"/>
            </p:cNvSpPr>
            <p:nvPr/>
          </p:nvSpPr>
          <p:spPr bwMode="auto">
            <a:xfrm>
              <a:off x="2219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2" name="Rectangle 155"/>
            <p:cNvSpPr>
              <a:spLocks noChangeArrowheads="1"/>
            </p:cNvSpPr>
            <p:nvPr/>
          </p:nvSpPr>
          <p:spPr bwMode="auto">
            <a:xfrm>
              <a:off x="1931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3" name="Rectangle 156"/>
            <p:cNvSpPr>
              <a:spLocks noChangeArrowheads="1"/>
            </p:cNvSpPr>
            <p:nvPr/>
          </p:nvSpPr>
          <p:spPr bwMode="auto">
            <a:xfrm>
              <a:off x="1643" y="320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4" name="Rectangle 157"/>
            <p:cNvSpPr>
              <a:spLocks noChangeArrowheads="1"/>
            </p:cNvSpPr>
            <p:nvPr/>
          </p:nvSpPr>
          <p:spPr bwMode="auto">
            <a:xfrm>
              <a:off x="1643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5" name="Rectangle 158"/>
            <p:cNvSpPr>
              <a:spLocks noChangeArrowheads="1"/>
            </p:cNvSpPr>
            <p:nvPr/>
          </p:nvSpPr>
          <p:spPr bwMode="auto">
            <a:xfrm>
              <a:off x="1643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6" name="Rectangle 159"/>
            <p:cNvSpPr>
              <a:spLocks noChangeArrowheads="1"/>
            </p:cNvSpPr>
            <p:nvPr/>
          </p:nvSpPr>
          <p:spPr bwMode="auto">
            <a:xfrm>
              <a:off x="1355" y="320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7" name="Rectangle 160"/>
            <p:cNvSpPr>
              <a:spLocks noChangeArrowheads="1"/>
            </p:cNvSpPr>
            <p:nvPr/>
          </p:nvSpPr>
          <p:spPr bwMode="auto">
            <a:xfrm>
              <a:off x="1355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8" name="Rectangle 161"/>
            <p:cNvSpPr>
              <a:spLocks noChangeArrowheads="1"/>
            </p:cNvSpPr>
            <p:nvPr/>
          </p:nvSpPr>
          <p:spPr bwMode="auto">
            <a:xfrm>
              <a:off x="1067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59" name="Rectangle 162"/>
            <p:cNvSpPr>
              <a:spLocks noChangeArrowheads="1"/>
            </p:cNvSpPr>
            <p:nvPr/>
          </p:nvSpPr>
          <p:spPr bwMode="auto">
            <a:xfrm>
              <a:off x="1067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0" name="Rectangle 163"/>
            <p:cNvSpPr>
              <a:spLocks noChangeArrowheads="1"/>
            </p:cNvSpPr>
            <p:nvPr/>
          </p:nvSpPr>
          <p:spPr bwMode="auto">
            <a:xfrm>
              <a:off x="1067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1" name="Rectangle 164"/>
            <p:cNvSpPr>
              <a:spLocks noChangeArrowheads="1"/>
            </p:cNvSpPr>
            <p:nvPr/>
          </p:nvSpPr>
          <p:spPr bwMode="auto">
            <a:xfrm>
              <a:off x="1067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2" name="Rectangle 165"/>
            <p:cNvSpPr>
              <a:spLocks noChangeArrowheads="1"/>
            </p:cNvSpPr>
            <p:nvPr/>
          </p:nvSpPr>
          <p:spPr bwMode="auto">
            <a:xfrm>
              <a:off x="1067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3" name="Rectangle 166"/>
            <p:cNvSpPr>
              <a:spLocks noChangeArrowheads="1"/>
            </p:cNvSpPr>
            <p:nvPr/>
          </p:nvSpPr>
          <p:spPr bwMode="auto">
            <a:xfrm>
              <a:off x="779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4" name="Rectangle 167"/>
            <p:cNvSpPr>
              <a:spLocks noChangeArrowheads="1"/>
            </p:cNvSpPr>
            <p:nvPr/>
          </p:nvSpPr>
          <p:spPr bwMode="auto">
            <a:xfrm>
              <a:off x="779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5" name="Rectangle 168"/>
            <p:cNvSpPr>
              <a:spLocks noChangeArrowheads="1"/>
            </p:cNvSpPr>
            <p:nvPr/>
          </p:nvSpPr>
          <p:spPr bwMode="auto">
            <a:xfrm>
              <a:off x="779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6" name="Rectangle 169"/>
            <p:cNvSpPr>
              <a:spLocks noChangeArrowheads="1"/>
            </p:cNvSpPr>
            <p:nvPr/>
          </p:nvSpPr>
          <p:spPr bwMode="auto">
            <a:xfrm>
              <a:off x="779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7" name="Rectangle 170"/>
            <p:cNvSpPr>
              <a:spLocks noChangeArrowheads="1"/>
            </p:cNvSpPr>
            <p:nvPr/>
          </p:nvSpPr>
          <p:spPr bwMode="auto">
            <a:xfrm>
              <a:off x="203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8" name="Rectangle 171"/>
            <p:cNvSpPr>
              <a:spLocks noChangeArrowheads="1"/>
            </p:cNvSpPr>
            <p:nvPr/>
          </p:nvSpPr>
          <p:spPr bwMode="auto">
            <a:xfrm>
              <a:off x="203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69" name="Rectangle 172"/>
            <p:cNvSpPr>
              <a:spLocks noChangeArrowheads="1"/>
            </p:cNvSpPr>
            <p:nvPr/>
          </p:nvSpPr>
          <p:spPr bwMode="auto">
            <a:xfrm>
              <a:off x="203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0" name="Rectangle 173"/>
            <p:cNvSpPr>
              <a:spLocks noChangeArrowheads="1"/>
            </p:cNvSpPr>
            <p:nvPr/>
          </p:nvSpPr>
          <p:spPr bwMode="auto">
            <a:xfrm>
              <a:off x="203" y="37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1" name="Rectangle 174"/>
            <p:cNvSpPr>
              <a:spLocks noChangeArrowheads="1"/>
            </p:cNvSpPr>
            <p:nvPr/>
          </p:nvSpPr>
          <p:spPr bwMode="auto">
            <a:xfrm>
              <a:off x="203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2" name="Rectangle 175"/>
            <p:cNvSpPr>
              <a:spLocks noChangeArrowheads="1"/>
            </p:cNvSpPr>
            <p:nvPr/>
          </p:nvSpPr>
          <p:spPr bwMode="auto">
            <a:xfrm>
              <a:off x="203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3" name="Rectangle 176"/>
            <p:cNvSpPr>
              <a:spLocks noChangeArrowheads="1"/>
            </p:cNvSpPr>
            <p:nvPr/>
          </p:nvSpPr>
          <p:spPr bwMode="auto">
            <a:xfrm>
              <a:off x="20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4" name="Rectangle 177"/>
            <p:cNvSpPr>
              <a:spLocks noChangeArrowheads="1"/>
            </p:cNvSpPr>
            <p:nvPr/>
          </p:nvSpPr>
          <p:spPr bwMode="auto">
            <a:xfrm>
              <a:off x="203" y="320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5" name="Rectangle 178"/>
            <p:cNvSpPr>
              <a:spLocks noChangeArrowheads="1"/>
            </p:cNvSpPr>
            <p:nvPr/>
          </p:nvSpPr>
          <p:spPr bwMode="auto">
            <a:xfrm>
              <a:off x="1355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6" name="Rectangle 179"/>
            <p:cNvSpPr>
              <a:spLocks noChangeArrowheads="1"/>
            </p:cNvSpPr>
            <p:nvPr/>
          </p:nvSpPr>
          <p:spPr bwMode="auto">
            <a:xfrm>
              <a:off x="1931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7" name="Rectangle 180"/>
            <p:cNvSpPr>
              <a:spLocks noChangeArrowheads="1"/>
            </p:cNvSpPr>
            <p:nvPr/>
          </p:nvSpPr>
          <p:spPr bwMode="auto">
            <a:xfrm>
              <a:off x="2219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8" name="Rectangle 181"/>
            <p:cNvSpPr>
              <a:spLocks noChangeArrowheads="1"/>
            </p:cNvSpPr>
            <p:nvPr/>
          </p:nvSpPr>
          <p:spPr bwMode="auto">
            <a:xfrm>
              <a:off x="1931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79" name="Rectangle 182"/>
            <p:cNvSpPr>
              <a:spLocks noChangeArrowheads="1"/>
            </p:cNvSpPr>
            <p:nvPr/>
          </p:nvSpPr>
          <p:spPr bwMode="auto">
            <a:xfrm>
              <a:off x="2219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0" name="Rectangle 183"/>
            <p:cNvSpPr>
              <a:spLocks noChangeArrowheads="1"/>
            </p:cNvSpPr>
            <p:nvPr/>
          </p:nvSpPr>
          <p:spPr bwMode="auto">
            <a:xfrm>
              <a:off x="2219" y="32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1" name="Rectangle 184"/>
            <p:cNvSpPr>
              <a:spLocks noChangeArrowheads="1"/>
            </p:cNvSpPr>
            <p:nvPr/>
          </p:nvSpPr>
          <p:spPr bwMode="auto">
            <a:xfrm>
              <a:off x="1931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2" name="Rectangle 185"/>
            <p:cNvSpPr>
              <a:spLocks noChangeArrowheads="1"/>
            </p:cNvSpPr>
            <p:nvPr/>
          </p:nvSpPr>
          <p:spPr bwMode="auto">
            <a:xfrm>
              <a:off x="1643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3" name="Rectangle 186"/>
            <p:cNvSpPr>
              <a:spLocks noChangeArrowheads="1"/>
            </p:cNvSpPr>
            <p:nvPr/>
          </p:nvSpPr>
          <p:spPr bwMode="auto">
            <a:xfrm>
              <a:off x="1643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4" name="Rectangle 187"/>
            <p:cNvSpPr>
              <a:spLocks noChangeArrowheads="1"/>
            </p:cNvSpPr>
            <p:nvPr/>
          </p:nvSpPr>
          <p:spPr bwMode="auto">
            <a:xfrm>
              <a:off x="1643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5" name="Rectangle 188"/>
            <p:cNvSpPr>
              <a:spLocks noChangeArrowheads="1"/>
            </p:cNvSpPr>
            <p:nvPr/>
          </p:nvSpPr>
          <p:spPr bwMode="auto">
            <a:xfrm>
              <a:off x="1643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6" name="Rectangle 189"/>
            <p:cNvSpPr>
              <a:spLocks noChangeArrowheads="1"/>
            </p:cNvSpPr>
            <p:nvPr/>
          </p:nvSpPr>
          <p:spPr bwMode="auto">
            <a:xfrm>
              <a:off x="1355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7" name="Rectangle 190"/>
            <p:cNvSpPr>
              <a:spLocks noChangeArrowheads="1"/>
            </p:cNvSpPr>
            <p:nvPr/>
          </p:nvSpPr>
          <p:spPr bwMode="auto">
            <a:xfrm>
              <a:off x="1067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8" name="Rectangle 191"/>
            <p:cNvSpPr>
              <a:spLocks noChangeArrowheads="1"/>
            </p:cNvSpPr>
            <p:nvPr/>
          </p:nvSpPr>
          <p:spPr bwMode="auto">
            <a:xfrm>
              <a:off x="106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89" name="Rectangle 192"/>
            <p:cNvSpPr>
              <a:spLocks noChangeArrowheads="1"/>
            </p:cNvSpPr>
            <p:nvPr/>
          </p:nvSpPr>
          <p:spPr bwMode="auto">
            <a:xfrm>
              <a:off x="2507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0" name="Rectangle 193"/>
            <p:cNvSpPr>
              <a:spLocks noChangeArrowheads="1"/>
            </p:cNvSpPr>
            <p:nvPr/>
          </p:nvSpPr>
          <p:spPr bwMode="auto">
            <a:xfrm>
              <a:off x="2507" y="14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1" name="Rectangle 194"/>
            <p:cNvSpPr>
              <a:spLocks noChangeArrowheads="1"/>
            </p:cNvSpPr>
            <p:nvPr/>
          </p:nvSpPr>
          <p:spPr bwMode="auto">
            <a:xfrm>
              <a:off x="2507" y="17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2" name="Rectangle 195"/>
            <p:cNvSpPr>
              <a:spLocks noChangeArrowheads="1"/>
            </p:cNvSpPr>
            <p:nvPr/>
          </p:nvSpPr>
          <p:spPr bwMode="auto">
            <a:xfrm>
              <a:off x="2507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3" name="Rectangle 196"/>
            <p:cNvSpPr>
              <a:spLocks noChangeArrowheads="1"/>
            </p:cNvSpPr>
            <p:nvPr/>
          </p:nvSpPr>
          <p:spPr bwMode="auto">
            <a:xfrm>
              <a:off x="2219" y="20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4" name="Rectangle 197"/>
            <p:cNvSpPr>
              <a:spLocks noChangeArrowheads="1"/>
            </p:cNvSpPr>
            <p:nvPr/>
          </p:nvSpPr>
          <p:spPr bwMode="auto">
            <a:xfrm>
              <a:off x="2219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5" name="Rectangle 198"/>
            <p:cNvSpPr>
              <a:spLocks noChangeArrowheads="1"/>
            </p:cNvSpPr>
            <p:nvPr/>
          </p:nvSpPr>
          <p:spPr bwMode="auto">
            <a:xfrm>
              <a:off x="1931" y="23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6" name="Rectangle 199"/>
            <p:cNvSpPr>
              <a:spLocks noChangeArrowheads="1"/>
            </p:cNvSpPr>
            <p:nvPr/>
          </p:nvSpPr>
          <p:spPr bwMode="auto">
            <a:xfrm>
              <a:off x="2507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7" name="Rectangle 200"/>
            <p:cNvSpPr>
              <a:spLocks noChangeArrowheads="1"/>
            </p:cNvSpPr>
            <p:nvPr/>
          </p:nvSpPr>
          <p:spPr bwMode="auto">
            <a:xfrm>
              <a:off x="1355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8" name="Rectangle 201"/>
            <p:cNvSpPr>
              <a:spLocks noChangeArrowheads="1"/>
            </p:cNvSpPr>
            <p:nvPr/>
          </p:nvSpPr>
          <p:spPr bwMode="auto">
            <a:xfrm>
              <a:off x="1355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799" name="Rectangle 202"/>
            <p:cNvSpPr>
              <a:spLocks noChangeArrowheads="1"/>
            </p:cNvSpPr>
            <p:nvPr/>
          </p:nvSpPr>
          <p:spPr bwMode="auto">
            <a:xfrm>
              <a:off x="1931" y="29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0" name="Rectangle 203"/>
            <p:cNvSpPr>
              <a:spLocks noChangeArrowheads="1"/>
            </p:cNvSpPr>
            <p:nvPr/>
          </p:nvSpPr>
          <p:spPr bwMode="auto">
            <a:xfrm>
              <a:off x="2507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1" name="Rectangle 204"/>
            <p:cNvSpPr>
              <a:spLocks noChangeArrowheads="1"/>
            </p:cNvSpPr>
            <p:nvPr/>
          </p:nvSpPr>
          <p:spPr bwMode="auto">
            <a:xfrm>
              <a:off x="1931" y="26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2" name="Rectangle 205"/>
            <p:cNvSpPr>
              <a:spLocks noChangeArrowheads="1"/>
            </p:cNvSpPr>
            <p:nvPr/>
          </p:nvSpPr>
          <p:spPr bwMode="auto">
            <a:xfrm>
              <a:off x="779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3" name="Rectangle 206"/>
            <p:cNvSpPr>
              <a:spLocks noChangeArrowheads="1"/>
            </p:cNvSpPr>
            <p:nvPr/>
          </p:nvSpPr>
          <p:spPr bwMode="auto">
            <a:xfrm>
              <a:off x="491" y="34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4" name="Rectangle 207"/>
            <p:cNvSpPr>
              <a:spLocks noChangeArrowheads="1"/>
            </p:cNvSpPr>
            <p:nvPr/>
          </p:nvSpPr>
          <p:spPr bwMode="auto">
            <a:xfrm>
              <a:off x="203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5" name="Rectangle 208"/>
            <p:cNvSpPr>
              <a:spLocks noChangeArrowheads="1"/>
            </p:cNvSpPr>
            <p:nvPr/>
          </p:nvSpPr>
          <p:spPr bwMode="auto">
            <a:xfrm>
              <a:off x="2219" y="34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6" name="Rectangle 209"/>
            <p:cNvSpPr>
              <a:spLocks noChangeArrowheads="1"/>
            </p:cNvSpPr>
            <p:nvPr/>
          </p:nvSpPr>
          <p:spPr bwMode="auto">
            <a:xfrm>
              <a:off x="1931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7" name="Rectangle 210"/>
            <p:cNvSpPr>
              <a:spLocks noChangeArrowheads="1"/>
            </p:cNvSpPr>
            <p:nvPr/>
          </p:nvSpPr>
          <p:spPr bwMode="auto">
            <a:xfrm>
              <a:off x="1643" y="34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8" name="Rectangle 211"/>
            <p:cNvSpPr>
              <a:spLocks noChangeArrowheads="1"/>
            </p:cNvSpPr>
            <p:nvPr/>
          </p:nvSpPr>
          <p:spPr bwMode="auto">
            <a:xfrm>
              <a:off x="1355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09" name="Rectangle 212"/>
            <p:cNvSpPr>
              <a:spLocks noChangeArrowheads="1"/>
            </p:cNvSpPr>
            <p:nvPr/>
          </p:nvSpPr>
          <p:spPr bwMode="auto">
            <a:xfrm>
              <a:off x="1067" y="34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0" name="Rectangle 213"/>
            <p:cNvSpPr>
              <a:spLocks noChangeArrowheads="1"/>
            </p:cNvSpPr>
            <p:nvPr/>
          </p:nvSpPr>
          <p:spPr bwMode="auto">
            <a:xfrm>
              <a:off x="2507" y="3497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1" name="Rectangle 214"/>
            <p:cNvSpPr>
              <a:spLocks noChangeArrowheads="1"/>
            </p:cNvSpPr>
            <p:nvPr/>
          </p:nvSpPr>
          <p:spPr bwMode="auto">
            <a:xfrm>
              <a:off x="2507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2" name="Rectangle 215"/>
            <p:cNvSpPr>
              <a:spLocks noChangeArrowheads="1"/>
            </p:cNvSpPr>
            <p:nvPr/>
          </p:nvSpPr>
          <p:spPr bwMode="auto">
            <a:xfrm>
              <a:off x="1931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3" name="Rectangle 216"/>
            <p:cNvSpPr>
              <a:spLocks noChangeArrowheads="1"/>
            </p:cNvSpPr>
            <p:nvPr/>
          </p:nvSpPr>
          <p:spPr bwMode="auto">
            <a:xfrm>
              <a:off x="1355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4" name="Rectangle 217"/>
            <p:cNvSpPr>
              <a:spLocks noChangeArrowheads="1"/>
            </p:cNvSpPr>
            <p:nvPr/>
          </p:nvSpPr>
          <p:spPr bwMode="auto">
            <a:xfrm>
              <a:off x="779" y="349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0815" name="Rectangle 218"/>
            <p:cNvSpPr>
              <a:spLocks noChangeArrowheads="1"/>
            </p:cNvSpPr>
            <p:nvPr/>
          </p:nvSpPr>
          <p:spPr bwMode="auto">
            <a:xfrm>
              <a:off x="203" y="349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6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48148E-6 L -0.49062 -0.0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44" grpId="0"/>
      <p:bldP spid="5644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416"/>
          <p:cNvGrpSpPr>
            <a:grpSpLocks/>
          </p:cNvGrpSpPr>
          <p:nvPr/>
        </p:nvGrpSpPr>
        <p:grpSpPr bwMode="auto">
          <a:xfrm>
            <a:off x="246063" y="1911350"/>
            <a:ext cx="4114800" cy="4114800"/>
            <a:chOff x="633" y="1204"/>
            <a:chExt cx="2592" cy="2592"/>
          </a:xfrm>
        </p:grpSpPr>
        <p:sp>
          <p:nvSpPr>
            <p:cNvPr id="31891" name="Rectangle 133"/>
            <p:cNvSpPr>
              <a:spLocks noChangeArrowheads="1"/>
            </p:cNvSpPr>
            <p:nvPr/>
          </p:nvSpPr>
          <p:spPr bwMode="auto">
            <a:xfrm>
              <a:off x="2649" y="26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2" name="Rectangle 134"/>
            <p:cNvSpPr>
              <a:spLocks noChangeArrowheads="1"/>
            </p:cNvSpPr>
            <p:nvPr/>
          </p:nvSpPr>
          <p:spPr bwMode="auto">
            <a:xfrm>
              <a:off x="2073" y="26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3" name="Rectangle 135"/>
            <p:cNvSpPr>
              <a:spLocks noChangeArrowheads="1"/>
            </p:cNvSpPr>
            <p:nvPr/>
          </p:nvSpPr>
          <p:spPr bwMode="auto">
            <a:xfrm>
              <a:off x="2073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4" name="Rectangle 136"/>
            <p:cNvSpPr>
              <a:spLocks noChangeArrowheads="1"/>
            </p:cNvSpPr>
            <p:nvPr/>
          </p:nvSpPr>
          <p:spPr bwMode="auto">
            <a:xfrm>
              <a:off x="2649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5" name="Rectangle 137"/>
            <p:cNvSpPr>
              <a:spLocks noChangeArrowheads="1"/>
            </p:cNvSpPr>
            <p:nvPr/>
          </p:nvSpPr>
          <p:spPr bwMode="auto">
            <a:xfrm>
              <a:off x="921" y="26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6" name="Rectangle 138"/>
            <p:cNvSpPr>
              <a:spLocks noChangeArrowheads="1"/>
            </p:cNvSpPr>
            <p:nvPr/>
          </p:nvSpPr>
          <p:spPr bwMode="auto">
            <a:xfrm>
              <a:off x="1497" y="26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7" name="Rectangle 139"/>
            <p:cNvSpPr>
              <a:spLocks noChangeArrowheads="1"/>
            </p:cNvSpPr>
            <p:nvPr/>
          </p:nvSpPr>
          <p:spPr bwMode="auto">
            <a:xfrm>
              <a:off x="1497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8" name="Rectangle 140"/>
            <p:cNvSpPr>
              <a:spLocks noChangeArrowheads="1"/>
            </p:cNvSpPr>
            <p:nvPr/>
          </p:nvSpPr>
          <p:spPr bwMode="auto">
            <a:xfrm>
              <a:off x="921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9" name="Rectangle 141"/>
            <p:cNvSpPr>
              <a:spLocks noChangeArrowheads="1"/>
            </p:cNvSpPr>
            <p:nvPr/>
          </p:nvSpPr>
          <p:spPr bwMode="auto">
            <a:xfrm>
              <a:off x="921" y="29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0" name="Rectangle 142"/>
            <p:cNvSpPr>
              <a:spLocks noChangeArrowheads="1"/>
            </p:cNvSpPr>
            <p:nvPr/>
          </p:nvSpPr>
          <p:spPr bwMode="auto">
            <a:xfrm>
              <a:off x="1209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1" name="Rectangle 143"/>
            <p:cNvSpPr>
              <a:spLocks noChangeArrowheads="1"/>
            </p:cNvSpPr>
            <p:nvPr/>
          </p:nvSpPr>
          <p:spPr bwMode="auto">
            <a:xfrm>
              <a:off x="1209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2" name="Rectangle 144"/>
            <p:cNvSpPr>
              <a:spLocks noChangeArrowheads="1"/>
            </p:cNvSpPr>
            <p:nvPr/>
          </p:nvSpPr>
          <p:spPr bwMode="auto">
            <a:xfrm>
              <a:off x="1209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3" name="Rectangle 145"/>
            <p:cNvSpPr>
              <a:spLocks noChangeArrowheads="1"/>
            </p:cNvSpPr>
            <p:nvPr/>
          </p:nvSpPr>
          <p:spPr bwMode="auto">
            <a:xfrm>
              <a:off x="1209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4" name="Rectangle 146"/>
            <p:cNvSpPr>
              <a:spLocks noChangeArrowheads="1"/>
            </p:cNvSpPr>
            <p:nvPr/>
          </p:nvSpPr>
          <p:spPr bwMode="auto">
            <a:xfrm>
              <a:off x="921" y="32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5" name="Rectangle 147"/>
            <p:cNvSpPr>
              <a:spLocks noChangeArrowheads="1"/>
            </p:cNvSpPr>
            <p:nvPr/>
          </p:nvSpPr>
          <p:spPr bwMode="auto">
            <a:xfrm>
              <a:off x="921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6" name="Rectangle 148"/>
            <p:cNvSpPr>
              <a:spLocks noChangeArrowheads="1"/>
            </p:cNvSpPr>
            <p:nvPr/>
          </p:nvSpPr>
          <p:spPr bwMode="auto">
            <a:xfrm>
              <a:off x="921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7" name="Rectangle 149"/>
            <p:cNvSpPr>
              <a:spLocks noChangeArrowheads="1"/>
            </p:cNvSpPr>
            <p:nvPr/>
          </p:nvSpPr>
          <p:spPr bwMode="auto">
            <a:xfrm>
              <a:off x="921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8" name="Rectangle 150"/>
            <p:cNvSpPr>
              <a:spLocks noChangeArrowheads="1"/>
            </p:cNvSpPr>
            <p:nvPr/>
          </p:nvSpPr>
          <p:spPr bwMode="auto">
            <a:xfrm>
              <a:off x="921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09" name="Rectangle 151"/>
            <p:cNvSpPr>
              <a:spLocks noChangeArrowheads="1"/>
            </p:cNvSpPr>
            <p:nvPr/>
          </p:nvSpPr>
          <p:spPr bwMode="auto">
            <a:xfrm>
              <a:off x="921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0" name="Rectangle 152"/>
            <p:cNvSpPr>
              <a:spLocks noChangeArrowheads="1"/>
            </p:cNvSpPr>
            <p:nvPr/>
          </p:nvSpPr>
          <p:spPr bwMode="auto">
            <a:xfrm>
              <a:off x="1785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1" name="Rectangle 153"/>
            <p:cNvSpPr>
              <a:spLocks noChangeArrowheads="1"/>
            </p:cNvSpPr>
            <p:nvPr/>
          </p:nvSpPr>
          <p:spPr bwMode="auto">
            <a:xfrm>
              <a:off x="1785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2" name="Rectangle 154"/>
            <p:cNvSpPr>
              <a:spLocks noChangeArrowheads="1"/>
            </p:cNvSpPr>
            <p:nvPr/>
          </p:nvSpPr>
          <p:spPr bwMode="auto">
            <a:xfrm>
              <a:off x="2937" y="29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3" name="Rectangle 155"/>
            <p:cNvSpPr>
              <a:spLocks noChangeArrowheads="1"/>
            </p:cNvSpPr>
            <p:nvPr/>
          </p:nvSpPr>
          <p:spPr bwMode="auto">
            <a:xfrm>
              <a:off x="2361" y="29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4" name="Rectangle 156"/>
            <p:cNvSpPr>
              <a:spLocks noChangeArrowheads="1"/>
            </p:cNvSpPr>
            <p:nvPr/>
          </p:nvSpPr>
          <p:spPr bwMode="auto">
            <a:xfrm>
              <a:off x="2649" y="32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5" name="Rectangle 157"/>
            <p:cNvSpPr>
              <a:spLocks noChangeArrowheads="1"/>
            </p:cNvSpPr>
            <p:nvPr/>
          </p:nvSpPr>
          <p:spPr bwMode="auto">
            <a:xfrm>
              <a:off x="2937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6" name="Rectangle 158"/>
            <p:cNvSpPr>
              <a:spLocks noChangeArrowheads="1"/>
            </p:cNvSpPr>
            <p:nvPr/>
          </p:nvSpPr>
          <p:spPr bwMode="auto">
            <a:xfrm>
              <a:off x="2649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7" name="Rectangle 159"/>
            <p:cNvSpPr>
              <a:spLocks noChangeArrowheads="1"/>
            </p:cNvSpPr>
            <p:nvPr/>
          </p:nvSpPr>
          <p:spPr bwMode="auto">
            <a:xfrm>
              <a:off x="2361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8" name="Rectangle 160"/>
            <p:cNvSpPr>
              <a:spLocks noChangeArrowheads="1"/>
            </p:cNvSpPr>
            <p:nvPr/>
          </p:nvSpPr>
          <p:spPr bwMode="auto">
            <a:xfrm>
              <a:off x="2073" y="29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19" name="Rectangle 161"/>
            <p:cNvSpPr>
              <a:spLocks noChangeArrowheads="1"/>
            </p:cNvSpPr>
            <p:nvPr/>
          </p:nvSpPr>
          <p:spPr bwMode="auto">
            <a:xfrm>
              <a:off x="2073" y="32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0" name="Rectangle 162"/>
            <p:cNvSpPr>
              <a:spLocks noChangeArrowheads="1"/>
            </p:cNvSpPr>
            <p:nvPr/>
          </p:nvSpPr>
          <p:spPr bwMode="auto">
            <a:xfrm>
              <a:off x="2073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1" name="Rectangle 163"/>
            <p:cNvSpPr>
              <a:spLocks noChangeArrowheads="1"/>
            </p:cNvSpPr>
            <p:nvPr/>
          </p:nvSpPr>
          <p:spPr bwMode="auto">
            <a:xfrm>
              <a:off x="1785" y="29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2" name="Rectangle 164"/>
            <p:cNvSpPr>
              <a:spLocks noChangeArrowheads="1"/>
            </p:cNvSpPr>
            <p:nvPr/>
          </p:nvSpPr>
          <p:spPr bwMode="auto">
            <a:xfrm>
              <a:off x="1785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3" name="Rectangle 165"/>
            <p:cNvSpPr>
              <a:spLocks noChangeArrowheads="1"/>
            </p:cNvSpPr>
            <p:nvPr/>
          </p:nvSpPr>
          <p:spPr bwMode="auto">
            <a:xfrm>
              <a:off x="1497" y="32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4" name="Rectangle 166"/>
            <p:cNvSpPr>
              <a:spLocks noChangeArrowheads="1"/>
            </p:cNvSpPr>
            <p:nvPr/>
          </p:nvSpPr>
          <p:spPr bwMode="auto">
            <a:xfrm>
              <a:off x="1497" y="29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5" name="Rectangle 167"/>
            <p:cNvSpPr>
              <a:spLocks noChangeArrowheads="1"/>
            </p:cNvSpPr>
            <p:nvPr/>
          </p:nvSpPr>
          <p:spPr bwMode="auto">
            <a:xfrm>
              <a:off x="1497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6" name="Rectangle 168"/>
            <p:cNvSpPr>
              <a:spLocks noChangeArrowheads="1"/>
            </p:cNvSpPr>
            <p:nvPr/>
          </p:nvSpPr>
          <p:spPr bwMode="auto">
            <a:xfrm>
              <a:off x="1497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7" name="Rectangle 169"/>
            <p:cNvSpPr>
              <a:spLocks noChangeArrowheads="1"/>
            </p:cNvSpPr>
            <p:nvPr/>
          </p:nvSpPr>
          <p:spPr bwMode="auto">
            <a:xfrm>
              <a:off x="1497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8" name="Rectangle 170"/>
            <p:cNvSpPr>
              <a:spLocks noChangeArrowheads="1"/>
            </p:cNvSpPr>
            <p:nvPr/>
          </p:nvSpPr>
          <p:spPr bwMode="auto">
            <a:xfrm>
              <a:off x="1209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29" name="Rectangle 171"/>
            <p:cNvSpPr>
              <a:spLocks noChangeArrowheads="1"/>
            </p:cNvSpPr>
            <p:nvPr/>
          </p:nvSpPr>
          <p:spPr bwMode="auto">
            <a:xfrm>
              <a:off x="1209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0" name="Rectangle 172"/>
            <p:cNvSpPr>
              <a:spLocks noChangeArrowheads="1"/>
            </p:cNvSpPr>
            <p:nvPr/>
          </p:nvSpPr>
          <p:spPr bwMode="auto">
            <a:xfrm>
              <a:off x="1209" y="29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1" name="Rectangle 173"/>
            <p:cNvSpPr>
              <a:spLocks noChangeArrowheads="1"/>
            </p:cNvSpPr>
            <p:nvPr/>
          </p:nvSpPr>
          <p:spPr bwMode="auto">
            <a:xfrm>
              <a:off x="1209" y="26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2" name="Rectangle 174"/>
            <p:cNvSpPr>
              <a:spLocks noChangeArrowheads="1"/>
            </p:cNvSpPr>
            <p:nvPr/>
          </p:nvSpPr>
          <p:spPr bwMode="auto">
            <a:xfrm>
              <a:off x="633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3" name="Rectangle 175"/>
            <p:cNvSpPr>
              <a:spLocks noChangeArrowheads="1"/>
            </p:cNvSpPr>
            <p:nvPr/>
          </p:nvSpPr>
          <p:spPr bwMode="auto">
            <a:xfrm>
              <a:off x="633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4" name="Rectangle 176"/>
            <p:cNvSpPr>
              <a:spLocks noChangeArrowheads="1"/>
            </p:cNvSpPr>
            <p:nvPr/>
          </p:nvSpPr>
          <p:spPr bwMode="auto">
            <a:xfrm>
              <a:off x="633" y="26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5" name="Rectangle 177"/>
            <p:cNvSpPr>
              <a:spLocks noChangeArrowheads="1"/>
            </p:cNvSpPr>
            <p:nvPr/>
          </p:nvSpPr>
          <p:spPr bwMode="auto">
            <a:xfrm>
              <a:off x="633" y="350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6" name="Rectangle 178"/>
            <p:cNvSpPr>
              <a:spLocks noChangeArrowheads="1"/>
            </p:cNvSpPr>
            <p:nvPr/>
          </p:nvSpPr>
          <p:spPr bwMode="auto">
            <a:xfrm>
              <a:off x="633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7" name="Rectangle 179"/>
            <p:cNvSpPr>
              <a:spLocks noChangeArrowheads="1"/>
            </p:cNvSpPr>
            <p:nvPr/>
          </p:nvSpPr>
          <p:spPr bwMode="auto">
            <a:xfrm>
              <a:off x="633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8" name="Rectangle 180"/>
            <p:cNvSpPr>
              <a:spLocks noChangeArrowheads="1"/>
            </p:cNvSpPr>
            <p:nvPr/>
          </p:nvSpPr>
          <p:spPr bwMode="auto">
            <a:xfrm>
              <a:off x="633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39" name="Rectangle 181"/>
            <p:cNvSpPr>
              <a:spLocks noChangeArrowheads="1"/>
            </p:cNvSpPr>
            <p:nvPr/>
          </p:nvSpPr>
          <p:spPr bwMode="auto">
            <a:xfrm>
              <a:off x="633" y="29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0" name="Rectangle 182"/>
            <p:cNvSpPr>
              <a:spLocks noChangeArrowheads="1"/>
            </p:cNvSpPr>
            <p:nvPr/>
          </p:nvSpPr>
          <p:spPr bwMode="auto">
            <a:xfrm>
              <a:off x="1785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1" name="Rectangle 183"/>
            <p:cNvSpPr>
              <a:spLocks noChangeArrowheads="1"/>
            </p:cNvSpPr>
            <p:nvPr/>
          </p:nvSpPr>
          <p:spPr bwMode="auto">
            <a:xfrm>
              <a:off x="2361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2" name="Rectangle 184"/>
            <p:cNvSpPr>
              <a:spLocks noChangeArrowheads="1"/>
            </p:cNvSpPr>
            <p:nvPr/>
          </p:nvSpPr>
          <p:spPr bwMode="auto">
            <a:xfrm>
              <a:off x="2649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3" name="Rectangle 185"/>
            <p:cNvSpPr>
              <a:spLocks noChangeArrowheads="1"/>
            </p:cNvSpPr>
            <p:nvPr/>
          </p:nvSpPr>
          <p:spPr bwMode="auto">
            <a:xfrm>
              <a:off x="2361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4" name="Rectangle 186"/>
            <p:cNvSpPr>
              <a:spLocks noChangeArrowheads="1"/>
            </p:cNvSpPr>
            <p:nvPr/>
          </p:nvSpPr>
          <p:spPr bwMode="auto">
            <a:xfrm>
              <a:off x="2649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5" name="Rectangle 187"/>
            <p:cNvSpPr>
              <a:spLocks noChangeArrowheads="1"/>
            </p:cNvSpPr>
            <p:nvPr/>
          </p:nvSpPr>
          <p:spPr bwMode="auto">
            <a:xfrm>
              <a:off x="2649" y="29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6" name="Rectangle 188"/>
            <p:cNvSpPr>
              <a:spLocks noChangeArrowheads="1"/>
            </p:cNvSpPr>
            <p:nvPr/>
          </p:nvSpPr>
          <p:spPr bwMode="auto">
            <a:xfrm>
              <a:off x="2361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7" name="Rectangle 189"/>
            <p:cNvSpPr>
              <a:spLocks noChangeArrowheads="1"/>
            </p:cNvSpPr>
            <p:nvPr/>
          </p:nvSpPr>
          <p:spPr bwMode="auto">
            <a:xfrm>
              <a:off x="2073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8" name="Rectangle 190"/>
            <p:cNvSpPr>
              <a:spLocks noChangeArrowheads="1"/>
            </p:cNvSpPr>
            <p:nvPr/>
          </p:nvSpPr>
          <p:spPr bwMode="auto">
            <a:xfrm>
              <a:off x="2073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49" name="Rectangle 191"/>
            <p:cNvSpPr>
              <a:spLocks noChangeArrowheads="1"/>
            </p:cNvSpPr>
            <p:nvPr/>
          </p:nvSpPr>
          <p:spPr bwMode="auto">
            <a:xfrm>
              <a:off x="2073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0" name="Rectangle 192"/>
            <p:cNvSpPr>
              <a:spLocks noChangeArrowheads="1"/>
            </p:cNvSpPr>
            <p:nvPr/>
          </p:nvSpPr>
          <p:spPr bwMode="auto">
            <a:xfrm>
              <a:off x="2073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1" name="Rectangle 193"/>
            <p:cNvSpPr>
              <a:spLocks noChangeArrowheads="1"/>
            </p:cNvSpPr>
            <p:nvPr/>
          </p:nvSpPr>
          <p:spPr bwMode="auto">
            <a:xfrm>
              <a:off x="1785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2" name="Rectangle 194"/>
            <p:cNvSpPr>
              <a:spLocks noChangeArrowheads="1"/>
            </p:cNvSpPr>
            <p:nvPr/>
          </p:nvSpPr>
          <p:spPr bwMode="auto">
            <a:xfrm>
              <a:off x="1497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3" name="Rectangle 195"/>
            <p:cNvSpPr>
              <a:spLocks noChangeArrowheads="1"/>
            </p:cNvSpPr>
            <p:nvPr/>
          </p:nvSpPr>
          <p:spPr bwMode="auto">
            <a:xfrm>
              <a:off x="1497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4" name="Rectangle 196"/>
            <p:cNvSpPr>
              <a:spLocks noChangeArrowheads="1"/>
            </p:cNvSpPr>
            <p:nvPr/>
          </p:nvSpPr>
          <p:spPr bwMode="auto">
            <a:xfrm>
              <a:off x="2937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5" name="Rectangle 197"/>
            <p:cNvSpPr>
              <a:spLocks noChangeArrowheads="1"/>
            </p:cNvSpPr>
            <p:nvPr/>
          </p:nvSpPr>
          <p:spPr bwMode="auto">
            <a:xfrm>
              <a:off x="2937" y="12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6" name="Rectangle 198"/>
            <p:cNvSpPr>
              <a:spLocks noChangeArrowheads="1"/>
            </p:cNvSpPr>
            <p:nvPr/>
          </p:nvSpPr>
          <p:spPr bwMode="auto">
            <a:xfrm>
              <a:off x="2937" y="14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7" name="Rectangle 199"/>
            <p:cNvSpPr>
              <a:spLocks noChangeArrowheads="1"/>
            </p:cNvSpPr>
            <p:nvPr/>
          </p:nvSpPr>
          <p:spPr bwMode="auto">
            <a:xfrm>
              <a:off x="2937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8" name="Rectangle 200"/>
            <p:cNvSpPr>
              <a:spLocks noChangeArrowheads="1"/>
            </p:cNvSpPr>
            <p:nvPr/>
          </p:nvSpPr>
          <p:spPr bwMode="auto">
            <a:xfrm>
              <a:off x="2649" y="17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59" name="Rectangle 201"/>
            <p:cNvSpPr>
              <a:spLocks noChangeArrowheads="1"/>
            </p:cNvSpPr>
            <p:nvPr/>
          </p:nvSpPr>
          <p:spPr bwMode="auto">
            <a:xfrm>
              <a:off x="2649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0" name="Rectangle 202"/>
            <p:cNvSpPr>
              <a:spLocks noChangeArrowheads="1"/>
            </p:cNvSpPr>
            <p:nvPr/>
          </p:nvSpPr>
          <p:spPr bwMode="auto">
            <a:xfrm>
              <a:off x="2361" y="20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1" name="Rectangle 203"/>
            <p:cNvSpPr>
              <a:spLocks noChangeArrowheads="1"/>
            </p:cNvSpPr>
            <p:nvPr/>
          </p:nvSpPr>
          <p:spPr bwMode="auto">
            <a:xfrm>
              <a:off x="2937" y="26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2" name="Rectangle 204"/>
            <p:cNvSpPr>
              <a:spLocks noChangeArrowheads="1"/>
            </p:cNvSpPr>
            <p:nvPr/>
          </p:nvSpPr>
          <p:spPr bwMode="auto">
            <a:xfrm>
              <a:off x="1785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3" name="Rectangle 205"/>
            <p:cNvSpPr>
              <a:spLocks noChangeArrowheads="1"/>
            </p:cNvSpPr>
            <p:nvPr/>
          </p:nvSpPr>
          <p:spPr bwMode="auto">
            <a:xfrm>
              <a:off x="1785" y="26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4" name="Rectangle 206"/>
            <p:cNvSpPr>
              <a:spLocks noChangeArrowheads="1"/>
            </p:cNvSpPr>
            <p:nvPr/>
          </p:nvSpPr>
          <p:spPr bwMode="auto">
            <a:xfrm>
              <a:off x="2361" y="264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5" name="Rectangle 207"/>
            <p:cNvSpPr>
              <a:spLocks noChangeArrowheads="1"/>
            </p:cNvSpPr>
            <p:nvPr/>
          </p:nvSpPr>
          <p:spPr bwMode="auto">
            <a:xfrm>
              <a:off x="2937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6" name="Rectangle 208"/>
            <p:cNvSpPr>
              <a:spLocks noChangeArrowheads="1"/>
            </p:cNvSpPr>
            <p:nvPr/>
          </p:nvSpPr>
          <p:spPr bwMode="auto">
            <a:xfrm>
              <a:off x="2361" y="23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7" name="Rectangle 209"/>
            <p:cNvSpPr>
              <a:spLocks noChangeArrowheads="1"/>
            </p:cNvSpPr>
            <p:nvPr/>
          </p:nvSpPr>
          <p:spPr bwMode="auto">
            <a:xfrm>
              <a:off x="1209" y="3221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8" name="Rectangle 210"/>
            <p:cNvSpPr>
              <a:spLocks noChangeArrowheads="1"/>
            </p:cNvSpPr>
            <p:nvPr/>
          </p:nvSpPr>
          <p:spPr bwMode="auto">
            <a:xfrm>
              <a:off x="921" y="322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69" name="Rectangle 211"/>
            <p:cNvSpPr>
              <a:spLocks noChangeArrowheads="1"/>
            </p:cNvSpPr>
            <p:nvPr/>
          </p:nvSpPr>
          <p:spPr bwMode="auto">
            <a:xfrm>
              <a:off x="633" y="3221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0" name="Rectangle 212"/>
            <p:cNvSpPr>
              <a:spLocks noChangeArrowheads="1"/>
            </p:cNvSpPr>
            <p:nvPr/>
          </p:nvSpPr>
          <p:spPr bwMode="auto">
            <a:xfrm>
              <a:off x="2649" y="322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1" name="Rectangle 213"/>
            <p:cNvSpPr>
              <a:spLocks noChangeArrowheads="1"/>
            </p:cNvSpPr>
            <p:nvPr/>
          </p:nvSpPr>
          <p:spPr bwMode="auto">
            <a:xfrm>
              <a:off x="2361" y="3221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2" name="Rectangle 214"/>
            <p:cNvSpPr>
              <a:spLocks noChangeArrowheads="1"/>
            </p:cNvSpPr>
            <p:nvPr/>
          </p:nvSpPr>
          <p:spPr bwMode="auto">
            <a:xfrm>
              <a:off x="2073" y="322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3" name="Rectangle 215"/>
            <p:cNvSpPr>
              <a:spLocks noChangeArrowheads="1"/>
            </p:cNvSpPr>
            <p:nvPr/>
          </p:nvSpPr>
          <p:spPr bwMode="auto">
            <a:xfrm>
              <a:off x="1785" y="3221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4" name="Rectangle 216"/>
            <p:cNvSpPr>
              <a:spLocks noChangeArrowheads="1"/>
            </p:cNvSpPr>
            <p:nvPr/>
          </p:nvSpPr>
          <p:spPr bwMode="auto">
            <a:xfrm>
              <a:off x="1497" y="322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5" name="Rectangle 217"/>
            <p:cNvSpPr>
              <a:spLocks noChangeArrowheads="1"/>
            </p:cNvSpPr>
            <p:nvPr/>
          </p:nvSpPr>
          <p:spPr bwMode="auto">
            <a:xfrm>
              <a:off x="2937" y="3221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6" name="Rectangle 218"/>
            <p:cNvSpPr>
              <a:spLocks noChangeArrowheads="1"/>
            </p:cNvSpPr>
            <p:nvPr/>
          </p:nvSpPr>
          <p:spPr bwMode="auto">
            <a:xfrm>
              <a:off x="2937" y="322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7" name="Rectangle 219"/>
            <p:cNvSpPr>
              <a:spLocks noChangeArrowheads="1"/>
            </p:cNvSpPr>
            <p:nvPr/>
          </p:nvSpPr>
          <p:spPr bwMode="auto">
            <a:xfrm>
              <a:off x="2361" y="32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8" name="Rectangle 220"/>
            <p:cNvSpPr>
              <a:spLocks noChangeArrowheads="1"/>
            </p:cNvSpPr>
            <p:nvPr/>
          </p:nvSpPr>
          <p:spPr bwMode="auto">
            <a:xfrm>
              <a:off x="1785" y="322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79" name="Rectangle 221"/>
            <p:cNvSpPr>
              <a:spLocks noChangeArrowheads="1"/>
            </p:cNvSpPr>
            <p:nvPr/>
          </p:nvSpPr>
          <p:spPr bwMode="auto">
            <a:xfrm>
              <a:off x="1209" y="322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980" name="Rectangle 222"/>
            <p:cNvSpPr>
              <a:spLocks noChangeArrowheads="1"/>
            </p:cNvSpPr>
            <p:nvPr/>
          </p:nvSpPr>
          <p:spPr bwMode="auto">
            <a:xfrm>
              <a:off x="633" y="322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31747" name="Text Box 223"/>
          <p:cNvSpPr txBox="1">
            <a:spLocks noChangeArrowheads="1"/>
          </p:cNvSpPr>
          <p:nvPr/>
        </p:nvSpPr>
        <p:spPr bwMode="auto">
          <a:xfrm>
            <a:off x="928688" y="544513"/>
            <a:ext cx="76660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Tương tự theo quy luật NHẤC 2 NAN ĐÈ 2 NAN, MỖI HÀNG NGANG LIỀN NHAU CÁCH NHAU 1 Ô</a:t>
            </a:r>
          </a:p>
        </p:txBody>
      </p:sp>
      <p:grpSp>
        <p:nvGrpSpPr>
          <p:cNvPr id="31748" name="Group 417"/>
          <p:cNvGrpSpPr>
            <a:grpSpLocks/>
          </p:cNvGrpSpPr>
          <p:nvPr/>
        </p:nvGrpSpPr>
        <p:grpSpPr bwMode="auto">
          <a:xfrm>
            <a:off x="4799013" y="1987550"/>
            <a:ext cx="4114800" cy="4117975"/>
            <a:chOff x="3023" y="1252"/>
            <a:chExt cx="2592" cy="2594"/>
          </a:xfrm>
        </p:grpSpPr>
        <p:sp>
          <p:nvSpPr>
            <p:cNvPr id="31749" name="Rectangle 262"/>
            <p:cNvSpPr>
              <a:spLocks noChangeArrowheads="1"/>
            </p:cNvSpPr>
            <p:nvPr/>
          </p:nvSpPr>
          <p:spPr bwMode="auto">
            <a:xfrm>
              <a:off x="3599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0" name="Rectangle 263"/>
            <p:cNvSpPr>
              <a:spLocks noChangeArrowheads="1"/>
            </p:cNvSpPr>
            <p:nvPr/>
          </p:nvSpPr>
          <p:spPr bwMode="auto">
            <a:xfrm>
              <a:off x="3311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1" name="Rectangle 264"/>
            <p:cNvSpPr>
              <a:spLocks noChangeArrowheads="1"/>
            </p:cNvSpPr>
            <p:nvPr/>
          </p:nvSpPr>
          <p:spPr bwMode="auto">
            <a:xfrm>
              <a:off x="3023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2" name="Rectangle 265"/>
            <p:cNvSpPr>
              <a:spLocks noChangeArrowheads="1"/>
            </p:cNvSpPr>
            <p:nvPr/>
          </p:nvSpPr>
          <p:spPr bwMode="auto">
            <a:xfrm>
              <a:off x="5039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3" name="Rectangle 266"/>
            <p:cNvSpPr>
              <a:spLocks noChangeArrowheads="1"/>
            </p:cNvSpPr>
            <p:nvPr/>
          </p:nvSpPr>
          <p:spPr bwMode="auto">
            <a:xfrm>
              <a:off x="4751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4" name="Rectangle 267"/>
            <p:cNvSpPr>
              <a:spLocks noChangeArrowheads="1"/>
            </p:cNvSpPr>
            <p:nvPr/>
          </p:nvSpPr>
          <p:spPr bwMode="auto">
            <a:xfrm>
              <a:off x="4463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5" name="Rectangle 268"/>
            <p:cNvSpPr>
              <a:spLocks noChangeArrowheads="1"/>
            </p:cNvSpPr>
            <p:nvPr/>
          </p:nvSpPr>
          <p:spPr bwMode="auto">
            <a:xfrm>
              <a:off x="4175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6" name="Rectangle 269"/>
            <p:cNvSpPr>
              <a:spLocks noChangeArrowheads="1"/>
            </p:cNvSpPr>
            <p:nvPr/>
          </p:nvSpPr>
          <p:spPr bwMode="auto">
            <a:xfrm>
              <a:off x="3887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7" name="Rectangle 270"/>
            <p:cNvSpPr>
              <a:spLocks noChangeArrowheads="1"/>
            </p:cNvSpPr>
            <p:nvPr/>
          </p:nvSpPr>
          <p:spPr bwMode="auto">
            <a:xfrm>
              <a:off x="5327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8" name="Rectangle 272"/>
            <p:cNvSpPr>
              <a:spLocks noChangeArrowheads="1"/>
            </p:cNvSpPr>
            <p:nvPr/>
          </p:nvSpPr>
          <p:spPr bwMode="auto">
            <a:xfrm>
              <a:off x="3599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9" name="Rectangle 273"/>
            <p:cNvSpPr>
              <a:spLocks noChangeArrowheads="1"/>
            </p:cNvSpPr>
            <p:nvPr/>
          </p:nvSpPr>
          <p:spPr bwMode="auto">
            <a:xfrm>
              <a:off x="3311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0" name="Rectangle 274"/>
            <p:cNvSpPr>
              <a:spLocks noChangeArrowheads="1"/>
            </p:cNvSpPr>
            <p:nvPr/>
          </p:nvSpPr>
          <p:spPr bwMode="auto">
            <a:xfrm>
              <a:off x="3023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1" name="Rectangle 275"/>
            <p:cNvSpPr>
              <a:spLocks noChangeArrowheads="1"/>
            </p:cNvSpPr>
            <p:nvPr/>
          </p:nvSpPr>
          <p:spPr bwMode="auto">
            <a:xfrm>
              <a:off x="5039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2" name="Rectangle 276"/>
            <p:cNvSpPr>
              <a:spLocks noChangeArrowheads="1"/>
            </p:cNvSpPr>
            <p:nvPr/>
          </p:nvSpPr>
          <p:spPr bwMode="auto">
            <a:xfrm>
              <a:off x="4751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3" name="Rectangle 277"/>
            <p:cNvSpPr>
              <a:spLocks noChangeArrowheads="1"/>
            </p:cNvSpPr>
            <p:nvPr/>
          </p:nvSpPr>
          <p:spPr bwMode="auto">
            <a:xfrm>
              <a:off x="4463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4" name="Rectangle 278"/>
            <p:cNvSpPr>
              <a:spLocks noChangeArrowheads="1"/>
            </p:cNvSpPr>
            <p:nvPr/>
          </p:nvSpPr>
          <p:spPr bwMode="auto">
            <a:xfrm>
              <a:off x="4175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5" name="Rectangle 279"/>
            <p:cNvSpPr>
              <a:spLocks noChangeArrowheads="1"/>
            </p:cNvSpPr>
            <p:nvPr/>
          </p:nvSpPr>
          <p:spPr bwMode="auto">
            <a:xfrm>
              <a:off x="3887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6" name="Rectangle 280"/>
            <p:cNvSpPr>
              <a:spLocks noChangeArrowheads="1"/>
            </p:cNvSpPr>
            <p:nvPr/>
          </p:nvSpPr>
          <p:spPr bwMode="auto">
            <a:xfrm>
              <a:off x="5327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7" name="Rectangle 282"/>
            <p:cNvSpPr>
              <a:spLocks noChangeArrowheads="1"/>
            </p:cNvSpPr>
            <p:nvPr/>
          </p:nvSpPr>
          <p:spPr bwMode="auto">
            <a:xfrm>
              <a:off x="3599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8" name="Rectangle 283"/>
            <p:cNvSpPr>
              <a:spLocks noChangeArrowheads="1"/>
            </p:cNvSpPr>
            <p:nvPr/>
          </p:nvSpPr>
          <p:spPr bwMode="auto">
            <a:xfrm>
              <a:off x="3311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9" name="Rectangle 284"/>
            <p:cNvSpPr>
              <a:spLocks noChangeArrowheads="1"/>
            </p:cNvSpPr>
            <p:nvPr/>
          </p:nvSpPr>
          <p:spPr bwMode="auto">
            <a:xfrm>
              <a:off x="3023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0" name="Rectangle 285"/>
            <p:cNvSpPr>
              <a:spLocks noChangeArrowheads="1"/>
            </p:cNvSpPr>
            <p:nvPr/>
          </p:nvSpPr>
          <p:spPr bwMode="auto">
            <a:xfrm>
              <a:off x="5039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1" name="Rectangle 286"/>
            <p:cNvSpPr>
              <a:spLocks noChangeArrowheads="1"/>
            </p:cNvSpPr>
            <p:nvPr/>
          </p:nvSpPr>
          <p:spPr bwMode="auto">
            <a:xfrm>
              <a:off x="4751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2" name="Rectangle 287"/>
            <p:cNvSpPr>
              <a:spLocks noChangeArrowheads="1"/>
            </p:cNvSpPr>
            <p:nvPr/>
          </p:nvSpPr>
          <p:spPr bwMode="auto">
            <a:xfrm>
              <a:off x="4463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3" name="Rectangle 288"/>
            <p:cNvSpPr>
              <a:spLocks noChangeArrowheads="1"/>
            </p:cNvSpPr>
            <p:nvPr/>
          </p:nvSpPr>
          <p:spPr bwMode="auto">
            <a:xfrm>
              <a:off x="4175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4" name="Rectangle 289"/>
            <p:cNvSpPr>
              <a:spLocks noChangeArrowheads="1"/>
            </p:cNvSpPr>
            <p:nvPr/>
          </p:nvSpPr>
          <p:spPr bwMode="auto">
            <a:xfrm>
              <a:off x="3887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5" name="Rectangle 290"/>
            <p:cNvSpPr>
              <a:spLocks noChangeArrowheads="1"/>
            </p:cNvSpPr>
            <p:nvPr/>
          </p:nvSpPr>
          <p:spPr bwMode="auto">
            <a:xfrm>
              <a:off x="5327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6" name="Rectangle 292"/>
            <p:cNvSpPr>
              <a:spLocks noChangeArrowheads="1"/>
            </p:cNvSpPr>
            <p:nvPr/>
          </p:nvSpPr>
          <p:spPr bwMode="auto">
            <a:xfrm>
              <a:off x="3599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7" name="Rectangle 293"/>
            <p:cNvSpPr>
              <a:spLocks noChangeArrowheads="1"/>
            </p:cNvSpPr>
            <p:nvPr/>
          </p:nvSpPr>
          <p:spPr bwMode="auto">
            <a:xfrm>
              <a:off x="3311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8" name="Rectangle 294"/>
            <p:cNvSpPr>
              <a:spLocks noChangeArrowheads="1"/>
            </p:cNvSpPr>
            <p:nvPr/>
          </p:nvSpPr>
          <p:spPr bwMode="auto">
            <a:xfrm>
              <a:off x="3023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9" name="Rectangle 295"/>
            <p:cNvSpPr>
              <a:spLocks noChangeArrowheads="1"/>
            </p:cNvSpPr>
            <p:nvPr/>
          </p:nvSpPr>
          <p:spPr bwMode="auto">
            <a:xfrm>
              <a:off x="5039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0" name="Rectangle 296"/>
            <p:cNvSpPr>
              <a:spLocks noChangeArrowheads="1"/>
            </p:cNvSpPr>
            <p:nvPr/>
          </p:nvSpPr>
          <p:spPr bwMode="auto">
            <a:xfrm>
              <a:off x="4751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1" name="Rectangle 297"/>
            <p:cNvSpPr>
              <a:spLocks noChangeArrowheads="1"/>
            </p:cNvSpPr>
            <p:nvPr/>
          </p:nvSpPr>
          <p:spPr bwMode="auto">
            <a:xfrm>
              <a:off x="4463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2" name="Rectangle 298"/>
            <p:cNvSpPr>
              <a:spLocks noChangeArrowheads="1"/>
            </p:cNvSpPr>
            <p:nvPr/>
          </p:nvSpPr>
          <p:spPr bwMode="auto">
            <a:xfrm>
              <a:off x="4175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3" name="Rectangle 299"/>
            <p:cNvSpPr>
              <a:spLocks noChangeArrowheads="1"/>
            </p:cNvSpPr>
            <p:nvPr/>
          </p:nvSpPr>
          <p:spPr bwMode="auto">
            <a:xfrm>
              <a:off x="3887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4" name="Rectangle 300"/>
            <p:cNvSpPr>
              <a:spLocks noChangeArrowheads="1"/>
            </p:cNvSpPr>
            <p:nvPr/>
          </p:nvSpPr>
          <p:spPr bwMode="auto">
            <a:xfrm>
              <a:off x="5327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5" name="Rectangle 302"/>
            <p:cNvSpPr>
              <a:spLocks noChangeArrowheads="1"/>
            </p:cNvSpPr>
            <p:nvPr/>
          </p:nvSpPr>
          <p:spPr bwMode="auto">
            <a:xfrm>
              <a:off x="3599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6" name="Rectangle 303"/>
            <p:cNvSpPr>
              <a:spLocks noChangeArrowheads="1"/>
            </p:cNvSpPr>
            <p:nvPr/>
          </p:nvSpPr>
          <p:spPr bwMode="auto">
            <a:xfrm>
              <a:off x="3311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7" name="Rectangle 304"/>
            <p:cNvSpPr>
              <a:spLocks noChangeArrowheads="1"/>
            </p:cNvSpPr>
            <p:nvPr/>
          </p:nvSpPr>
          <p:spPr bwMode="auto">
            <a:xfrm>
              <a:off x="3023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8" name="Rectangle 305"/>
            <p:cNvSpPr>
              <a:spLocks noChangeArrowheads="1"/>
            </p:cNvSpPr>
            <p:nvPr/>
          </p:nvSpPr>
          <p:spPr bwMode="auto">
            <a:xfrm>
              <a:off x="5039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9" name="Rectangle 306"/>
            <p:cNvSpPr>
              <a:spLocks noChangeArrowheads="1"/>
            </p:cNvSpPr>
            <p:nvPr/>
          </p:nvSpPr>
          <p:spPr bwMode="auto">
            <a:xfrm>
              <a:off x="4751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0" name="Rectangle 307"/>
            <p:cNvSpPr>
              <a:spLocks noChangeArrowheads="1"/>
            </p:cNvSpPr>
            <p:nvPr/>
          </p:nvSpPr>
          <p:spPr bwMode="auto">
            <a:xfrm>
              <a:off x="4463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1" name="Rectangle 308"/>
            <p:cNvSpPr>
              <a:spLocks noChangeArrowheads="1"/>
            </p:cNvSpPr>
            <p:nvPr/>
          </p:nvSpPr>
          <p:spPr bwMode="auto">
            <a:xfrm>
              <a:off x="4175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2" name="Rectangle 309"/>
            <p:cNvSpPr>
              <a:spLocks noChangeArrowheads="1"/>
            </p:cNvSpPr>
            <p:nvPr/>
          </p:nvSpPr>
          <p:spPr bwMode="auto">
            <a:xfrm>
              <a:off x="3887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3" name="Rectangle 310"/>
            <p:cNvSpPr>
              <a:spLocks noChangeArrowheads="1"/>
            </p:cNvSpPr>
            <p:nvPr/>
          </p:nvSpPr>
          <p:spPr bwMode="auto">
            <a:xfrm>
              <a:off x="5327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4" name="Rectangle 312"/>
            <p:cNvSpPr>
              <a:spLocks noChangeArrowheads="1"/>
            </p:cNvSpPr>
            <p:nvPr/>
          </p:nvSpPr>
          <p:spPr bwMode="auto">
            <a:xfrm>
              <a:off x="3599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5" name="Rectangle 313"/>
            <p:cNvSpPr>
              <a:spLocks noChangeArrowheads="1"/>
            </p:cNvSpPr>
            <p:nvPr/>
          </p:nvSpPr>
          <p:spPr bwMode="auto">
            <a:xfrm>
              <a:off x="3311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6" name="Rectangle 314"/>
            <p:cNvSpPr>
              <a:spLocks noChangeArrowheads="1"/>
            </p:cNvSpPr>
            <p:nvPr/>
          </p:nvSpPr>
          <p:spPr bwMode="auto">
            <a:xfrm>
              <a:off x="3023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7" name="Rectangle 315"/>
            <p:cNvSpPr>
              <a:spLocks noChangeArrowheads="1"/>
            </p:cNvSpPr>
            <p:nvPr/>
          </p:nvSpPr>
          <p:spPr bwMode="auto">
            <a:xfrm>
              <a:off x="5039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8" name="Rectangle 316"/>
            <p:cNvSpPr>
              <a:spLocks noChangeArrowheads="1"/>
            </p:cNvSpPr>
            <p:nvPr/>
          </p:nvSpPr>
          <p:spPr bwMode="auto">
            <a:xfrm>
              <a:off x="4751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9" name="Rectangle 317"/>
            <p:cNvSpPr>
              <a:spLocks noChangeArrowheads="1"/>
            </p:cNvSpPr>
            <p:nvPr/>
          </p:nvSpPr>
          <p:spPr bwMode="auto">
            <a:xfrm>
              <a:off x="4463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0" name="Rectangle 318"/>
            <p:cNvSpPr>
              <a:spLocks noChangeArrowheads="1"/>
            </p:cNvSpPr>
            <p:nvPr/>
          </p:nvSpPr>
          <p:spPr bwMode="auto">
            <a:xfrm>
              <a:off x="4175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1" name="Rectangle 319"/>
            <p:cNvSpPr>
              <a:spLocks noChangeArrowheads="1"/>
            </p:cNvSpPr>
            <p:nvPr/>
          </p:nvSpPr>
          <p:spPr bwMode="auto">
            <a:xfrm>
              <a:off x="3887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2" name="Rectangle 320"/>
            <p:cNvSpPr>
              <a:spLocks noChangeArrowheads="1"/>
            </p:cNvSpPr>
            <p:nvPr/>
          </p:nvSpPr>
          <p:spPr bwMode="auto">
            <a:xfrm>
              <a:off x="5327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3" name="Rectangle 322"/>
            <p:cNvSpPr>
              <a:spLocks noChangeArrowheads="1"/>
            </p:cNvSpPr>
            <p:nvPr/>
          </p:nvSpPr>
          <p:spPr bwMode="auto">
            <a:xfrm>
              <a:off x="3599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4" name="Rectangle 323"/>
            <p:cNvSpPr>
              <a:spLocks noChangeArrowheads="1"/>
            </p:cNvSpPr>
            <p:nvPr/>
          </p:nvSpPr>
          <p:spPr bwMode="auto">
            <a:xfrm>
              <a:off x="3311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5" name="Rectangle 324"/>
            <p:cNvSpPr>
              <a:spLocks noChangeArrowheads="1"/>
            </p:cNvSpPr>
            <p:nvPr/>
          </p:nvSpPr>
          <p:spPr bwMode="auto">
            <a:xfrm>
              <a:off x="3023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6" name="Rectangle 325"/>
            <p:cNvSpPr>
              <a:spLocks noChangeArrowheads="1"/>
            </p:cNvSpPr>
            <p:nvPr/>
          </p:nvSpPr>
          <p:spPr bwMode="auto">
            <a:xfrm>
              <a:off x="5039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7" name="Rectangle 326"/>
            <p:cNvSpPr>
              <a:spLocks noChangeArrowheads="1"/>
            </p:cNvSpPr>
            <p:nvPr/>
          </p:nvSpPr>
          <p:spPr bwMode="auto">
            <a:xfrm>
              <a:off x="4751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8" name="Rectangle 327"/>
            <p:cNvSpPr>
              <a:spLocks noChangeArrowheads="1"/>
            </p:cNvSpPr>
            <p:nvPr/>
          </p:nvSpPr>
          <p:spPr bwMode="auto">
            <a:xfrm>
              <a:off x="4463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9" name="Rectangle 328"/>
            <p:cNvSpPr>
              <a:spLocks noChangeArrowheads="1"/>
            </p:cNvSpPr>
            <p:nvPr/>
          </p:nvSpPr>
          <p:spPr bwMode="auto">
            <a:xfrm>
              <a:off x="4175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0" name="Rectangle 329"/>
            <p:cNvSpPr>
              <a:spLocks noChangeArrowheads="1"/>
            </p:cNvSpPr>
            <p:nvPr/>
          </p:nvSpPr>
          <p:spPr bwMode="auto">
            <a:xfrm>
              <a:off x="3887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1" name="Rectangle 330"/>
            <p:cNvSpPr>
              <a:spLocks noChangeArrowheads="1"/>
            </p:cNvSpPr>
            <p:nvPr/>
          </p:nvSpPr>
          <p:spPr bwMode="auto">
            <a:xfrm>
              <a:off x="5327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2" name="Rectangle 332"/>
            <p:cNvSpPr>
              <a:spLocks noChangeArrowheads="1"/>
            </p:cNvSpPr>
            <p:nvPr/>
          </p:nvSpPr>
          <p:spPr bwMode="auto">
            <a:xfrm>
              <a:off x="3599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3" name="Rectangle 333"/>
            <p:cNvSpPr>
              <a:spLocks noChangeArrowheads="1"/>
            </p:cNvSpPr>
            <p:nvPr/>
          </p:nvSpPr>
          <p:spPr bwMode="auto">
            <a:xfrm>
              <a:off x="3311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4" name="Rectangle 334"/>
            <p:cNvSpPr>
              <a:spLocks noChangeArrowheads="1"/>
            </p:cNvSpPr>
            <p:nvPr/>
          </p:nvSpPr>
          <p:spPr bwMode="auto">
            <a:xfrm>
              <a:off x="3023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5" name="Rectangle 335"/>
            <p:cNvSpPr>
              <a:spLocks noChangeArrowheads="1"/>
            </p:cNvSpPr>
            <p:nvPr/>
          </p:nvSpPr>
          <p:spPr bwMode="auto">
            <a:xfrm>
              <a:off x="5039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6" name="Rectangle 336"/>
            <p:cNvSpPr>
              <a:spLocks noChangeArrowheads="1"/>
            </p:cNvSpPr>
            <p:nvPr/>
          </p:nvSpPr>
          <p:spPr bwMode="auto">
            <a:xfrm>
              <a:off x="4751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7" name="Rectangle 337"/>
            <p:cNvSpPr>
              <a:spLocks noChangeArrowheads="1"/>
            </p:cNvSpPr>
            <p:nvPr/>
          </p:nvSpPr>
          <p:spPr bwMode="auto">
            <a:xfrm>
              <a:off x="4463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8" name="Rectangle 338"/>
            <p:cNvSpPr>
              <a:spLocks noChangeArrowheads="1"/>
            </p:cNvSpPr>
            <p:nvPr/>
          </p:nvSpPr>
          <p:spPr bwMode="auto">
            <a:xfrm>
              <a:off x="4175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9" name="Rectangle 339"/>
            <p:cNvSpPr>
              <a:spLocks noChangeArrowheads="1"/>
            </p:cNvSpPr>
            <p:nvPr/>
          </p:nvSpPr>
          <p:spPr bwMode="auto">
            <a:xfrm>
              <a:off x="3887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0" name="Rectangle 340"/>
            <p:cNvSpPr>
              <a:spLocks noChangeArrowheads="1"/>
            </p:cNvSpPr>
            <p:nvPr/>
          </p:nvSpPr>
          <p:spPr bwMode="auto">
            <a:xfrm>
              <a:off x="5327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1" name="Rectangle 342"/>
            <p:cNvSpPr>
              <a:spLocks noChangeArrowheads="1"/>
            </p:cNvSpPr>
            <p:nvPr/>
          </p:nvSpPr>
          <p:spPr bwMode="auto">
            <a:xfrm>
              <a:off x="3599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2" name="Rectangle 343"/>
            <p:cNvSpPr>
              <a:spLocks noChangeArrowheads="1"/>
            </p:cNvSpPr>
            <p:nvPr/>
          </p:nvSpPr>
          <p:spPr bwMode="auto">
            <a:xfrm>
              <a:off x="3311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3" name="Rectangle 344"/>
            <p:cNvSpPr>
              <a:spLocks noChangeArrowheads="1"/>
            </p:cNvSpPr>
            <p:nvPr/>
          </p:nvSpPr>
          <p:spPr bwMode="auto">
            <a:xfrm>
              <a:off x="3023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4" name="Rectangle 345"/>
            <p:cNvSpPr>
              <a:spLocks noChangeArrowheads="1"/>
            </p:cNvSpPr>
            <p:nvPr/>
          </p:nvSpPr>
          <p:spPr bwMode="auto">
            <a:xfrm>
              <a:off x="5039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5" name="Rectangle 346"/>
            <p:cNvSpPr>
              <a:spLocks noChangeArrowheads="1"/>
            </p:cNvSpPr>
            <p:nvPr/>
          </p:nvSpPr>
          <p:spPr bwMode="auto">
            <a:xfrm>
              <a:off x="4751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6" name="Rectangle 347"/>
            <p:cNvSpPr>
              <a:spLocks noChangeArrowheads="1"/>
            </p:cNvSpPr>
            <p:nvPr/>
          </p:nvSpPr>
          <p:spPr bwMode="auto">
            <a:xfrm>
              <a:off x="4463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7" name="Rectangle 348"/>
            <p:cNvSpPr>
              <a:spLocks noChangeArrowheads="1"/>
            </p:cNvSpPr>
            <p:nvPr/>
          </p:nvSpPr>
          <p:spPr bwMode="auto">
            <a:xfrm>
              <a:off x="4175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8" name="Rectangle 349"/>
            <p:cNvSpPr>
              <a:spLocks noChangeArrowheads="1"/>
            </p:cNvSpPr>
            <p:nvPr/>
          </p:nvSpPr>
          <p:spPr bwMode="auto">
            <a:xfrm>
              <a:off x="3887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9" name="Rectangle 350"/>
            <p:cNvSpPr>
              <a:spLocks noChangeArrowheads="1"/>
            </p:cNvSpPr>
            <p:nvPr/>
          </p:nvSpPr>
          <p:spPr bwMode="auto">
            <a:xfrm>
              <a:off x="5327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0" name="Rectangle 352"/>
            <p:cNvSpPr>
              <a:spLocks noChangeArrowheads="1"/>
            </p:cNvSpPr>
            <p:nvPr/>
          </p:nvSpPr>
          <p:spPr bwMode="auto">
            <a:xfrm>
              <a:off x="3599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1" name="Rectangle 353"/>
            <p:cNvSpPr>
              <a:spLocks noChangeArrowheads="1"/>
            </p:cNvSpPr>
            <p:nvPr/>
          </p:nvSpPr>
          <p:spPr bwMode="auto">
            <a:xfrm>
              <a:off x="3311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2" name="Rectangle 354"/>
            <p:cNvSpPr>
              <a:spLocks noChangeArrowheads="1"/>
            </p:cNvSpPr>
            <p:nvPr/>
          </p:nvSpPr>
          <p:spPr bwMode="auto">
            <a:xfrm>
              <a:off x="3023" y="1254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3" name="Rectangle 355"/>
            <p:cNvSpPr>
              <a:spLocks noChangeArrowheads="1"/>
            </p:cNvSpPr>
            <p:nvPr/>
          </p:nvSpPr>
          <p:spPr bwMode="auto">
            <a:xfrm>
              <a:off x="5039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4" name="Rectangle 356"/>
            <p:cNvSpPr>
              <a:spLocks noChangeArrowheads="1"/>
            </p:cNvSpPr>
            <p:nvPr/>
          </p:nvSpPr>
          <p:spPr bwMode="auto">
            <a:xfrm>
              <a:off x="4751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5" name="Rectangle 357"/>
            <p:cNvSpPr>
              <a:spLocks noChangeArrowheads="1"/>
            </p:cNvSpPr>
            <p:nvPr/>
          </p:nvSpPr>
          <p:spPr bwMode="auto">
            <a:xfrm>
              <a:off x="4463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6" name="Rectangle 358"/>
            <p:cNvSpPr>
              <a:spLocks noChangeArrowheads="1"/>
            </p:cNvSpPr>
            <p:nvPr/>
          </p:nvSpPr>
          <p:spPr bwMode="auto">
            <a:xfrm>
              <a:off x="4175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7" name="Rectangle 359"/>
            <p:cNvSpPr>
              <a:spLocks noChangeArrowheads="1"/>
            </p:cNvSpPr>
            <p:nvPr/>
          </p:nvSpPr>
          <p:spPr bwMode="auto">
            <a:xfrm>
              <a:off x="3887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8" name="Rectangle 360"/>
            <p:cNvSpPr>
              <a:spLocks noChangeArrowheads="1"/>
            </p:cNvSpPr>
            <p:nvPr/>
          </p:nvSpPr>
          <p:spPr bwMode="auto">
            <a:xfrm>
              <a:off x="5327" y="1254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9" name="Rectangle 362"/>
            <p:cNvSpPr>
              <a:spLocks noChangeArrowheads="1"/>
            </p:cNvSpPr>
            <p:nvPr/>
          </p:nvSpPr>
          <p:spPr bwMode="auto">
            <a:xfrm rot="5400000">
              <a:off x="3023" y="183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0" name="Rectangle 363"/>
            <p:cNvSpPr>
              <a:spLocks noChangeArrowheads="1"/>
            </p:cNvSpPr>
            <p:nvPr/>
          </p:nvSpPr>
          <p:spPr bwMode="auto">
            <a:xfrm rot="5400000">
              <a:off x="3023" y="154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1" name="Rectangle 364"/>
            <p:cNvSpPr>
              <a:spLocks noChangeArrowheads="1"/>
            </p:cNvSpPr>
            <p:nvPr/>
          </p:nvSpPr>
          <p:spPr bwMode="auto">
            <a:xfrm rot="5400000">
              <a:off x="3023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2" name="Rectangle 365"/>
            <p:cNvSpPr>
              <a:spLocks noChangeArrowheads="1"/>
            </p:cNvSpPr>
            <p:nvPr/>
          </p:nvSpPr>
          <p:spPr bwMode="auto">
            <a:xfrm rot="5400000">
              <a:off x="3023" y="327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3" name="Rectangle 366"/>
            <p:cNvSpPr>
              <a:spLocks noChangeArrowheads="1"/>
            </p:cNvSpPr>
            <p:nvPr/>
          </p:nvSpPr>
          <p:spPr bwMode="auto">
            <a:xfrm rot="5400000">
              <a:off x="3023" y="298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4" name="Rectangle 367"/>
            <p:cNvSpPr>
              <a:spLocks noChangeArrowheads="1"/>
            </p:cNvSpPr>
            <p:nvPr/>
          </p:nvSpPr>
          <p:spPr bwMode="auto">
            <a:xfrm rot="5400000">
              <a:off x="3023" y="269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5" name="Rectangle 368"/>
            <p:cNvSpPr>
              <a:spLocks noChangeArrowheads="1"/>
            </p:cNvSpPr>
            <p:nvPr/>
          </p:nvSpPr>
          <p:spPr bwMode="auto">
            <a:xfrm rot="5400000">
              <a:off x="3023" y="240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6" name="Rectangle 369"/>
            <p:cNvSpPr>
              <a:spLocks noChangeArrowheads="1"/>
            </p:cNvSpPr>
            <p:nvPr/>
          </p:nvSpPr>
          <p:spPr bwMode="auto">
            <a:xfrm rot="5400000">
              <a:off x="3023" y="211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7" name="Rectangle 370"/>
            <p:cNvSpPr>
              <a:spLocks noChangeArrowheads="1"/>
            </p:cNvSpPr>
            <p:nvPr/>
          </p:nvSpPr>
          <p:spPr bwMode="auto">
            <a:xfrm rot="5400000">
              <a:off x="3023" y="3558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8" name="Rectangle 372"/>
            <p:cNvSpPr>
              <a:spLocks noChangeArrowheads="1"/>
            </p:cNvSpPr>
            <p:nvPr/>
          </p:nvSpPr>
          <p:spPr bwMode="auto">
            <a:xfrm>
              <a:off x="3599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9" name="Rectangle 373"/>
            <p:cNvSpPr>
              <a:spLocks noChangeArrowheads="1"/>
            </p:cNvSpPr>
            <p:nvPr/>
          </p:nvSpPr>
          <p:spPr bwMode="auto">
            <a:xfrm>
              <a:off x="3311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0" name="Rectangle 374"/>
            <p:cNvSpPr>
              <a:spLocks noChangeArrowheads="1"/>
            </p:cNvSpPr>
            <p:nvPr/>
          </p:nvSpPr>
          <p:spPr bwMode="auto">
            <a:xfrm>
              <a:off x="3023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1" name="Rectangle 375"/>
            <p:cNvSpPr>
              <a:spLocks noChangeArrowheads="1"/>
            </p:cNvSpPr>
            <p:nvPr/>
          </p:nvSpPr>
          <p:spPr bwMode="auto">
            <a:xfrm>
              <a:off x="5039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2" name="Rectangle 376"/>
            <p:cNvSpPr>
              <a:spLocks noChangeArrowheads="1"/>
            </p:cNvSpPr>
            <p:nvPr/>
          </p:nvSpPr>
          <p:spPr bwMode="auto">
            <a:xfrm>
              <a:off x="4751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3" name="Rectangle 377"/>
            <p:cNvSpPr>
              <a:spLocks noChangeArrowheads="1"/>
            </p:cNvSpPr>
            <p:nvPr/>
          </p:nvSpPr>
          <p:spPr bwMode="auto">
            <a:xfrm>
              <a:off x="4463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4" name="Rectangle 378"/>
            <p:cNvSpPr>
              <a:spLocks noChangeArrowheads="1"/>
            </p:cNvSpPr>
            <p:nvPr/>
          </p:nvSpPr>
          <p:spPr bwMode="auto">
            <a:xfrm>
              <a:off x="4175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5" name="Rectangle 379"/>
            <p:cNvSpPr>
              <a:spLocks noChangeArrowheads="1"/>
            </p:cNvSpPr>
            <p:nvPr/>
          </p:nvSpPr>
          <p:spPr bwMode="auto">
            <a:xfrm>
              <a:off x="3887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6" name="Rectangle 380"/>
            <p:cNvSpPr>
              <a:spLocks noChangeArrowheads="1"/>
            </p:cNvSpPr>
            <p:nvPr/>
          </p:nvSpPr>
          <p:spPr bwMode="auto">
            <a:xfrm>
              <a:off x="5327" y="3548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7" name="Rectangle 382"/>
            <p:cNvSpPr>
              <a:spLocks noChangeArrowheads="1"/>
            </p:cNvSpPr>
            <p:nvPr/>
          </p:nvSpPr>
          <p:spPr bwMode="auto">
            <a:xfrm rot="5400000">
              <a:off x="5326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8" name="Rectangle 383"/>
            <p:cNvSpPr>
              <a:spLocks noChangeArrowheads="1"/>
            </p:cNvSpPr>
            <p:nvPr/>
          </p:nvSpPr>
          <p:spPr bwMode="auto">
            <a:xfrm rot="5400000">
              <a:off x="5317" y="15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9" name="Rectangle 384"/>
            <p:cNvSpPr>
              <a:spLocks noChangeArrowheads="1"/>
            </p:cNvSpPr>
            <p:nvPr/>
          </p:nvSpPr>
          <p:spPr bwMode="auto">
            <a:xfrm rot="5400000">
              <a:off x="5326" y="125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0" name="Rectangle 385"/>
            <p:cNvSpPr>
              <a:spLocks noChangeArrowheads="1"/>
            </p:cNvSpPr>
            <p:nvPr/>
          </p:nvSpPr>
          <p:spPr bwMode="auto">
            <a:xfrm rot="5400000">
              <a:off x="5326" y="32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1" name="Rectangle 386"/>
            <p:cNvSpPr>
              <a:spLocks noChangeArrowheads="1"/>
            </p:cNvSpPr>
            <p:nvPr/>
          </p:nvSpPr>
          <p:spPr bwMode="auto">
            <a:xfrm rot="5400000">
              <a:off x="5326" y="29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2" name="Rectangle 387"/>
            <p:cNvSpPr>
              <a:spLocks noChangeArrowheads="1"/>
            </p:cNvSpPr>
            <p:nvPr/>
          </p:nvSpPr>
          <p:spPr bwMode="auto">
            <a:xfrm rot="5400000">
              <a:off x="5326" y="26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3" name="Rectangle 388"/>
            <p:cNvSpPr>
              <a:spLocks noChangeArrowheads="1"/>
            </p:cNvSpPr>
            <p:nvPr/>
          </p:nvSpPr>
          <p:spPr bwMode="auto">
            <a:xfrm rot="5400000">
              <a:off x="5326" y="24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4" name="Rectangle 389"/>
            <p:cNvSpPr>
              <a:spLocks noChangeArrowheads="1"/>
            </p:cNvSpPr>
            <p:nvPr/>
          </p:nvSpPr>
          <p:spPr bwMode="auto">
            <a:xfrm rot="5400000">
              <a:off x="5326" y="21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5" name="Rectangle 390"/>
            <p:cNvSpPr>
              <a:spLocks noChangeArrowheads="1"/>
            </p:cNvSpPr>
            <p:nvPr/>
          </p:nvSpPr>
          <p:spPr bwMode="auto">
            <a:xfrm rot="5400000">
              <a:off x="5326" y="354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6" name="Rectangle 391"/>
            <p:cNvSpPr>
              <a:spLocks noChangeArrowheads="1"/>
            </p:cNvSpPr>
            <p:nvPr/>
          </p:nvSpPr>
          <p:spPr bwMode="auto">
            <a:xfrm>
              <a:off x="3882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7" name="Rectangle 392"/>
            <p:cNvSpPr>
              <a:spLocks noChangeArrowheads="1"/>
            </p:cNvSpPr>
            <p:nvPr/>
          </p:nvSpPr>
          <p:spPr bwMode="auto">
            <a:xfrm>
              <a:off x="4742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8" name="Rectangle 393"/>
            <p:cNvSpPr>
              <a:spLocks noChangeArrowheads="1"/>
            </p:cNvSpPr>
            <p:nvPr/>
          </p:nvSpPr>
          <p:spPr bwMode="auto">
            <a:xfrm>
              <a:off x="5029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69" name="Rectangle 394"/>
            <p:cNvSpPr>
              <a:spLocks noChangeArrowheads="1"/>
            </p:cNvSpPr>
            <p:nvPr/>
          </p:nvSpPr>
          <p:spPr bwMode="auto">
            <a:xfrm>
              <a:off x="3309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0" name="Rectangle 395"/>
            <p:cNvSpPr>
              <a:spLocks noChangeArrowheads="1"/>
            </p:cNvSpPr>
            <p:nvPr/>
          </p:nvSpPr>
          <p:spPr bwMode="auto">
            <a:xfrm>
              <a:off x="4170" y="154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1" name="Rectangle 396"/>
            <p:cNvSpPr>
              <a:spLocks noChangeArrowheads="1"/>
            </p:cNvSpPr>
            <p:nvPr/>
          </p:nvSpPr>
          <p:spPr bwMode="auto">
            <a:xfrm>
              <a:off x="3883" y="154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2" name="Rectangle 397"/>
            <p:cNvSpPr>
              <a:spLocks noChangeArrowheads="1"/>
            </p:cNvSpPr>
            <p:nvPr/>
          </p:nvSpPr>
          <p:spPr bwMode="auto">
            <a:xfrm>
              <a:off x="5030" y="154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3" name="Rectangle 398"/>
            <p:cNvSpPr>
              <a:spLocks noChangeArrowheads="1"/>
            </p:cNvSpPr>
            <p:nvPr/>
          </p:nvSpPr>
          <p:spPr bwMode="auto">
            <a:xfrm>
              <a:off x="3595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4" name="Rectangle 399"/>
            <p:cNvSpPr>
              <a:spLocks noChangeArrowheads="1"/>
            </p:cNvSpPr>
            <p:nvPr/>
          </p:nvSpPr>
          <p:spPr bwMode="auto">
            <a:xfrm>
              <a:off x="4744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5" name="Rectangle 400"/>
            <p:cNvSpPr>
              <a:spLocks noChangeArrowheads="1"/>
            </p:cNvSpPr>
            <p:nvPr/>
          </p:nvSpPr>
          <p:spPr bwMode="auto">
            <a:xfrm>
              <a:off x="3596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6" name="Rectangle 401"/>
            <p:cNvSpPr>
              <a:spLocks noChangeArrowheads="1"/>
            </p:cNvSpPr>
            <p:nvPr/>
          </p:nvSpPr>
          <p:spPr bwMode="auto">
            <a:xfrm>
              <a:off x="3309" y="240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7" name="Rectangle 402"/>
            <p:cNvSpPr>
              <a:spLocks noChangeArrowheads="1"/>
            </p:cNvSpPr>
            <p:nvPr/>
          </p:nvSpPr>
          <p:spPr bwMode="auto">
            <a:xfrm>
              <a:off x="4457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8" name="Rectangle 403"/>
            <p:cNvSpPr>
              <a:spLocks noChangeArrowheads="1"/>
            </p:cNvSpPr>
            <p:nvPr/>
          </p:nvSpPr>
          <p:spPr bwMode="auto">
            <a:xfrm>
              <a:off x="5030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79" name="Rectangle 404"/>
            <p:cNvSpPr>
              <a:spLocks noChangeArrowheads="1"/>
            </p:cNvSpPr>
            <p:nvPr/>
          </p:nvSpPr>
          <p:spPr bwMode="auto">
            <a:xfrm>
              <a:off x="4170" y="268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0" name="Rectangle 405"/>
            <p:cNvSpPr>
              <a:spLocks noChangeArrowheads="1"/>
            </p:cNvSpPr>
            <p:nvPr/>
          </p:nvSpPr>
          <p:spPr bwMode="auto">
            <a:xfrm>
              <a:off x="4753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1" name="Rectangle 406"/>
            <p:cNvSpPr>
              <a:spLocks noChangeArrowheads="1"/>
            </p:cNvSpPr>
            <p:nvPr/>
          </p:nvSpPr>
          <p:spPr bwMode="auto">
            <a:xfrm>
              <a:off x="4457" y="240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2" name="Rectangle 407"/>
            <p:cNvSpPr>
              <a:spLocks noChangeArrowheads="1"/>
            </p:cNvSpPr>
            <p:nvPr/>
          </p:nvSpPr>
          <p:spPr bwMode="auto">
            <a:xfrm>
              <a:off x="3596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3" name="Rectangle 408"/>
            <p:cNvSpPr>
              <a:spLocks noChangeArrowheads="1"/>
            </p:cNvSpPr>
            <p:nvPr/>
          </p:nvSpPr>
          <p:spPr bwMode="auto">
            <a:xfrm>
              <a:off x="4456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4" name="Rectangle 409"/>
            <p:cNvSpPr>
              <a:spLocks noChangeArrowheads="1"/>
            </p:cNvSpPr>
            <p:nvPr/>
          </p:nvSpPr>
          <p:spPr bwMode="auto">
            <a:xfrm>
              <a:off x="3883" y="268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5" name="Rectangle 410"/>
            <p:cNvSpPr>
              <a:spLocks noChangeArrowheads="1"/>
            </p:cNvSpPr>
            <p:nvPr/>
          </p:nvSpPr>
          <p:spPr bwMode="auto">
            <a:xfrm>
              <a:off x="5029" y="268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6" name="Rectangle 411"/>
            <p:cNvSpPr>
              <a:spLocks noChangeArrowheads="1"/>
            </p:cNvSpPr>
            <p:nvPr/>
          </p:nvSpPr>
          <p:spPr bwMode="auto">
            <a:xfrm>
              <a:off x="4170" y="240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7" name="Rectangle 412"/>
            <p:cNvSpPr>
              <a:spLocks noChangeArrowheads="1"/>
            </p:cNvSpPr>
            <p:nvPr/>
          </p:nvSpPr>
          <p:spPr bwMode="auto">
            <a:xfrm>
              <a:off x="3596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8" name="Rectangle 413"/>
            <p:cNvSpPr>
              <a:spLocks noChangeArrowheads="1"/>
            </p:cNvSpPr>
            <p:nvPr/>
          </p:nvSpPr>
          <p:spPr bwMode="auto">
            <a:xfrm>
              <a:off x="3883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89" name="Rectangle 414"/>
            <p:cNvSpPr>
              <a:spLocks noChangeArrowheads="1"/>
            </p:cNvSpPr>
            <p:nvPr/>
          </p:nvSpPr>
          <p:spPr bwMode="auto">
            <a:xfrm>
              <a:off x="4744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90" name="Rectangle 415"/>
            <p:cNvSpPr>
              <a:spLocks noChangeArrowheads="1"/>
            </p:cNvSpPr>
            <p:nvPr/>
          </p:nvSpPr>
          <p:spPr bwMode="auto">
            <a:xfrm>
              <a:off x="3309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58"/>
          <p:cNvGrpSpPr>
            <a:grpSpLocks/>
          </p:cNvGrpSpPr>
          <p:nvPr/>
        </p:nvGrpSpPr>
        <p:grpSpPr bwMode="auto">
          <a:xfrm>
            <a:off x="549275" y="1531938"/>
            <a:ext cx="4114800" cy="4117975"/>
            <a:chOff x="1494" y="1108"/>
            <a:chExt cx="2592" cy="2594"/>
          </a:xfrm>
        </p:grpSpPr>
        <p:grpSp>
          <p:nvGrpSpPr>
            <p:cNvPr id="5279" name="Group 3"/>
            <p:cNvGrpSpPr>
              <a:grpSpLocks/>
            </p:cNvGrpSpPr>
            <p:nvPr/>
          </p:nvGrpSpPr>
          <p:grpSpPr bwMode="auto">
            <a:xfrm>
              <a:off x="1494" y="2545"/>
              <a:ext cx="2592" cy="288"/>
              <a:chOff x="1728" y="432"/>
              <a:chExt cx="2592" cy="288"/>
            </a:xfrm>
          </p:grpSpPr>
          <p:sp>
            <p:nvSpPr>
              <p:cNvPr id="5425" name="Rectangle 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6" name="Rectangle 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7" name="Rectangle 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8" name="Rectangle 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9" name="Rectangle 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30" name="Rectangle 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31" name="Rectangle 1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32" name="Rectangle 1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33" name="Rectangle 1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0" name="Group 13"/>
            <p:cNvGrpSpPr>
              <a:grpSpLocks/>
            </p:cNvGrpSpPr>
            <p:nvPr/>
          </p:nvGrpSpPr>
          <p:grpSpPr bwMode="auto">
            <a:xfrm>
              <a:off x="1494" y="1109"/>
              <a:ext cx="2592" cy="288"/>
              <a:chOff x="1728" y="432"/>
              <a:chExt cx="2592" cy="288"/>
            </a:xfrm>
          </p:grpSpPr>
          <p:sp>
            <p:nvSpPr>
              <p:cNvPr id="5416" name="Rectangle 1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7" name="Rectangle 1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8" name="Rectangle 1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9" name="Rectangle 1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0" name="Rectangle 1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1" name="Rectangle 1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2" name="Rectangle 2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3" name="Rectangle 2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24" name="Rectangle 2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1" name="Group 23"/>
            <p:cNvGrpSpPr>
              <a:grpSpLocks/>
            </p:cNvGrpSpPr>
            <p:nvPr/>
          </p:nvGrpSpPr>
          <p:grpSpPr bwMode="auto">
            <a:xfrm>
              <a:off x="1494" y="3405"/>
              <a:ext cx="2592" cy="288"/>
              <a:chOff x="1728" y="432"/>
              <a:chExt cx="2592" cy="288"/>
            </a:xfrm>
          </p:grpSpPr>
          <p:sp>
            <p:nvSpPr>
              <p:cNvPr id="5407" name="Rectangle 2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8" name="Rectangle 2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9" name="Rectangle 2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0" name="Rectangle 2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1" name="Rectangle 2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2" name="Rectangle 2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3" name="Rectangle 3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4" name="Rectangle 3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15" name="Rectangle 3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2" name="Group 33"/>
            <p:cNvGrpSpPr>
              <a:grpSpLocks/>
            </p:cNvGrpSpPr>
            <p:nvPr/>
          </p:nvGrpSpPr>
          <p:grpSpPr bwMode="auto">
            <a:xfrm>
              <a:off x="1494" y="1397"/>
              <a:ext cx="2592" cy="288"/>
              <a:chOff x="1728" y="432"/>
              <a:chExt cx="2592" cy="288"/>
            </a:xfrm>
          </p:grpSpPr>
          <p:sp>
            <p:nvSpPr>
              <p:cNvPr id="5398" name="Rectangle 3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9" name="Rectangle 3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0" name="Rectangle 3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1" name="Rectangle 3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2" name="Rectangle 3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3" name="Rectangle 3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4" name="Rectangle 4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5" name="Rectangle 4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406" name="Rectangle 4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3" name="Group 43"/>
            <p:cNvGrpSpPr>
              <a:grpSpLocks/>
            </p:cNvGrpSpPr>
            <p:nvPr/>
          </p:nvGrpSpPr>
          <p:grpSpPr bwMode="auto">
            <a:xfrm>
              <a:off x="1494" y="2258"/>
              <a:ext cx="2592" cy="288"/>
              <a:chOff x="1728" y="432"/>
              <a:chExt cx="2592" cy="288"/>
            </a:xfrm>
          </p:grpSpPr>
          <p:sp>
            <p:nvSpPr>
              <p:cNvPr id="5389" name="Rectangle 4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0" name="Rectangle 4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1" name="Rectangle 4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2" name="Rectangle 4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3" name="Rectangle 4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4" name="Rectangle 4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5" name="Rectangle 5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6" name="Rectangle 5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97" name="Rectangle 5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4" name="Group 53"/>
            <p:cNvGrpSpPr>
              <a:grpSpLocks/>
            </p:cNvGrpSpPr>
            <p:nvPr/>
          </p:nvGrpSpPr>
          <p:grpSpPr bwMode="auto">
            <a:xfrm>
              <a:off x="1494" y="2831"/>
              <a:ext cx="2592" cy="288"/>
              <a:chOff x="1728" y="432"/>
              <a:chExt cx="2592" cy="288"/>
            </a:xfrm>
          </p:grpSpPr>
          <p:sp>
            <p:nvSpPr>
              <p:cNvPr id="5380" name="Rectangle 5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1" name="Rectangle 5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2" name="Rectangle 5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3" name="Rectangle 5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4" name="Rectangle 5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5" name="Rectangle 5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6" name="Rectangle 6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7" name="Rectangle 6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88" name="Rectangle 6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5" name="Group 63"/>
            <p:cNvGrpSpPr>
              <a:grpSpLocks/>
            </p:cNvGrpSpPr>
            <p:nvPr/>
          </p:nvGrpSpPr>
          <p:grpSpPr bwMode="auto">
            <a:xfrm>
              <a:off x="1494" y="1971"/>
              <a:ext cx="2592" cy="288"/>
              <a:chOff x="1728" y="432"/>
              <a:chExt cx="2592" cy="288"/>
            </a:xfrm>
          </p:grpSpPr>
          <p:sp>
            <p:nvSpPr>
              <p:cNvPr id="5371" name="Rectangle 6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2" name="Rectangle 6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3" name="Rectangle 6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4" name="Rectangle 6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5" name="Rectangle 6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6" name="Rectangle 6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7" name="Rectangle 7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8" name="Rectangle 7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9" name="Rectangle 7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6" name="Group 73"/>
            <p:cNvGrpSpPr>
              <a:grpSpLocks/>
            </p:cNvGrpSpPr>
            <p:nvPr/>
          </p:nvGrpSpPr>
          <p:grpSpPr bwMode="auto">
            <a:xfrm>
              <a:off x="1494" y="1684"/>
              <a:ext cx="2592" cy="288"/>
              <a:chOff x="1728" y="432"/>
              <a:chExt cx="2592" cy="288"/>
            </a:xfrm>
          </p:grpSpPr>
          <p:sp>
            <p:nvSpPr>
              <p:cNvPr id="5362" name="Rectangle 7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3" name="Rectangle 7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4" name="Rectangle 7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5" name="Rectangle 7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6" name="Rectangle 7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7" name="Rectangle 7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8" name="Rectangle 8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9" name="Rectangle 8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70" name="Rectangle 8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7" name="Group 83"/>
            <p:cNvGrpSpPr>
              <a:grpSpLocks/>
            </p:cNvGrpSpPr>
            <p:nvPr/>
          </p:nvGrpSpPr>
          <p:grpSpPr bwMode="auto">
            <a:xfrm>
              <a:off x="1494" y="3118"/>
              <a:ext cx="2592" cy="288"/>
              <a:chOff x="1728" y="432"/>
              <a:chExt cx="2592" cy="288"/>
            </a:xfrm>
          </p:grpSpPr>
          <p:sp>
            <p:nvSpPr>
              <p:cNvPr id="5353" name="Rectangle 8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4" name="Rectangle 8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5" name="Rectangle 8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6" name="Rectangle 8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7" name="Rectangle 8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8" name="Rectangle 8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9" name="Rectangle 9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0" name="Rectangle 9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61" name="Rectangle 9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8" name="Group 93"/>
            <p:cNvGrpSpPr>
              <a:grpSpLocks/>
            </p:cNvGrpSpPr>
            <p:nvPr/>
          </p:nvGrpSpPr>
          <p:grpSpPr bwMode="auto">
            <a:xfrm>
              <a:off x="1494" y="1110"/>
              <a:ext cx="2592" cy="288"/>
              <a:chOff x="1728" y="432"/>
              <a:chExt cx="2592" cy="288"/>
            </a:xfrm>
          </p:grpSpPr>
          <p:sp>
            <p:nvSpPr>
              <p:cNvPr id="5344" name="Rectangle 9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5" name="Rectangle 9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6" name="Rectangle 9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7" name="Rectangle 9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8" name="Rectangle 9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9" name="Rectangle 9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0" name="Rectangle 10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1" name="Rectangle 10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52" name="Rectangle 10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89" name="Group 103"/>
            <p:cNvGrpSpPr>
              <a:grpSpLocks/>
            </p:cNvGrpSpPr>
            <p:nvPr/>
          </p:nvGrpSpPr>
          <p:grpSpPr bwMode="auto">
            <a:xfrm rot="5400000">
              <a:off x="342" y="2262"/>
              <a:ext cx="2592" cy="288"/>
              <a:chOff x="1728" y="432"/>
              <a:chExt cx="2592" cy="288"/>
            </a:xfrm>
          </p:grpSpPr>
          <p:sp>
            <p:nvSpPr>
              <p:cNvPr id="5335" name="Rectangle 10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6" name="Rectangle 10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7" name="Rectangle 10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8" name="Rectangle 10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9" name="Rectangle 10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0" name="Rectangle 10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1" name="Rectangle 11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2" name="Rectangle 11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43" name="Rectangle 11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90" name="Group 113"/>
            <p:cNvGrpSpPr>
              <a:grpSpLocks/>
            </p:cNvGrpSpPr>
            <p:nvPr/>
          </p:nvGrpSpPr>
          <p:grpSpPr bwMode="auto">
            <a:xfrm>
              <a:off x="1494" y="3404"/>
              <a:ext cx="2592" cy="288"/>
              <a:chOff x="1728" y="432"/>
              <a:chExt cx="2592" cy="288"/>
            </a:xfrm>
          </p:grpSpPr>
          <p:sp>
            <p:nvSpPr>
              <p:cNvPr id="5326" name="Rectangle 11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7" name="Rectangle 11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8" name="Rectangle 11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9" name="Rectangle 11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0" name="Rectangle 11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1" name="Rectangle 11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2" name="Rectangle 12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3" name="Rectangle 12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34" name="Rectangle 12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291" name="Group 123"/>
            <p:cNvGrpSpPr>
              <a:grpSpLocks/>
            </p:cNvGrpSpPr>
            <p:nvPr/>
          </p:nvGrpSpPr>
          <p:grpSpPr bwMode="auto">
            <a:xfrm rot="5400000">
              <a:off x="2645" y="2260"/>
              <a:ext cx="2592" cy="288"/>
              <a:chOff x="1728" y="432"/>
              <a:chExt cx="2592" cy="288"/>
            </a:xfrm>
          </p:grpSpPr>
          <p:sp>
            <p:nvSpPr>
              <p:cNvPr id="5317" name="Rectangle 12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18" name="Rectangle 12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19" name="Rectangle 12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0" name="Rectangle 12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1" name="Rectangle 12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2" name="Rectangle 12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3" name="Rectangle 13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4" name="Rectangle 13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325" name="Rectangle 13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5292" name="Rectangle 133"/>
            <p:cNvSpPr>
              <a:spLocks noChangeArrowheads="1"/>
            </p:cNvSpPr>
            <p:nvPr/>
          </p:nvSpPr>
          <p:spPr bwMode="auto">
            <a:xfrm>
              <a:off x="235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93" name="Rectangle 134"/>
            <p:cNvSpPr>
              <a:spLocks noChangeArrowheads="1"/>
            </p:cNvSpPr>
            <p:nvPr/>
          </p:nvSpPr>
          <p:spPr bwMode="auto">
            <a:xfrm>
              <a:off x="321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94" name="Rectangle 135"/>
            <p:cNvSpPr>
              <a:spLocks noChangeArrowheads="1"/>
            </p:cNvSpPr>
            <p:nvPr/>
          </p:nvSpPr>
          <p:spPr bwMode="auto">
            <a:xfrm>
              <a:off x="3500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95" name="Rectangle 136"/>
            <p:cNvSpPr>
              <a:spLocks noChangeArrowheads="1"/>
            </p:cNvSpPr>
            <p:nvPr/>
          </p:nvSpPr>
          <p:spPr bwMode="auto">
            <a:xfrm>
              <a:off x="1780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96" name="Rectangle 137"/>
            <p:cNvSpPr>
              <a:spLocks noChangeArrowheads="1"/>
            </p:cNvSpPr>
            <p:nvPr/>
          </p:nvSpPr>
          <p:spPr bwMode="auto">
            <a:xfrm>
              <a:off x="264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97" name="Rectangle 138"/>
            <p:cNvSpPr>
              <a:spLocks noChangeArrowheads="1"/>
            </p:cNvSpPr>
            <p:nvPr/>
          </p:nvSpPr>
          <p:spPr bwMode="auto">
            <a:xfrm>
              <a:off x="2354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98" name="Rectangle 139"/>
            <p:cNvSpPr>
              <a:spLocks noChangeArrowheads="1"/>
            </p:cNvSpPr>
            <p:nvPr/>
          </p:nvSpPr>
          <p:spPr bwMode="auto">
            <a:xfrm>
              <a:off x="350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99" name="Rectangle 140"/>
            <p:cNvSpPr>
              <a:spLocks noChangeArrowheads="1"/>
            </p:cNvSpPr>
            <p:nvPr/>
          </p:nvSpPr>
          <p:spPr bwMode="auto">
            <a:xfrm>
              <a:off x="2066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0" name="Rectangle 141"/>
            <p:cNvSpPr>
              <a:spLocks noChangeArrowheads="1"/>
            </p:cNvSpPr>
            <p:nvPr/>
          </p:nvSpPr>
          <p:spPr bwMode="auto">
            <a:xfrm>
              <a:off x="3215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1" name="Rectangle 142"/>
            <p:cNvSpPr>
              <a:spLocks noChangeArrowheads="1"/>
            </p:cNvSpPr>
            <p:nvPr/>
          </p:nvSpPr>
          <p:spPr bwMode="auto">
            <a:xfrm>
              <a:off x="2067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2" name="Rectangle 143"/>
            <p:cNvSpPr>
              <a:spLocks noChangeArrowheads="1"/>
            </p:cNvSpPr>
            <p:nvPr/>
          </p:nvSpPr>
          <p:spPr bwMode="auto">
            <a:xfrm>
              <a:off x="1780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3" name="Rectangle 144"/>
            <p:cNvSpPr>
              <a:spLocks noChangeArrowheads="1"/>
            </p:cNvSpPr>
            <p:nvPr/>
          </p:nvSpPr>
          <p:spPr bwMode="auto">
            <a:xfrm>
              <a:off x="2928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4" name="Rectangle 145"/>
            <p:cNvSpPr>
              <a:spLocks noChangeArrowheads="1"/>
            </p:cNvSpPr>
            <p:nvPr/>
          </p:nvSpPr>
          <p:spPr bwMode="auto">
            <a:xfrm>
              <a:off x="3501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5" name="Rectangle 146"/>
            <p:cNvSpPr>
              <a:spLocks noChangeArrowheads="1"/>
            </p:cNvSpPr>
            <p:nvPr/>
          </p:nvSpPr>
          <p:spPr bwMode="auto">
            <a:xfrm>
              <a:off x="2641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6" name="Rectangle 147"/>
            <p:cNvSpPr>
              <a:spLocks noChangeArrowheads="1"/>
            </p:cNvSpPr>
            <p:nvPr/>
          </p:nvSpPr>
          <p:spPr bwMode="auto">
            <a:xfrm>
              <a:off x="3224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7" name="Rectangle 148"/>
            <p:cNvSpPr>
              <a:spLocks noChangeArrowheads="1"/>
            </p:cNvSpPr>
            <p:nvPr/>
          </p:nvSpPr>
          <p:spPr bwMode="auto">
            <a:xfrm>
              <a:off x="2928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8" name="Rectangle 149"/>
            <p:cNvSpPr>
              <a:spLocks noChangeArrowheads="1"/>
            </p:cNvSpPr>
            <p:nvPr/>
          </p:nvSpPr>
          <p:spPr bwMode="auto">
            <a:xfrm>
              <a:off x="206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09" name="Rectangle 150"/>
            <p:cNvSpPr>
              <a:spLocks noChangeArrowheads="1"/>
            </p:cNvSpPr>
            <p:nvPr/>
          </p:nvSpPr>
          <p:spPr bwMode="auto">
            <a:xfrm>
              <a:off x="292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10" name="Rectangle 151"/>
            <p:cNvSpPr>
              <a:spLocks noChangeArrowheads="1"/>
            </p:cNvSpPr>
            <p:nvPr/>
          </p:nvSpPr>
          <p:spPr bwMode="auto">
            <a:xfrm>
              <a:off x="2354" y="2545"/>
              <a:ext cx="28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11" name="Rectangle 152"/>
            <p:cNvSpPr>
              <a:spLocks noChangeArrowheads="1"/>
            </p:cNvSpPr>
            <p:nvPr/>
          </p:nvSpPr>
          <p:spPr bwMode="auto">
            <a:xfrm>
              <a:off x="3500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12" name="Rectangle 153"/>
            <p:cNvSpPr>
              <a:spLocks noChangeArrowheads="1"/>
            </p:cNvSpPr>
            <p:nvPr/>
          </p:nvSpPr>
          <p:spPr bwMode="auto">
            <a:xfrm>
              <a:off x="2641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13" name="Rectangle 154"/>
            <p:cNvSpPr>
              <a:spLocks noChangeArrowheads="1"/>
            </p:cNvSpPr>
            <p:nvPr/>
          </p:nvSpPr>
          <p:spPr bwMode="auto">
            <a:xfrm>
              <a:off x="2067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14" name="Rectangle 155"/>
            <p:cNvSpPr>
              <a:spLocks noChangeArrowheads="1"/>
            </p:cNvSpPr>
            <p:nvPr/>
          </p:nvSpPr>
          <p:spPr bwMode="auto">
            <a:xfrm>
              <a:off x="2354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15" name="Rectangle 156"/>
            <p:cNvSpPr>
              <a:spLocks noChangeArrowheads="1"/>
            </p:cNvSpPr>
            <p:nvPr/>
          </p:nvSpPr>
          <p:spPr bwMode="auto">
            <a:xfrm>
              <a:off x="3215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316" name="Rectangle 157"/>
            <p:cNvSpPr>
              <a:spLocks noChangeArrowheads="1"/>
            </p:cNvSpPr>
            <p:nvPr/>
          </p:nvSpPr>
          <p:spPr bwMode="auto">
            <a:xfrm>
              <a:off x="1780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23" name="Group 160"/>
          <p:cNvGrpSpPr>
            <a:grpSpLocks/>
          </p:cNvGrpSpPr>
          <p:nvPr/>
        </p:nvGrpSpPr>
        <p:grpSpPr bwMode="auto">
          <a:xfrm>
            <a:off x="4799013" y="3813175"/>
            <a:ext cx="4114800" cy="457200"/>
            <a:chOff x="1728" y="432"/>
            <a:chExt cx="2592" cy="288"/>
          </a:xfrm>
        </p:grpSpPr>
        <p:sp>
          <p:nvSpPr>
            <p:cNvPr id="5270" name="Rectangle 16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1" name="Rectangle 16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2" name="Rectangle 16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3" name="Rectangle 16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4" name="Rectangle 16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5" name="Rectangle 16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6" name="Rectangle 16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7" name="Rectangle 16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78" name="Rectangle 16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24" name="Group 170"/>
          <p:cNvGrpSpPr>
            <a:grpSpLocks/>
          </p:cNvGrpSpPr>
          <p:nvPr/>
        </p:nvGrpSpPr>
        <p:grpSpPr bwMode="auto">
          <a:xfrm>
            <a:off x="4799013" y="1533525"/>
            <a:ext cx="4114800" cy="457200"/>
            <a:chOff x="1728" y="432"/>
            <a:chExt cx="2592" cy="288"/>
          </a:xfrm>
        </p:grpSpPr>
        <p:sp>
          <p:nvSpPr>
            <p:cNvPr id="5261" name="Rectangle 17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2" name="Rectangle 17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3" name="Rectangle 17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4" name="Rectangle 17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5" name="Rectangle 17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6" name="Rectangle 17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7" name="Rectangle 17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8" name="Rectangle 17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9" name="Rectangle 17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25" name="Group 180"/>
          <p:cNvGrpSpPr>
            <a:grpSpLocks/>
          </p:cNvGrpSpPr>
          <p:nvPr/>
        </p:nvGrpSpPr>
        <p:grpSpPr bwMode="auto">
          <a:xfrm>
            <a:off x="4799013" y="5178425"/>
            <a:ext cx="4114800" cy="457200"/>
            <a:chOff x="1728" y="432"/>
            <a:chExt cx="2592" cy="288"/>
          </a:xfrm>
        </p:grpSpPr>
        <p:sp>
          <p:nvSpPr>
            <p:cNvPr id="5252" name="Rectangle 18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3" name="Rectangle 18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4" name="Rectangle 18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5" name="Rectangle 18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6" name="Rectangle 18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7" name="Rectangle 18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8" name="Rectangle 18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9" name="Rectangle 18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60" name="Rectangle 18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26" name="Group 190"/>
          <p:cNvGrpSpPr>
            <a:grpSpLocks/>
          </p:cNvGrpSpPr>
          <p:nvPr/>
        </p:nvGrpSpPr>
        <p:grpSpPr bwMode="auto">
          <a:xfrm>
            <a:off x="4799013" y="1990725"/>
            <a:ext cx="4114800" cy="457200"/>
            <a:chOff x="1728" y="432"/>
            <a:chExt cx="2592" cy="288"/>
          </a:xfrm>
        </p:grpSpPr>
        <p:sp>
          <p:nvSpPr>
            <p:cNvPr id="5243" name="Rectangle 19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4" name="Rectangle 19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5" name="Rectangle 19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6" name="Rectangle 19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7" name="Rectangle 19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8" name="Rectangle 19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9" name="Rectangle 19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0" name="Rectangle 19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51" name="Rectangle 19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27" name="Group 200"/>
          <p:cNvGrpSpPr>
            <a:grpSpLocks/>
          </p:cNvGrpSpPr>
          <p:nvPr/>
        </p:nvGrpSpPr>
        <p:grpSpPr bwMode="auto">
          <a:xfrm>
            <a:off x="4799013" y="3357563"/>
            <a:ext cx="4114800" cy="457200"/>
            <a:chOff x="1728" y="432"/>
            <a:chExt cx="2592" cy="288"/>
          </a:xfrm>
        </p:grpSpPr>
        <p:sp>
          <p:nvSpPr>
            <p:cNvPr id="5234" name="Rectangle 20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5" name="Rectangle 20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6" name="Rectangle 20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7" name="Rectangle 20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8" name="Rectangle 20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9" name="Rectangle 20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0" name="Rectangle 20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1" name="Rectangle 20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42" name="Rectangle 20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28" name="Group 210"/>
          <p:cNvGrpSpPr>
            <a:grpSpLocks/>
          </p:cNvGrpSpPr>
          <p:nvPr/>
        </p:nvGrpSpPr>
        <p:grpSpPr bwMode="auto">
          <a:xfrm>
            <a:off x="4799013" y="4267200"/>
            <a:ext cx="4114800" cy="457200"/>
            <a:chOff x="1728" y="432"/>
            <a:chExt cx="2592" cy="288"/>
          </a:xfrm>
        </p:grpSpPr>
        <p:sp>
          <p:nvSpPr>
            <p:cNvPr id="5225" name="Rectangle 21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6" name="Rectangle 21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7" name="Rectangle 21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8" name="Rectangle 21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9" name="Rectangle 21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0" name="Rectangle 21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1" name="Rectangle 21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2" name="Rectangle 21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33" name="Rectangle 21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29" name="Group 220"/>
          <p:cNvGrpSpPr>
            <a:grpSpLocks/>
          </p:cNvGrpSpPr>
          <p:nvPr/>
        </p:nvGrpSpPr>
        <p:grpSpPr bwMode="auto">
          <a:xfrm>
            <a:off x="4799013" y="2901950"/>
            <a:ext cx="4114800" cy="457200"/>
            <a:chOff x="1728" y="432"/>
            <a:chExt cx="2592" cy="288"/>
          </a:xfrm>
        </p:grpSpPr>
        <p:sp>
          <p:nvSpPr>
            <p:cNvPr id="5216" name="Rectangle 22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7" name="Rectangle 22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8" name="Rectangle 22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9" name="Rectangle 22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0" name="Rectangle 22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1" name="Rectangle 22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2" name="Rectangle 22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3" name="Rectangle 22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24" name="Rectangle 22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30" name="Group 230"/>
          <p:cNvGrpSpPr>
            <a:grpSpLocks/>
          </p:cNvGrpSpPr>
          <p:nvPr/>
        </p:nvGrpSpPr>
        <p:grpSpPr bwMode="auto">
          <a:xfrm>
            <a:off x="4799013" y="2443163"/>
            <a:ext cx="4114800" cy="457200"/>
            <a:chOff x="1728" y="432"/>
            <a:chExt cx="2592" cy="288"/>
          </a:xfrm>
        </p:grpSpPr>
        <p:sp>
          <p:nvSpPr>
            <p:cNvPr id="5207" name="Rectangle 23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8" name="Rectangle 23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9" name="Rectangle 23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0" name="Rectangle 23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1" name="Rectangle 23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2" name="Rectangle 23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3" name="Rectangle 23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4" name="Rectangle 23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15" name="Rectangle 23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31" name="Group 240"/>
          <p:cNvGrpSpPr>
            <a:grpSpLocks/>
          </p:cNvGrpSpPr>
          <p:nvPr/>
        </p:nvGrpSpPr>
        <p:grpSpPr bwMode="auto">
          <a:xfrm>
            <a:off x="4799013" y="4722813"/>
            <a:ext cx="4114800" cy="457200"/>
            <a:chOff x="1728" y="432"/>
            <a:chExt cx="2592" cy="288"/>
          </a:xfrm>
        </p:grpSpPr>
        <p:sp>
          <p:nvSpPr>
            <p:cNvPr id="5198" name="Rectangle 24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9" name="Rectangle 24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0" name="Rectangle 24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1" name="Rectangle 24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2" name="Rectangle 24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3" name="Rectangle 24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4" name="Rectangle 24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5" name="Rectangle 24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206" name="Rectangle 24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32" name="Group 250"/>
          <p:cNvGrpSpPr>
            <a:grpSpLocks/>
          </p:cNvGrpSpPr>
          <p:nvPr/>
        </p:nvGrpSpPr>
        <p:grpSpPr bwMode="auto">
          <a:xfrm>
            <a:off x="4799013" y="1535113"/>
            <a:ext cx="4114800" cy="457200"/>
            <a:chOff x="1728" y="432"/>
            <a:chExt cx="2592" cy="288"/>
          </a:xfrm>
        </p:grpSpPr>
        <p:sp>
          <p:nvSpPr>
            <p:cNvPr id="5189" name="Rectangle 25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0" name="Rectangle 25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1" name="Rectangle 25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2" name="Rectangle 25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3" name="Rectangle 25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4" name="Rectangle 25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5" name="Rectangle 25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6" name="Rectangle 25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97" name="Rectangle 25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33" name="Group 270"/>
          <p:cNvGrpSpPr>
            <a:grpSpLocks/>
          </p:cNvGrpSpPr>
          <p:nvPr/>
        </p:nvGrpSpPr>
        <p:grpSpPr bwMode="auto">
          <a:xfrm>
            <a:off x="4799013" y="5176838"/>
            <a:ext cx="4114800" cy="457200"/>
            <a:chOff x="1728" y="432"/>
            <a:chExt cx="2592" cy="288"/>
          </a:xfrm>
        </p:grpSpPr>
        <p:sp>
          <p:nvSpPr>
            <p:cNvPr id="5180" name="Rectangle 27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1" name="Rectangle 27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2" name="Rectangle 27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3" name="Rectangle 27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4" name="Rectangle 27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5" name="Rectangle 27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6" name="Rectangle 27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7" name="Rectangle 27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88" name="Rectangle 27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34" name="Group 280"/>
          <p:cNvGrpSpPr>
            <a:grpSpLocks/>
          </p:cNvGrpSpPr>
          <p:nvPr/>
        </p:nvGrpSpPr>
        <p:grpSpPr bwMode="auto">
          <a:xfrm rot="5400000">
            <a:off x="6626225" y="3360738"/>
            <a:ext cx="4114800" cy="457200"/>
            <a:chOff x="1728" y="432"/>
            <a:chExt cx="2592" cy="288"/>
          </a:xfrm>
        </p:grpSpPr>
        <p:sp>
          <p:nvSpPr>
            <p:cNvPr id="5171" name="Rectangle 281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2" name="Rectangle 282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3" name="Rectangle 283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4" name="Rectangle 284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5" name="Rectangle 285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6" name="Rectangle 286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7" name="Rectangle 287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8" name="Rectangle 288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79" name="Rectangle 289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135" name="Group 315"/>
          <p:cNvGrpSpPr>
            <a:grpSpLocks/>
          </p:cNvGrpSpPr>
          <p:nvPr/>
        </p:nvGrpSpPr>
        <p:grpSpPr bwMode="auto">
          <a:xfrm>
            <a:off x="4799013" y="1535113"/>
            <a:ext cx="3643312" cy="4114800"/>
            <a:chOff x="3023" y="967"/>
            <a:chExt cx="2295" cy="2592"/>
          </a:xfrm>
        </p:grpSpPr>
        <p:grpSp>
          <p:nvGrpSpPr>
            <p:cNvPr id="5136" name="Group 260"/>
            <p:cNvGrpSpPr>
              <a:grpSpLocks/>
            </p:cNvGrpSpPr>
            <p:nvPr/>
          </p:nvGrpSpPr>
          <p:grpSpPr bwMode="auto">
            <a:xfrm rot="5400000">
              <a:off x="1871" y="2119"/>
              <a:ext cx="2592" cy="288"/>
              <a:chOff x="1728" y="432"/>
              <a:chExt cx="2592" cy="288"/>
            </a:xfrm>
          </p:grpSpPr>
          <p:sp>
            <p:nvSpPr>
              <p:cNvPr id="5162" name="Rectangle 26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63" name="Rectangle 26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64" name="Rectangle 26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65" name="Rectangle 26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66" name="Rectangle 26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67" name="Rectangle 26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68" name="Rectangle 26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69" name="Rectangle 26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170" name="Rectangle 26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5137" name="Rectangle 290"/>
            <p:cNvSpPr>
              <a:spLocks noChangeArrowheads="1"/>
            </p:cNvSpPr>
            <p:nvPr/>
          </p:nvSpPr>
          <p:spPr bwMode="auto">
            <a:xfrm>
              <a:off x="3882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38" name="Rectangle 291"/>
            <p:cNvSpPr>
              <a:spLocks noChangeArrowheads="1"/>
            </p:cNvSpPr>
            <p:nvPr/>
          </p:nvSpPr>
          <p:spPr bwMode="auto">
            <a:xfrm>
              <a:off x="4742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39" name="Rectangle 292"/>
            <p:cNvSpPr>
              <a:spLocks noChangeArrowheads="1"/>
            </p:cNvSpPr>
            <p:nvPr/>
          </p:nvSpPr>
          <p:spPr bwMode="auto">
            <a:xfrm>
              <a:off x="5029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0" name="Rectangle 293"/>
            <p:cNvSpPr>
              <a:spLocks noChangeArrowheads="1"/>
            </p:cNvSpPr>
            <p:nvPr/>
          </p:nvSpPr>
          <p:spPr bwMode="auto">
            <a:xfrm>
              <a:off x="3309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1" name="Rectangle 294"/>
            <p:cNvSpPr>
              <a:spLocks noChangeArrowheads="1"/>
            </p:cNvSpPr>
            <p:nvPr/>
          </p:nvSpPr>
          <p:spPr bwMode="auto">
            <a:xfrm>
              <a:off x="4170" y="1254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2" name="Rectangle 295"/>
            <p:cNvSpPr>
              <a:spLocks noChangeArrowheads="1"/>
            </p:cNvSpPr>
            <p:nvPr/>
          </p:nvSpPr>
          <p:spPr bwMode="auto">
            <a:xfrm>
              <a:off x="3883" y="1254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3" name="Rectangle 296"/>
            <p:cNvSpPr>
              <a:spLocks noChangeArrowheads="1"/>
            </p:cNvSpPr>
            <p:nvPr/>
          </p:nvSpPr>
          <p:spPr bwMode="auto">
            <a:xfrm>
              <a:off x="5030" y="1254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4" name="Rectangle 297"/>
            <p:cNvSpPr>
              <a:spLocks noChangeArrowheads="1"/>
            </p:cNvSpPr>
            <p:nvPr/>
          </p:nvSpPr>
          <p:spPr bwMode="auto">
            <a:xfrm>
              <a:off x="3595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5" name="Rectangle 298"/>
            <p:cNvSpPr>
              <a:spLocks noChangeArrowheads="1"/>
            </p:cNvSpPr>
            <p:nvPr/>
          </p:nvSpPr>
          <p:spPr bwMode="auto">
            <a:xfrm>
              <a:off x="4744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6" name="Rectangle 299"/>
            <p:cNvSpPr>
              <a:spLocks noChangeArrowheads="1"/>
            </p:cNvSpPr>
            <p:nvPr/>
          </p:nvSpPr>
          <p:spPr bwMode="auto">
            <a:xfrm>
              <a:off x="3596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7" name="Rectangle 300"/>
            <p:cNvSpPr>
              <a:spLocks noChangeArrowheads="1"/>
            </p:cNvSpPr>
            <p:nvPr/>
          </p:nvSpPr>
          <p:spPr bwMode="auto">
            <a:xfrm>
              <a:off x="3309" y="211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8" name="Rectangle 301"/>
            <p:cNvSpPr>
              <a:spLocks noChangeArrowheads="1"/>
            </p:cNvSpPr>
            <p:nvPr/>
          </p:nvSpPr>
          <p:spPr bwMode="auto">
            <a:xfrm>
              <a:off x="4457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49" name="Rectangle 302"/>
            <p:cNvSpPr>
              <a:spLocks noChangeArrowheads="1"/>
            </p:cNvSpPr>
            <p:nvPr/>
          </p:nvSpPr>
          <p:spPr bwMode="auto">
            <a:xfrm>
              <a:off x="5030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0" name="Rectangle 303"/>
            <p:cNvSpPr>
              <a:spLocks noChangeArrowheads="1"/>
            </p:cNvSpPr>
            <p:nvPr/>
          </p:nvSpPr>
          <p:spPr bwMode="auto">
            <a:xfrm>
              <a:off x="4170" y="2402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1" name="Rectangle 304"/>
            <p:cNvSpPr>
              <a:spLocks noChangeArrowheads="1"/>
            </p:cNvSpPr>
            <p:nvPr/>
          </p:nvSpPr>
          <p:spPr bwMode="auto">
            <a:xfrm>
              <a:off x="4753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2" name="Rectangle 305"/>
            <p:cNvSpPr>
              <a:spLocks noChangeArrowheads="1"/>
            </p:cNvSpPr>
            <p:nvPr/>
          </p:nvSpPr>
          <p:spPr bwMode="auto">
            <a:xfrm>
              <a:off x="4457" y="211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3" name="Rectangle 306"/>
            <p:cNvSpPr>
              <a:spLocks noChangeArrowheads="1"/>
            </p:cNvSpPr>
            <p:nvPr/>
          </p:nvSpPr>
          <p:spPr bwMode="auto">
            <a:xfrm>
              <a:off x="3596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4" name="Rectangle 307"/>
            <p:cNvSpPr>
              <a:spLocks noChangeArrowheads="1"/>
            </p:cNvSpPr>
            <p:nvPr/>
          </p:nvSpPr>
          <p:spPr bwMode="auto">
            <a:xfrm>
              <a:off x="4456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5" name="Rectangle 308"/>
            <p:cNvSpPr>
              <a:spLocks noChangeArrowheads="1"/>
            </p:cNvSpPr>
            <p:nvPr/>
          </p:nvSpPr>
          <p:spPr bwMode="auto">
            <a:xfrm>
              <a:off x="3883" y="2402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6" name="Rectangle 309"/>
            <p:cNvSpPr>
              <a:spLocks noChangeArrowheads="1"/>
            </p:cNvSpPr>
            <p:nvPr/>
          </p:nvSpPr>
          <p:spPr bwMode="auto">
            <a:xfrm>
              <a:off x="5029" y="2402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7" name="Rectangle 310"/>
            <p:cNvSpPr>
              <a:spLocks noChangeArrowheads="1"/>
            </p:cNvSpPr>
            <p:nvPr/>
          </p:nvSpPr>
          <p:spPr bwMode="auto">
            <a:xfrm>
              <a:off x="4170" y="211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8" name="Rectangle 311"/>
            <p:cNvSpPr>
              <a:spLocks noChangeArrowheads="1"/>
            </p:cNvSpPr>
            <p:nvPr/>
          </p:nvSpPr>
          <p:spPr bwMode="auto">
            <a:xfrm>
              <a:off x="3596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59" name="Rectangle 312"/>
            <p:cNvSpPr>
              <a:spLocks noChangeArrowheads="1"/>
            </p:cNvSpPr>
            <p:nvPr/>
          </p:nvSpPr>
          <p:spPr bwMode="auto">
            <a:xfrm>
              <a:off x="3883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60" name="Rectangle 313"/>
            <p:cNvSpPr>
              <a:spLocks noChangeArrowheads="1"/>
            </p:cNvSpPr>
            <p:nvPr/>
          </p:nvSpPr>
          <p:spPr bwMode="auto">
            <a:xfrm>
              <a:off x="4744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61" name="Rectangle 314"/>
            <p:cNvSpPr>
              <a:spLocks noChangeArrowheads="1"/>
            </p:cNvSpPr>
            <p:nvPr/>
          </p:nvSpPr>
          <p:spPr bwMode="auto">
            <a:xfrm>
              <a:off x="3309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60"/>
          <p:cNvGrpSpPr>
            <a:grpSpLocks/>
          </p:cNvGrpSpPr>
          <p:nvPr/>
        </p:nvGrpSpPr>
        <p:grpSpPr bwMode="auto">
          <a:xfrm>
            <a:off x="473075" y="1911350"/>
            <a:ext cx="4114800" cy="4117975"/>
            <a:chOff x="3023" y="1252"/>
            <a:chExt cx="2592" cy="2594"/>
          </a:xfrm>
        </p:grpSpPr>
        <p:sp>
          <p:nvSpPr>
            <p:cNvPr id="32869" name="Rectangle 261"/>
            <p:cNvSpPr>
              <a:spLocks noChangeArrowheads="1"/>
            </p:cNvSpPr>
            <p:nvPr/>
          </p:nvSpPr>
          <p:spPr bwMode="auto">
            <a:xfrm>
              <a:off x="3599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0" name="Rectangle 262"/>
            <p:cNvSpPr>
              <a:spLocks noChangeArrowheads="1"/>
            </p:cNvSpPr>
            <p:nvPr/>
          </p:nvSpPr>
          <p:spPr bwMode="auto">
            <a:xfrm>
              <a:off x="3311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1" name="Rectangle 263"/>
            <p:cNvSpPr>
              <a:spLocks noChangeArrowheads="1"/>
            </p:cNvSpPr>
            <p:nvPr/>
          </p:nvSpPr>
          <p:spPr bwMode="auto">
            <a:xfrm>
              <a:off x="3023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2" name="Rectangle 264"/>
            <p:cNvSpPr>
              <a:spLocks noChangeArrowheads="1"/>
            </p:cNvSpPr>
            <p:nvPr/>
          </p:nvSpPr>
          <p:spPr bwMode="auto">
            <a:xfrm>
              <a:off x="5039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3" name="Rectangle 265"/>
            <p:cNvSpPr>
              <a:spLocks noChangeArrowheads="1"/>
            </p:cNvSpPr>
            <p:nvPr/>
          </p:nvSpPr>
          <p:spPr bwMode="auto">
            <a:xfrm>
              <a:off x="4751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4" name="Rectangle 266"/>
            <p:cNvSpPr>
              <a:spLocks noChangeArrowheads="1"/>
            </p:cNvSpPr>
            <p:nvPr/>
          </p:nvSpPr>
          <p:spPr bwMode="auto">
            <a:xfrm>
              <a:off x="4463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5" name="Rectangle 267"/>
            <p:cNvSpPr>
              <a:spLocks noChangeArrowheads="1"/>
            </p:cNvSpPr>
            <p:nvPr/>
          </p:nvSpPr>
          <p:spPr bwMode="auto">
            <a:xfrm>
              <a:off x="4175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6" name="Rectangle 268"/>
            <p:cNvSpPr>
              <a:spLocks noChangeArrowheads="1"/>
            </p:cNvSpPr>
            <p:nvPr/>
          </p:nvSpPr>
          <p:spPr bwMode="auto">
            <a:xfrm>
              <a:off x="3887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7" name="Rectangle 269"/>
            <p:cNvSpPr>
              <a:spLocks noChangeArrowheads="1"/>
            </p:cNvSpPr>
            <p:nvPr/>
          </p:nvSpPr>
          <p:spPr bwMode="auto">
            <a:xfrm>
              <a:off x="5327" y="268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8" name="Rectangle 270"/>
            <p:cNvSpPr>
              <a:spLocks noChangeArrowheads="1"/>
            </p:cNvSpPr>
            <p:nvPr/>
          </p:nvSpPr>
          <p:spPr bwMode="auto">
            <a:xfrm>
              <a:off x="3599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79" name="Rectangle 271"/>
            <p:cNvSpPr>
              <a:spLocks noChangeArrowheads="1"/>
            </p:cNvSpPr>
            <p:nvPr/>
          </p:nvSpPr>
          <p:spPr bwMode="auto">
            <a:xfrm>
              <a:off x="3311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0" name="Rectangle 272"/>
            <p:cNvSpPr>
              <a:spLocks noChangeArrowheads="1"/>
            </p:cNvSpPr>
            <p:nvPr/>
          </p:nvSpPr>
          <p:spPr bwMode="auto">
            <a:xfrm>
              <a:off x="3023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1" name="Rectangle 273"/>
            <p:cNvSpPr>
              <a:spLocks noChangeArrowheads="1"/>
            </p:cNvSpPr>
            <p:nvPr/>
          </p:nvSpPr>
          <p:spPr bwMode="auto">
            <a:xfrm>
              <a:off x="5039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2" name="Rectangle 274"/>
            <p:cNvSpPr>
              <a:spLocks noChangeArrowheads="1"/>
            </p:cNvSpPr>
            <p:nvPr/>
          </p:nvSpPr>
          <p:spPr bwMode="auto">
            <a:xfrm>
              <a:off x="4751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3" name="Rectangle 275"/>
            <p:cNvSpPr>
              <a:spLocks noChangeArrowheads="1"/>
            </p:cNvSpPr>
            <p:nvPr/>
          </p:nvSpPr>
          <p:spPr bwMode="auto">
            <a:xfrm>
              <a:off x="4463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4" name="Rectangle 276"/>
            <p:cNvSpPr>
              <a:spLocks noChangeArrowheads="1"/>
            </p:cNvSpPr>
            <p:nvPr/>
          </p:nvSpPr>
          <p:spPr bwMode="auto">
            <a:xfrm>
              <a:off x="4175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5" name="Rectangle 277"/>
            <p:cNvSpPr>
              <a:spLocks noChangeArrowheads="1"/>
            </p:cNvSpPr>
            <p:nvPr/>
          </p:nvSpPr>
          <p:spPr bwMode="auto">
            <a:xfrm>
              <a:off x="3887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6" name="Rectangle 278"/>
            <p:cNvSpPr>
              <a:spLocks noChangeArrowheads="1"/>
            </p:cNvSpPr>
            <p:nvPr/>
          </p:nvSpPr>
          <p:spPr bwMode="auto">
            <a:xfrm>
              <a:off x="5327" y="125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7" name="Rectangle 279"/>
            <p:cNvSpPr>
              <a:spLocks noChangeArrowheads="1"/>
            </p:cNvSpPr>
            <p:nvPr/>
          </p:nvSpPr>
          <p:spPr bwMode="auto">
            <a:xfrm>
              <a:off x="3599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8" name="Rectangle 280"/>
            <p:cNvSpPr>
              <a:spLocks noChangeArrowheads="1"/>
            </p:cNvSpPr>
            <p:nvPr/>
          </p:nvSpPr>
          <p:spPr bwMode="auto">
            <a:xfrm>
              <a:off x="3311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89" name="Rectangle 281"/>
            <p:cNvSpPr>
              <a:spLocks noChangeArrowheads="1"/>
            </p:cNvSpPr>
            <p:nvPr/>
          </p:nvSpPr>
          <p:spPr bwMode="auto">
            <a:xfrm>
              <a:off x="3023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0" name="Rectangle 282"/>
            <p:cNvSpPr>
              <a:spLocks noChangeArrowheads="1"/>
            </p:cNvSpPr>
            <p:nvPr/>
          </p:nvSpPr>
          <p:spPr bwMode="auto">
            <a:xfrm>
              <a:off x="5039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1" name="Rectangle 283"/>
            <p:cNvSpPr>
              <a:spLocks noChangeArrowheads="1"/>
            </p:cNvSpPr>
            <p:nvPr/>
          </p:nvSpPr>
          <p:spPr bwMode="auto">
            <a:xfrm>
              <a:off x="4751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2" name="Rectangle 284"/>
            <p:cNvSpPr>
              <a:spLocks noChangeArrowheads="1"/>
            </p:cNvSpPr>
            <p:nvPr/>
          </p:nvSpPr>
          <p:spPr bwMode="auto">
            <a:xfrm>
              <a:off x="4463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3" name="Rectangle 285"/>
            <p:cNvSpPr>
              <a:spLocks noChangeArrowheads="1"/>
            </p:cNvSpPr>
            <p:nvPr/>
          </p:nvSpPr>
          <p:spPr bwMode="auto">
            <a:xfrm>
              <a:off x="4175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4" name="Rectangle 286"/>
            <p:cNvSpPr>
              <a:spLocks noChangeArrowheads="1"/>
            </p:cNvSpPr>
            <p:nvPr/>
          </p:nvSpPr>
          <p:spPr bwMode="auto">
            <a:xfrm>
              <a:off x="3887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5" name="Rectangle 287"/>
            <p:cNvSpPr>
              <a:spLocks noChangeArrowheads="1"/>
            </p:cNvSpPr>
            <p:nvPr/>
          </p:nvSpPr>
          <p:spPr bwMode="auto">
            <a:xfrm>
              <a:off x="5327" y="3549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6" name="Rectangle 288"/>
            <p:cNvSpPr>
              <a:spLocks noChangeArrowheads="1"/>
            </p:cNvSpPr>
            <p:nvPr/>
          </p:nvSpPr>
          <p:spPr bwMode="auto">
            <a:xfrm>
              <a:off x="3599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7" name="Rectangle 289"/>
            <p:cNvSpPr>
              <a:spLocks noChangeArrowheads="1"/>
            </p:cNvSpPr>
            <p:nvPr/>
          </p:nvSpPr>
          <p:spPr bwMode="auto">
            <a:xfrm>
              <a:off x="3311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8" name="Rectangle 290"/>
            <p:cNvSpPr>
              <a:spLocks noChangeArrowheads="1"/>
            </p:cNvSpPr>
            <p:nvPr/>
          </p:nvSpPr>
          <p:spPr bwMode="auto">
            <a:xfrm>
              <a:off x="3023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99" name="Rectangle 291"/>
            <p:cNvSpPr>
              <a:spLocks noChangeArrowheads="1"/>
            </p:cNvSpPr>
            <p:nvPr/>
          </p:nvSpPr>
          <p:spPr bwMode="auto">
            <a:xfrm>
              <a:off x="5039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0" name="Rectangle 292"/>
            <p:cNvSpPr>
              <a:spLocks noChangeArrowheads="1"/>
            </p:cNvSpPr>
            <p:nvPr/>
          </p:nvSpPr>
          <p:spPr bwMode="auto">
            <a:xfrm>
              <a:off x="4751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1" name="Rectangle 293"/>
            <p:cNvSpPr>
              <a:spLocks noChangeArrowheads="1"/>
            </p:cNvSpPr>
            <p:nvPr/>
          </p:nvSpPr>
          <p:spPr bwMode="auto">
            <a:xfrm>
              <a:off x="4463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2" name="Rectangle 294"/>
            <p:cNvSpPr>
              <a:spLocks noChangeArrowheads="1"/>
            </p:cNvSpPr>
            <p:nvPr/>
          </p:nvSpPr>
          <p:spPr bwMode="auto">
            <a:xfrm>
              <a:off x="4175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3" name="Rectangle 295"/>
            <p:cNvSpPr>
              <a:spLocks noChangeArrowheads="1"/>
            </p:cNvSpPr>
            <p:nvPr/>
          </p:nvSpPr>
          <p:spPr bwMode="auto">
            <a:xfrm>
              <a:off x="3887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4" name="Rectangle 296"/>
            <p:cNvSpPr>
              <a:spLocks noChangeArrowheads="1"/>
            </p:cNvSpPr>
            <p:nvPr/>
          </p:nvSpPr>
          <p:spPr bwMode="auto">
            <a:xfrm>
              <a:off x="5327" y="1541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5" name="Rectangle 297"/>
            <p:cNvSpPr>
              <a:spLocks noChangeArrowheads="1"/>
            </p:cNvSpPr>
            <p:nvPr/>
          </p:nvSpPr>
          <p:spPr bwMode="auto">
            <a:xfrm>
              <a:off x="3599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6" name="Rectangle 298"/>
            <p:cNvSpPr>
              <a:spLocks noChangeArrowheads="1"/>
            </p:cNvSpPr>
            <p:nvPr/>
          </p:nvSpPr>
          <p:spPr bwMode="auto">
            <a:xfrm>
              <a:off x="3311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7" name="Rectangle 299"/>
            <p:cNvSpPr>
              <a:spLocks noChangeArrowheads="1"/>
            </p:cNvSpPr>
            <p:nvPr/>
          </p:nvSpPr>
          <p:spPr bwMode="auto">
            <a:xfrm>
              <a:off x="3023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8" name="Rectangle 300"/>
            <p:cNvSpPr>
              <a:spLocks noChangeArrowheads="1"/>
            </p:cNvSpPr>
            <p:nvPr/>
          </p:nvSpPr>
          <p:spPr bwMode="auto">
            <a:xfrm>
              <a:off x="5039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09" name="Rectangle 301"/>
            <p:cNvSpPr>
              <a:spLocks noChangeArrowheads="1"/>
            </p:cNvSpPr>
            <p:nvPr/>
          </p:nvSpPr>
          <p:spPr bwMode="auto">
            <a:xfrm>
              <a:off x="4751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0" name="Rectangle 302"/>
            <p:cNvSpPr>
              <a:spLocks noChangeArrowheads="1"/>
            </p:cNvSpPr>
            <p:nvPr/>
          </p:nvSpPr>
          <p:spPr bwMode="auto">
            <a:xfrm>
              <a:off x="4463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1" name="Rectangle 303"/>
            <p:cNvSpPr>
              <a:spLocks noChangeArrowheads="1"/>
            </p:cNvSpPr>
            <p:nvPr/>
          </p:nvSpPr>
          <p:spPr bwMode="auto">
            <a:xfrm>
              <a:off x="4175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2" name="Rectangle 304"/>
            <p:cNvSpPr>
              <a:spLocks noChangeArrowheads="1"/>
            </p:cNvSpPr>
            <p:nvPr/>
          </p:nvSpPr>
          <p:spPr bwMode="auto">
            <a:xfrm>
              <a:off x="3887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3" name="Rectangle 305"/>
            <p:cNvSpPr>
              <a:spLocks noChangeArrowheads="1"/>
            </p:cNvSpPr>
            <p:nvPr/>
          </p:nvSpPr>
          <p:spPr bwMode="auto">
            <a:xfrm>
              <a:off x="5327" y="240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4" name="Rectangle 306"/>
            <p:cNvSpPr>
              <a:spLocks noChangeArrowheads="1"/>
            </p:cNvSpPr>
            <p:nvPr/>
          </p:nvSpPr>
          <p:spPr bwMode="auto">
            <a:xfrm>
              <a:off x="3599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5" name="Rectangle 307"/>
            <p:cNvSpPr>
              <a:spLocks noChangeArrowheads="1"/>
            </p:cNvSpPr>
            <p:nvPr/>
          </p:nvSpPr>
          <p:spPr bwMode="auto">
            <a:xfrm>
              <a:off x="3311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6" name="Rectangle 308"/>
            <p:cNvSpPr>
              <a:spLocks noChangeArrowheads="1"/>
            </p:cNvSpPr>
            <p:nvPr/>
          </p:nvSpPr>
          <p:spPr bwMode="auto">
            <a:xfrm>
              <a:off x="3023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7" name="Rectangle 309"/>
            <p:cNvSpPr>
              <a:spLocks noChangeArrowheads="1"/>
            </p:cNvSpPr>
            <p:nvPr/>
          </p:nvSpPr>
          <p:spPr bwMode="auto">
            <a:xfrm>
              <a:off x="5039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8" name="Rectangle 310"/>
            <p:cNvSpPr>
              <a:spLocks noChangeArrowheads="1"/>
            </p:cNvSpPr>
            <p:nvPr/>
          </p:nvSpPr>
          <p:spPr bwMode="auto">
            <a:xfrm>
              <a:off x="4751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19" name="Rectangle 311"/>
            <p:cNvSpPr>
              <a:spLocks noChangeArrowheads="1"/>
            </p:cNvSpPr>
            <p:nvPr/>
          </p:nvSpPr>
          <p:spPr bwMode="auto">
            <a:xfrm>
              <a:off x="4463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0" name="Rectangle 312"/>
            <p:cNvSpPr>
              <a:spLocks noChangeArrowheads="1"/>
            </p:cNvSpPr>
            <p:nvPr/>
          </p:nvSpPr>
          <p:spPr bwMode="auto">
            <a:xfrm>
              <a:off x="4175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1" name="Rectangle 313"/>
            <p:cNvSpPr>
              <a:spLocks noChangeArrowheads="1"/>
            </p:cNvSpPr>
            <p:nvPr/>
          </p:nvSpPr>
          <p:spPr bwMode="auto">
            <a:xfrm>
              <a:off x="3887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2" name="Rectangle 314"/>
            <p:cNvSpPr>
              <a:spLocks noChangeArrowheads="1"/>
            </p:cNvSpPr>
            <p:nvPr/>
          </p:nvSpPr>
          <p:spPr bwMode="auto">
            <a:xfrm>
              <a:off x="5327" y="297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3" name="Rectangle 315"/>
            <p:cNvSpPr>
              <a:spLocks noChangeArrowheads="1"/>
            </p:cNvSpPr>
            <p:nvPr/>
          </p:nvSpPr>
          <p:spPr bwMode="auto">
            <a:xfrm>
              <a:off x="3599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4" name="Rectangle 316"/>
            <p:cNvSpPr>
              <a:spLocks noChangeArrowheads="1"/>
            </p:cNvSpPr>
            <p:nvPr/>
          </p:nvSpPr>
          <p:spPr bwMode="auto">
            <a:xfrm>
              <a:off x="3311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5" name="Rectangle 317"/>
            <p:cNvSpPr>
              <a:spLocks noChangeArrowheads="1"/>
            </p:cNvSpPr>
            <p:nvPr/>
          </p:nvSpPr>
          <p:spPr bwMode="auto">
            <a:xfrm>
              <a:off x="3023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6" name="Rectangle 318"/>
            <p:cNvSpPr>
              <a:spLocks noChangeArrowheads="1"/>
            </p:cNvSpPr>
            <p:nvPr/>
          </p:nvSpPr>
          <p:spPr bwMode="auto">
            <a:xfrm>
              <a:off x="5039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7" name="Rectangle 319"/>
            <p:cNvSpPr>
              <a:spLocks noChangeArrowheads="1"/>
            </p:cNvSpPr>
            <p:nvPr/>
          </p:nvSpPr>
          <p:spPr bwMode="auto">
            <a:xfrm>
              <a:off x="4751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8" name="Rectangle 320"/>
            <p:cNvSpPr>
              <a:spLocks noChangeArrowheads="1"/>
            </p:cNvSpPr>
            <p:nvPr/>
          </p:nvSpPr>
          <p:spPr bwMode="auto">
            <a:xfrm>
              <a:off x="4463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29" name="Rectangle 321"/>
            <p:cNvSpPr>
              <a:spLocks noChangeArrowheads="1"/>
            </p:cNvSpPr>
            <p:nvPr/>
          </p:nvSpPr>
          <p:spPr bwMode="auto">
            <a:xfrm>
              <a:off x="4175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0" name="Rectangle 322"/>
            <p:cNvSpPr>
              <a:spLocks noChangeArrowheads="1"/>
            </p:cNvSpPr>
            <p:nvPr/>
          </p:nvSpPr>
          <p:spPr bwMode="auto">
            <a:xfrm>
              <a:off x="3887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1" name="Rectangle 323"/>
            <p:cNvSpPr>
              <a:spLocks noChangeArrowheads="1"/>
            </p:cNvSpPr>
            <p:nvPr/>
          </p:nvSpPr>
          <p:spPr bwMode="auto">
            <a:xfrm>
              <a:off x="5327" y="2115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2" name="Rectangle 324"/>
            <p:cNvSpPr>
              <a:spLocks noChangeArrowheads="1"/>
            </p:cNvSpPr>
            <p:nvPr/>
          </p:nvSpPr>
          <p:spPr bwMode="auto">
            <a:xfrm>
              <a:off x="3599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3" name="Rectangle 325"/>
            <p:cNvSpPr>
              <a:spLocks noChangeArrowheads="1"/>
            </p:cNvSpPr>
            <p:nvPr/>
          </p:nvSpPr>
          <p:spPr bwMode="auto">
            <a:xfrm>
              <a:off x="3311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4" name="Rectangle 326"/>
            <p:cNvSpPr>
              <a:spLocks noChangeArrowheads="1"/>
            </p:cNvSpPr>
            <p:nvPr/>
          </p:nvSpPr>
          <p:spPr bwMode="auto">
            <a:xfrm>
              <a:off x="3023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5" name="Rectangle 327"/>
            <p:cNvSpPr>
              <a:spLocks noChangeArrowheads="1"/>
            </p:cNvSpPr>
            <p:nvPr/>
          </p:nvSpPr>
          <p:spPr bwMode="auto">
            <a:xfrm>
              <a:off x="5039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6" name="Rectangle 328"/>
            <p:cNvSpPr>
              <a:spLocks noChangeArrowheads="1"/>
            </p:cNvSpPr>
            <p:nvPr/>
          </p:nvSpPr>
          <p:spPr bwMode="auto">
            <a:xfrm>
              <a:off x="4751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7" name="Rectangle 329"/>
            <p:cNvSpPr>
              <a:spLocks noChangeArrowheads="1"/>
            </p:cNvSpPr>
            <p:nvPr/>
          </p:nvSpPr>
          <p:spPr bwMode="auto">
            <a:xfrm>
              <a:off x="4463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8" name="Rectangle 330"/>
            <p:cNvSpPr>
              <a:spLocks noChangeArrowheads="1"/>
            </p:cNvSpPr>
            <p:nvPr/>
          </p:nvSpPr>
          <p:spPr bwMode="auto">
            <a:xfrm>
              <a:off x="4175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39" name="Rectangle 331"/>
            <p:cNvSpPr>
              <a:spLocks noChangeArrowheads="1"/>
            </p:cNvSpPr>
            <p:nvPr/>
          </p:nvSpPr>
          <p:spPr bwMode="auto">
            <a:xfrm>
              <a:off x="3887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0" name="Rectangle 332"/>
            <p:cNvSpPr>
              <a:spLocks noChangeArrowheads="1"/>
            </p:cNvSpPr>
            <p:nvPr/>
          </p:nvSpPr>
          <p:spPr bwMode="auto">
            <a:xfrm>
              <a:off x="5327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1" name="Rectangle 333"/>
            <p:cNvSpPr>
              <a:spLocks noChangeArrowheads="1"/>
            </p:cNvSpPr>
            <p:nvPr/>
          </p:nvSpPr>
          <p:spPr bwMode="auto">
            <a:xfrm>
              <a:off x="3599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2" name="Rectangle 334"/>
            <p:cNvSpPr>
              <a:spLocks noChangeArrowheads="1"/>
            </p:cNvSpPr>
            <p:nvPr/>
          </p:nvSpPr>
          <p:spPr bwMode="auto">
            <a:xfrm>
              <a:off x="3311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3" name="Rectangle 335"/>
            <p:cNvSpPr>
              <a:spLocks noChangeArrowheads="1"/>
            </p:cNvSpPr>
            <p:nvPr/>
          </p:nvSpPr>
          <p:spPr bwMode="auto">
            <a:xfrm>
              <a:off x="3023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4" name="Rectangle 336"/>
            <p:cNvSpPr>
              <a:spLocks noChangeArrowheads="1"/>
            </p:cNvSpPr>
            <p:nvPr/>
          </p:nvSpPr>
          <p:spPr bwMode="auto">
            <a:xfrm>
              <a:off x="5039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5" name="Rectangle 337"/>
            <p:cNvSpPr>
              <a:spLocks noChangeArrowheads="1"/>
            </p:cNvSpPr>
            <p:nvPr/>
          </p:nvSpPr>
          <p:spPr bwMode="auto">
            <a:xfrm>
              <a:off x="4751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6" name="Rectangle 338"/>
            <p:cNvSpPr>
              <a:spLocks noChangeArrowheads="1"/>
            </p:cNvSpPr>
            <p:nvPr/>
          </p:nvSpPr>
          <p:spPr bwMode="auto">
            <a:xfrm>
              <a:off x="4463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7" name="Rectangle 339"/>
            <p:cNvSpPr>
              <a:spLocks noChangeArrowheads="1"/>
            </p:cNvSpPr>
            <p:nvPr/>
          </p:nvSpPr>
          <p:spPr bwMode="auto">
            <a:xfrm>
              <a:off x="4175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8" name="Rectangle 340"/>
            <p:cNvSpPr>
              <a:spLocks noChangeArrowheads="1"/>
            </p:cNvSpPr>
            <p:nvPr/>
          </p:nvSpPr>
          <p:spPr bwMode="auto">
            <a:xfrm>
              <a:off x="3887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49" name="Rectangle 341"/>
            <p:cNvSpPr>
              <a:spLocks noChangeArrowheads="1"/>
            </p:cNvSpPr>
            <p:nvPr/>
          </p:nvSpPr>
          <p:spPr bwMode="auto">
            <a:xfrm>
              <a:off x="5327" y="326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0" name="Rectangle 342"/>
            <p:cNvSpPr>
              <a:spLocks noChangeArrowheads="1"/>
            </p:cNvSpPr>
            <p:nvPr/>
          </p:nvSpPr>
          <p:spPr bwMode="auto">
            <a:xfrm>
              <a:off x="3599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1" name="Rectangle 343"/>
            <p:cNvSpPr>
              <a:spLocks noChangeArrowheads="1"/>
            </p:cNvSpPr>
            <p:nvPr/>
          </p:nvSpPr>
          <p:spPr bwMode="auto">
            <a:xfrm>
              <a:off x="3311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2" name="Rectangle 344"/>
            <p:cNvSpPr>
              <a:spLocks noChangeArrowheads="1"/>
            </p:cNvSpPr>
            <p:nvPr/>
          </p:nvSpPr>
          <p:spPr bwMode="auto">
            <a:xfrm>
              <a:off x="3023" y="1254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3" name="Rectangle 345"/>
            <p:cNvSpPr>
              <a:spLocks noChangeArrowheads="1"/>
            </p:cNvSpPr>
            <p:nvPr/>
          </p:nvSpPr>
          <p:spPr bwMode="auto">
            <a:xfrm>
              <a:off x="5039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4" name="Rectangle 346"/>
            <p:cNvSpPr>
              <a:spLocks noChangeArrowheads="1"/>
            </p:cNvSpPr>
            <p:nvPr/>
          </p:nvSpPr>
          <p:spPr bwMode="auto">
            <a:xfrm>
              <a:off x="4751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5" name="Rectangle 347"/>
            <p:cNvSpPr>
              <a:spLocks noChangeArrowheads="1"/>
            </p:cNvSpPr>
            <p:nvPr/>
          </p:nvSpPr>
          <p:spPr bwMode="auto">
            <a:xfrm>
              <a:off x="4463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6" name="Rectangle 348"/>
            <p:cNvSpPr>
              <a:spLocks noChangeArrowheads="1"/>
            </p:cNvSpPr>
            <p:nvPr/>
          </p:nvSpPr>
          <p:spPr bwMode="auto">
            <a:xfrm>
              <a:off x="4175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7" name="Rectangle 349"/>
            <p:cNvSpPr>
              <a:spLocks noChangeArrowheads="1"/>
            </p:cNvSpPr>
            <p:nvPr/>
          </p:nvSpPr>
          <p:spPr bwMode="auto">
            <a:xfrm>
              <a:off x="3887" y="125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8" name="Rectangle 350"/>
            <p:cNvSpPr>
              <a:spLocks noChangeArrowheads="1"/>
            </p:cNvSpPr>
            <p:nvPr/>
          </p:nvSpPr>
          <p:spPr bwMode="auto">
            <a:xfrm>
              <a:off x="5327" y="1254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59" name="Rectangle 351"/>
            <p:cNvSpPr>
              <a:spLocks noChangeArrowheads="1"/>
            </p:cNvSpPr>
            <p:nvPr/>
          </p:nvSpPr>
          <p:spPr bwMode="auto">
            <a:xfrm rot="5400000">
              <a:off x="3023" y="183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0" name="Rectangle 352"/>
            <p:cNvSpPr>
              <a:spLocks noChangeArrowheads="1"/>
            </p:cNvSpPr>
            <p:nvPr/>
          </p:nvSpPr>
          <p:spPr bwMode="auto">
            <a:xfrm rot="5400000">
              <a:off x="3023" y="154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1" name="Rectangle 353"/>
            <p:cNvSpPr>
              <a:spLocks noChangeArrowheads="1"/>
            </p:cNvSpPr>
            <p:nvPr/>
          </p:nvSpPr>
          <p:spPr bwMode="auto">
            <a:xfrm rot="5400000">
              <a:off x="3023" y="125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2" name="Rectangle 354"/>
            <p:cNvSpPr>
              <a:spLocks noChangeArrowheads="1"/>
            </p:cNvSpPr>
            <p:nvPr/>
          </p:nvSpPr>
          <p:spPr bwMode="auto">
            <a:xfrm rot="5400000">
              <a:off x="3023" y="327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3" name="Rectangle 355"/>
            <p:cNvSpPr>
              <a:spLocks noChangeArrowheads="1"/>
            </p:cNvSpPr>
            <p:nvPr/>
          </p:nvSpPr>
          <p:spPr bwMode="auto">
            <a:xfrm rot="5400000">
              <a:off x="3023" y="298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4" name="Rectangle 356"/>
            <p:cNvSpPr>
              <a:spLocks noChangeArrowheads="1"/>
            </p:cNvSpPr>
            <p:nvPr/>
          </p:nvSpPr>
          <p:spPr bwMode="auto">
            <a:xfrm rot="5400000">
              <a:off x="3023" y="269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5" name="Rectangle 357"/>
            <p:cNvSpPr>
              <a:spLocks noChangeArrowheads="1"/>
            </p:cNvSpPr>
            <p:nvPr/>
          </p:nvSpPr>
          <p:spPr bwMode="auto">
            <a:xfrm rot="5400000">
              <a:off x="3023" y="240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6" name="Rectangle 358"/>
            <p:cNvSpPr>
              <a:spLocks noChangeArrowheads="1"/>
            </p:cNvSpPr>
            <p:nvPr/>
          </p:nvSpPr>
          <p:spPr bwMode="auto">
            <a:xfrm rot="5400000">
              <a:off x="3023" y="211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7" name="Rectangle 359"/>
            <p:cNvSpPr>
              <a:spLocks noChangeArrowheads="1"/>
            </p:cNvSpPr>
            <p:nvPr/>
          </p:nvSpPr>
          <p:spPr bwMode="auto">
            <a:xfrm rot="5400000">
              <a:off x="3023" y="3558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8" name="Rectangle 360"/>
            <p:cNvSpPr>
              <a:spLocks noChangeArrowheads="1"/>
            </p:cNvSpPr>
            <p:nvPr/>
          </p:nvSpPr>
          <p:spPr bwMode="auto">
            <a:xfrm>
              <a:off x="3599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69" name="Rectangle 361"/>
            <p:cNvSpPr>
              <a:spLocks noChangeArrowheads="1"/>
            </p:cNvSpPr>
            <p:nvPr/>
          </p:nvSpPr>
          <p:spPr bwMode="auto">
            <a:xfrm>
              <a:off x="3311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0" name="Rectangle 362"/>
            <p:cNvSpPr>
              <a:spLocks noChangeArrowheads="1"/>
            </p:cNvSpPr>
            <p:nvPr/>
          </p:nvSpPr>
          <p:spPr bwMode="auto">
            <a:xfrm>
              <a:off x="3023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1" name="Rectangle 363"/>
            <p:cNvSpPr>
              <a:spLocks noChangeArrowheads="1"/>
            </p:cNvSpPr>
            <p:nvPr/>
          </p:nvSpPr>
          <p:spPr bwMode="auto">
            <a:xfrm>
              <a:off x="5039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2" name="Rectangle 364"/>
            <p:cNvSpPr>
              <a:spLocks noChangeArrowheads="1"/>
            </p:cNvSpPr>
            <p:nvPr/>
          </p:nvSpPr>
          <p:spPr bwMode="auto">
            <a:xfrm>
              <a:off x="4751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3" name="Rectangle 365"/>
            <p:cNvSpPr>
              <a:spLocks noChangeArrowheads="1"/>
            </p:cNvSpPr>
            <p:nvPr/>
          </p:nvSpPr>
          <p:spPr bwMode="auto">
            <a:xfrm>
              <a:off x="4463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4" name="Rectangle 366"/>
            <p:cNvSpPr>
              <a:spLocks noChangeArrowheads="1"/>
            </p:cNvSpPr>
            <p:nvPr/>
          </p:nvSpPr>
          <p:spPr bwMode="auto">
            <a:xfrm>
              <a:off x="4175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5" name="Rectangle 367"/>
            <p:cNvSpPr>
              <a:spLocks noChangeArrowheads="1"/>
            </p:cNvSpPr>
            <p:nvPr/>
          </p:nvSpPr>
          <p:spPr bwMode="auto">
            <a:xfrm>
              <a:off x="3887" y="354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6" name="Rectangle 368"/>
            <p:cNvSpPr>
              <a:spLocks noChangeArrowheads="1"/>
            </p:cNvSpPr>
            <p:nvPr/>
          </p:nvSpPr>
          <p:spPr bwMode="auto">
            <a:xfrm>
              <a:off x="5327" y="3548"/>
              <a:ext cx="288" cy="28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7" name="Rectangle 369"/>
            <p:cNvSpPr>
              <a:spLocks noChangeArrowheads="1"/>
            </p:cNvSpPr>
            <p:nvPr/>
          </p:nvSpPr>
          <p:spPr bwMode="auto">
            <a:xfrm rot="5400000">
              <a:off x="5326" y="182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8" name="Rectangle 370"/>
            <p:cNvSpPr>
              <a:spLocks noChangeArrowheads="1"/>
            </p:cNvSpPr>
            <p:nvPr/>
          </p:nvSpPr>
          <p:spPr bwMode="auto">
            <a:xfrm rot="5400000">
              <a:off x="5317" y="15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79" name="Rectangle 371"/>
            <p:cNvSpPr>
              <a:spLocks noChangeArrowheads="1"/>
            </p:cNvSpPr>
            <p:nvPr/>
          </p:nvSpPr>
          <p:spPr bwMode="auto">
            <a:xfrm rot="5400000">
              <a:off x="5326" y="125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0" name="Rectangle 372"/>
            <p:cNvSpPr>
              <a:spLocks noChangeArrowheads="1"/>
            </p:cNvSpPr>
            <p:nvPr/>
          </p:nvSpPr>
          <p:spPr bwMode="auto">
            <a:xfrm rot="5400000">
              <a:off x="5326" y="326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1" name="Rectangle 373"/>
            <p:cNvSpPr>
              <a:spLocks noChangeArrowheads="1"/>
            </p:cNvSpPr>
            <p:nvPr/>
          </p:nvSpPr>
          <p:spPr bwMode="auto">
            <a:xfrm rot="5400000">
              <a:off x="5326" y="298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2" name="Rectangle 374"/>
            <p:cNvSpPr>
              <a:spLocks noChangeArrowheads="1"/>
            </p:cNvSpPr>
            <p:nvPr/>
          </p:nvSpPr>
          <p:spPr bwMode="auto">
            <a:xfrm rot="5400000">
              <a:off x="5326" y="26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3" name="Rectangle 375"/>
            <p:cNvSpPr>
              <a:spLocks noChangeArrowheads="1"/>
            </p:cNvSpPr>
            <p:nvPr/>
          </p:nvSpPr>
          <p:spPr bwMode="auto">
            <a:xfrm rot="5400000">
              <a:off x="5326" y="24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4" name="Rectangle 376"/>
            <p:cNvSpPr>
              <a:spLocks noChangeArrowheads="1"/>
            </p:cNvSpPr>
            <p:nvPr/>
          </p:nvSpPr>
          <p:spPr bwMode="auto">
            <a:xfrm rot="5400000">
              <a:off x="5326" y="211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5" name="Rectangle 377"/>
            <p:cNvSpPr>
              <a:spLocks noChangeArrowheads="1"/>
            </p:cNvSpPr>
            <p:nvPr/>
          </p:nvSpPr>
          <p:spPr bwMode="auto">
            <a:xfrm rot="5400000">
              <a:off x="5326" y="354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6" name="Rectangle 378"/>
            <p:cNvSpPr>
              <a:spLocks noChangeArrowheads="1"/>
            </p:cNvSpPr>
            <p:nvPr/>
          </p:nvSpPr>
          <p:spPr bwMode="auto">
            <a:xfrm>
              <a:off x="3882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7" name="Rectangle 379"/>
            <p:cNvSpPr>
              <a:spLocks noChangeArrowheads="1"/>
            </p:cNvSpPr>
            <p:nvPr/>
          </p:nvSpPr>
          <p:spPr bwMode="auto">
            <a:xfrm>
              <a:off x="4742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8" name="Rectangle 380"/>
            <p:cNvSpPr>
              <a:spLocks noChangeArrowheads="1"/>
            </p:cNvSpPr>
            <p:nvPr/>
          </p:nvSpPr>
          <p:spPr bwMode="auto">
            <a:xfrm>
              <a:off x="5029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89" name="Rectangle 381"/>
            <p:cNvSpPr>
              <a:spLocks noChangeArrowheads="1"/>
            </p:cNvSpPr>
            <p:nvPr/>
          </p:nvSpPr>
          <p:spPr bwMode="auto">
            <a:xfrm>
              <a:off x="3309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0" name="Rectangle 382"/>
            <p:cNvSpPr>
              <a:spLocks noChangeArrowheads="1"/>
            </p:cNvSpPr>
            <p:nvPr/>
          </p:nvSpPr>
          <p:spPr bwMode="auto">
            <a:xfrm>
              <a:off x="4170" y="154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1" name="Rectangle 383"/>
            <p:cNvSpPr>
              <a:spLocks noChangeArrowheads="1"/>
            </p:cNvSpPr>
            <p:nvPr/>
          </p:nvSpPr>
          <p:spPr bwMode="auto">
            <a:xfrm>
              <a:off x="3883" y="154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2" name="Rectangle 384"/>
            <p:cNvSpPr>
              <a:spLocks noChangeArrowheads="1"/>
            </p:cNvSpPr>
            <p:nvPr/>
          </p:nvSpPr>
          <p:spPr bwMode="auto">
            <a:xfrm>
              <a:off x="5030" y="154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3" name="Rectangle 385"/>
            <p:cNvSpPr>
              <a:spLocks noChangeArrowheads="1"/>
            </p:cNvSpPr>
            <p:nvPr/>
          </p:nvSpPr>
          <p:spPr bwMode="auto">
            <a:xfrm>
              <a:off x="3595" y="18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4" name="Rectangle 386"/>
            <p:cNvSpPr>
              <a:spLocks noChangeArrowheads="1"/>
            </p:cNvSpPr>
            <p:nvPr/>
          </p:nvSpPr>
          <p:spPr bwMode="auto">
            <a:xfrm>
              <a:off x="4744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5" name="Rectangle 387"/>
            <p:cNvSpPr>
              <a:spLocks noChangeArrowheads="1"/>
            </p:cNvSpPr>
            <p:nvPr/>
          </p:nvSpPr>
          <p:spPr bwMode="auto">
            <a:xfrm>
              <a:off x="3596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6" name="Rectangle 388"/>
            <p:cNvSpPr>
              <a:spLocks noChangeArrowheads="1"/>
            </p:cNvSpPr>
            <p:nvPr/>
          </p:nvSpPr>
          <p:spPr bwMode="auto">
            <a:xfrm>
              <a:off x="3309" y="240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7" name="Rectangle 389"/>
            <p:cNvSpPr>
              <a:spLocks noChangeArrowheads="1"/>
            </p:cNvSpPr>
            <p:nvPr/>
          </p:nvSpPr>
          <p:spPr bwMode="auto">
            <a:xfrm>
              <a:off x="4457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8" name="Rectangle 390"/>
            <p:cNvSpPr>
              <a:spLocks noChangeArrowheads="1"/>
            </p:cNvSpPr>
            <p:nvPr/>
          </p:nvSpPr>
          <p:spPr bwMode="auto">
            <a:xfrm>
              <a:off x="5030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999" name="Rectangle 391"/>
            <p:cNvSpPr>
              <a:spLocks noChangeArrowheads="1"/>
            </p:cNvSpPr>
            <p:nvPr/>
          </p:nvSpPr>
          <p:spPr bwMode="auto">
            <a:xfrm>
              <a:off x="4170" y="268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0" name="Rectangle 392"/>
            <p:cNvSpPr>
              <a:spLocks noChangeArrowheads="1"/>
            </p:cNvSpPr>
            <p:nvPr/>
          </p:nvSpPr>
          <p:spPr bwMode="auto">
            <a:xfrm>
              <a:off x="4753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1" name="Rectangle 393"/>
            <p:cNvSpPr>
              <a:spLocks noChangeArrowheads="1"/>
            </p:cNvSpPr>
            <p:nvPr/>
          </p:nvSpPr>
          <p:spPr bwMode="auto">
            <a:xfrm>
              <a:off x="4457" y="240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2" name="Rectangle 394"/>
            <p:cNvSpPr>
              <a:spLocks noChangeArrowheads="1"/>
            </p:cNvSpPr>
            <p:nvPr/>
          </p:nvSpPr>
          <p:spPr bwMode="auto">
            <a:xfrm>
              <a:off x="3596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3" name="Rectangle 395"/>
            <p:cNvSpPr>
              <a:spLocks noChangeArrowheads="1"/>
            </p:cNvSpPr>
            <p:nvPr/>
          </p:nvSpPr>
          <p:spPr bwMode="auto">
            <a:xfrm>
              <a:off x="4456" y="211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4" name="Rectangle 396"/>
            <p:cNvSpPr>
              <a:spLocks noChangeArrowheads="1"/>
            </p:cNvSpPr>
            <p:nvPr/>
          </p:nvSpPr>
          <p:spPr bwMode="auto">
            <a:xfrm>
              <a:off x="3883" y="268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5" name="Rectangle 397"/>
            <p:cNvSpPr>
              <a:spLocks noChangeArrowheads="1"/>
            </p:cNvSpPr>
            <p:nvPr/>
          </p:nvSpPr>
          <p:spPr bwMode="auto">
            <a:xfrm>
              <a:off x="5029" y="268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6" name="Rectangle 398"/>
            <p:cNvSpPr>
              <a:spLocks noChangeArrowheads="1"/>
            </p:cNvSpPr>
            <p:nvPr/>
          </p:nvSpPr>
          <p:spPr bwMode="auto">
            <a:xfrm>
              <a:off x="4170" y="240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7" name="Rectangle 399"/>
            <p:cNvSpPr>
              <a:spLocks noChangeArrowheads="1"/>
            </p:cNvSpPr>
            <p:nvPr/>
          </p:nvSpPr>
          <p:spPr bwMode="auto">
            <a:xfrm>
              <a:off x="3596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8" name="Rectangle 400"/>
            <p:cNvSpPr>
              <a:spLocks noChangeArrowheads="1"/>
            </p:cNvSpPr>
            <p:nvPr/>
          </p:nvSpPr>
          <p:spPr bwMode="auto">
            <a:xfrm>
              <a:off x="3883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09" name="Rectangle 401"/>
            <p:cNvSpPr>
              <a:spLocks noChangeArrowheads="1"/>
            </p:cNvSpPr>
            <p:nvPr/>
          </p:nvSpPr>
          <p:spPr bwMode="auto">
            <a:xfrm>
              <a:off x="4744" y="297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010" name="Rectangle 402"/>
            <p:cNvSpPr>
              <a:spLocks noChangeArrowheads="1"/>
            </p:cNvSpPr>
            <p:nvPr/>
          </p:nvSpPr>
          <p:spPr bwMode="auto">
            <a:xfrm>
              <a:off x="3309" y="326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165"/>
          <p:cNvGrpSpPr>
            <a:grpSpLocks/>
          </p:cNvGrpSpPr>
          <p:nvPr/>
        </p:nvGrpSpPr>
        <p:grpSpPr bwMode="auto">
          <a:xfrm rot="5400000">
            <a:off x="5475288" y="3890963"/>
            <a:ext cx="4114800" cy="457200"/>
            <a:chOff x="1728" y="432"/>
            <a:chExt cx="2592" cy="288"/>
          </a:xfrm>
        </p:grpSpPr>
        <p:sp>
          <p:nvSpPr>
            <p:cNvPr id="32860" name="Rectangle 166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1" name="Rectangle 167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2" name="Rectangle 168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3" name="Rectangle 169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4" name="Rectangle 170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5" name="Rectangle 171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6" name="Rectangle 172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7" name="Rectangle 173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68" name="Rectangle 174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175"/>
          <p:cNvGrpSpPr>
            <a:grpSpLocks/>
          </p:cNvGrpSpPr>
          <p:nvPr/>
        </p:nvGrpSpPr>
        <p:grpSpPr bwMode="auto">
          <a:xfrm>
            <a:off x="4724400" y="2060575"/>
            <a:ext cx="4114800" cy="457200"/>
            <a:chOff x="1728" y="432"/>
            <a:chExt cx="2592" cy="288"/>
          </a:xfrm>
        </p:grpSpPr>
        <p:sp>
          <p:nvSpPr>
            <p:cNvPr id="32851" name="Rectangle 176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2" name="Rectangle 177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3" name="Rectangle 178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4" name="Rectangle 179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5" name="Rectangle 180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6" name="Rectangle 181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7" name="Rectangle 182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8" name="Rectangle 183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9" name="Rectangle 184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185"/>
          <p:cNvGrpSpPr>
            <a:grpSpLocks/>
          </p:cNvGrpSpPr>
          <p:nvPr/>
        </p:nvGrpSpPr>
        <p:grpSpPr bwMode="auto">
          <a:xfrm rot="5400000">
            <a:off x="6157913" y="2828925"/>
            <a:ext cx="4114800" cy="457200"/>
            <a:chOff x="1728" y="432"/>
            <a:chExt cx="2592" cy="288"/>
          </a:xfrm>
        </p:grpSpPr>
        <p:sp>
          <p:nvSpPr>
            <p:cNvPr id="32842" name="Rectangle 186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3" name="Rectangle 187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4" name="Rectangle 188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5" name="Rectangle 189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6" name="Rectangle 190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7" name="Rectangle 191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8" name="Rectangle 192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9" name="Rectangle 193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50" name="Rectangle 194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6" name="Group 155"/>
          <p:cNvGrpSpPr>
            <a:grpSpLocks/>
          </p:cNvGrpSpPr>
          <p:nvPr/>
        </p:nvGrpSpPr>
        <p:grpSpPr bwMode="auto">
          <a:xfrm rot="10800000">
            <a:off x="4799013" y="2670175"/>
            <a:ext cx="4114800" cy="457200"/>
            <a:chOff x="1728" y="432"/>
            <a:chExt cx="2592" cy="288"/>
          </a:xfrm>
        </p:grpSpPr>
        <p:sp>
          <p:nvSpPr>
            <p:cNvPr id="32833" name="Rectangle 156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34" name="Rectangle 157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35" name="Rectangle 158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36" name="Rectangle 159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37" name="Rectangle 160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38" name="Rectangle 161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39" name="Rectangle 162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0" name="Rectangle 163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2841" name="Rectangle 164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5798" name="Text Box 198"/>
          <p:cNvSpPr txBox="1">
            <a:spLocks noChangeArrowheads="1"/>
          </p:cNvSpPr>
          <p:nvPr/>
        </p:nvSpPr>
        <p:spPr bwMode="auto">
          <a:xfrm>
            <a:off x="1004888" y="544513"/>
            <a:ext cx="5995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latin typeface="Arial" charset="0"/>
              </a:rPr>
              <a:t>Dán nẹp chung quanh tấm  đan.</a:t>
            </a:r>
          </a:p>
        </p:txBody>
      </p:sp>
      <p:grpSp>
        <p:nvGrpSpPr>
          <p:cNvPr id="7" name="Group 244"/>
          <p:cNvGrpSpPr>
            <a:grpSpLocks/>
          </p:cNvGrpSpPr>
          <p:nvPr/>
        </p:nvGrpSpPr>
        <p:grpSpPr bwMode="auto">
          <a:xfrm>
            <a:off x="473075" y="1911350"/>
            <a:ext cx="4191000" cy="4114800"/>
            <a:chOff x="192" y="1432"/>
            <a:chExt cx="2640" cy="2592"/>
          </a:xfrm>
        </p:grpSpPr>
        <p:grpSp>
          <p:nvGrpSpPr>
            <p:cNvPr id="32789" name="Group 200"/>
            <p:cNvGrpSpPr>
              <a:grpSpLocks/>
            </p:cNvGrpSpPr>
            <p:nvPr/>
          </p:nvGrpSpPr>
          <p:grpSpPr bwMode="auto">
            <a:xfrm>
              <a:off x="192" y="1442"/>
              <a:ext cx="2592" cy="288"/>
              <a:chOff x="1728" y="432"/>
              <a:chExt cx="2592" cy="288"/>
            </a:xfrm>
          </p:grpSpPr>
          <p:sp>
            <p:nvSpPr>
              <p:cNvPr id="32824" name="Rectangle 20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5" name="Rectangle 20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6" name="Rectangle 20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7" name="Rectangle 20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8" name="Rectangle 20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9" name="Rectangle 20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30" name="Rectangle 20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31" name="Rectangle 20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32" name="Rectangle 20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2790" name="Group 210"/>
            <p:cNvGrpSpPr>
              <a:grpSpLocks/>
            </p:cNvGrpSpPr>
            <p:nvPr/>
          </p:nvGrpSpPr>
          <p:grpSpPr bwMode="auto">
            <a:xfrm>
              <a:off x="192" y="3736"/>
              <a:ext cx="2592" cy="288"/>
              <a:chOff x="672" y="192"/>
              <a:chExt cx="2592" cy="288"/>
            </a:xfrm>
          </p:grpSpPr>
          <p:sp>
            <p:nvSpPr>
              <p:cNvPr id="32815" name="Rectangle 211"/>
              <p:cNvSpPr>
                <a:spLocks noChangeArrowheads="1"/>
              </p:cNvSpPr>
              <p:nvPr/>
            </p:nvSpPr>
            <p:spPr bwMode="auto">
              <a:xfrm>
                <a:off x="1248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6" name="Rectangle 212"/>
              <p:cNvSpPr>
                <a:spLocks noChangeArrowheads="1"/>
              </p:cNvSpPr>
              <p:nvPr/>
            </p:nvSpPr>
            <p:spPr bwMode="auto">
              <a:xfrm>
                <a:off x="960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7" name="Rectangle 213"/>
              <p:cNvSpPr>
                <a:spLocks noChangeArrowheads="1"/>
              </p:cNvSpPr>
              <p:nvPr/>
            </p:nvSpPr>
            <p:spPr bwMode="auto">
              <a:xfrm>
                <a:off x="672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8" name="Rectangle 214"/>
              <p:cNvSpPr>
                <a:spLocks noChangeArrowheads="1"/>
              </p:cNvSpPr>
              <p:nvPr/>
            </p:nvSpPr>
            <p:spPr bwMode="auto">
              <a:xfrm>
                <a:off x="2688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9" name="Rectangle 215"/>
              <p:cNvSpPr>
                <a:spLocks noChangeArrowheads="1"/>
              </p:cNvSpPr>
              <p:nvPr/>
            </p:nvSpPr>
            <p:spPr bwMode="auto">
              <a:xfrm>
                <a:off x="2400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0" name="Rectangle 216"/>
              <p:cNvSpPr>
                <a:spLocks noChangeArrowheads="1"/>
              </p:cNvSpPr>
              <p:nvPr/>
            </p:nvSpPr>
            <p:spPr bwMode="auto">
              <a:xfrm>
                <a:off x="2112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1" name="Rectangle 217"/>
              <p:cNvSpPr>
                <a:spLocks noChangeArrowheads="1"/>
              </p:cNvSpPr>
              <p:nvPr/>
            </p:nvSpPr>
            <p:spPr bwMode="auto">
              <a:xfrm>
                <a:off x="1824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2" name="Rectangle 218"/>
              <p:cNvSpPr>
                <a:spLocks noChangeArrowheads="1"/>
              </p:cNvSpPr>
              <p:nvPr/>
            </p:nvSpPr>
            <p:spPr bwMode="auto">
              <a:xfrm>
                <a:off x="1536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23" name="Rectangle 219"/>
              <p:cNvSpPr>
                <a:spLocks noChangeArrowheads="1"/>
              </p:cNvSpPr>
              <p:nvPr/>
            </p:nvSpPr>
            <p:spPr bwMode="auto">
              <a:xfrm>
                <a:off x="2976" y="19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2791" name="Group 220"/>
            <p:cNvGrpSpPr>
              <a:grpSpLocks/>
            </p:cNvGrpSpPr>
            <p:nvPr/>
          </p:nvGrpSpPr>
          <p:grpSpPr bwMode="auto">
            <a:xfrm rot="5400000">
              <a:off x="-950" y="2584"/>
              <a:ext cx="2592" cy="288"/>
              <a:chOff x="1728" y="432"/>
              <a:chExt cx="2592" cy="288"/>
            </a:xfrm>
          </p:grpSpPr>
          <p:sp>
            <p:nvSpPr>
              <p:cNvPr id="32806" name="Rectangle 22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7" name="Rectangle 22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8" name="Rectangle 22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9" name="Rectangle 22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0" name="Rectangle 22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1" name="Rectangle 22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2" name="Rectangle 22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3" name="Rectangle 22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14" name="Rectangle 22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2792" name="Group 230"/>
            <p:cNvGrpSpPr>
              <a:grpSpLocks/>
            </p:cNvGrpSpPr>
            <p:nvPr/>
          </p:nvGrpSpPr>
          <p:grpSpPr bwMode="auto">
            <a:xfrm rot="5400000">
              <a:off x="1344" y="2584"/>
              <a:ext cx="2592" cy="288"/>
              <a:chOff x="1728" y="432"/>
              <a:chExt cx="2592" cy="288"/>
            </a:xfrm>
          </p:grpSpPr>
          <p:sp>
            <p:nvSpPr>
              <p:cNvPr id="32797" name="Rectangle 23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98" name="Rectangle 23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99" name="Rectangle 23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0" name="Rectangle 23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1" name="Rectangle 23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2" name="Rectangle 23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3" name="Rectangle 23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4" name="Rectangle 23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805" name="Rectangle 23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2793" name="Text Box 240"/>
            <p:cNvSpPr txBox="1">
              <a:spLocks noChangeArrowheads="1"/>
            </p:cNvSpPr>
            <p:nvPr/>
          </p:nvSpPr>
          <p:spPr bwMode="auto">
            <a:xfrm>
              <a:off x="1159" y="1442"/>
              <a:ext cx="16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Bôi keo dán</a:t>
              </a:r>
            </a:p>
          </p:txBody>
        </p:sp>
        <p:sp>
          <p:nvSpPr>
            <p:cNvPr id="32794" name="Text Box 241"/>
            <p:cNvSpPr txBox="1">
              <a:spLocks noChangeArrowheads="1"/>
            </p:cNvSpPr>
            <p:nvPr/>
          </p:nvSpPr>
          <p:spPr bwMode="auto">
            <a:xfrm>
              <a:off x="1063" y="3737"/>
              <a:ext cx="16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Bôi keo dán</a:t>
              </a:r>
            </a:p>
          </p:txBody>
        </p:sp>
        <p:sp>
          <p:nvSpPr>
            <p:cNvPr id="32795" name="Text Box 242"/>
            <p:cNvSpPr txBox="1">
              <a:spLocks noChangeArrowheads="1"/>
            </p:cNvSpPr>
            <p:nvPr/>
          </p:nvSpPr>
          <p:spPr bwMode="auto">
            <a:xfrm rot="5400000">
              <a:off x="-509" y="3015"/>
              <a:ext cx="16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Bôi keo dán</a:t>
              </a:r>
            </a:p>
          </p:txBody>
        </p:sp>
        <p:sp>
          <p:nvSpPr>
            <p:cNvPr id="32796" name="Text Box 243"/>
            <p:cNvSpPr txBox="1">
              <a:spLocks noChangeArrowheads="1"/>
            </p:cNvSpPr>
            <p:nvPr/>
          </p:nvSpPr>
          <p:spPr bwMode="auto">
            <a:xfrm rot="-5400000">
              <a:off x="1785" y="2250"/>
              <a:ext cx="16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Bôi keo dán</a:t>
              </a:r>
            </a:p>
          </p:txBody>
        </p:sp>
      </p:grpSp>
      <p:grpSp>
        <p:nvGrpSpPr>
          <p:cNvPr id="12" name="Group 257"/>
          <p:cNvGrpSpPr>
            <a:grpSpLocks/>
          </p:cNvGrpSpPr>
          <p:nvPr/>
        </p:nvGrpSpPr>
        <p:grpSpPr bwMode="auto">
          <a:xfrm rot="2432656">
            <a:off x="473075" y="1835150"/>
            <a:ext cx="4114800" cy="533400"/>
            <a:chOff x="3168" y="3116"/>
            <a:chExt cx="2592" cy="336"/>
          </a:xfrm>
        </p:grpSpPr>
        <p:grpSp>
          <p:nvGrpSpPr>
            <p:cNvPr id="32778" name="Group 246"/>
            <p:cNvGrpSpPr>
              <a:grpSpLocks/>
            </p:cNvGrpSpPr>
            <p:nvPr/>
          </p:nvGrpSpPr>
          <p:grpSpPr bwMode="auto">
            <a:xfrm rot="8363001">
              <a:off x="3168" y="3164"/>
              <a:ext cx="2592" cy="288"/>
              <a:chOff x="1728" y="432"/>
              <a:chExt cx="2592" cy="288"/>
            </a:xfrm>
          </p:grpSpPr>
          <p:sp>
            <p:nvSpPr>
              <p:cNvPr id="32780" name="Rectangle 247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1" name="Rectangle 248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2" name="Rectangle 249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3" name="Rectangle 250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4" name="Rectangle 251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5" name="Rectangle 252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6" name="Rectangle 253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7" name="Rectangle 254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2788" name="Rectangle 255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2779" name="Text Box 256"/>
            <p:cNvSpPr txBox="1">
              <a:spLocks noChangeArrowheads="1"/>
            </p:cNvSpPr>
            <p:nvPr/>
          </p:nvSpPr>
          <p:spPr bwMode="auto">
            <a:xfrm rot="-2322898">
              <a:off x="3932" y="3116"/>
              <a:ext cx="11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B</a:t>
              </a:r>
              <a:r>
                <a:rPr lang="vi-VN">
                  <a:latin typeface="Arial" charset="0"/>
                </a:rPr>
                <a:t>ô</a:t>
              </a:r>
              <a:r>
                <a:rPr lang="en-US">
                  <a:latin typeface="Arial" charset="0"/>
                </a:rPr>
                <a:t>i keo d</a:t>
              </a:r>
              <a:r>
                <a:rPr lang="vi-VN">
                  <a:latin typeface="Arial" charset="0"/>
                </a:rPr>
                <a:t>á</a:t>
              </a:r>
              <a:r>
                <a:rPr lang="en-US">
                  <a:latin typeface="Arial" charset="0"/>
                </a:rPr>
                <a:t>n</a:t>
              </a:r>
              <a:endParaRPr lang="vi-VN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35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9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161"/>
          <p:cNvGrpSpPr>
            <a:grpSpLocks/>
          </p:cNvGrpSpPr>
          <p:nvPr/>
        </p:nvGrpSpPr>
        <p:grpSpPr bwMode="auto">
          <a:xfrm>
            <a:off x="2371725" y="1758950"/>
            <a:ext cx="4114800" cy="4117975"/>
            <a:chOff x="1494" y="1108"/>
            <a:chExt cx="2592" cy="2594"/>
          </a:xfrm>
        </p:grpSpPr>
        <p:grpSp>
          <p:nvGrpSpPr>
            <p:cNvPr id="33795" name="Group 5"/>
            <p:cNvGrpSpPr>
              <a:grpSpLocks/>
            </p:cNvGrpSpPr>
            <p:nvPr/>
          </p:nvGrpSpPr>
          <p:grpSpPr bwMode="auto">
            <a:xfrm>
              <a:off x="1494" y="2545"/>
              <a:ext cx="2592" cy="288"/>
              <a:chOff x="1728" y="432"/>
              <a:chExt cx="2592" cy="288"/>
            </a:xfrm>
          </p:grpSpPr>
          <p:sp>
            <p:nvSpPr>
              <p:cNvPr id="33941" name="Rectangle 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2" name="Rectangle 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3" name="Rectangle 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4" name="Rectangle 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5" name="Rectangle 1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6" name="Rectangle 1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7" name="Rectangle 1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8" name="Rectangle 1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9" name="Rectangle 1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796" name="Group 15"/>
            <p:cNvGrpSpPr>
              <a:grpSpLocks/>
            </p:cNvGrpSpPr>
            <p:nvPr/>
          </p:nvGrpSpPr>
          <p:grpSpPr bwMode="auto">
            <a:xfrm>
              <a:off x="1494" y="1109"/>
              <a:ext cx="2592" cy="288"/>
              <a:chOff x="1728" y="432"/>
              <a:chExt cx="2592" cy="288"/>
            </a:xfrm>
          </p:grpSpPr>
          <p:sp>
            <p:nvSpPr>
              <p:cNvPr id="33932" name="Rectangle 1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3" name="Rectangle 1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4" name="Rectangle 1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5" name="Rectangle 1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6" name="Rectangle 2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7" name="Rectangle 2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8" name="Rectangle 2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9" name="Rectangle 2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40" name="Rectangle 2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797" name="Group 25"/>
            <p:cNvGrpSpPr>
              <a:grpSpLocks/>
            </p:cNvGrpSpPr>
            <p:nvPr/>
          </p:nvGrpSpPr>
          <p:grpSpPr bwMode="auto">
            <a:xfrm>
              <a:off x="1494" y="3405"/>
              <a:ext cx="2592" cy="288"/>
              <a:chOff x="1728" y="432"/>
              <a:chExt cx="2592" cy="288"/>
            </a:xfrm>
          </p:grpSpPr>
          <p:sp>
            <p:nvSpPr>
              <p:cNvPr id="33923" name="Rectangle 2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4" name="Rectangle 2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5" name="Rectangle 2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6" name="Rectangle 2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7" name="Rectangle 3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8" name="Rectangle 3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9" name="Rectangle 3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0" name="Rectangle 3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31" name="Rectangle 3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798" name="Group 35"/>
            <p:cNvGrpSpPr>
              <a:grpSpLocks/>
            </p:cNvGrpSpPr>
            <p:nvPr/>
          </p:nvGrpSpPr>
          <p:grpSpPr bwMode="auto">
            <a:xfrm>
              <a:off x="1494" y="1397"/>
              <a:ext cx="2592" cy="288"/>
              <a:chOff x="1728" y="432"/>
              <a:chExt cx="2592" cy="288"/>
            </a:xfrm>
          </p:grpSpPr>
          <p:sp>
            <p:nvSpPr>
              <p:cNvPr id="33914" name="Rectangle 3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5" name="Rectangle 3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6" name="Rectangle 3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7" name="Rectangle 3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8" name="Rectangle 4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9" name="Rectangle 4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0" name="Rectangle 4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1" name="Rectangle 4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22" name="Rectangle 4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799" name="Group 45"/>
            <p:cNvGrpSpPr>
              <a:grpSpLocks/>
            </p:cNvGrpSpPr>
            <p:nvPr/>
          </p:nvGrpSpPr>
          <p:grpSpPr bwMode="auto">
            <a:xfrm>
              <a:off x="1494" y="2258"/>
              <a:ext cx="2592" cy="288"/>
              <a:chOff x="1728" y="432"/>
              <a:chExt cx="2592" cy="288"/>
            </a:xfrm>
          </p:grpSpPr>
          <p:sp>
            <p:nvSpPr>
              <p:cNvPr id="33905" name="Rectangle 4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6" name="Rectangle 4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7" name="Rectangle 4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8" name="Rectangle 4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9" name="Rectangle 5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0" name="Rectangle 5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1" name="Rectangle 5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2" name="Rectangle 5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13" name="Rectangle 5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0" name="Group 55"/>
            <p:cNvGrpSpPr>
              <a:grpSpLocks/>
            </p:cNvGrpSpPr>
            <p:nvPr/>
          </p:nvGrpSpPr>
          <p:grpSpPr bwMode="auto">
            <a:xfrm>
              <a:off x="1494" y="2831"/>
              <a:ext cx="2592" cy="288"/>
              <a:chOff x="1728" y="432"/>
              <a:chExt cx="2592" cy="288"/>
            </a:xfrm>
          </p:grpSpPr>
          <p:sp>
            <p:nvSpPr>
              <p:cNvPr id="33896" name="Rectangle 5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7" name="Rectangle 5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8" name="Rectangle 5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9" name="Rectangle 5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0" name="Rectangle 6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1" name="Rectangle 6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2" name="Rectangle 6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3" name="Rectangle 6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904" name="Rectangle 6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1" name="Group 65"/>
            <p:cNvGrpSpPr>
              <a:grpSpLocks/>
            </p:cNvGrpSpPr>
            <p:nvPr/>
          </p:nvGrpSpPr>
          <p:grpSpPr bwMode="auto">
            <a:xfrm>
              <a:off x="1494" y="1971"/>
              <a:ext cx="2592" cy="288"/>
              <a:chOff x="1728" y="432"/>
              <a:chExt cx="2592" cy="288"/>
            </a:xfrm>
          </p:grpSpPr>
          <p:sp>
            <p:nvSpPr>
              <p:cNvPr id="33887" name="Rectangle 6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8" name="Rectangle 6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9" name="Rectangle 6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0" name="Rectangle 6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1" name="Rectangle 7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2" name="Rectangle 7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3" name="Rectangle 7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4" name="Rectangle 7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95" name="Rectangle 7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2" name="Group 75"/>
            <p:cNvGrpSpPr>
              <a:grpSpLocks/>
            </p:cNvGrpSpPr>
            <p:nvPr/>
          </p:nvGrpSpPr>
          <p:grpSpPr bwMode="auto">
            <a:xfrm>
              <a:off x="1494" y="1684"/>
              <a:ext cx="2592" cy="288"/>
              <a:chOff x="1728" y="432"/>
              <a:chExt cx="2592" cy="288"/>
            </a:xfrm>
          </p:grpSpPr>
          <p:sp>
            <p:nvSpPr>
              <p:cNvPr id="33878" name="Rectangle 7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9" name="Rectangle 7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0" name="Rectangle 7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1" name="Rectangle 7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2" name="Rectangle 8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3" name="Rectangle 8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4" name="Rectangle 8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5" name="Rectangle 8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86" name="Rectangle 8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3" name="Group 85"/>
            <p:cNvGrpSpPr>
              <a:grpSpLocks/>
            </p:cNvGrpSpPr>
            <p:nvPr/>
          </p:nvGrpSpPr>
          <p:grpSpPr bwMode="auto">
            <a:xfrm>
              <a:off x="1494" y="3118"/>
              <a:ext cx="2592" cy="288"/>
              <a:chOff x="1728" y="432"/>
              <a:chExt cx="2592" cy="288"/>
            </a:xfrm>
          </p:grpSpPr>
          <p:sp>
            <p:nvSpPr>
              <p:cNvPr id="33869" name="Rectangle 8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0" name="Rectangle 8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1" name="Rectangle 8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2" name="Rectangle 8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3" name="Rectangle 9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4" name="Rectangle 9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5" name="Rectangle 9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6" name="Rectangle 9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77" name="Rectangle 9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4" name="Group 95"/>
            <p:cNvGrpSpPr>
              <a:grpSpLocks/>
            </p:cNvGrpSpPr>
            <p:nvPr/>
          </p:nvGrpSpPr>
          <p:grpSpPr bwMode="auto">
            <a:xfrm>
              <a:off x="1494" y="1110"/>
              <a:ext cx="2592" cy="288"/>
              <a:chOff x="1728" y="432"/>
              <a:chExt cx="2592" cy="288"/>
            </a:xfrm>
          </p:grpSpPr>
          <p:sp>
            <p:nvSpPr>
              <p:cNvPr id="33860" name="Rectangle 9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1" name="Rectangle 9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2" name="Rectangle 9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3" name="Rectangle 9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4" name="Rectangle 10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5" name="Rectangle 10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6" name="Rectangle 10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7" name="Rectangle 10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68" name="Rectangle 10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5" name="Group 105"/>
            <p:cNvGrpSpPr>
              <a:grpSpLocks/>
            </p:cNvGrpSpPr>
            <p:nvPr/>
          </p:nvGrpSpPr>
          <p:grpSpPr bwMode="auto">
            <a:xfrm rot="5400000">
              <a:off x="342" y="2262"/>
              <a:ext cx="2592" cy="288"/>
              <a:chOff x="1728" y="432"/>
              <a:chExt cx="2592" cy="288"/>
            </a:xfrm>
          </p:grpSpPr>
          <p:sp>
            <p:nvSpPr>
              <p:cNvPr id="33851" name="Rectangle 10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2" name="Rectangle 10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3" name="Rectangle 10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4" name="Rectangle 10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5" name="Rectangle 11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6" name="Rectangle 11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7" name="Rectangle 11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8" name="Rectangle 11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9" name="Rectangle 11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6" name="Group 115"/>
            <p:cNvGrpSpPr>
              <a:grpSpLocks/>
            </p:cNvGrpSpPr>
            <p:nvPr/>
          </p:nvGrpSpPr>
          <p:grpSpPr bwMode="auto">
            <a:xfrm>
              <a:off x="1494" y="3404"/>
              <a:ext cx="2592" cy="288"/>
              <a:chOff x="1728" y="432"/>
              <a:chExt cx="2592" cy="288"/>
            </a:xfrm>
          </p:grpSpPr>
          <p:sp>
            <p:nvSpPr>
              <p:cNvPr id="33842" name="Rectangle 11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3" name="Rectangle 11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4" name="Rectangle 11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5" name="Rectangle 11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6" name="Rectangle 12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7" name="Rectangle 12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8" name="Rectangle 12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9" name="Rectangle 12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50" name="Rectangle 12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3807" name="Group 125"/>
            <p:cNvGrpSpPr>
              <a:grpSpLocks/>
            </p:cNvGrpSpPr>
            <p:nvPr/>
          </p:nvGrpSpPr>
          <p:grpSpPr bwMode="auto">
            <a:xfrm rot="5400000">
              <a:off x="2645" y="2260"/>
              <a:ext cx="2592" cy="288"/>
              <a:chOff x="1728" y="432"/>
              <a:chExt cx="2592" cy="288"/>
            </a:xfrm>
          </p:grpSpPr>
          <p:sp>
            <p:nvSpPr>
              <p:cNvPr id="33833" name="Rectangle 126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34" name="Rectangle 127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35" name="Rectangle 128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36" name="Rectangle 129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37" name="Rectangle 130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38" name="Rectangle 131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39" name="Rectangle 132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0" name="Rectangle 133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3841" name="Rectangle 134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3808" name="Rectangle 135"/>
            <p:cNvSpPr>
              <a:spLocks noChangeArrowheads="1"/>
            </p:cNvSpPr>
            <p:nvPr/>
          </p:nvSpPr>
          <p:spPr bwMode="auto">
            <a:xfrm>
              <a:off x="235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09" name="Rectangle 136"/>
            <p:cNvSpPr>
              <a:spLocks noChangeArrowheads="1"/>
            </p:cNvSpPr>
            <p:nvPr/>
          </p:nvSpPr>
          <p:spPr bwMode="auto">
            <a:xfrm>
              <a:off x="321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0" name="Rectangle 137"/>
            <p:cNvSpPr>
              <a:spLocks noChangeArrowheads="1"/>
            </p:cNvSpPr>
            <p:nvPr/>
          </p:nvSpPr>
          <p:spPr bwMode="auto">
            <a:xfrm>
              <a:off x="3500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1" name="Rectangle 138"/>
            <p:cNvSpPr>
              <a:spLocks noChangeArrowheads="1"/>
            </p:cNvSpPr>
            <p:nvPr/>
          </p:nvSpPr>
          <p:spPr bwMode="auto">
            <a:xfrm>
              <a:off x="1780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2" name="Rectangle 139"/>
            <p:cNvSpPr>
              <a:spLocks noChangeArrowheads="1"/>
            </p:cNvSpPr>
            <p:nvPr/>
          </p:nvSpPr>
          <p:spPr bwMode="auto">
            <a:xfrm>
              <a:off x="264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3" name="Rectangle 140"/>
            <p:cNvSpPr>
              <a:spLocks noChangeArrowheads="1"/>
            </p:cNvSpPr>
            <p:nvPr/>
          </p:nvSpPr>
          <p:spPr bwMode="auto">
            <a:xfrm>
              <a:off x="2354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4" name="Rectangle 141"/>
            <p:cNvSpPr>
              <a:spLocks noChangeArrowheads="1"/>
            </p:cNvSpPr>
            <p:nvPr/>
          </p:nvSpPr>
          <p:spPr bwMode="auto">
            <a:xfrm>
              <a:off x="350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5" name="Rectangle 142"/>
            <p:cNvSpPr>
              <a:spLocks noChangeArrowheads="1"/>
            </p:cNvSpPr>
            <p:nvPr/>
          </p:nvSpPr>
          <p:spPr bwMode="auto">
            <a:xfrm>
              <a:off x="2066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6" name="Rectangle 143"/>
            <p:cNvSpPr>
              <a:spLocks noChangeArrowheads="1"/>
            </p:cNvSpPr>
            <p:nvPr/>
          </p:nvSpPr>
          <p:spPr bwMode="auto">
            <a:xfrm>
              <a:off x="3215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7" name="Rectangle 144"/>
            <p:cNvSpPr>
              <a:spLocks noChangeArrowheads="1"/>
            </p:cNvSpPr>
            <p:nvPr/>
          </p:nvSpPr>
          <p:spPr bwMode="auto">
            <a:xfrm>
              <a:off x="2067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8" name="Rectangle 145"/>
            <p:cNvSpPr>
              <a:spLocks noChangeArrowheads="1"/>
            </p:cNvSpPr>
            <p:nvPr/>
          </p:nvSpPr>
          <p:spPr bwMode="auto">
            <a:xfrm>
              <a:off x="1780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19" name="Rectangle 146"/>
            <p:cNvSpPr>
              <a:spLocks noChangeArrowheads="1"/>
            </p:cNvSpPr>
            <p:nvPr/>
          </p:nvSpPr>
          <p:spPr bwMode="auto">
            <a:xfrm>
              <a:off x="2928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0" name="Rectangle 147"/>
            <p:cNvSpPr>
              <a:spLocks noChangeArrowheads="1"/>
            </p:cNvSpPr>
            <p:nvPr/>
          </p:nvSpPr>
          <p:spPr bwMode="auto">
            <a:xfrm>
              <a:off x="3501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1" name="Rectangle 148"/>
            <p:cNvSpPr>
              <a:spLocks noChangeArrowheads="1"/>
            </p:cNvSpPr>
            <p:nvPr/>
          </p:nvSpPr>
          <p:spPr bwMode="auto">
            <a:xfrm>
              <a:off x="2641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2" name="Rectangle 149"/>
            <p:cNvSpPr>
              <a:spLocks noChangeArrowheads="1"/>
            </p:cNvSpPr>
            <p:nvPr/>
          </p:nvSpPr>
          <p:spPr bwMode="auto">
            <a:xfrm>
              <a:off x="3224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3" name="Rectangle 150"/>
            <p:cNvSpPr>
              <a:spLocks noChangeArrowheads="1"/>
            </p:cNvSpPr>
            <p:nvPr/>
          </p:nvSpPr>
          <p:spPr bwMode="auto">
            <a:xfrm>
              <a:off x="2928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4" name="Rectangle 151"/>
            <p:cNvSpPr>
              <a:spLocks noChangeArrowheads="1"/>
            </p:cNvSpPr>
            <p:nvPr/>
          </p:nvSpPr>
          <p:spPr bwMode="auto">
            <a:xfrm>
              <a:off x="206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5" name="Rectangle 152"/>
            <p:cNvSpPr>
              <a:spLocks noChangeArrowheads="1"/>
            </p:cNvSpPr>
            <p:nvPr/>
          </p:nvSpPr>
          <p:spPr bwMode="auto">
            <a:xfrm>
              <a:off x="292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6" name="Rectangle 153"/>
            <p:cNvSpPr>
              <a:spLocks noChangeArrowheads="1"/>
            </p:cNvSpPr>
            <p:nvPr/>
          </p:nvSpPr>
          <p:spPr bwMode="auto">
            <a:xfrm>
              <a:off x="2354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7" name="Rectangle 154"/>
            <p:cNvSpPr>
              <a:spLocks noChangeArrowheads="1"/>
            </p:cNvSpPr>
            <p:nvPr/>
          </p:nvSpPr>
          <p:spPr bwMode="auto">
            <a:xfrm>
              <a:off x="3500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8" name="Rectangle 155"/>
            <p:cNvSpPr>
              <a:spLocks noChangeArrowheads="1"/>
            </p:cNvSpPr>
            <p:nvPr/>
          </p:nvSpPr>
          <p:spPr bwMode="auto">
            <a:xfrm>
              <a:off x="2641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29" name="Rectangle 156"/>
            <p:cNvSpPr>
              <a:spLocks noChangeArrowheads="1"/>
            </p:cNvSpPr>
            <p:nvPr/>
          </p:nvSpPr>
          <p:spPr bwMode="auto">
            <a:xfrm>
              <a:off x="2067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30" name="Rectangle 157"/>
            <p:cNvSpPr>
              <a:spLocks noChangeArrowheads="1"/>
            </p:cNvSpPr>
            <p:nvPr/>
          </p:nvSpPr>
          <p:spPr bwMode="auto">
            <a:xfrm>
              <a:off x="2354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31" name="Rectangle 158"/>
            <p:cNvSpPr>
              <a:spLocks noChangeArrowheads="1"/>
            </p:cNvSpPr>
            <p:nvPr/>
          </p:nvSpPr>
          <p:spPr bwMode="auto">
            <a:xfrm>
              <a:off x="3215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3832" name="Rectangle 159"/>
            <p:cNvSpPr>
              <a:spLocks noChangeArrowheads="1"/>
            </p:cNvSpPr>
            <p:nvPr/>
          </p:nvSpPr>
          <p:spPr bwMode="auto">
            <a:xfrm>
              <a:off x="1780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99"/>
          <p:cNvSpPr txBox="1">
            <a:spLocks noChangeArrowheads="1"/>
          </p:cNvSpPr>
          <p:nvPr/>
        </p:nvSpPr>
        <p:spPr bwMode="auto">
          <a:xfrm>
            <a:off x="2819400" y="365125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BÀI 13:  ĐAN NONG MỐT</a:t>
            </a:r>
          </a:p>
        </p:txBody>
      </p:sp>
      <p:sp>
        <p:nvSpPr>
          <p:cNvPr id="26725" name="Text Box 101"/>
          <p:cNvSpPr txBox="1">
            <a:spLocks noChangeArrowheads="1"/>
          </p:cNvSpPr>
          <p:nvPr/>
        </p:nvSpPr>
        <p:spPr bwMode="auto">
          <a:xfrm>
            <a:off x="473075" y="2576513"/>
            <a:ext cx="7816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Về nhà chuẩn bị các vật liệu theo hướng dẫn để tiết 2 thực hành.</a:t>
            </a:r>
          </a:p>
        </p:txBody>
      </p:sp>
      <p:sp>
        <p:nvSpPr>
          <p:cNvPr id="34820" name="Text Box 102"/>
          <p:cNvSpPr txBox="1">
            <a:spLocks noChangeArrowheads="1"/>
          </p:cNvSpPr>
          <p:nvPr/>
        </p:nvSpPr>
        <p:spPr bwMode="auto">
          <a:xfrm>
            <a:off x="3962400" y="762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(Tiết 1)</a:t>
            </a:r>
          </a:p>
        </p:txBody>
      </p:sp>
      <p:sp>
        <p:nvSpPr>
          <p:cNvPr id="26727" name="Text Box 103"/>
          <p:cNvSpPr txBox="1">
            <a:spLocks noChangeArrowheads="1"/>
          </p:cNvSpPr>
          <p:nvPr/>
        </p:nvSpPr>
        <p:spPr bwMode="auto">
          <a:xfrm>
            <a:off x="549275" y="1228725"/>
            <a:ext cx="80454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Khi 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an c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ác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nan ngang ch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ú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ng ta c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ầ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n ch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ú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ý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: L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ầ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n 1 nh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ấ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c c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ác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nan 2,4,6,8. L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ầ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n 2 nh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ấ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c c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ác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nan 1,3,5,7,9 v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à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c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ứ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nh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th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ế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cho 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đế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n nan th</a:t>
            </a:r>
            <a:r>
              <a:rPr lang="vi-VN">
                <a:solidFill>
                  <a:srgbClr val="000066"/>
                </a:solidFill>
                <a:latin typeface="Arial" charset="0"/>
              </a:rPr>
              <a:t>ứ</a:t>
            </a:r>
            <a:r>
              <a:rPr lang="en-US">
                <a:solidFill>
                  <a:srgbClr val="000066"/>
                </a:solidFill>
                <a:latin typeface="Arial" charset="0"/>
              </a:rPr>
              <a:t> 7.</a:t>
            </a:r>
            <a:endParaRPr lang="vi-VN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26728" name="Picture 104" descr="nn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23" name="Group 596"/>
          <p:cNvGrpSpPr>
            <a:grpSpLocks/>
          </p:cNvGrpSpPr>
          <p:nvPr/>
        </p:nvGrpSpPr>
        <p:grpSpPr bwMode="auto">
          <a:xfrm>
            <a:off x="1687513" y="1000125"/>
            <a:ext cx="3279775" cy="3132138"/>
            <a:chOff x="1494" y="1108"/>
            <a:chExt cx="2592" cy="2594"/>
          </a:xfrm>
        </p:grpSpPr>
        <p:grpSp>
          <p:nvGrpSpPr>
            <p:cNvPr id="35137" name="Group 597"/>
            <p:cNvGrpSpPr>
              <a:grpSpLocks/>
            </p:cNvGrpSpPr>
            <p:nvPr/>
          </p:nvGrpSpPr>
          <p:grpSpPr bwMode="auto">
            <a:xfrm>
              <a:off x="1494" y="2545"/>
              <a:ext cx="2592" cy="288"/>
              <a:chOff x="1728" y="432"/>
              <a:chExt cx="2592" cy="288"/>
            </a:xfrm>
          </p:grpSpPr>
          <p:sp>
            <p:nvSpPr>
              <p:cNvPr id="35283" name="Rectangle 59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4" name="Rectangle 59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5" name="Rectangle 60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6" name="Rectangle 60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7" name="Rectangle 60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8" name="Rectangle 60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9" name="Rectangle 60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90" name="Rectangle 60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91" name="Rectangle 60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38" name="Group 607"/>
            <p:cNvGrpSpPr>
              <a:grpSpLocks/>
            </p:cNvGrpSpPr>
            <p:nvPr/>
          </p:nvGrpSpPr>
          <p:grpSpPr bwMode="auto">
            <a:xfrm>
              <a:off x="1494" y="1109"/>
              <a:ext cx="2592" cy="288"/>
              <a:chOff x="1728" y="432"/>
              <a:chExt cx="2592" cy="288"/>
            </a:xfrm>
          </p:grpSpPr>
          <p:sp>
            <p:nvSpPr>
              <p:cNvPr id="35274" name="Rectangle 60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5" name="Rectangle 60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6" name="Rectangle 61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7" name="Rectangle 61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8" name="Rectangle 61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9" name="Rectangle 61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0" name="Rectangle 61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1" name="Rectangle 61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82" name="Rectangle 61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39" name="Group 617"/>
            <p:cNvGrpSpPr>
              <a:grpSpLocks/>
            </p:cNvGrpSpPr>
            <p:nvPr/>
          </p:nvGrpSpPr>
          <p:grpSpPr bwMode="auto">
            <a:xfrm>
              <a:off x="1494" y="3405"/>
              <a:ext cx="2592" cy="288"/>
              <a:chOff x="1728" y="432"/>
              <a:chExt cx="2592" cy="288"/>
            </a:xfrm>
          </p:grpSpPr>
          <p:sp>
            <p:nvSpPr>
              <p:cNvPr id="35265" name="Rectangle 61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6" name="Rectangle 61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7" name="Rectangle 62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8" name="Rectangle 62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9" name="Rectangle 62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0" name="Rectangle 62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1" name="Rectangle 62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2" name="Rectangle 62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73" name="Rectangle 62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0" name="Group 627"/>
            <p:cNvGrpSpPr>
              <a:grpSpLocks/>
            </p:cNvGrpSpPr>
            <p:nvPr/>
          </p:nvGrpSpPr>
          <p:grpSpPr bwMode="auto">
            <a:xfrm>
              <a:off x="1494" y="1397"/>
              <a:ext cx="2592" cy="288"/>
              <a:chOff x="1728" y="432"/>
              <a:chExt cx="2592" cy="288"/>
            </a:xfrm>
          </p:grpSpPr>
          <p:sp>
            <p:nvSpPr>
              <p:cNvPr id="35256" name="Rectangle 62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7" name="Rectangle 62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8" name="Rectangle 63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9" name="Rectangle 63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0" name="Rectangle 63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1" name="Rectangle 63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2" name="Rectangle 63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3" name="Rectangle 63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64" name="Rectangle 63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1" name="Group 637"/>
            <p:cNvGrpSpPr>
              <a:grpSpLocks/>
            </p:cNvGrpSpPr>
            <p:nvPr/>
          </p:nvGrpSpPr>
          <p:grpSpPr bwMode="auto">
            <a:xfrm>
              <a:off x="1494" y="2258"/>
              <a:ext cx="2592" cy="288"/>
              <a:chOff x="1728" y="432"/>
              <a:chExt cx="2592" cy="288"/>
            </a:xfrm>
          </p:grpSpPr>
          <p:sp>
            <p:nvSpPr>
              <p:cNvPr id="35247" name="Rectangle 63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8" name="Rectangle 63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9" name="Rectangle 64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0" name="Rectangle 64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1" name="Rectangle 64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2" name="Rectangle 64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3" name="Rectangle 64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4" name="Rectangle 64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55" name="Rectangle 64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2" name="Group 647"/>
            <p:cNvGrpSpPr>
              <a:grpSpLocks/>
            </p:cNvGrpSpPr>
            <p:nvPr/>
          </p:nvGrpSpPr>
          <p:grpSpPr bwMode="auto">
            <a:xfrm>
              <a:off x="1494" y="2831"/>
              <a:ext cx="2592" cy="288"/>
              <a:chOff x="1728" y="432"/>
              <a:chExt cx="2592" cy="288"/>
            </a:xfrm>
          </p:grpSpPr>
          <p:sp>
            <p:nvSpPr>
              <p:cNvPr id="35238" name="Rectangle 64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9" name="Rectangle 64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0" name="Rectangle 65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1" name="Rectangle 65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2" name="Rectangle 65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3" name="Rectangle 65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4" name="Rectangle 65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5" name="Rectangle 65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46" name="Rectangle 65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3" name="Group 657"/>
            <p:cNvGrpSpPr>
              <a:grpSpLocks/>
            </p:cNvGrpSpPr>
            <p:nvPr/>
          </p:nvGrpSpPr>
          <p:grpSpPr bwMode="auto">
            <a:xfrm>
              <a:off x="1494" y="1971"/>
              <a:ext cx="2592" cy="288"/>
              <a:chOff x="1728" y="432"/>
              <a:chExt cx="2592" cy="288"/>
            </a:xfrm>
          </p:grpSpPr>
          <p:sp>
            <p:nvSpPr>
              <p:cNvPr id="35229" name="Rectangle 65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0" name="Rectangle 65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1" name="Rectangle 66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2" name="Rectangle 66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3" name="Rectangle 66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4" name="Rectangle 66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5" name="Rectangle 66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6" name="Rectangle 66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37" name="Rectangle 66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4" name="Group 667"/>
            <p:cNvGrpSpPr>
              <a:grpSpLocks/>
            </p:cNvGrpSpPr>
            <p:nvPr/>
          </p:nvGrpSpPr>
          <p:grpSpPr bwMode="auto">
            <a:xfrm>
              <a:off x="1494" y="1684"/>
              <a:ext cx="2592" cy="288"/>
              <a:chOff x="1728" y="432"/>
              <a:chExt cx="2592" cy="288"/>
            </a:xfrm>
          </p:grpSpPr>
          <p:sp>
            <p:nvSpPr>
              <p:cNvPr id="35220" name="Rectangle 66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1" name="Rectangle 66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2" name="Rectangle 67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3" name="Rectangle 67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4" name="Rectangle 67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5" name="Rectangle 67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6" name="Rectangle 67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7" name="Rectangle 67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28" name="Rectangle 67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5" name="Group 677"/>
            <p:cNvGrpSpPr>
              <a:grpSpLocks/>
            </p:cNvGrpSpPr>
            <p:nvPr/>
          </p:nvGrpSpPr>
          <p:grpSpPr bwMode="auto">
            <a:xfrm>
              <a:off x="1494" y="3118"/>
              <a:ext cx="2592" cy="288"/>
              <a:chOff x="1728" y="432"/>
              <a:chExt cx="2592" cy="288"/>
            </a:xfrm>
          </p:grpSpPr>
          <p:sp>
            <p:nvSpPr>
              <p:cNvPr id="35211" name="Rectangle 67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2" name="Rectangle 67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3" name="Rectangle 68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4" name="Rectangle 68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5" name="Rectangle 68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6" name="Rectangle 68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7" name="Rectangle 68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8" name="Rectangle 68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9" name="Rectangle 68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6" name="Group 687"/>
            <p:cNvGrpSpPr>
              <a:grpSpLocks/>
            </p:cNvGrpSpPr>
            <p:nvPr/>
          </p:nvGrpSpPr>
          <p:grpSpPr bwMode="auto">
            <a:xfrm>
              <a:off x="1494" y="1110"/>
              <a:ext cx="2592" cy="288"/>
              <a:chOff x="1728" y="432"/>
              <a:chExt cx="2592" cy="288"/>
            </a:xfrm>
          </p:grpSpPr>
          <p:sp>
            <p:nvSpPr>
              <p:cNvPr id="35202" name="Rectangle 68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3" name="Rectangle 68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4" name="Rectangle 69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5" name="Rectangle 69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6" name="Rectangle 69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7" name="Rectangle 69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8" name="Rectangle 69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9" name="Rectangle 69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10" name="Rectangle 69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7" name="Group 697"/>
            <p:cNvGrpSpPr>
              <a:grpSpLocks/>
            </p:cNvGrpSpPr>
            <p:nvPr/>
          </p:nvGrpSpPr>
          <p:grpSpPr bwMode="auto">
            <a:xfrm rot="5400000">
              <a:off x="342" y="2262"/>
              <a:ext cx="2592" cy="288"/>
              <a:chOff x="1728" y="432"/>
              <a:chExt cx="2592" cy="288"/>
            </a:xfrm>
          </p:grpSpPr>
          <p:sp>
            <p:nvSpPr>
              <p:cNvPr id="35193" name="Rectangle 69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4" name="Rectangle 69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5" name="Rectangle 70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6" name="Rectangle 70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7" name="Rectangle 70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8" name="Rectangle 70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9" name="Rectangle 70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0" name="Rectangle 70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201" name="Rectangle 70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8" name="Group 707"/>
            <p:cNvGrpSpPr>
              <a:grpSpLocks/>
            </p:cNvGrpSpPr>
            <p:nvPr/>
          </p:nvGrpSpPr>
          <p:grpSpPr bwMode="auto">
            <a:xfrm>
              <a:off x="1494" y="3404"/>
              <a:ext cx="2592" cy="288"/>
              <a:chOff x="1728" y="432"/>
              <a:chExt cx="2592" cy="288"/>
            </a:xfrm>
          </p:grpSpPr>
          <p:sp>
            <p:nvSpPr>
              <p:cNvPr id="35184" name="Rectangle 70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5" name="Rectangle 70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6" name="Rectangle 71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7" name="Rectangle 71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8" name="Rectangle 71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9" name="Rectangle 71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0" name="Rectangle 71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1" name="Rectangle 71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92" name="Rectangle 71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5149" name="Group 717"/>
            <p:cNvGrpSpPr>
              <a:grpSpLocks/>
            </p:cNvGrpSpPr>
            <p:nvPr/>
          </p:nvGrpSpPr>
          <p:grpSpPr bwMode="auto">
            <a:xfrm rot="5400000">
              <a:off x="2645" y="2260"/>
              <a:ext cx="2592" cy="288"/>
              <a:chOff x="1728" y="432"/>
              <a:chExt cx="2592" cy="288"/>
            </a:xfrm>
          </p:grpSpPr>
          <p:sp>
            <p:nvSpPr>
              <p:cNvPr id="35175" name="Rectangle 718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76" name="Rectangle 719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77" name="Rectangle 720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78" name="Rectangle 721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79" name="Rectangle 722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0" name="Rectangle 723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1" name="Rectangle 724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2" name="Rectangle 725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83" name="Rectangle 726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5150" name="Rectangle 727"/>
            <p:cNvSpPr>
              <a:spLocks noChangeArrowheads="1"/>
            </p:cNvSpPr>
            <p:nvPr/>
          </p:nvSpPr>
          <p:spPr bwMode="auto">
            <a:xfrm>
              <a:off x="235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1" name="Rectangle 728"/>
            <p:cNvSpPr>
              <a:spLocks noChangeArrowheads="1"/>
            </p:cNvSpPr>
            <p:nvPr/>
          </p:nvSpPr>
          <p:spPr bwMode="auto">
            <a:xfrm>
              <a:off x="321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2" name="Rectangle 729"/>
            <p:cNvSpPr>
              <a:spLocks noChangeArrowheads="1"/>
            </p:cNvSpPr>
            <p:nvPr/>
          </p:nvSpPr>
          <p:spPr bwMode="auto">
            <a:xfrm>
              <a:off x="3500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3" name="Rectangle 730"/>
            <p:cNvSpPr>
              <a:spLocks noChangeArrowheads="1"/>
            </p:cNvSpPr>
            <p:nvPr/>
          </p:nvSpPr>
          <p:spPr bwMode="auto">
            <a:xfrm>
              <a:off x="1780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4" name="Rectangle 731"/>
            <p:cNvSpPr>
              <a:spLocks noChangeArrowheads="1"/>
            </p:cNvSpPr>
            <p:nvPr/>
          </p:nvSpPr>
          <p:spPr bwMode="auto">
            <a:xfrm>
              <a:off x="264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5" name="Rectangle 732"/>
            <p:cNvSpPr>
              <a:spLocks noChangeArrowheads="1"/>
            </p:cNvSpPr>
            <p:nvPr/>
          </p:nvSpPr>
          <p:spPr bwMode="auto">
            <a:xfrm>
              <a:off x="2354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6" name="Rectangle 733"/>
            <p:cNvSpPr>
              <a:spLocks noChangeArrowheads="1"/>
            </p:cNvSpPr>
            <p:nvPr/>
          </p:nvSpPr>
          <p:spPr bwMode="auto">
            <a:xfrm>
              <a:off x="350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7" name="Rectangle 734"/>
            <p:cNvSpPr>
              <a:spLocks noChangeArrowheads="1"/>
            </p:cNvSpPr>
            <p:nvPr/>
          </p:nvSpPr>
          <p:spPr bwMode="auto">
            <a:xfrm>
              <a:off x="2066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8" name="Rectangle 735"/>
            <p:cNvSpPr>
              <a:spLocks noChangeArrowheads="1"/>
            </p:cNvSpPr>
            <p:nvPr/>
          </p:nvSpPr>
          <p:spPr bwMode="auto">
            <a:xfrm>
              <a:off x="3215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59" name="Rectangle 736"/>
            <p:cNvSpPr>
              <a:spLocks noChangeArrowheads="1"/>
            </p:cNvSpPr>
            <p:nvPr/>
          </p:nvSpPr>
          <p:spPr bwMode="auto">
            <a:xfrm>
              <a:off x="2067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0" name="Rectangle 737"/>
            <p:cNvSpPr>
              <a:spLocks noChangeArrowheads="1"/>
            </p:cNvSpPr>
            <p:nvPr/>
          </p:nvSpPr>
          <p:spPr bwMode="auto">
            <a:xfrm>
              <a:off x="1780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1" name="Rectangle 738"/>
            <p:cNvSpPr>
              <a:spLocks noChangeArrowheads="1"/>
            </p:cNvSpPr>
            <p:nvPr/>
          </p:nvSpPr>
          <p:spPr bwMode="auto">
            <a:xfrm>
              <a:off x="2928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2" name="Rectangle 739"/>
            <p:cNvSpPr>
              <a:spLocks noChangeArrowheads="1"/>
            </p:cNvSpPr>
            <p:nvPr/>
          </p:nvSpPr>
          <p:spPr bwMode="auto">
            <a:xfrm>
              <a:off x="3501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3" name="Rectangle 740"/>
            <p:cNvSpPr>
              <a:spLocks noChangeArrowheads="1"/>
            </p:cNvSpPr>
            <p:nvPr/>
          </p:nvSpPr>
          <p:spPr bwMode="auto">
            <a:xfrm>
              <a:off x="2641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4" name="Rectangle 741"/>
            <p:cNvSpPr>
              <a:spLocks noChangeArrowheads="1"/>
            </p:cNvSpPr>
            <p:nvPr/>
          </p:nvSpPr>
          <p:spPr bwMode="auto">
            <a:xfrm>
              <a:off x="3224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5" name="Rectangle 742"/>
            <p:cNvSpPr>
              <a:spLocks noChangeArrowheads="1"/>
            </p:cNvSpPr>
            <p:nvPr/>
          </p:nvSpPr>
          <p:spPr bwMode="auto">
            <a:xfrm>
              <a:off x="2928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6" name="Rectangle 743"/>
            <p:cNvSpPr>
              <a:spLocks noChangeArrowheads="1"/>
            </p:cNvSpPr>
            <p:nvPr/>
          </p:nvSpPr>
          <p:spPr bwMode="auto">
            <a:xfrm>
              <a:off x="206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7" name="Rectangle 744"/>
            <p:cNvSpPr>
              <a:spLocks noChangeArrowheads="1"/>
            </p:cNvSpPr>
            <p:nvPr/>
          </p:nvSpPr>
          <p:spPr bwMode="auto">
            <a:xfrm>
              <a:off x="292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8" name="Rectangle 745"/>
            <p:cNvSpPr>
              <a:spLocks noChangeArrowheads="1"/>
            </p:cNvSpPr>
            <p:nvPr/>
          </p:nvSpPr>
          <p:spPr bwMode="auto">
            <a:xfrm>
              <a:off x="2354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69" name="Rectangle 746"/>
            <p:cNvSpPr>
              <a:spLocks noChangeArrowheads="1"/>
            </p:cNvSpPr>
            <p:nvPr/>
          </p:nvSpPr>
          <p:spPr bwMode="auto">
            <a:xfrm>
              <a:off x="3500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70" name="Rectangle 747"/>
            <p:cNvSpPr>
              <a:spLocks noChangeArrowheads="1"/>
            </p:cNvSpPr>
            <p:nvPr/>
          </p:nvSpPr>
          <p:spPr bwMode="auto">
            <a:xfrm>
              <a:off x="2641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71" name="Rectangle 748"/>
            <p:cNvSpPr>
              <a:spLocks noChangeArrowheads="1"/>
            </p:cNvSpPr>
            <p:nvPr/>
          </p:nvSpPr>
          <p:spPr bwMode="auto">
            <a:xfrm>
              <a:off x="2067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72" name="Rectangle 749"/>
            <p:cNvSpPr>
              <a:spLocks noChangeArrowheads="1"/>
            </p:cNvSpPr>
            <p:nvPr/>
          </p:nvSpPr>
          <p:spPr bwMode="auto">
            <a:xfrm>
              <a:off x="2354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73" name="Rectangle 750"/>
            <p:cNvSpPr>
              <a:spLocks noChangeArrowheads="1"/>
            </p:cNvSpPr>
            <p:nvPr/>
          </p:nvSpPr>
          <p:spPr bwMode="auto">
            <a:xfrm>
              <a:off x="3215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174" name="Rectangle 751"/>
            <p:cNvSpPr>
              <a:spLocks noChangeArrowheads="1"/>
            </p:cNvSpPr>
            <p:nvPr/>
          </p:nvSpPr>
          <p:spPr bwMode="auto">
            <a:xfrm>
              <a:off x="1780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4824" name="Group 752"/>
          <p:cNvGrpSpPr>
            <a:grpSpLocks/>
          </p:cNvGrpSpPr>
          <p:nvPr/>
        </p:nvGrpSpPr>
        <p:grpSpPr bwMode="auto">
          <a:xfrm>
            <a:off x="4648200" y="1152525"/>
            <a:ext cx="3111500" cy="3414713"/>
            <a:chOff x="1016" y="580"/>
            <a:chExt cx="2592" cy="2594"/>
          </a:xfrm>
        </p:grpSpPr>
        <p:grpSp>
          <p:nvGrpSpPr>
            <p:cNvPr id="34982" name="Group 753"/>
            <p:cNvGrpSpPr>
              <a:grpSpLocks/>
            </p:cNvGrpSpPr>
            <p:nvPr/>
          </p:nvGrpSpPr>
          <p:grpSpPr bwMode="auto">
            <a:xfrm>
              <a:off x="1016" y="2017"/>
              <a:ext cx="2592" cy="288"/>
              <a:chOff x="1728" y="432"/>
              <a:chExt cx="2592" cy="288"/>
            </a:xfrm>
          </p:grpSpPr>
          <p:sp>
            <p:nvSpPr>
              <p:cNvPr id="35128" name="Rectangle 75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9" name="Rectangle 75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30" name="Rectangle 75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31" name="Rectangle 75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32" name="Rectangle 75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33" name="Rectangle 75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34" name="Rectangle 76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35" name="Rectangle 76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36" name="Rectangle 76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83" name="Group 763"/>
            <p:cNvGrpSpPr>
              <a:grpSpLocks/>
            </p:cNvGrpSpPr>
            <p:nvPr/>
          </p:nvGrpSpPr>
          <p:grpSpPr bwMode="auto">
            <a:xfrm>
              <a:off x="1016" y="581"/>
              <a:ext cx="2592" cy="288"/>
              <a:chOff x="1728" y="432"/>
              <a:chExt cx="2592" cy="288"/>
            </a:xfrm>
          </p:grpSpPr>
          <p:sp>
            <p:nvSpPr>
              <p:cNvPr id="35119" name="Rectangle 76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0" name="Rectangle 76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1" name="Rectangle 76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2" name="Rectangle 76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3" name="Rectangle 76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4" name="Rectangle 76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5" name="Rectangle 77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6" name="Rectangle 77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27" name="Rectangle 77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84" name="Group 773"/>
            <p:cNvGrpSpPr>
              <a:grpSpLocks/>
            </p:cNvGrpSpPr>
            <p:nvPr/>
          </p:nvGrpSpPr>
          <p:grpSpPr bwMode="auto">
            <a:xfrm>
              <a:off x="1016" y="2877"/>
              <a:ext cx="2592" cy="288"/>
              <a:chOff x="1728" y="432"/>
              <a:chExt cx="2592" cy="288"/>
            </a:xfrm>
          </p:grpSpPr>
          <p:sp>
            <p:nvSpPr>
              <p:cNvPr id="35110" name="Rectangle 77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1" name="Rectangle 77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2" name="Rectangle 77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3" name="Rectangle 77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4" name="Rectangle 77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5" name="Rectangle 77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6" name="Rectangle 78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7" name="Rectangle 78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18" name="Rectangle 78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85" name="Group 783"/>
            <p:cNvGrpSpPr>
              <a:grpSpLocks/>
            </p:cNvGrpSpPr>
            <p:nvPr/>
          </p:nvGrpSpPr>
          <p:grpSpPr bwMode="auto">
            <a:xfrm>
              <a:off x="1016" y="869"/>
              <a:ext cx="2592" cy="288"/>
              <a:chOff x="1728" y="432"/>
              <a:chExt cx="2592" cy="288"/>
            </a:xfrm>
          </p:grpSpPr>
          <p:sp>
            <p:nvSpPr>
              <p:cNvPr id="35101" name="Rectangle 78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2" name="Rectangle 78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3" name="Rectangle 78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4" name="Rectangle 78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5" name="Rectangle 78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6" name="Rectangle 78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7" name="Rectangle 79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8" name="Rectangle 79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9" name="Rectangle 79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86" name="Group 793"/>
            <p:cNvGrpSpPr>
              <a:grpSpLocks/>
            </p:cNvGrpSpPr>
            <p:nvPr/>
          </p:nvGrpSpPr>
          <p:grpSpPr bwMode="auto">
            <a:xfrm>
              <a:off x="1016" y="1730"/>
              <a:ext cx="2592" cy="288"/>
              <a:chOff x="1728" y="432"/>
              <a:chExt cx="2592" cy="288"/>
            </a:xfrm>
          </p:grpSpPr>
          <p:sp>
            <p:nvSpPr>
              <p:cNvPr id="35092" name="Rectangle 79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3" name="Rectangle 79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4" name="Rectangle 79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5" name="Rectangle 79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6" name="Rectangle 79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7" name="Rectangle 79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8" name="Rectangle 80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9" name="Rectangle 80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100" name="Rectangle 80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87" name="Group 803"/>
            <p:cNvGrpSpPr>
              <a:grpSpLocks/>
            </p:cNvGrpSpPr>
            <p:nvPr/>
          </p:nvGrpSpPr>
          <p:grpSpPr bwMode="auto">
            <a:xfrm>
              <a:off x="1016" y="2303"/>
              <a:ext cx="2592" cy="288"/>
              <a:chOff x="1728" y="432"/>
              <a:chExt cx="2592" cy="288"/>
            </a:xfrm>
          </p:grpSpPr>
          <p:sp>
            <p:nvSpPr>
              <p:cNvPr id="35083" name="Rectangle 80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4" name="Rectangle 80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5" name="Rectangle 80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6" name="Rectangle 80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7" name="Rectangle 80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8" name="Rectangle 80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9" name="Rectangle 81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0" name="Rectangle 81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91" name="Rectangle 81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88" name="Group 813"/>
            <p:cNvGrpSpPr>
              <a:grpSpLocks/>
            </p:cNvGrpSpPr>
            <p:nvPr/>
          </p:nvGrpSpPr>
          <p:grpSpPr bwMode="auto">
            <a:xfrm>
              <a:off x="1016" y="1443"/>
              <a:ext cx="2592" cy="288"/>
              <a:chOff x="1728" y="432"/>
              <a:chExt cx="2592" cy="288"/>
            </a:xfrm>
          </p:grpSpPr>
          <p:sp>
            <p:nvSpPr>
              <p:cNvPr id="35074" name="Rectangle 81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5" name="Rectangle 81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6" name="Rectangle 81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7" name="Rectangle 81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8" name="Rectangle 81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9" name="Rectangle 81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0" name="Rectangle 82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1" name="Rectangle 82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82" name="Rectangle 82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89" name="Group 823"/>
            <p:cNvGrpSpPr>
              <a:grpSpLocks/>
            </p:cNvGrpSpPr>
            <p:nvPr/>
          </p:nvGrpSpPr>
          <p:grpSpPr bwMode="auto">
            <a:xfrm>
              <a:off x="1016" y="1156"/>
              <a:ext cx="2592" cy="288"/>
              <a:chOff x="1728" y="432"/>
              <a:chExt cx="2592" cy="288"/>
            </a:xfrm>
          </p:grpSpPr>
          <p:sp>
            <p:nvSpPr>
              <p:cNvPr id="35065" name="Rectangle 82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6" name="Rectangle 82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7" name="Rectangle 82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8" name="Rectangle 82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9" name="Rectangle 82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0" name="Rectangle 82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1" name="Rectangle 83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2" name="Rectangle 83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73" name="Rectangle 83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90" name="Group 833"/>
            <p:cNvGrpSpPr>
              <a:grpSpLocks/>
            </p:cNvGrpSpPr>
            <p:nvPr/>
          </p:nvGrpSpPr>
          <p:grpSpPr bwMode="auto">
            <a:xfrm>
              <a:off x="1016" y="2590"/>
              <a:ext cx="2592" cy="288"/>
              <a:chOff x="1728" y="432"/>
              <a:chExt cx="2592" cy="288"/>
            </a:xfrm>
          </p:grpSpPr>
          <p:sp>
            <p:nvSpPr>
              <p:cNvPr id="35056" name="Rectangle 83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7" name="Rectangle 83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8" name="Rectangle 83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9" name="Rectangle 83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0" name="Rectangle 83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1" name="Rectangle 83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2" name="Rectangle 84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3" name="Rectangle 84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64" name="Rectangle 84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91" name="Group 843"/>
            <p:cNvGrpSpPr>
              <a:grpSpLocks/>
            </p:cNvGrpSpPr>
            <p:nvPr/>
          </p:nvGrpSpPr>
          <p:grpSpPr bwMode="auto">
            <a:xfrm>
              <a:off x="1016" y="582"/>
              <a:ext cx="2592" cy="288"/>
              <a:chOff x="1728" y="432"/>
              <a:chExt cx="2592" cy="288"/>
            </a:xfrm>
          </p:grpSpPr>
          <p:sp>
            <p:nvSpPr>
              <p:cNvPr id="35047" name="Rectangle 84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8" name="Rectangle 84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9" name="Rectangle 84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0" name="Rectangle 84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1" name="Rectangle 84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2" name="Rectangle 84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3" name="Rectangle 85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4" name="Rectangle 85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55" name="Rectangle 85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92" name="Group 853"/>
            <p:cNvGrpSpPr>
              <a:grpSpLocks/>
            </p:cNvGrpSpPr>
            <p:nvPr/>
          </p:nvGrpSpPr>
          <p:grpSpPr bwMode="auto">
            <a:xfrm rot="5400000">
              <a:off x="-136" y="1734"/>
              <a:ext cx="2592" cy="288"/>
              <a:chOff x="1728" y="432"/>
              <a:chExt cx="2592" cy="288"/>
            </a:xfrm>
          </p:grpSpPr>
          <p:sp>
            <p:nvSpPr>
              <p:cNvPr id="35038" name="Rectangle 85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9" name="Rectangle 85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0" name="Rectangle 85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1" name="Rectangle 85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2" name="Rectangle 85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3" name="Rectangle 85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4" name="Rectangle 86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5" name="Rectangle 86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46" name="Rectangle 86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93" name="Group 863"/>
            <p:cNvGrpSpPr>
              <a:grpSpLocks/>
            </p:cNvGrpSpPr>
            <p:nvPr/>
          </p:nvGrpSpPr>
          <p:grpSpPr bwMode="auto">
            <a:xfrm>
              <a:off x="1016" y="2876"/>
              <a:ext cx="2592" cy="288"/>
              <a:chOff x="1728" y="432"/>
              <a:chExt cx="2592" cy="288"/>
            </a:xfrm>
          </p:grpSpPr>
          <p:sp>
            <p:nvSpPr>
              <p:cNvPr id="35029" name="Rectangle 86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0" name="Rectangle 86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1" name="Rectangle 86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2" name="Rectangle 86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3" name="Rectangle 86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4" name="Rectangle 86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5" name="Rectangle 87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6" name="Rectangle 87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37" name="Rectangle 87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994" name="Group 873"/>
            <p:cNvGrpSpPr>
              <a:grpSpLocks/>
            </p:cNvGrpSpPr>
            <p:nvPr/>
          </p:nvGrpSpPr>
          <p:grpSpPr bwMode="auto">
            <a:xfrm rot="5400000">
              <a:off x="2167" y="1732"/>
              <a:ext cx="2592" cy="288"/>
              <a:chOff x="1728" y="432"/>
              <a:chExt cx="2592" cy="288"/>
            </a:xfrm>
          </p:grpSpPr>
          <p:sp>
            <p:nvSpPr>
              <p:cNvPr id="35020" name="Rectangle 874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1" name="Rectangle 875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2" name="Rectangle 876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3" name="Rectangle 877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4" name="Rectangle 878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5" name="Rectangle 879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6" name="Rectangle 880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7" name="Rectangle 881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5028" name="Rectangle 882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4995" name="Rectangle 883"/>
            <p:cNvSpPr>
              <a:spLocks noChangeArrowheads="1"/>
            </p:cNvSpPr>
            <p:nvPr/>
          </p:nvSpPr>
          <p:spPr bwMode="auto">
            <a:xfrm>
              <a:off x="1875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4996" name="Rectangle 884"/>
            <p:cNvSpPr>
              <a:spLocks noChangeArrowheads="1"/>
            </p:cNvSpPr>
            <p:nvPr/>
          </p:nvSpPr>
          <p:spPr bwMode="auto">
            <a:xfrm>
              <a:off x="2735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4997" name="Rectangle 885"/>
            <p:cNvSpPr>
              <a:spLocks noChangeArrowheads="1"/>
            </p:cNvSpPr>
            <p:nvPr/>
          </p:nvSpPr>
          <p:spPr bwMode="auto">
            <a:xfrm>
              <a:off x="3022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4998" name="Rectangle 886"/>
            <p:cNvSpPr>
              <a:spLocks noChangeArrowheads="1"/>
            </p:cNvSpPr>
            <p:nvPr/>
          </p:nvSpPr>
          <p:spPr bwMode="auto">
            <a:xfrm>
              <a:off x="1302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4999" name="Rectangle 887"/>
            <p:cNvSpPr>
              <a:spLocks noChangeArrowheads="1"/>
            </p:cNvSpPr>
            <p:nvPr/>
          </p:nvSpPr>
          <p:spPr bwMode="auto">
            <a:xfrm>
              <a:off x="2163" y="86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0" name="Rectangle 888"/>
            <p:cNvSpPr>
              <a:spLocks noChangeArrowheads="1"/>
            </p:cNvSpPr>
            <p:nvPr/>
          </p:nvSpPr>
          <p:spPr bwMode="auto">
            <a:xfrm>
              <a:off x="1876" y="86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1" name="Rectangle 889"/>
            <p:cNvSpPr>
              <a:spLocks noChangeArrowheads="1"/>
            </p:cNvSpPr>
            <p:nvPr/>
          </p:nvSpPr>
          <p:spPr bwMode="auto">
            <a:xfrm>
              <a:off x="3023" y="869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2" name="Rectangle 890"/>
            <p:cNvSpPr>
              <a:spLocks noChangeArrowheads="1"/>
            </p:cNvSpPr>
            <p:nvPr/>
          </p:nvSpPr>
          <p:spPr bwMode="auto">
            <a:xfrm>
              <a:off x="1588" y="11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3" name="Rectangle 891"/>
            <p:cNvSpPr>
              <a:spLocks noChangeArrowheads="1"/>
            </p:cNvSpPr>
            <p:nvPr/>
          </p:nvSpPr>
          <p:spPr bwMode="auto">
            <a:xfrm>
              <a:off x="2737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4" name="Rectangle 892"/>
            <p:cNvSpPr>
              <a:spLocks noChangeArrowheads="1"/>
            </p:cNvSpPr>
            <p:nvPr/>
          </p:nvSpPr>
          <p:spPr bwMode="auto">
            <a:xfrm>
              <a:off x="1589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5" name="Rectangle 893"/>
            <p:cNvSpPr>
              <a:spLocks noChangeArrowheads="1"/>
            </p:cNvSpPr>
            <p:nvPr/>
          </p:nvSpPr>
          <p:spPr bwMode="auto">
            <a:xfrm>
              <a:off x="1302" y="173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6" name="Rectangle 894"/>
            <p:cNvSpPr>
              <a:spLocks noChangeArrowheads="1"/>
            </p:cNvSpPr>
            <p:nvPr/>
          </p:nvSpPr>
          <p:spPr bwMode="auto">
            <a:xfrm>
              <a:off x="2450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7" name="Rectangle 895"/>
            <p:cNvSpPr>
              <a:spLocks noChangeArrowheads="1"/>
            </p:cNvSpPr>
            <p:nvPr/>
          </p:nvSpPr>
          <p:spPr bwMode="auto">
            <a:xfrm>
              <a:off x="3023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8" name="Rectangle 896"/>
            <p:cNvSpPr>
              <a:spLocks noChangeArrowheads="1"/>
            </p:cNvSpPr>
            <p:nvPr/>
          </p:nvSpPr>
          <p:spPr bwMode="auto">
            <a:xfrm>
              <a:off x="2163" y="201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09" name="Rectangle 897"/>
            <p:cNvSpPr>
              <a:spLocks noChangeArrowheads="1"/>
            </p:cNvSpPr>
            <p:nvPr/>
          </p:nvSpPr>
          <p:spPr bwMode="auto">
            <a:xfrm>
              <a:off x="2746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0" name="Rectangle 898"/>
            <p:cNvSpPr>
              <a:spLocks noChangeArrowheads="1"/>
            </p:cNvSpPr>
            <p:nvPr/>
          </p:nvSpPr>
          <p:spPr bwMode="auto">
            <a:xfrm>
              <a:off x="2450" y="173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1" name="Rectangle 899"/>
            <p:cNvSpPr>
              <a:spLocks noChangeArrowheads="1"/>
            </p:cNvSpPr>
            <p:nvPr/>
          </p:nvSpPr>
          <p:spPr bwMode="auto">
            <a:xfrm>
              <a:off x="1589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2" name="Rectangle 900"/>
            <p:cNvSpPr>
              <a:spLocks noChangeArrowheads="1"/>
            </p:cNvSpPr>
            <p:nvPr/>
          </p:nvSpPr>
          <p:spPr bwMode="auto">
            <a:xfrm>
              <a:off x="2449" y="144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3" name="Rectangle 901"/>
            <p:cNvSpPr>
              <a:spLocks noChangeArrowheads="1"/>
            </p:cNvSpPr>
            <p:nvPr/>
          </p:nvSpPr>
          <p:spPr bwMode="auto">
            <a:xfrm>
              <a:off x="1876" y="201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4" name="Rectangle 902"/>
            <p:cNvSpPr>
              <a:spLocks noChangeArrowheads="1"/>
            </p:cNvSpPr>
            <p:nvPr/>
          </p:nvSpPr>
          <p:spPr bwMode="auto">
            <a:xfrm>
              <a:off x="3022" y="201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5" name="Rectangle 903"/>
            <p:cNvSpPr>
              <a:spLocks noChangeArrowheads="1"/>
            </p:cNvSpPr>
            <p:nvPr/>
          </p:nvSpPr>
          <p:spPr bwMode="auto">
            <a:xfrm>
              <a:off x="2163" y="173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6" name="Rectangle 904"/>
            <p:cNvSpPr>
              <a:spLocks noChangeArrowheads="1"/>
            </p:cNvSpPr>
            <p:nvPr/>
          </p:nvSpPr>
          <p:spPr bwMode="auto">
            <a:xfrm>
              <a:off x="1589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7" name="Rectangle 905"/>
            <p:cNvSpPr>
              <a:spLocks noChangeArrowheads="1"/>
            </p:cNvSpPr>
            <p:nvPr/>
          </p:nvSpPr>
          <p:spPr bwMode="auto">
            <a:xfrm>
              <a:off x="1876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8" name="Rectangle 906"/>
            <p:cNvSpPr>
              <a:spLocks noChangeArrowheads="1"/>
            </p:cNvSpPr>
            <p:nvPr/>
          </p:nvSpPr>
          <p:spPr bwMode="auto">
            <a:xfrm>
              <a:off x="2737" y="2303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019" name="Rectangle 907"/>
            <p:cNvSpPr>
              <a:spLocks noChangeArrowheads="1"/>
            </p:cNvSpPr>
            <p:nvPr/>
          </p:nvSpPr>
          <p:spPr bwMode="auto">
            <a:xfrm>
              <a:off x="1302" y="259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4825" name="Group 908"/>
          <p:cNvGrpSpPr>
            <a:grpSpLocks/>
          </p:cNvGrpSpPr>
          <p:nvPr/>
        </p:nvGrpSpPr>
        <p:grpSpPr bwMode="auto">
          <a:xfrm>
            <a:off x="2751138" y="2746375"/>
            <a:ext cx="3127375" cy="3054350"/>
            <a:chOff x="3023" y="1299"/>
            <a:chExt cx="2592" cy="2594"/>
          </a:xfrm>
        </p:grpSpPr>
        <p:grpSp>
          <p:nvGrpSpPr>
            <p:cNvPr id="34826" name="Group 909"/>
            <p:cNvGrpSpPr>
              <a:grpSpLocks/>
            </p:cNvGrpSpPr>
            <p:nvPr/>
          </p:nvGrpSpPr>
          <p:grpSpPr bwMode="auto">
            <a:xfrm>
              <a:off x="3023" y="2736"/>
              <a:ext cx="2592" cy="288"/>
              <a:chOff x="1728" y="432"/>
              <a:chExt cx="2592" cy="288"/>
            </a:xfrm>
          </p:grpSpPr>
          <p:sp>
            <p:nvSpPr>
              <p:cNvPr id="34973" name="Rectangle 91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4" name="Rectangle 91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5" name="Rectangle 91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6" name="Rectangle 91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7" name="Rectangle 91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8" name="Rectangle 91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9" name="Rectangle 91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80" name="Rectangle 91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81" name="Rectangle 91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27" name="Group 919"/>
            <p:cNvGrpSpPr>
              <a:grpSpLocks/>
            </p:cNvGrpSpPr>
            <p:nvPr/>
          </p:nvGrpSpPr>
          <p:grpSpPr bwMode="auto">
            <a:xfrm>
              <a:off x="3023" y="1300"/>
              <a:ext cx="2592" cy="288"/>
              <a:chOff x="1728" y="432"/>
              <a:chExt cx="2592" cy="288"/>
            </a:xfrm>
          </p:grpSpPr>
          <p:sp>
            <p:nvSpPr>
              <p:cNvPr id="34964" name="Rectangle 92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5" name="Rectangle 92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6" name="Rectangle 92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7" name="Rectangle 92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8" name="Rectangle 92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9" name="Rectangle 92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0" name="Rectangle 92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1" name="Rectangle 92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72" name="Rectangle 92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28" name="Group 929"/>
            <p:cNvGrpSpPr>
              <a:grpSpLocks/>
            </p:cNvGrpSpPr>
            <p:nvPr/>
          </p:nvGrpSpPr>
          <p:grpSpPr bwMode="auto">
            <a:xfrm>
              <a:off x="3023" y="3596"/>
              <a:ext cx="2592" cy="288"/>
              <a:chOff x="1728" y="432"/>
              <a:chExt cx="2592" cy="288"/>
            </a:xfrm>
          </p:grpSpPr>
          <p:sp>
            <p:nvSpPr>
              <p:cNvPr id="34955" name="Rectangle 93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6" name="Rectangle 93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7" name="Rectangle 93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8" name="Rectangle 93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9" name="Rectangle 93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0" name="Rectangle 93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1" name="Rectangle 93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2" name="Rectangle 93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63" name="Rectangle 93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29" name="Group 939"/>
            <p:cNvGrpSpPr>
              <a:grpSpLocks/>
            </p:cNvGrpSpPr>
            <p:nvPr/>
          </p:nvGrpSpPr>
          <p:grpSpPr bwMode="auto">
            <a:xfrm>
              <a:off x="3023" y="1588"/>
              <a:ext cx="2592" cy="288"/>
              <a:chOff x="1728" y="432"/>
              <a:chExt cx="2592" cy="288"/>
            </a:xfrm>
          </p:grpSpPr>
          <p:sp>
            <p:nvSpPr>
              <p:cNvPr id="34946" name="Rectangle 94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7" name="Rectangle 94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8" name="Rectangle 94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9" name="Rectangle 94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0" name="Rectangle 94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1" name="Rectangle 94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2" name="Rectangle 94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3" name="Rectangle 94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54" name="Rectangle 94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0" name="Group 949"/>
            <p:cNvGrpSpPr>
              <a:grpSpLocks/>
            </p:cNvGrpSpPr>
            <p:nvPr/>
          </p:nvGrpSpPr>
          <p:grpSpPr bwMode="auto">
            <a:xfrm>
              <a:off x="3023" y="2449"/>
              <a:ext cx="2592" cy="288"/>
              <a:chOff x="1728" y="432"/>
              <a:chExt cx="2592" cy="288"/>
            </a:xfrm>
          </p:grpSpPr>
          <p:sp>
            <p:nvSpPr>
              <p:cNvPr id="34937" name="Rectangle 95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8" name="Rectangle 95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9" name="Rectangle 95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0" name="Rectangle 95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1" name="Rectangle 95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2" name="Rectangle 95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3" name="Rectangle 95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4" name="Rectangle 95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45" name="Rectangle 95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1" name="Group 959"/>
            <p:cNvGrpSpPr>
              <a:grpSpLocks/>
            </p:cNvGrpSpPr>
            <p:nvPr/>
          </p:nvGrpSpPr>
          <p:grpSpPr bwMode="auto">
            <a:xfrm>
              <a:off x="3023" y="3022"/>
              <a:ext cx="2592" cy="288"/>
              <a:chOff x="1728" y="432"/>
              <a:chExt cx="2592" cy="288"/>
            </a:xfrm>
          </p:grpSpPr>
          <p:sp>
            <p:nvSpPr>
              <p:cNvPr id="34928" name="Rectangle 96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9" name="Rectangle 96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0" name="Rectangle 96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1" name="Rectangle 96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2" name="Rectangle 96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3" name="Rectangle 96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4" name="Rectangle 96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5" name="Rectangle 96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36" name="Rectangle 96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2" name="Group 969"/>
            <p:cNvGrpSpPr>
              <a:grpSpLocks/>
            </p:cNvGrpSpPr>
            <p:nvPr/>
          </p:nvGrpSpPr>
          <p:grpSpPr bwMode="auto">
            <a:xfrm>
              <a:off x="3023" y="2162"/>
              <a:ext cx="2592" cy="288"/>
              <a:chOff x="1728" y="432"/>
              <a:chExt cx="2592" cy="288"/>
            </a:xfrm>
          </p:grpSpPr>
          <p:sp>
            <p:nvSpPr>
              <p:cNvPr id="34919" name="Rectangle 97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0" name="Rectangle 97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1" name="Rectangle 97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2" name="Rectangle 97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3" name="Rectangle 97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4" name="Rectangle 97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5" name="Rectangle 97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6" name="Rectangle 97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27" name="Rectangle 97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3" name="Group 979"/>
            <p:cNvGrpSpPr>
              <a:grpSpLocks/>
            </p:cNvGrpSpPr>
            <p:nvPr/>
          </p:nvGrpSpPr>
          <p:grpSpPr bwMode="auto">
            <a:xfrm>
              <a:off x="3023" y="1875"/>
              <a:ext cx="2592" cy="288"/>
              <a:chOff x="1728" y="432"/>
              <a:chExt cx="2592" cy="288"/>
            </a:xfrm>
          </p:grpSpPr>
          <p:sp>
            <p:nvSpPr>
              <p:cNvPr id="34910" name="Rectangle 98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1" name="Rectangle 98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2" name="Rectangle 98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3" name="Rectangle 98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4" name="Rectangle 98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5" name="Rectangle 98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6" name="Rectangle 98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7" name="Rectangle 98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18" name="Rectangle 98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4" name="Group 989"/>
            <p:cNvGrpSpPr>
              <a:grpSpLocks/>
            </p:cNvGrpSpPr>
            <p:nvPr/>
          </p:nvGrpSpPr>
          <p:grpSpPr bwMode="auto">
            <a:xfrm>
              <a:off x="3023" y="3309"/>
              <a:ext cx="2592" cy="288"/>
              <a:chOff x="1728" y="432"/>
              <a:chExt cx="2592" cy="288"/>
            </a:xfrm>
          </p:grpSpPr>
          <p:sp>
            <p:nvSpPr>
              <p:cNvPr id="34901" name="Rectangle 99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2" name="Rectangle 99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3" name="Rectangle 99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4" name="Rectangle 99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5" name="Rectangle 99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6" name="Rectangle 99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7" name="Rectangle 99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8" name="Rectangle 99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9" name="Rectangle 99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5" name="Group 999"/>
            <p:cNvGrpSpPr>
              <a:grpSpLocks/>
            </p:cNvGrpSpPr>
            <p:nvPr/>
          </p:nvGrpSpPr>
          <p:grpSpPr bwMode="auto">
            <a:xfrm>
              <a:off x="3023" y="1301"/>
              <a:ext cx="2592" cy="288"/>
              <a:chOff x="1728" y="432"/>
              <a:chExt cx="2592" cy="288"/>
            </a:xfrm>
          </p:grpSpPr>
          <p:sp>
            <p:nvSpPr>
              <p:cNvPr id="34892" name="Rectangle 100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3" name="Rectangle 100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4" name="Rectangle 100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5" name="Rectangle 100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6" name="Rectangle 100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7" name="Rectangle 100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8" name="Rectangle 100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9" name="Rectangle 100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900" name="Rectangle 100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6" name="Group 1009"/>
            <p:cNvGrpSpPr>
              <a:grpSpLocks/>
            </p:cNvGrpSpPr>
            <p:nvPr/>
          </p:nvGrpSpPr>
          <p:grpSpPr bwMode="auto">
            <a:xfrm rot="5400000">
              <a:off x="1871" y="2453"/>
              <a:ext cx="2592" cy="288"/>
              <a:chOff x="1728" y="432"/>
              <a:chExt cx="2592" cy="288"/>
            </a:xfrm>
          </p:grpSpPr>
          <p:sp>
            <p:nvSpPr>
              <p:cNvPr id="34883" name="Rectangle 101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4" name="Rectangle 101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5" name="Rectangle 101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6" name="Rectangle 101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7" name="Rectangle 101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8" name="Rectangle 101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9" name="Rectangle 101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0" name="Rectangle 101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91" name="Rectangle 101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7" name="Group 1019"/>
            <p:cNvGrpSpPr>
              <a:grpSpLocks/>
            </p:cNvGrpSpPr>
            <p:nvPr/>
          </p:nvGrpSpPr>
          <p:grpSpPr bwMode="auto">
            <a:xfrm>
              <a:off x="3023" y="3595"/>
              <a:ext cx="2592" cy="288"/>
              <a:chOff x="1728" y="432"/>
              <a:chExt cx="2592" cy="288"/>
            </a:xfrm>
          </p:grpSpPr>
          <p:sp>
            <p:nvSpPr>
              <p:cNvPr id="34874" name="Rectangle 1020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75" name="Rectangle 1021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76" name="Rectangle 1022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77" name="Rectangle 1023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78" name="Rectangle 1024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79" name="Rectangle 1025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0" name="Rectangle 1026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1" name="Rectangle 1027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82" name="Rectangle 1028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34838" name="Group 1029"/>
            <p:cNvGrpSpPr>
              <a:grpSpLocks/>
            </p:cNvGrpSpPr>
            <p:nvPr/>
          </p:nvGrpSpPr>
          <p:grpSpPr bwMode="auto">
            <a:xfrm>
              <a:off x="3309" y="1299"/>
              <a:ext cx="2305" cy="2592"/>
              <a:chOff x="3309" y="1299"/>
              <a:chExt cx="2305" cy="2592"/>
            </a:xfrm>
          </p:grpSpPr>
          <p:grpSp>
            <p:nvGrpSpPr>
              <p:cNvPr id="34839" name="Group 1030"/>
              <p:cNvGrpSpPr>
                <a:grpSpLocks/>
              </p:cNvGrpSpPr>
              <p:nvPr/>
            </p:nvGrpSpPr>
            <p:grpSpPr bwMode="auto">
              <a:xfrm rot="5400000">
                <a:off x="4174" y="2451"/>
                <a:ext cx="2592" cy="288"/>
                <a:chOff x="1728" y="432"/>
                <a:chExt cx="2592" cy="288"/>
              </a:xfrm>
            </p:grpSpPr>
            <p:sp>
              <p:nvSpPr>
                <p:cNvPr id="34865" name="Rectangle 1031"/>
                <p:cNvSpPr>
                  <a:spLocks noChangeArrowheads="1"/>
                </p:cNvSpPr>
                <p:nvPr/>
              </p:nvSpPr>
              <p:spPr bwMode="auto">
                <a:xfrm>
                  <a:off x="2304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66" name="Rectangle 1032"/>
                <p:cNvSpPr>
                  <a:spLocks noChangeArrowheads="1"/>
                </p:cNvSpPr>
                <p:nvPr/>
              </p:nvSpPr>
              <p:spPr bwMode="auto">
                <a:xfrm>
                  <a:off x="2016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67" name="Rectangle 1033"/>
                <p:cNvSpPr>
                  <a:spLocks noChangeArrowheads="1"/>
                </p:cNvSpPr>
                <p:nvPr/>
              </p:nvSpPr>
              <p:spPr bwMode="auto">
                <a:xfrm>
                  <a:off x="1728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68" name="Rectangle 1034"/>
                <p:cNvSpPr>
                  <a:spLocks noChangeArrowheads="1"/>
                </p:cNvSpPr>
                <p:nvPr/>
              </p:nvSpPr>
              <p:spPr bwMode="auto">
                <a:xfrm>
                  <a:off x="3744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69" name="Rectangle 1035"/>
                <p:cNvSpPr>
                  <a:spLocks noChangeArrowheads="1"/>
                </p:cNvSpPr>
                <p:nvPr/>
              </p:nvSpPr>
              <p:spPr bwMode="auto">
                <a:xfrm>
                  <a:off x="3456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70" name="Rectangle 1036"/>
                <p:cNvSpPr>
                  <a:spLocks noChangeArrowheads="1"/>
                </p:cNvSpPr>
                <p:nvPr/>
              </p:nvSpPr>
              <p:spPr bwMode="auto">
                <a:xfrm>
                  <a:off x="3168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71" name="Rectangle 1037"/>
                <p:cNvSpPr>
                  <a:spLocks noChangeArrowheads="1"/>
                </p:cNvSpPr>
                <p:nvPr/>
              </p:nvSpPr>
              <p:spPr bwMode="auto">
                <a:xfrm>
                  <a:off x="2880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72" name="Rectangle 1038"/>
                <p:cNvSpPr>
                  <a:spLocks noChangeArrowheads="1"/>
                </p:cNvSpPr>
                <p:nvPr/>
              </p:nvSpPr>
              <p:spPr bwMode="auto">
                <a:xfrm>
                  <a:off x="2592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34873" name="Rectangle 1039"/>
                <p:cNvSpPr>
                  <a:spLocks noChangeArrowheads="1"/>
                </p:cNvSpPr>
                <p:nvPr/>
              </p:nvSpPr>
              <p:spPr bwMode="auto">
                <a:xfrm>
                  <a:off x="4032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</p:grpSp>
          <p:sp>
            <p:nvSpPr>
              <p:cNvPr id="34840" name="Rectangle 1040"/>
              <p:cNvSpPr>
                <a:spLocks noChangeArrowheads="1"/>
              </p:cNvSpPr>
              <p:nvPr/>
            </p:nvSpPr>
            <p:spPr bwMode="auto">
              <a:xfrm>
                <a:off x="3882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1" name="Rectangle 1041"/>
              <p:cNvSpPr>
                <a:spLocks noChangeArrowheads="1"/>
              </p:cNvSpPr>
              <p:nvPr/>
            </p:nvSpPr>
            <p:spPr bwMode="auto">
              <a:xfrm>
                <a:off x="4742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2" name="Rectangle 1042"/>
              <p:cNvSpPr>
                <a:spLocks noChangeArrowheads="1"/>
              </p:cNvSpPr>
              <p:nvPr/>
            </p:nvSpPr>
            <p:spPr bwMode="auto">
              <a:xfrm>
                <a:off x="5029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3" name="Rectangle 1043"/>
              <p:cNvSpPr>
                <a:spLocks noChangeArrowheads="1"/>
              </p:cNvSpPr>
              <p:nvPr/>
            </p:nvSpPr>
            <p:spPr bwMode="auto">
              <a:xfrm>
                <a:off x="3309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4" name="Rectangle 1044"/>
              <p:cNvSpPr>
                <a:spLocks noChangeArrowheads="1"/>
              </p:cNvSpPr>
              <p:nvPr/>
            </p:nvSpPr>
            <p:spPr bwMode="auto">
              <a:xfrm>
                <a:off x="4170" y="1588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5" name="Rectangle 1045"/>
              <p:cNvSpPr>
                <a:spLocks noChangeArrowheads="1"/>
              </p:cNvSpPr>
              <p:nvPr/>
            </p:nvSpPr>
            <p:spPr bwMode="auto">
              <a:xfrm>
                <a:off x="3883" y="1588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6" name="Rectangle 1046"/>
              <p:cNvSpPr>
                <a:spLocks noChangeArrowheads="1"/>
              </p:cNvSpPr>
              <p:nvPr/>
            </p:nvSpPr>
            <p:spPr bwMode="auto">
              <a:xfrm>
                <a:off x="5030" y="1588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7" name="Rectangle 1047"/>
              <p:cNvSpPr>
                <a:spLocks noChangeArrowheads="1"/>
              </p:cNvSpPr>
              <p:nvPr/>
            </p:nvSpPr>
            <p:spPr bwMode="auto">
              <a:xfrm>
                <a:off x="3595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8" name="Rectangle 1048"/>
              <p:cNvSpPr>
                <a:spLocks noChangeArrowheads="1"/>
              </p:cNvSpPr>
              <p:nvPr/>
            </p:nvSpPr>
            <p:spPr bwMode="auto">
              <a:xfrm>
                <a:off x="4744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49" name="Rectangle 1049"/>
              <p:cNvSpPr>
                <a:spLocks noChangeArrowheads="1"/>
              </p:cNvSpPr>
              <p:nvPr/>
            </p:nvSpPr>
            <p:spPr bwMode="auto">
              <a:xfrm>
                <a:off x="3596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0" name="Rectangle 1050"/>
              <p:cNvSpPr>
                <a:spLocks noChangeArrowheads="1"/>
              </p:cNvSpPr>
              <p:nvPr/>
            </p:nvSpPr>
            <p:spPr bwMode="auto">
              <a:xfrm>
                <a:off x="3309" y="244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1" name="Rectangle 1051"/>
              <p:cNvSpPr>
                <a:spLocks noChangeArrowheads="1"/>
              </p:cNvSpPr>
              <p:nvPr/>
            </p:nvSpPr>
            <p:spPr bwMode="auto">
              <a:xfrm>
                <a:off x="4457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2" name="Rectangle 1052"/>
              <p:cNvSpPr>
                <a:spLocks noChangeArrowheads="1"/>
              </p:cNvSpPr>
              <p:nvPr/>
            </p:nvSpPr>
            <p:spPr bwMode="auto">
              <a:xfrm>
                <a:off x="5030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3" name="Rectangle 1053"/>
              <p:cNvSpPr>
                <a:spLocks noChangeArrowheads="1"/>
              </p:cNvSpPr>
              <p:nvPr/>
            </p:nvSpPr>
            <p:spPr bwMode="auto">
              <a:xfrm>
                <a:off x="4170" y="2736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4" name="Rectangle 1054"/>
              <p:cNvSpPr>
                <a:spLocks noChangeArrowheads="1"/>
              </p:cNvSpPr>
              <p:nvPr/>
            </p:nvSpPr>
            <p:spPr bwMode="auto">
              <a:xfrm>
                <a:off x="4753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5" name="Rectangle 1055"/>
              <p:cNvSpPr>
                <a:spLocks noChangeArrowheads="1"/>
              </p:cNvSpPr>
              <p:nvPr/>
            </p:nvSpPr>
            <p:spPr bwMode="auto">
              <a:xfrm>
                <a:off x="4457" y="244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6" name="Rectangle 1056"/>
              <p:cNvSpPr>
                <a:spLocks noChangeArrowheads="1"/>
              </p:cNvSpPr>
              <p:nvPr/>
            </p:nvSpPr>
            <p:spPr bwMode="auto">
              <a:xfrm>
                <a:off x="3596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7" name="Rectangle 1057"/>
              <p:cNvSpPr>
                <a:spLocks noChangeArrowheads="1"/>
              </p:cNvSpPr>
              <p:nvPr/>
            </p:nvSpPr>
            <p:spPr bwMode="auto">
              <a:xfrm>
                <a:off x="4456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8" name="Rectangle 1058"/>
              <p:cNvSpPr>
                <a:spLocks noChangeArrowheads="1"/>
              </p:cNvSpPr>
              <p:nvPr/>
            </p:nvSpPr>
            <p:spPr bwMode="auto">
              <a:xfrm>
                <a:off x="3883" y="2736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59" name="Rectangle 1059"/>
              <p:cNvSpPr>
                <a:spLocks noChangeArrowheads="1"/>
              </p:cNvSpPr>
              <p:nvPr/>
            </p:nvSpPr>
            <p:spPr bwMode="auto">
              <a:xfrm>
                <a:off x="5029" y="2736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60" name="Rectangle 1060"/>
              <p:cNvSpPr>
                <a:spLocks noChangeArrowheads="1"/>
              </p:cNvSpPr>
              <p:nvPr/>
            </p:nvSpPr>
            <p:spPr bwMode="auto">
              <a:xfrm>
                <a:off x="4170" y="244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61" name="Rectangle 1061"/>
              <p:cNvSpPr>
                <a:spLocks noChangeArrowheads="1"/>
              </p:cNvSpPr>
              <p:nvPr/>
            </p:nvSpPr>
            <p:spPr bwMode="auto">
              <a:xfrm>
                <a:off x="3596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62" name="Rectangle 1062"/>
              <p:cNvSpPr>
                <a:spLocks noChangeArrowheads="1"/>
              </p:cNvSpPr>
              <p:nvPr/>
            </p:nvSpPr>
            <p:spPr bwMode="auto">
              <a:xfrm>
                <a:off x="3883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63" name="Rectangle 1063"/>
              <p:cNvSpPr>
                <a:spLocks noChangeArrowheads="1"/>
              </p:cNvSpPr>
              <p:nvPr/>
            </p:nvSpPr>
            <p:spPr bwMode="auto">
              <a:xfrm>
                <a:off x="4744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34864" name="Rectangle 1064"/>
              <p:cNvSpPr>
                <a:spLocks noChangeArrowheads="1"/>
              </p:cNvSpPr>
              <p:nvPr/>
            </p:nvSpPr>
            <p:spPr bwMode="auto">
              <a:xfrm>
                <a:off x="3309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6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22" presetID="21" presetClass="exit" presetSubtype="4" fill="hold" grpId="1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23" dur="2000"/>
                                        <p:tgtEl>
                                          <p:spTgt spid="26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xit" presetSubtype="4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26" dur="2000"/>
                                        <p:tgtEl>
                                          <p:spTgt spid="26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95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5" grpId="0"/>
      <p:bldP spid="26725" grpId="1"/>
      <p:bldP spid="26727" grpId="0"/>
      <p:bldP spid="2672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758950"/>
            <a:ext cx="6526212" cy="433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916113" y="696913"/>
            <a:ext cx="5311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Một số vật dụng được đan bằng nong </a:t>
            </a:r>
            <a:r>
              <a:rPr lang="en-US">
                <a:solidFill>
                  <a:schemeClr val="folHlink"/>
                </a:solidFill>
                <a:latin typeface="Arial" charset="0"/>
              </a:rPr>
              <a:t>đôi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4" name="Text Box 1178"/>
          <p:cNvSpPr txBox="1">
            <a:spLocks noChangeArrowheads="1"/>
          </p:cNvSpPr>
          <p:nvPr/>
        </p:nvSpPr>
        <p:spPr bwMode="auto">
          <a:xfrm>
            <a:off x="2068513" y="1608138"/>
            <a:ext cx="5008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GIỚI THIỆU MỘT SỐ HÌNH MẪU KHÁC</a:t>
            </a:r>
          </a:p>
        </p:txBody>
      </p:sp>
      <p:sp>
        <p:nvSpPr>
          <p:cNvPr id="7171" name="Text Box 1179"/>
          <p:cNvSpPr txBox="1">
            <a:spLocks noChangeArrowheads="1"/>
          </p:cNvSpPr>
          <p:nvPr/>
        </p:nvSpPr>
        <p:spPr bwMode="auto">
          <a:xfrm>
            <a:off x="2819400" y="365125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ĐAN NONG ĐÔI</a:t>
            </a:r>
          </a:p>
        </p:txBody>
      </p:sp>
      <p:sp>
        <p:nvSpPr>
          <p:cNvPr id="7172" name="Text Box 1181"/>
          <p:cNvSpPr txBox="1">
            <a:spLocks noChangeArrowheads="1"/>
          </p:cNvSpPr>
          <p:nvPr/>
        </p:nvSpPr>
        <p:spPr bwMode="auto">
          <a:xfrm>
            <a:off x="2295525" y="773113"/>
            <a:ext cx="480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000066"/>
                </a:solidFill>
                <a:latin typeface="Arial" charset="0"/>
              </a:rPr>
              <a:t>Quan sát và nhận xét.</a:t>
            </a:r>
          </a:p>
        </p:txBody>
      </p:sp>
      <p:grpSp>
        <p:nvGrpSpPr>
          <p:cNvPr id="7173" name="Group 1183"/>
          <p:cNvGrpSpPr>
            <a:grpSpLocks/>
          </p:cNvGrpSpPr>
          <p:nvPr/>
        </p:nvGrpSpPr>
        <p:grpSpPr bwMode="auto">
          <a:xfrm>
            <a:off x="549275" y="2043113"/>
            <a:ext cx="4114800" cy="4117975"/>
            <a:chOff x="1494" y="1108"/>
            <a:chExt cx="2592" cy="2594"/>
          </a:xfrm>
        </p:grpSpPr>
        <p:grpSp>
          <p:nvGrpSpPr>
            <p:cNvPr id="7331" name="Group 1184"/>
            <p:cNvGrpSpPr>
              <a:grpSpLocks/>
            </p:cNvGrpSpPr>
            <p:nvPr/>
          </p:nvGrpSpPr>
          <p:grpSpPr bwMode="auto">
            <a:xfrm>
              <a:off x="1494" y="2545"/>
              <a:ext cx="2592" cy="288"/>
              <a:chOff x="1728" y="432"/>
              <a:chExt cx="2592" cy="288"/>
            </a:xfrm>
          </p:grpSpPr>
          <p:sp>
            <p:nvSpPr>
              <p:cNvPr id="7477" name="Rectangle 118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8" name="Rectangle 118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9" name="Rectangle 118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80" name="Rectangle 118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81" name="Rectangle 118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82" name="Rectangle 119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83" name="Rectangle 119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84" name="Rectangle 119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85" name="Rectangle 119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2" name="Group 1194"/>
            <p:cNvGrpSpPr>
              <a:grpSpLocks/>
            </p:cNvGrpSpPr>
            <p:nvPr/>
          </p:nvGrpSpPr>
          <p:grpSpPr bwMode="auto">
            <a:xfrm>
              <a:off x="1494" y="1109"/>
              <a:ext cx="2592" cy="288"/>
              <a:chOff x="1728" y="432"/>
              <a:chExt cx="2592" cy="288"/>
            </a:xfrm>
          </p:grpSpPr>
          <p:sp>
            <p:nvSpPr>
              <p:cNvPr id="7468" name="Rectangle 119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9" name="Rectangle 119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0" name="Rectangle 119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1" name="Rectangle 119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2" name="Rectangle 119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3" name="Rectangle 120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4" name="Rectangle 120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5" name="Rectangle 120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76" name="Rectangle 120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3" name="Group 1204"/>
            <p:cNvGrpSpPr>
              <a:grpSpLocks/>
            </p:cNvGrpSpPr>
            <p:nvPr/>
          </p:nvGrpSpPr>
          <p:grpSpPr bwMode="auto">
            <a:xfrm>
              <a:off x="1494" y="3405"/>
              <a:ext cx="2592" cy="288"/>
              <a:chOff x="1728" y="432"/>
              <a:chExt cx="2592" cy="288"/>
            </a:xfrm>
          </p:grpSpPr>
          <p:sp>
            <p:nvSpPr>
              <p:cNvPr id="7459" name="Rectangle 120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0" name="Rectangle 120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1" name="Rectangle 120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2" name="Rectangle 120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3" name="Rectangle 120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4" name="Rectangle 121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5" name="Rectangle 121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6" name="Rectangle 121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67" name="Rectangle 121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4" name="Group 1214"/>
            <p:cNvGrpSpPr>
              <a:grpSpLocks/>
            </p:cNvGrpSpPr>
            <p:nvPr/>
          </p:nvGrpSpPr>
          <p:grpSpPr bwMode="auto">
            <a:xfrm>
              <a:off x="1494" y="1397"/>
              <a:ext cx="2592" cy="288"/>
              <a:chOff x="1728" y="432"/>
              <a:chExt cx="2592" cy="288"/>
            </a:xfrm>
          </p:grpSpPr>
          <p:sp>
            <p:nvSpPr>
              <p:cNvPr id="7450" name="Rectangle 121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1" name="Rectangle 121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2" name="Rectangle 121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3" name="Rectangle 121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4" name="Rectangle 121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5" name="Rectangle 122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6" name="Rectangle 122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7" name="Rectangle 122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58" name="Rectangle 122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5" name="Group 1224"/>
            <p:cNvGrpSpPr>
              <a:grpSpLocks/>
            </p:cNvGrpSpPr>
            <p:nvPr/>
          </p:nvGrpSpPr>
          <p:grpSpPr bwMode="auto">
            <a:xfrm>
              <a:off x="1494" y="2258"/>
              <a:ext cx="2592" cy="288"/>
              <a:chOff x="1728" y="432"/>
              <a:chExt cx="2592" cy="288"/>
            </a:xfrm>
          </p:grpSpPr>
          <p:sp>
            <p:nvSpPr>
              <p:cNvPr id="7441" name="Rectangle 122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2" name="Rectangle 122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3" name="Rectangle 122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4" name="Rectangle 122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5" name="Rectangle 122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6" name="Rectangle 123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7" name="Rectangle 123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8" name="Rectangle 123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9" name="Rectangle 123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6" name="Group 1234"/>
            <p:cNvGrpSpPr>
              <a:grpSpLocks/>
            </p:cNvGrpSpPr>
            <p:nvPr/>
          </p:nvGrpSpPr>
          <p:grpSpPr bwMode="auto">
            <a:xfrm>
              <a:off x="1494" y="2831"/>
              <a:ext cx="2592" cy="288"/>
              <a:chOff x="1728" y="432"/>
              <a:chExt cx="2592" cy="288"/>
            </a:xfrm>
          </p:grpSpPr>
          <p:sp>
            <p:nvSpPr>
              <p:cNvPr id="7432" name="Rectangle 123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3" name="Rectangle 123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4" name="Rectangle 123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5" name="Rectangle 123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6" name="Rectangle 123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7" name="Rectangle 124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8" name="Rectangle 124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9" name="Rectangle 124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40" name="Rectangle 124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7" name="Group 1244"/>
            <p:cNvGrpSpPr>
              <a:grpSpLocks/>
            </p:cNvGrpSpPr>
            <p:nvPr/>
          </p:nvGrpSpPr>
          <p:grpSpPr bwMode="auto">
            <a:xfrm>
              <a:off x="1494" y="1971"/>
              <a:ext cx="2592" cy="288"/>
              <a:chOff x="1728" y="432"/>
              <a:chExt cx="2592" cy="288"/>
            </a:xfrm>
          </p:grpSpPr>
          <p:sp>
            <p:nvSpPr>
              <p:cNvPr id="7423" name="Rectangle 124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4" name="Rectangle 124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5" name="Rectangle 124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6" name="Rectangle 124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7" name="Rectangle 124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8" name="Rectangle 125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9" name="Rectangle 125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0" name="Rectangle 125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31" name="Rectangle 125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8" name="Group 1254"/>
            <p:cNvGrpSpPr>
              <a:grpSpLocks/>
            </p:cNvGrpSpPr>
            <p:nvPr/>
          </p:nvGrpSpPr>
          <p:grpSpPr bwMode="auto">
            <a:xfrm>
              <a:off x="1494" y="1684"/>
              <a:ext cx="2592" cy="288"/>
              <a:chOff x="1728" y="432"/>
              <a:chExt cx="2592" cy="288"/>
            </a:xfrm>
          </p:grpSpPr>
          <p:sp>
            <p:nvSpPr>
              <p:cNvPr id="7414" name="Rectangle 125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5" name="Rectangle 125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6" name="Rectangle 125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7" name="Rectangle 125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8" name="Rectangle 125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9" name="Rectangle 126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0" name="Rectangle 126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1" name="Rectangle 126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22" name="Rectangle 126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39" name="Group 1264"/>
            <p:cNvGrpSpPr>
              <a:grpSpLocks/>
            </p:cNvGrpSpPr>
            <p:nvPr/>
          </p:nvGrpSpPr>
          <p:grpSpPr bwMode="auto">
            <a:xfrm>
              <a:off x="1494" y="3118"/>
              <a:ext cx="2592" cy="288"/>
              <a:chOff x="1728" y="432"/>
              <a:chExt cx="2592" cy="288"/>
            </a:xfrm>
          </p:grpSpPr>
          <p:sp>
            <p:nvSpPr>
              <p:cNvPr id="7405" name="Rectangle 126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6" name="Rectangle 126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7" name="Rectangle 126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8" name="Rectangle 126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9" name="Rectangle 126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0" name="Rectangle 127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1" name="Rectangle 127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2" name="Rectangle 127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13" name="Rectangle 127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40" name="Group 1274"/>
            <p:cNvGrpSpPr>
              <a:grpSpLocks/>
            </p:cNvGrpSpPr>
            <p:nvPr/>
          </p:nvGrpSpPr>
          <p:grpSpPr bwMode="auto">
            <a:xfrm>
              <a:off x="1494" y="1110"/>
              <a:ext cx="2592" cy="288"/>
              <a:chOff x="1728" y="432"/>
              <a:chExt cx="2592" cy="288"/>
            </a:xfrm>
          </p:grpSpPr>
          <p:sp>
            <p:nvSpPr>
              <p:cNvPr id="7396" name="Rectangle 127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7" name="Rectangle 127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8" name="Rectangle 127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9" name="Rectangle 127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0" name="Rectangle 127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1" name="Rectangle 128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2" name="Rectangle 128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3" name="Rectangle 128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404" name="Rectangle 128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41" name="Group 1284"/>
            <p:cNvGrpSpPr>
              <a:grpSpLocks/>
            </p:cNvGrpSpPr>
            <p:nvPr/>
          </p:nvGrpSpPr>
          <p:grpSpPr bwMode="auto">
            <a:xfrm rot="5400000">
              <a:off x="342" y="2262"/>
              <a:ext cx="2592" cy="288"/>
              <a:chOff x="1728" y="432"/>
              <a:chExt cx="2592" cy="288"/>
            </a:xfrm>
          </p:grpSpPr>
          <p:sp>
            <p:nvSpPr>
              <p:cNvPr id="7387" name="Rectangle 128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8" name="Rectangle 128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9" name="Rectangle 128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0" name="Rectangle 128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1" name="Rectangle 128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2" name="Rectangle 129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3" name="Rectangle 129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4" name="Rectangle 129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95" name="Rectangle 129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42" name="Group 1294"/>
            <p:cNvGrpSpPr>
              <a:grpSpLocks/>
            </p:cNvGrpSpPr>
            <p:nvPr/>
          </p:nvGrpSpPr>
          <p:grpSpPr bwMode="auto">
            <a:xfrm>
              <a:off x="1494" y="3404"/>
              <a:ext cx="2592" cy="288"/>
              <a:chOff x="1728" y="432"/>
              <a:chExt cx="2592" cy="288"/>
            </a:xfrm>
          </p:grpSpPr>
          <p:sp>
            <p:nvSpPr>
              <p:cNvPr id="7378" name="Rectangle 129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9" name="Rectangle 129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0" name="Rectangle 129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1" name="Rectangle 129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2" name="Rectangle 129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3" name="Rectangle 130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4" name="Rectangle 130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5" name="Rectangle 130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86" name="Rectangle 130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343" name="Group 1304"/>
            <p:cNvGrpSpPr>
              <a:grpSpLocks/>
            </p:cNvGrpSpPr>
            <p:nvPr/>
          </p:nvGrpSpPr>
          <p:grpSpPr bwMode="auto">
            <a:xfrm rot="5400000">
              <a:off x="2645" y="2260"/>
              <a:ext cx="2592" cy="288"/>
              <a:chOff x="1728" y="432"/>
              <a:chExt cx="2592" cy="288"/>
            </a:xfrm>
          </p:grpSpPr>
          <p:sp>
            <p:nvSpPr>
              <p:cNvPr id="7369" name="Rectangle 1305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0" name="Rectangle 1306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1" name="Rectangle 1307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2" name="Rectangle 1308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3" name="Rectangle 1309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4" name="Rectangle 1310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5" name="Rectangle 1311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6" name="Rectangle 1312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377" name="Rectangle 1313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7344" name="Rectangle 1314"/>
            <p:cNvSpPr>
              <a:spLocks noChangeArrowheads="1"/>
            </p:cNvSpPr>
            <p:nvPr/>
          </p:nvSpPr>
          <p:spPr bwMode="auto">
            <a:xfrm>
              <a:off x="235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45" name="Rectangle 1315"/>
            <p:cNvSpPr>
              <a:spLocks noChangeArrowheads="1"/>
            </p:cNvSpPr>
            <p:nvPr/>
          </p:nvSpPr>
          <p:spPr bwMode="auto">
            <a:xfrm>
              <a:off x="3213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46" name="Rectangle 1316"/>
            <p:cNvSpPr>
              <a:spLocks noChangeArrowheads="1"/>
            </p:cNvSpPr>
            <p:nvPr/>
          </p:nvSpPr>
          <p:spPr bwMode="auto">
            <a:xfrm>
              <a:off x="3500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47" name="Rectangle 1317"/>
            <p:cNvSpPr>
              <a:spLocks noChangeArrowheads="1"/>
            </p:cNvSpPr>
            <p:nvPr/>
          </p:nvSpPr>
          <p:spPr bwMode="auto">
            <a:xfrm>
              <a:off x="1780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48" name="Rectangle 1318"/>
            <p:cNvSpPr>
              <a:spLocks noChangeArrowheads="1"/>
            </p:cNvSpPr>
            <p:nvPr/>
          </p:nvSpPr>
          <p:spPr bwMode="auto">
            <a:xfrm>
              <a:off x="264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49" name="Rectangle 1319"/>
            <p:cNvSpPr>
              <a:spLocks noChangeArrowheads="1"/>
            </p:cNvSpPr>
            <p:nvPr/>
          </p:nvSpPr>
          <p:spPr bwMode="auto">
            <a:xfrm>
              <a:off x="2354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0" name="Rectangle 1320"/>
            <p:cNvSpPr>
              <a:spLocks noChangeArrowheads="1"/>
            </p:cNvSpPr>
            <p:nvPr/>
          </p:nvSpPr>
          <p:spPr bwMode="auto">
            <a:xfrm>
              <a:off x="3501" y="1397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1" name="Rectangle 1321"/>
            <p:cNvSpPr>
              <a:spLocks noChangeArrowheads="1"/>
            </p:cNvSpPr>
            <p:nvPr/>
          </p:nvSpPr>
          <p:spPr bwMode="auto">
            <a:xfrm>
              <a:off x="2066" y="168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2" name="Rectangle 1322"/>
            <p:cNvSpPr>
              <a:spLocks noChangeArrowheads="1"/>
            </p:cNvSpPr>
            <p:nvPr/>
          </p:nvSpPr>
          <p:spPr bwMode="auto">
            <a:xfrm>
              <a:off x="3215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3" name="Rectangle 1323"/>
            <p:cNvSpPr>
              <a:spLocks noChangeArrowheads="1"/>
            </p:cNvSpPr>
            <p:nvPr/>
          </p:nvSpPr>
          <p:spPr bwMode="auto">
            <a:xfrm>
              <a:off x="2067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4" name="Rectangle 1324"/>
            <p:cNvSpPr>
              <a:spLocks noChangeArrowheads="1"/>
            </p:cNvSpPr>
            <p:nvPr/>
          </p:nvSpPr>
          <p:spPr bwMode="auto">
            <a:xfrm>
              <a:off x="1780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5" name="Rectangle 1325"/>
            <p:cNvSpPr>
              <a:spLocks noChangeArrowheads="1"/>
            </p:cNvSpPr>
            <p:nvPr/>
          </p:nvSpPr>
          <p:spPr bwMode="auto">
            <a:xfrm>
              <a:off x="2928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6" name="Rectangle 1326"/>
            <p:cNvSpPr>
              <a:spLocks noChangeArrowheads="1"/>
            </p:cNvSpPr>
            <p:nvPr/>
          </p:nvSpPr>
          <p:spPr bwMode="auto">
            <a:xfrm>
              <a:off x="3501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7" name="Rectangle 1327"/>
            <p:cNvSpPr>
              <a:spLocks noChangeArrowheads="1"/>
            </p:cNvSpPr>
            <p:nvPr/>
          </p:nvSpPr>
          <p:spPr bwMode="auto">
            <a:xfrm>
              <a:off x="2641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8" name="Rectangle 1328"/>
            <p:cNvSpPr>
              <a:spLocks noChangeArrowheads="1"/>
            </p:cNvSpPr>
            <p:nvPr/>
          </p:nvSpPr>
          <p:spPr bwMode="auto">
            <a:xfrm>
              <a:off x="3224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59" name="Rectangle 1329"/>
            <p:cNvSpPr>
              <a:spLocks noChangeArrowheads="1"/>
            </p:cNvSpPr>
            <p:nvPr/>
          </p:nvSpPr>
          <p:spPr bwMode="auto">
            <a:xfrm>
              <a:off x="2928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0" name="Rectangle 1330"/>
            <p:cNvSpPr>
              <a:spLocks noChangeArrowheads="1"/>
            </p:cNvSpPr>
            <p:nvPr/>
          </p:nvSpPr>
          <p:spPr bwMode="auto">
            <a:xfrm>
              <a:off x="206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1" name="Rectangle 1331"/>
            <p:cNvSpPr>
              <a:spLocks noChangeArrowheads="1"/>
            </p:cNvSpPr>
            <p:nvPr/>
          </p:nvSpPr>
          <p:spPr bwMode="auto">
            <a:xfrm>
              <a:off x="2927" y="197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2" name="Rectangle 1332"/>
            <p:cNvSpPr>
              <a:spLocks noChangeArrowheads="1"/>
            </p:cNvSpPr>
            <p:nvPr/>
          </p:nvSpPr>
          <p:spPr bwMode="auto">
            <a:xfrm>
              <a:off x="2354" y="2545"/>
              <a:ext cx="288" cy="2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3" name="Rectangle 1333"/>
            <p:cNvSpPr>
              <a:spLocks noChangeArrowheads="1"/>
            </p:cNvSpPr>
            <p:nvPr/>
          </p:nvSpPr>
          <p:spPr bwMode="auto">
            <a:xfrm>
              <a:off x="3500" y="2545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4" name="Rectangle 1334"/>
            <p:cNvSpPr>
              <a:spLocks noChangeArrowheads="1"/>
            </p:cNvSpPr>
            <p:nvPr/>
          </p:nvSpPr>
          <p:spPr bwMode="auto">
            <a:xfrm>
              <a:off x="2641" y="225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5" name="Rectangle 1335"/>
            <p:cNvSpPr>
              <a:spLocks noChangeArrowheads="1"/>
            </p:cNvSpPr>
            <p:nvPr/>
          </p:nvSpPr>
          <p:spPr bwMode="auto">
            <a:xfrm>
              <a:off x="2067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6" name="Rectangle 1336"/>
            <p:cNvSpPr>
              <a:spLocks noChangeArrowheads="1"/>
            </p:cNvSpPr>
            <p:nvPr/>
          </p:nvSpPr>
          <p:spPr bwMode="auto">
            <a:xfrm>
              <a:off x="2354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7" name="Rectangle 1337"/>
            <p:cNvSpPr>
              <a:spLocks noChangeArrowheads="1"/>
            </p:cNvSpPr>
            <p:nvPr/>
          </p:nvSpPr>
          <p:spPr bwMode="auto">
            <a:xfrm>
              <a:off x="3215" y="2831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68" name="Rectangle 1338"/>
            <p:cNvSpPr>
              <a:spLocks noChangeArrowheads="1"/>
            </p:cNvSpPr>
            <p:nvPr/>
          </p:nvSpPr>
          <p:spPr bwMode="auto">
            <a:xfrm>
              <a:off x="1780" y="311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74" name="Group 1339"/>
          <p:cNvGrpSpPr>
            <a:grpSpLocks/>
          </p:cNvGrpSpPr>
          <p:nvPr/>
        </p:nvGrpSpPr>
        <p:grpSpPr bwMode="auto">
          <a:xfrm>
            <a:off x="4799013" y="4324350"/>
            <a:ext cx="4114800" cy="457200"/>
            <a:chOff x="1728" y="432"/>
            <a:chExt cx="2592" cy="288"/>
          </a:xfrm>
        </p:grpSpPr>
        <p:sp>
          <p:nvSpPr>
            <p:cNvPr id="7322" name="Rectangle 134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3" name="Rectangle 134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4" name="Rectangle 134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5" name="Rectangle 134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6" name="Rectangle 134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7" name="Rectangle 134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8" name="Rectangle 134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9" name="Rectangle 134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30" name="Rectangle 134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75" name="Group 1349"/>
          <p:cNvGrpSpPr>
            <a:grpSpLocks/>
          </p:cNvGrpSpPr>
          <p:nvPr/>
        </p:nvGrpSpPr>
        <p:grpSpPr bwMode="auto">
          <a:xfrm>
            <a:off x="4799013" y="2044700"/>
            <a:ext cx="4114800" cy="457200"/>
            <a:chOff x="1728" y="432"/>
            <a:chExt cx="2592" cy="288"/>
          </a:xfrm>
        </p:grpSpPr>
        <p:sp>
          <p:nvSpPr>
            <p:cNvPr id="7313" name="Rectangle 135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4" name="Rectangle 135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5" name="Rectangle 135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6" name="Rectangle 135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7" name="Rectangle 135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8" name="Rectangle 135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9" name="Rectangle 135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0" name="Rectangle 135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21" name="Rectangle 135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76" name="Group 1359"/>
          <p:cNvGrpSpPr>
            <a:grpSpLocks/>
          </p:cNvGrpSpPr>
          <p:nvPr/>
        </p:nvGrpSpPr>
        <p:grpSpPr bwMode="auto">
          <a:xfrm>
            <a:off x="4799013" y="5689600"/>
            <a:ext cx="4114800" cy="457200"/>
            <a:chOff x="1728" y="432"/>
            <a:chExt cx="2592" cy="288"/>
          </a:xfrm>
        </p:grpSpPr>
        <p:sp>
          <p:nvSpPr>
            <p:cNvPr id="7304" name="Rectangle 136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5" name="Rectangle 136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6" name="Rectangle 136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7" name="Rectangle 136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8" name="Rectangle 136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9" name="Rectangle 136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0" name="Rectangle 136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1" name="Rectangle 136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12" name="Rectangle 136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77" name="Group 1369"/>
          <p:cNvGrpSpPr>
            <a:grpSpLocks/>
          </p:cNvGrpSpPr>
          <p:nvPr/>
        </p:nvGrpSpPr>
        <p:grpSpPr bwMode="auto">
          <a:xfrm>
            <a:off x="4799013" y="2501900"/>
            <a:ext cx="4114800" cy="457200"/>
            <a:chOff x="1728" y="432"/>
            <a:chExt cx="2592" cy="288"/>
          </a:xfrm>
        </p:grpSpPr>
        <p:sp>
          <p:nvSpPr>
            <p:cNvPr id="7295" name="Rectangle 137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6" name="Rectangle 137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7" name="Rectangle 137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8" name="Rectangle 137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9" name="Rectangle 137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0" name="Rectangle 137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1" name="Rectangle 137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2" name="Rectangle 137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303" name="Rectangle 137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78" name="Group 1379"/>
          <p:cNvGrpSpPr>
            <a:grpSpLocks/>
          </p:cNvGrpSpPr>
          <p:nvPr/>
        </p:nvGrpSpPr>
        <p:grpSpPr bwMode="auto">
          <a:xfrm>
            <a:off x="4799013" y="3868738"/>
            <a:ext cx="4114800" cy="457200"/>
            <a:chOff x="1728" y="432"/>
            <a:chExt cx="2592" cy="288"/>
          </a:xfrm>
        </p:grpSpPr>
        <p:sp>
          <p:nvSpPr>
            <p:cNvPr id="7286" name="Rectangle 138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7" name="Rectangle 138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8" name="Rectangle 138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9" name="Rectangle 138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0" name="Rectangle 138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1" name="Rectangle 138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2" name="Rectangle 138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3" name="Rectangle 138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94" name="Rectangle 138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79" name="Group 1389"/>
          <p:cNvGrpSpPr>
            <a:grpSpLocks/>
          </p:cNvGrpSpPr>
          <p:nvPr/>
        </p:nvGrpSpPr>
        <p:grpSpPr bwMode="auto">
          <a:xfrm>
            <a:off x="4799013" y="4778375"/>
            <a:ext cx="4114800" cy="457200"/>
            <a:chOff x="1728" y="432"/>
            <a:chExt cx="2592" cy="288"/>
          </a:xfrm>
        </p:grpSpPr>
        <p:sp>
          <p:nvSpPr>
            <p:cNvPr id="7277" name="Rectangle 139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8" name="Rectangle 139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9" name="Rectangle 139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0" name="Rectangle 139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1" name="Rectangle 139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2" name="Rectangle 139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3" name="Rectangle 139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4" name="Rectangle 139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85" name="Rectangle 139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80" name="Group 1399"/>
          <p:cNvGrpSpPr>
            <a:grpSpLocks/>
          </p:cNvGrpSpPr>
          <p:nvPr/>
        </p:nvGrpSpPr>
        <p:grpSpPr bwMode="auto">
          <a:xfrm>
            <a:off x="4799013" y="3413125"/>
            <a:ext cx="4114800" cy="457200"/>
            <a:chOff x="1728" y="432"/>
            <a:chExt cx="2592" cy="288"/>
          </a:xfrm>
        </p:grpSpPr>
        <p:sp>
          <p:nvSpPr>
            <p:cNvPr id="7268" name="Rectangle 140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9" name="Rectangle 140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0" name="Rectangle 140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1" name="Rectangle 140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2" name="Rectangle 140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3" name="Rectangle 140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4" name="Rectangle 140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5" name="Rectangle 140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76" name="Rectangle 140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81" name="Group 1409"/>
          <p:cNvGrpSpPr>
            <a:grpSpLocks/>
          </p:cNvGrpSpPr>
          <p:nvPr/>
        </p:nvGrpSpPr>
        <p:grpSpPr bwMode="auto">
          <a:xfrm>
            <a:off x="4799013" y="2954338"/>
            <a:ext cx="4114800" cy="457200"/>
            <a:chOff x="1728" y="432"/>
            <a:chExt cx="2592" cy="288"/>
          </a:xfrm>
        </p:grpSpPr>
        <p:sp>
          <p:nvSpPr>
            <p:cNvPr id="7259" name="Rectangle 141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0" name="Rectangle 141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1" name="Rectangle 141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2" name="Rectangle 141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3" name="Rectangle 141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4" name="Rectangle 141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5" name="Rectangle 141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6" name="Rectangle 141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67" name="Rectangle 141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82" name="Group 1419"/>
          <p:cNvGrpSpPr>
            <a:grpSpLocks/>
          </p:cNvGrpSpPr>
          <p:nvPr/>
        </p:nvGrpSpPr>
        <p:grpSpPr bwMode="auto">
          <a:xfrm>
            <a:off x="4799013" y="5233988"/>
            <a:ext cx="4114800" cy="457200"/>
            <a:chOff x="1728" y="432"/>
            <a:chExt cx="2592" cy="288"/>
          </a:xfrm>
        </p:grpSpPr>
        <p:sp>
          <p:nvSpPr>
            <p:cNvPr id="7250" name="Rectangle 142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1" name="Rectangle 142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2" name="Rectangle 142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3" name="Rectangle 142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4" name="Rectangle 142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5" name="Rectangle 142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6" name="Rectangle 142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7" name="Rectangle 142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58" name="Rectangle 142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83" name="Group 1429"/>
          <p:cNvGrpSpPr>
            <a:grpSpLocks/>
          </p:cNvGrpSpPr>
          <p:nvPr/>
        </p:nvGrpSpPr>
        <p:grpSpPr bwMode="auto">
          <a:xfrm>
            <a:off x="4799013" y="2046288"/>
            <a:ext cx="4114800" cy="457200"/>
            <a:chOff x="1728" y="432"/>
            <a:chExt cx="2592" cy="288"/>
          </a:xfrm>
        </p:grpSpPr>
        <p:sp>
          <p:nvSpPr>
            <p:cNvPr id="7241" name="Rectangle 143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2" name="Rectangle 143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3" name="Rectangle 143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4" name="Rectangle 143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5" name="Rectangle 143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6" name="Rectangle 143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7" name="Rectangle 143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8" name="Rectangle 143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9" name="Rectangle 143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84" name="Group 1439"/>
          <p:cNvGrpSpPr>
            <a:grpSpLocks/>
          </p:cNvGrpSpPr>
          <p:nvPr/>
        </p:nvGrpSpPr>
        <p:grpSpPr bwMode="auto">
          <a:xfrm>
            <a:off x="4799013" y="5688013"/>
            <a:ext cx="4114800" cy="457200"/>
            <a:chOff x="1728" y="432"/>
            <a:chExt cx="2592" cy="288"/>
          </a:xfrm>
        </p:grpSpPr>
        <p:sp>
          <p:nvSpPr>
            <p:cNvPr id="7232" name="Rectangle 144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3" name="Rectangle 144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4" name="Rectangle 144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5" name="Rectangle 144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6" name="Rectangle 144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7" name="Rectangle 144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8" name="Rectangle 144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9" name="Rectangle 144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40" name="Rectangle 144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85" name="Group 1449"/>
          <p:cNvGrpSpPr>
            <a:grpSpLocks/>
          </p:cNvGrpSpPr>
          <p:nvPr/>
        </p:nvGrpSpPr>
        <p:grpSpPr bwMode="auto">
          <a:xfrm rot="5400000">
            <a:off x="6626225" y="3871913"/>
            <a:ext cx="4114800" cy="457200"/>
            <a:chOff x="1728" y="432"/>
            <a:chExt cx="2592" cy="288"/>
          </a:xfrm>
        </p:grpSpPr>
        <p:sp>
          <p:nvSpPr>
            <p:cNvPr id="7223" name="Rectangle 1450"/>
            <p:cNvSpPr>
              <a:spLocks noChangeArrowheads="1"/>
            </p:cNvSpPr>
            <p:nvPr/>
          </p:nvSpPr>
          <p:spPr bwMode="auto">
            <a:xfrm>
              <a:off x="230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4" name="Rectangle 1451"/>
            <p:cNvSpPr>
              <a:spLocks noChangeArrowheads="1"/>
            </p:cNvSpPr>
            <p:nvPr/>
          </p:nvSpPr>
          <p:spPr bwMode="auto">
            <a:xfrm>
              <a:off x="201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5" name="Rectangle 1452"/>
            <p:cNvSpPr>
              <a:spLocks noChangeArrowheads="1"/>
            </p:cNvSpPr>
            <p:nvPr/>
          </p:nvSpPr>
          <p:spPr bwMode="auto">
            <a:xfrm>
              <a:off x="172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6" name="Rectangle 1453"/>
            <p:cNvSpPr>
              <a:spLocks noChangeArrowheads="1"/>
            </p:cNvSpPr>
            <p:nvPr/>
          </p:nvSpPr>
          <p:spPr bwMode="auto">
            <a:xfrm>
              <a:off x="3744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7" name="Rectangle 1454"/>
            <p:cNvSpPr>
              <a:spLocks noChangeArrowheads="1"/>
            </p:cNvSpPr>
            <p:nvPr/>
          </p:nvSpPr>
          <p:spPr bwMode="auto">
            <a:xfrm>
              <a:off x="3456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8" name="Rectangle 1455"/>
            <p:cNvSpPr>
              <a:spLocks noChangeArrowheads="1"/>
            </p:cNvSpPr>
            <p:nvPr/>
          </p:nvSpPr>
          <p:spPr bwMode="auto">
            <a:xfrm>
              <a:off x="3168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29" name="Rectangle 1456"/>
            <p:cNvSpPr>
              <a:spLocks noChangeArrowheads="1"/>
            </p:cNvSpPr>
            <p:nvPr/>
          </p:nvSpPr>
          <p:spPr bwMode="auto">
            <a:xfrm>
              <a:off x="2880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0" name="Rectangle 1457"/>
            <p:cNvSpPr>
              <a:spLocks noChangeArrowheads="1"/>
            </p:cNvSpPr>
            <p:nvPr/>
          </p:nvSpPr>
          <p:spPr bwMode="auto">
            <a:xfrm>
              <a:off x="259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31" name="Rectangle 1458"/>
            <p:cNvSpPr>
              <a:spLocks noChangeArrowheads="1"/>
            </p:cNvSpPr>
            <p:nvPr/>
          </p:nvSpPr>
          <p:spPr bwMode="auto">
            <a:xfrm>
              <a:off x="4032" y="43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186" name="Group 1459"/>
          <p:cNvGrpSpPr>
            <a:grpSpLocks/>
          </p:cNvGrpSpPr>
          <p:nvPr/>
        </p:nvGrpSpPr>
        <p:grpSpPr bwMode="auto">
          <a:xfrm>
            <a:off x="4799013" y="2046288"/>
            <a:ext cx="3643312" cy="4114800"/>
            <a:chOff x="3023" y="967"/>
            <a:chExt cx="2295" cy="2592"/>
          </a:xfrm>
        </p:grpSpPr>
        <p:grpSp>
          <p:nvGrpSpPr>
            <p:cNvPr id="7188" name="Group 1460"/>
            <p:cNvGrpSpPr>
              <a:grpSpLocks/>
            </p:cNvGrpSpPr>
            <p:nvPr/>
          </p:nvGrpSpPr>
          <p:grpSpPr bwMode="auto">
            <a:xfrm rot="5400000">
              <a:off x="1871" y="2119"/>
              <a:ext cx="2592" cy="288"/>
              <a:chOff x="1728" y="432"/>
              <a:chExt cx="2592" cy="288"/>
            </a:xfrm>
          </p:grpSpPr>
          <p:sp>
            <p:nvSpPr>
              <p:cNvPr id="7214" name="Rectangle 146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15" name="Rectangle 146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16" name="Rectangle 146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17" name="Rectangle 146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18" name="Rectangle 146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19" name="Rectangle 146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20" name="Rectangle 146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21" name="Rectangle 146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222" name="Rectangle 146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7189" name="Rectangle 1470"/>
            <p:cNvSpPr>
              <a:spLocks noChangeArrowheads="1"/>
            </p:cNvSpPr>
            <p:nvPr/>
          </p:nvSpPr>
          <p:spPr bwMode="auto">
            <a:xfrm>
              <a:off x="3882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0" name="Rectangle 1471"/>
            <p:cNvSpPr>
              <a:spLocks noChangeArrowheads="1"/>
            </p:cNvSpPr>
            <p:nvPr/>
          </p:nvSpPr>
          <p:spPr bwMode="auto">
            <a:xfrm>
              <a:off x="4742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1" name="Rectangle 1472"/>
            <p:cNvSpPr>
              <a:spLocks noChangeArrowheads="1"/>
            </p:cNvSpPr>
            <p:nvPr/>
          </p:nvSpPr>
          <p:spPr bwMode="auto">
            <a:xfrm>
              <a:off x="5029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2" name="Rectangle 1473"/>
            <p:cNvSpPr>
              <a:spLocks noChangeArrowheads="1"/>
            </p:cNvSpPr>
            <p:nvPr/>
          </p:nvSpPr>
          <p:spPr bwMode="auto">
            <a:xfrm>
              <a:off x="3309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3" name="Rectangle 1474"/>
            <p:cNvSpPr>
              <a:spLocks noChangeArrowheads="1"/>
            </p:cNvSpPr>
            <p:nvPr/>
          </p:nvSpPr>
          <p:spPr bwMode="auto">
            <a:xfrm>
              <a:off x="4170" y="1254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4" name="Rectangle 1475"/>
            <p:cNvSpPr>
              <a:spLocks noChangeArrowheads="1"/>
            </p:cNvSpPr>
            <p:nvPr/>
          </p:nvSpPr>
          <p:spPr bwMode="auto">
            <a:xfrm>
              <a:off x="3883" y="1254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5" name="Rectangle 1476"/>
            <p:cNvSpPr>
              <a:spLocks noChangeArrowheads="1"/>
            </p:cNvSpPr>
            <p:nvPr/>
          </p:nvSpPr>
          <p:spPr bwMode="auto">
            <a:xfrm>
              <a:off x="5030" y="1254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6" name="Rectangle 1477"/>
            <p:cNvSpPr>
              <a:spLocks noChangeArrowheads="1"/>
            </p:cNvSpPr>
            <p:nvPr/>
          </p:nvSpPr>
          <p:spPr bwMode="auto">
            <a:xfrm>
              <a:off x="3595" y="1541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7" name="Rectangle 1478"/>
            <p:cNvSpPr>
              <a:spLocks noChangeArrowheads="1"/>
            </p:cNvSpPr>
            <p:nvPr/>
          </p:nvSpPr>
          <p:spPr bwMode="auto">
            <a:xfrm>
              <a:off x="4744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8" name="Rectangle 1479"/>
            <p:cNvSpPr>
              <a:spLocks noChangeArrowheads="1"/>
            </p:cNvSpPr>
            <p:nvPr/>
          </p:nvSpPr>
          <p:spPr bwMode="auto">
            <a:xfrm>
              <a:off x="3596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99" name="Rectangle 1480"/>
            <p:cNvSpPr>
              <a:spLocks noChangeArrowheads="1"/>
            </p:cNvSpPr>
            <p:nvPr/>
          </p:nvSpPr>
          <p:spPr bwMode="auto">
            <a:xfrm>
              <a:off x="3309" y="211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0" name="Rectangle 1481"/>
            <p:cNvSpPr>
              <a:spLocks noChangeArrowheads="1"/>
            </p:cNvSpPr>
            <p:nvPr/>
          </p:nvSpPr>
          <p:spPr bwMode="auto">
            <a:xfrm>
              <a:off x="4457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1" name="Rectangle 1482"/>
            <p:cNvSpPr>
              <a:spLocks noChangeArrowheads="1"/>
            </p:cNvSpPr>
            <p:nvPr/>
          </p:nvSpPr>
          <p:spPr bwMode="auto">
            <a:xfrm>
              <a:off x="5030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2" name="Rectangle 1483"/>
            <p:cNvSpPr>
              <a:spLocks noChangeArrowheads="1"/>
            </p:cNvSpPr>
            <p:nvPr/>
          </p:nvSpPr>
          <p:spPr bwMode="auto">
            <a:xfrm>
              <a:off x="4170" y="2402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3" name="Rectangle 1484"/>
            <p:cNvSpPr>
              <a:spLocks noChangeArrowheads="1"/>
            </p:cNvSpPr>
            <p:nvPr/>
          </p:nvSpPr>
          <p:spPr bwMode="auto">
            <a:xfrm>
              <a:off x="4753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4" name="Rectangle 1485"/>
            <p:cNvSpPr>
              <a:spLocks noChangeArrowheads="1"/>
            </p:cNvSpPr>
            <p:nvPr/>
          </p:nvSpPr>
          <p:spPr bwMode="auto">
            <a:xfrm>
              <a:off x="4457" y="211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5" name="Rectangle 1486"/>
            <p:cNvSpPr>
              <a:spLocks noChangeArrowheads="1"/>
            </p:cNvSpPr>
            <p:nvPr/>
          </p:nvSpPr>
          <p:spPr bwMode="auto">
            <a:xfrm>
              <a:off x="3596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6" name="Rectangle 1487"/>
            <p:cNvSpPr>
              <a:spLocks noChangeArrowheads="1"/>
            </p:cNvSpPr>
            <p:nvPr/>
          </p:nvSpPr>
          <p:spPr bwMode="auto">
            <a:xfrm>
              <a:off x="4456" y="182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7" name="Rectangle 1488"/>
            <p:cNvSpPr>
              <a:spLocks noChangeArrowheads="1"/>
            </p:cNvSpPr>
            <p:nvPr/>
          </p:nvSpPr>
          <p:spPr bwMode="auto">
            <a:xfrm>
              <a:off x="3883" y="2402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8" name="Rectangle 1489"/>
            <p:cNvSpPr>
              <a:spLocks noChangeArrowheads="1"/>
            </p:cNvSpPr>
            <p:nvPr/>
          </p:nvSpPr>
          <p:spPr bwMode="auto">
            <a:xfrm>
              <a:off x="5029" y="2402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09" name="Rectangle 1490"/>
            <p:cNvSpPr>
              <a:spLocks noChangeArrowheads="1"/>
            </p:cNvSpPr>
            <p:nvPr/>
          </p:nvSpPr>
          <p:spPr bwMode="auto">
            <a:xfrm>
              <a:off x="4170" y="211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0" name="Rectangle 1491"/>
            <p:cNvSpPr>
              <a:spLocks noChangeArrowheads="1"/>
            </p:cNvSpPr>
            <p:nvPr/>
          </p:nvSpPr>
          <p:spPr bwMode="auto">
            <a:xfrm>
              <a:off x="3596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1" name="Rectangle 1492"/>
            <p:cNvSpPr>
              <a:spLocks noChangeArrowheads="1"/>
            </p:cNvSpPr>
            <p:nvPr/>
          </p:nvSpPr>
          <p:spPr bwMode="auto">
            <a:xfrm>
              <a:off x="3883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2" name="Rectangle 1493"/>
            <p:cNvSpPr>
              <a:spLocks noChangeArrowheads="1"/>
            </p:cNvSpPr>
            <p:nvPr/>
          </p:nvSpPr>
          <p:spPr bwMode="auto">
            <a:xfrm>
              <a:off x="4744" y="2688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213" name="Rectangle 1494"/>
            <p:cNvSpPr>
              <a:spLocks noChangeArrowheads="1"/>
            </p:cNvSpPr>
            <p:nvPr/>
          </p:nvSpPr>
          <p:spPr bwMode="auto">
            <a:xfrm>
              <a:off x="3309" y="2975"/>
              <a:ext cx="288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7187" name="Rectangle 1495"/>
          <p:cNvSpPr>
            <a:spLocks noChangeArrowheads="1"/>
          </p:cNvSpPr>
          <p:nvPr/>
        </p:nvSpPr>
        <p:spPr bwMode="auto">
          <a:xfrm>
            <a:off x="1916113" y="4321175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84"/>
          <p:cNvSpPr txBox="1">
            <a:spLocks noChangeArrowheads="1"/>
          </p:cNvSpPr>
          <p:nvPr/>
        </p:nvSpPr>
        <p:spPr bwMode="auto">
          <a:xfrm>
            <a:off x="1916113" y="393700"/>
            <a:ext cx="5008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GIỚI THIỆU MỘT SỐ HÌNH MẪU KHÁC</a:t>
            </a:r>
          </a:p>
        </p:txBody>
      </p:sp>
      <p:grpSp>
        <p:nvGrpSpPr>
          <p:cNvPr id="8195" name="Group 1137"/>
          <p:cNvGrpSpPr>
            <a:grpSpLocks/>
          </p:cNvGrpSpPr>
          <p:nvPr/>
        </p:nvGrpSpPr>
        <p:grpSpPr bwMode="auto">
          <a:xfrm>
            <a:off x="549275" y="2043113"/>
            <a:ext cx="4114800" cy="4117975"/>
            <a:chOff x="346" y="1287"/>
            <a:chExt cx="2592" cy="2594"/>
          </a:xfrm>
        </p:grpSpPr>
        <p:grpSp>
          <p:nvGrpSpPr>
            <p:cNvPr id="8353" name="Group 790"/>
            <p:cNvGrpSpPr>
              <a:grpSpLocks/>
            </p:cNvGrpSpPr>
            <p:nvPr/>
          </p:nvGrpSpPr>
          <p:grpSpPr bwMode="auto">
            <a:xfrm>
              <a:off x="346" y="2724"/>
              <a:ext cx="2592" cy="288"/>
              <a:chOff x="1728" y="432"/>
              <a:chExt cx="2592" cy="288"/>
            </a:xfrm>
          </p:grpSpPr>
          <p:sp>
            <p:nvSpPr>
              <p:cNvPr id="8499" name="Rectangle 79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0" name="Rectangle 79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1" name="Rectangle 79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2" name="Rectangle 79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3" name="Rectangle 79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4" name="Rectangle 79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5" name="Rectangle 79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6" name="Rectangle 79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507" name="Rectangle 79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54" name="Group 800"/>
            <p:cNvGrpSpPr>
              <a:grpSpLocks/>
            </p:cNvGrpSpPr>
            <p:nvPr/>
          </p:nvGrpSpPr>
          <p:grpSpPr bwMode="auto">
            <a:xfrm>
              <a:off x="346" y="1288"/>
              <a:ext cx="2592" cy="288"/>
              <a:chOff x="1728" y="432"/>
              <a:chExt cx="2592" cy="288"/>
            </a:xfrm>
          </p:grpSpPr>
          <p:sp>
            <p:nvSpPr>
              <p:cNvPr id="8490" name="Rectangle 80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1" name="Rectangle 80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2" name="Rectangle 80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3" name="Rectangle 80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4" name="Rectangle 80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5" name="Rectangle 80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6" name="Rectangle 80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7" name="Rectangle 80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98" name="Rectangle 80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55" name="Group 810"/>
            <p:cNvGrpSpPr>
              <a:grpSpLocks/>
            </p:cNvGrpSpPr>
            <p:nvPr/>
          </p:nvGrpSpPr>
          <p:grpSpPr bwMode="auto">
            <a:xfrm>
              <a:off x="346" y="3584"/>
              <a:ext cx="2592" cy="288"/>
              <a:chOff x="1728" y="432"/>
              <a:chExt cx="2592" cy="288"/>
            </a:xfrm>
          </p:grpSpPr>
          <p:sp>
            <p:nvSpPr>
              <p:cNvPr id="8481" name="Rectangle 81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2" name="Rectangle 81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3" name="Rectangle 81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4" name="Rectangle 81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5" name="Rectangle 81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6" name="Rectangle 81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7" name="Rectangle 81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8" name="Rectangle 81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9" name="Rectangle 81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56" name="Group 820"/>
            <p:cNvGrpSpPr>
              <a:grpSpLocks/>
            </p:cNvGrpSpPr>
            <p:nvPr/>
          </p:nvGrpSpPr>
          <p:grpSpPr bwMode="auto">
            <a:xfrm>
              <a:off x="346" y="1576"/>
              <a:ext cx="2592" cy="288"/>
              <a:chOff x="1728" y="432"/>
              <a:chExt cx="2592" cy="288"/>
            </a:xfrm>
          </p:grpSpPr>
          <p:sp>
            <p:nvSpPr>
              <p:cNvPr id="8472" name="Rectangle 82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3" name="Rectangle 82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4" name="Rectangle 82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5" name="Rectangle 82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6" name="Rectangle 82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7" name="Rectangle 82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8" name="Rectangle 82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9" name="Rectangle 82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80" name="Rectangle 82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57" name="Group 830"/>
            <p:cNvGrpSpPr>
              <a:grpSpLocks/>
            </p:cNvGrpSpPr>
            <p:nvPr/>
          </p:nvGrpSpPr>
          <p:grpSpPr bwMode="auto">
            <a:xfrm>
              <a:off x="346" y="2437"/>
              <a:ext cx="2592" cy="288"/>
              <a:chOff x="1728" y="432"/>
              <a:chExt cx="2592" cy="288"/>
            </a:xfrm>
          </p:grpSpPr>
          <p:sp>
            <p:nvSpPr>
              <p:cNvPr id="8463" name="Rectangle 83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4" name="Rectangle 83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5" name="Rectangle 83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6" name="Rectangle 83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7" name="Rectangle 83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8" name="Rectangle 83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9" name="Rectangle 83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0" name="Rectangle 83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71" name="Rectangle 83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58" name="Group 840"/>
            <p:cNvGrpSpPr>
              <a:grpSpLocks/>
            </p:cNvGrpSpPr>
            <p:nvPr/>
          </p:nvGrpSpPr>
          <p:grpSpPr bwMode="auto">
            <a:xfrm>
              <a:off x="346" y="3010"/>
              <a:ext cx="2592" cy="288"/>
              <a:chOff x="1728" y="432"/>
              <a:chExt cx="2592" cy="288"/>
            </a:xfrm>
          </p:grpSpPr>
          <p:sp>
            <p:nvSpPr>
              <p:cNvPr id="8454" name="Rectangle 84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5" name="Rectangle 84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6" name="Rectangle 84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7" name="Rectangle 84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8" name="Rectangle 84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9" name="Rectangle 84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0" name="Rectangle 84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1" name="Rectangle 84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62" name="Rectangle 84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59" name="Group 850"/>
            <p:cNvGrpSpPr>
              <a:grpSpLocks/>
            </p:cNvGrpSpPr>
            <p:nvPr/>
          </p:nvGrpSpPr>
          <p:grpSpPr bwMode="auto">
            <a:xfrm>
              <a:off x="346" y="2150"/>
              <a:ext cx="2592" cy="288"/>
              <a:chOff x="1728" y="432"/>
              <a:chExt cx="2592" cy="288"/>
            </a:xfrm>
          </p:grpSpPr>
          <p:sp>
            <p:nvSpPr>
              <p:cNvPr id="8445" name="Rectangle 85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6" name="Rectangle 85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7" name="Rectangle 85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8" name="Rectangle 85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9" name="Rectangle 85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0" name="Rectangle 85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1" name="Rectangle 85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2" name="Rectangle 85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53" name="Rectangle 85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60" name="Group 860"/>
            <p:cNvGrpSpPr>
              <a:grpSpLocks/>
            </p:cNvGrpSpPr>
            <p:nvPr/>
          </p:nvGrpSpPr>
          <p:grpSpPr bwMode="auto">
            <a:xfrm>
              <a:off x="346" y="1863"/>
              <a:ext cx="2592" cy="288"/>
              <a:chOff x="1728" y="432"/>
              <a:chExt cx="2592" cy="288"/>
            </a:xfrm>
          </p:grpSpPr>
          <p:sp>
            <p:nvSpPr>
              <p:cNvPr id="8436" name="Rectangle 86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7" name="Rectangle 86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8" name="Rectangle 86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9" name="Rectangle 86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0" name="Rectangle 86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1" name="Rectangle 86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2" name="Rectangle 86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3" name="Rectangle 86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44" name="Rectangle 86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61" name="Group 870"/>
            <p:cNvGrpSpPr>
              <a:grpSpLocks/>
            </p:cNvGrpSpPr>
            <p:nvPr/>
          </p:nvGrpSpPr>
          <p:grpSpPr bwMode="auto">
            <a:xfrm>
              <a:off x="346" y="3297"/>
              <a:ext cx="2592" cy="288"/>
              <a:chOff x="1728" y="432"/>
              <a:chExt cx="2592" cy="288"/>
            </a:xfrm>
          </p:grpSpPr>
          <p:sp>
            <p:nvSpPr>
              <p:cNvPr id="8427" name="Rectangle 87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8" name="Rectangle 87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9" name="Rectangle 87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0" name="Rectangle 87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1" name="Rectangle 87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2" name="Rectangle 87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3" name="Rectangle 87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4" name="Rectangle 87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35" name="Rectangle 87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62" name="Group 880"/>
            <p:cNvGrpSpPr>
              <a:grpSpLocks/>
            </p:cNvGrpSpPr>
            <p:nvPr/>
          </p:nvGrpSpPr>
          <p:grpSpPr bwMode="auto">
            <a:xfrm>
              <a:off x="346" y="1289"/>
              <a:ext cx="2592" cy="288"/>
              <a:chOff x="1728" y="432"/>
              <a:chExt cx="2592" cy="288"/>
            </a:xfrm>
          </p:grpSpPr>
          <p:sp>
            <p:nvSpPr>
              <p:cNvPr id="8418" name="Rectangle 88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9" name="Rectangle 88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0" name="Rectangle 88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1" name="Rectangle 88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2" name="Rectangle 88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3" name="Rectangle 88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4" name="Rectangle 88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5" name="Rectangle 88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26" name="Rectangle 88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63" name="Group 890"/>
            <p:cNvGrpSpPr>
              <a:grpSpLocks/>
            </p:cNvGrpSpPr>
            <p:nvPr/>
          </p:nvGrpSpPr>
          <p:grpSpPr bwMode="auto">
            <a:xfrm rot="5400000">
              <a:off x="-806" y="2441"/>
              <a:ext cx="2592" cy="288"/>
              <a:chOff x="1728" y="432"/>
              <a:chExt cx="2592" cy="288"/>
            </a:xfrm>
          </p:grpSpPr>
          <p:sp>
            <p:nvSpPr>
              <p:cNvPr id="8409" name="Rectangle 89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0" name="Rectangle 89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1" name="Rectangle 89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2" name="Rectangle 89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3" name="Rectangle 89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4" name="Rectangle 89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5" name="Rectangle 89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6" name="Rectangle 89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17" name="Rectangle 89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64" name="Group 900"/>
            <p:cNvGrpSpPr>
              <a:grpSpLocks/>
            </p:cNvGrpSpPr>
            <p:nvPr/>
          </p:nvGrpSpPr>
          <p:grpSpPr bwMode="auto">
            <a:xfrm>
              <a:off x="346" y="3583"/>
              <a:ext cx="2592" cy="288"/>
              <a:chOff x="1728" y="432"/>
              <a:chExt cx="2592" cy="288"/>
            </a:xfrm>
          </p:grpSpPr>
          <p:sp>
            <p:nvSpPr>
              <p:cNvPr id="8400" name="Rectangle 90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1" name="Rectangle 90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2" name="Rectangle 90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3" name="Rectangle 90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4" name="Rectangle 90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5" name="Rectangle 90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6" name="Rectangle 90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7" name="Rectangle 90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408" name="Rectangle 90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365" name="Group 910"/>
            <p:cNvGrpSpPr>
              <a:grpSpLocks/>
            </p:cNvGrpSpPr>
            <p:nvPr/>
          </p:nvGrpSpPr>
          <p:grpSpPr bwMode="auto">
            <a:xfrm rot="5400000">
              <a:off x="1497" y="2439"/>
              <a:ext cx="2592" cy="288"/>
              <a:chOff x="1728" y="432"/>
              <a:chExt cx="2592" cy="288"/>
            </a:xfrm>
          </p:grpSpPr>
          <p:sp>
            <p:nvSpPr>
              <p:cNvPr id="8391" name="Rectangle 911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2" name="Rectangle 912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3" name="Rectangle 913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4" name="Rectangle 914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5" name="Rectangle 915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6" name="Rectangle 916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7" name="Rectangle 917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8" name="Rectangle 918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99" name="Rectangle 919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8366" name="Rectangle 920"/>
            <p:cNvSpPr>
              <a:spLocks noChangeArrowheads="1"/>
            </p:cNvSpPr>
            <p:nvPr/>
          </p:nvSpPr>
          <p:spPr bwMode="auto">
            <a:xfrm>
              <a:off x="1205" y="186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67" name="Rectangle 921"/>
            <p:cNvSpPr>
              <a:spLocks noChangeArrowheads="1"/>
            </p:cNvSpPr>
            <p:nvPr/>
          </p:nvSpPr>
          <p:spPr bwMode="auto">
            <a:xfrm>
              <a:off x="2065" y="186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68" name="Rectangle 922"/>
            <p:cNvSpPr>
              <a:spLocks noChangeArrowheads="1"/>
            </p:cNvSpPr>
            <p:nvPr/>
          </p:nvSpPr>
          <p:spPr bwMode="auto">
            <a:xfrm>
              <a:off x="2352" y="186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69" name="Rectangle 923"/>
            <p:cNvSpPr>
              <a:spLocks noChangeArrowheads="1"/>
            </p:cNvSpPr>
            <p:nvPr/>
          </p:nvSpPr>
          <p:spPr bwMode="auto">
            <a:xfrm>
              <a:off x="632" y="215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0" name="Rectangle 924"/>
            <p:cNvSpPr>
              <a:spLocks noChangeArrowheads="1"/>
            </p:cNvSpPr>
            <p:nvPr/>
          </p:nvSpPr>
          <p:spPr bwMode="auto">
            <a:xfrm>
              <a:off x="1493" y="157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1" name="Rectangle 925"/>
            <p:cNvSpPr>
              <a:spLocks noChangeArrowheads="1"/>
            </p:cNvSpPr>
            <p:nvPr/>
          </p:nvSpPr>
          <p:spPr bwMode="auto">
            <a:xfrm>
              <a:off x="1206" y="157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2" name="Rectangle 926"/>
            <p:cNvSpPr>
              <a:spLocks noChangeArrowheads="1"/>
            </p:cNvSpPr>
            <p:nvPr/>
          </p:nvSpPr>
          <p:spPr bwMode="auto">
            <a:xfrm>
              <a:off x="2353" y="1576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3" name="Rectangle 927"/>
            <p:cNvSpPr>
              <a:spLocks noChangeArrowheads="1"/>
            </p:cNvSpPr>
            <p:nvPr/>
          </p:nvSpPr>
          <p:spPr bwMode="auto">
            <a:xfrm>
              <a:off x="918" y="1863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4" name="Rectangle 928"/>
            <p:cNvSpPr>
              <a:spLocks noChangeArrowheads="1"/>
            </p:cNvSpPr>
            <p:nvPr/>
          </p:nvSpPr>
          <p:spPr bwMode="auto">
            <a:xfrm>
              <a:off x="2067" y="32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5" name="Rectangle 929"/>
            <p:cNvSpPr>
              <a:spLocks noChangeArrowheads="1"/>
            </p:cNvSpPr>
            <p:nvPr/>
          </p:nvSpPr>
          <p:spPr bwMode="auto">
            <a:xfrm>
              <a:off x="919" y="32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6" name="Rectangle 930"/>
            <p:cNvSpPr>
              <a:spLocks noChangeArrowheads="1"/>
            </p:cNvSpPr>
            <p:nvPr/>
          </p:nvSpPr>
          <p:spPr bwMode="auto">
            <a:xfrm>
              <a:off x="632" y="243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7" name="Rectangle 931"/>
            <p:cNvSpPr>
              <a:spLocks noChangeArrowheads="1"/>
            </p:cNvSpPr>
            <p:nvPr/>
          </p:nvSpPr>
          <p:spPr bwMode="auto">
            <a:xfrm>
              <a:off x="1780" y="32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8" name="Rectangle 932"/>
            <p:cNvSpPr>
              <a:spLocks noChangeArrowheads="1"/>
            </p:cNvSpPr>
            <p:nvPr/>
          </p:nvSpPr>
          <p:spPr bwMode="auto">
            <a:xfrm>
              <a:off x="2353" y="301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79" name="Rectangle 933"/>
            <p:cNvSpPr>
              <a:spLocks noChangeArrowheads="1"/>
            </p:cNvSpPr>
            <p:nvPr/>
          </p:nvSpPr>
          <p:spPr bwMode="auto">
            <a:xfrm>
              <a:off x="1493" y="272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0" name="Rectangle 934"/>
            <p:cNvSpPr>
              <a:spLocks noChangeArrowheads="1"/>
            </p:cNvSpPr>
            <p:nvPr/>
          </p:nvSpPr>
          <p:spPr bwMode="auto">
            <a:xfrm>
              <a:off x="2076" y="215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1" name="Rectangle 935"/>
            <p:cNvSpPr>
              <a:spLocks noChangeArrowheads="1"/>
            </p:cNvSpPr>
            <p:nvPr/>
          </p:nvSpPr>
          <p:spPr bwMode="auto">
            <a:xfrm>
              <a:off x="1780" y="243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2" name="Rectangle 936"/>
            <p:cNvSpPr>
              <a:spLocks noChangeArrowheads="1"/>
            </p:cNvSpPr>
            <p:nvPr/>
          </p:nvSpPr>
          <p:spPr bwMode="auto">
            <a:xfrm>
              <a:off x="919" y="215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3" name="Rectangle 937"/>
            <p:cNvSpPr>
              <a:spLocks noChangeArrowheads="1"/>
            </p:cNvSpPr>
            <p:nvPr/>
          </p:nvSpPr>
          <p:spPr bwMode="auto">
            <a:xfrm>
              <a:off x="1779" y="215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4" name="Rectangle 938"/>
            <p:cNvSpPr>
              <a:spLocks noChangeArrowheads="1"/>
            </p:cNvSpPr>
            <p:nvPr/>
          </p:nvSpPr>
          <p:spPr bwMode="auto">
            <a:xfrm>
              <a:off x="1206" y="272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5" name="Rectangle 939"/>
            <p:cNvSpPr>
              <a:spLocks noChangeArrowheads="1"/>
            </p:cNvSpPr>
            <p:nvPr/>
          </p:nvSpPr>
          <p:spPr bwMode="auto">
            <a:xfrm>
              <a:off x="2352" y="2724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6" name="Rectangle 940"/>
            <p:cNvSpPr>
              <a:spLocks noChangeArrowheads="1"/>
            </p:cNvSpPr>
            <p:nvPr/>
          </p:nvSpPr>
          <p:spPr bwMode="auto">
            <a:xfrm>
              <a:off x="1493" y="243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7" name="Rectangle 941"/>
            <p:cNvSpPr>
              <a:spLocks noChangeArrowheads="1"/>
            </p:cNvSpPr>
            <p:nvPr/>
          </p:nvSpPr>
          <p:spPr bwMode="auto">
            <a:xfrm>
              <a:off x="919" y="301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8" name="Rectangle 942"/>
            <p:cNvSpPr>
              <a:spLocks noChangeArrowheads="1"/>
            </p:cNvSpPr>
            <p:nvPr/>
          </p:nvSpPr>
          <p:spPr bwMode="auto">
            <a:xfrm>
              <a:off x="1206" y="301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89" name="Rectangle 943"/>
            <p:cNvSpPr>
              <a:spLocks noChangeArrowheads="1"/>
            </p:cNvSpPr>
            <p:nvPr/>
          </p:nvSpPr>
          <p:spPr bwMode="auto">
            <a:xfrm>
              <a:off x="2067" y="301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390" name="Rectangle 944"/>
            <p:cNvSpPr>
              <a:spLocks noChangeArrowheads="1"/>
            </p:cNvSpPr>
            <p:nvPr/>
          </p:nvSpPr>
          <p:spPr bwMode="auto">
            <a:xfrm>
              <a:off x="632" y="3297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8196" name="Group 1139"/>
          <p:cNvGrpSpPr>
            <a:grpSpLocks/>
          </p:cNvGrpSpPr>
          <p:nvPr/>
        </p:nvGrpSpPr>
        <p:grpSpPr bwMode="auto">
          <a:xfrm>
            <a:off x="4799013" y="2062163"/>
            <a:ext cx="4114800" cy="4117975"/>
            <a:chOff x="3023" y="1299"/>
            <a:chExt cx="2592" cy="2594"/>
          </a:xfrm>
        </p:grpSpPr>
        <p:grpSp>
          <p:nvGrpSpPr>
            <p:cNvPr id="8197" name="Group 982"/>
            <p:cNvGrpSpPr>
              <a:grpSpLocks/>
            </p:cNvGrpSpPr>
            <p:nvPr/>
          </p:nvGrpSpPr>
          <p:grpSpPr bwMode="auto">
            <a:xfrm>
              <a:off x="3023" y="2736"/>
              <a:ext cx="2592" cy="288"/>
              <a:chOff x="1728" y="432"/>
              <a:chExt cx="2592" cy="288"/>
            </a:xfrm>
          </p:grpSpPr>
          <p:sp>
            <p:nvSpPr>
              <p:cNvPr id="8344" name="Rectangle 98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5" name="Rectangle 98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6" name="Rectangle 98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7" name="Rectangle 98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8" name="Rectangle 98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9" name="Rectangle 98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50" name="Rectangle 98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51" name="Rectangle 99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52" name="Rectangle 99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198" name="Group 992"/>
            <p:cNvGrpSpPr>
              <a:grpSpLocks/>
            </p:cNvGrpSpPr>
            <p:nvPr/>
          </p:nvGrpSpPr>
          <p:grpSpPr bwMode="auto">
            <a:xfrm>
              <a:off x="3023" y="1300"/>
              <a:ext cx="2592" cy="288"/>
              <a:chOff x="1728" y="432"/>
              <a:chExt cx="2592" cy="288"/>
            </a:xfrm>
          </p:grpSpPr>
          <p:sp>
            <p:nvSpPr>
              <p:cNvPr id="8335" name="Rectangle 99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6" name="Rectangle 99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7" name="Rectangle 99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8" name="Rectangle 99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9" name="Rectangle 99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0" name="Rectangle 99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1" name="Rectangle 99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2" name="Rectangle 100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43" name="Rectangle 100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199" name="Group 1002"/>
            <p:cNvGrpSpPr>
              <a:grpSpLocks/>
            </p:cNvGrpSpPr>
            <p:nvPr/>
          </p:nvGrpSpPr>
          <p:grpSpPr bwMode="auto">
            <a:xfrm>
              <a:off x="3023" y="3596"/>
              <a:ext cx="2592" cy="288"/>
              <a:chOff x="1728" y="432"/>
              <a:chExt cx="2592" cy="288"/>
            </a:xfrm>
          </p:grpSpPr>
          <p:sp>
            <p:nvSpPr>
              <p:cNvPr id="8326" name="Rectangle 100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7" name="Rectangle 100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8" name="Rectangle 100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9" name="Rectangle 100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0" name="Rectangle 100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1" name="Rectangle 100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2" name="Rectangle 100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3" name="Rectangle 101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34" name="Rectangle 101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0" name="Group 1012"/>
            <p:cNvGrpSpPr>
              <a:grpSpLocks/>
            </p:cNvGrpSpPr>
            <p:nvPr/>
          </p:nvGrpSpPr>
          <p:grpSpPr bwMode="auto">
            <a:xfrm>
              <a:off x="3023" y="1588"/>
              <a:ext cx="2592" cy="288"/>
              <a:chOff x="1728" y="432"/>
              <a:chExt cx="2592" cy="288"/>
            </a:xfrm>
          </p:grpSpPr>
          <p:sp>
            <p:nvSpPr>
              <p:cNvPr id="8317" name="Rectangle 101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8" name="Rectangle 101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9" name="Rectangle 101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0" name="Rectangle 101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1" name="Rectangle 101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2" name="Rectangle 101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3" name="Rectangle 101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4" name="Rectangle 102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25" name="Rectangle 102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1" name="Group 1022"/>
            <p:cNvGrpSpPr>
              <a:grpSpLocks/>
            </p:cNvGrpSpPr>
            <p:nvPr/>
          </p:nvGrpSpPr>
          <p:grpSpPr bwMode="auto">
            <a:xfrm>
              <a:off x="3023" y="2449"/>
              <a:ext cx="2592" cy="288"/>
              <a:chOff x="1728" y="432"/>
              <a:chExt cx="2592" cy="288"/>
            </a:xfrm>
          </p:grpSpPr>
          <p:sp>
            <p:nvSpPr>
              <p:cNvPr id="8308" name="Rectangle 102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9" name="Rectangle 102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0" name="Rectangle 102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1" name="Rectangle 102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2" name="Rectangle 102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3" name="Rectangle 102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4" name="Rectangle 102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5" name="Rectangle 103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16" name="Rectangle 103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2" name="Group 1032"/>
            <p:cNvGrpSpPr>
              <a:grpSpLocks/>
            </p:cNvGrpSpPr>
            <p:nvPr/>
          </p:nvGrpSpPr>
          <p:grpSpPr bwMode="auto">
            <a:xfrm>
              <a:off x="3023" y="3022"/>
              <a:ext cx="2592" cy="288"/>
              <a:chOff x="1728" y="432"/>
              <a:chExt cx="2592" cy="288"/>
            </a:xfrm>
          </p:grpSpPr>
          <p:sp>
            <p:nvSpPr>
              <p:cNvPr id="8299" name="Rectangle 103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0" name="Rectangle 103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1" name="Rectangle 103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2" name="Rectangle 103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3" name="Rectangle 103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4" name="Rectangle 103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5" name="Rectangle 103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6" name="Rectangle 104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307" name="Rectangle 104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3" name="Group 1042"/>
            <p:cNvGrpSpPr>
              <a:grpSpLocks/>
            </p:cNvGrpSpPr>
            <p:nvPr/>
          </p:nvGrpSpPr>
          <p:grpSpPr bwMode="auto">
            <a:xfrm>
              <a:off x="3023" y="2162"/>
              <a:ext cx="2592" cy="288"/>
              <a:chOff x="1728" y="432"/>
              <a:chExt cx="2592" cy="288"/>
            </a:xfrm>
          </p:grpSpPr>
          <p:sp>
            <p:nvSpPr>
              <p:cNvPr id="8290" name="Rectangle 104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1" name="Rectangle 104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2" name="Rectangle 104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3" name="Rectangle 104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4" name="Rectangle 104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5" name="Rectangle 104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6" name="Rectangle 104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7" name="Rectangle 105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98" name="Rectangle 105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4" name="Group 1052"/>
            <p:cNvGrpSpPr>
              <a:grpSpLocks/>
            </p:cNvGrpSpPr>
            <p:nvPr/>
          </p:nvGrpSpPr>
          <p:grpSpPr bwMode="auto">
            <a:xfrm>
              <a:off x="3023" y="1875"/>
              <a:ext cx="2592" cy="288"/>
              <a:chOff x="1728" y="432"/>
              <a:chExt cx="2592" cy="288"/>
            </a:xfrm>
          </p:grpSpPr>
          <p:sp>
            <p:nvSpPr>
              <p:cNvPr id="8281" name="Rectangle 105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2" name="Rectangle 105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3" name="Rectangle 105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4" name="Rectangle 105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5" name="Rectangle 105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6" name="Rectangle 105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7" name="Rectangle 105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8" name="Rectangle 106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9" name="Rectangle 106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5" name="Group 1062"/>
            <p:cNvGrpSpPr>
              <a:grpSpLocks/>
            </p:cNvGrpSpPr>
            <p:nvPr/>
          </p:nvGrpSpPr>
          <p:grpSpPr bwMode="auto">
            <a:xfrm>
              <a:off x="3023" y="3309"/>
              <a:ext cx="2592" cy="288"/>
              <a:chOff x="1728" y="432"/>
              <a:chExt cx="2592" cy="288"/>
            </a:xfrm>
          </p:grpSpPr>
          <p:sp>
            <p:nvSpPr>
              <p:cNvPr id="8272" name="Rectangle 106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3" name="Rectangle 106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4" name="Rectangle 106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5" name="Rectangle 106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6" name="Rectangle 106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7" name="Rectangle 106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8" name="Rectangle 106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9" name="Rectangle 107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80" name="Rectangle 107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6" name="Group 1072"/>
            <p:cNvGrpSpPr>
              <a:grpSpLocks/>
            </p:cNvGrpSpPr>
            <p:nvPr/>
          </p:nvGrpSpPr>
          <p:grpSpPr bwMode="auto">
            <a:xfrm>
              <a:off x="3023" y="1301"/>
              <a:ext cx="2592" cy="288"/>
              <a:chOff x="1728" y="432"/>
              <a:chExt cx="2592" cy="288"/>
            </a:xfrm>
          </p:grpSpPr>
          <p:sp>
            <p:nvSpPr>
              <p:cNvPr id="8263" name="Rectangle 107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4" name="Rectangle 107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5" name="Rectangle 107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6" name="Rectangle 107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7" name="Rectangle 107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8" name="Rectangle 107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9" name="Rectangle 107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0" name="Rectangle 108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71" name="Rectangle 108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7" name="Group 1082"/>
            <p:cNvGrpSpPr>
              <a:grpSpLocks/>
            </p:cNvGrpSpPr>
            <p:nvPr/>
          </p:nvGrpSpPr>
          <p:grpSpPr bwMode="auto">
            <a:xfrm rot="5400000">
              <a:off x="1871" y="2453"/>
              <a:ext cx="2592" cy="288"/>
              <a:chOff x="1728" y="432"/>
              <a:chExt cx="2592" cy="288"/>
            </a:xfrm>
          </p:grpSpPr>
          <p:sp>
            <p:nvSpPr>
              <p:cNvPr id="8254" name="Rectangle 108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5" name="Rectangle 108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6" name="Rectangle 108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7" name="Rectangle 108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8" name="Rectangle 108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9" name="Rectangle 108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0" name="Rectangle 108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1" name="Rectangle 109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62" name="Rectangle 109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8" name="Group 1092"/>
            <p:cNvGrpSpPr>
              <a:grpSpLocks/>
            </p:cNvGrpSpPr>
            <p:nvPr/>
          </p:nvGrpSpPr>
          <p:grpSpPr bwMode="auto">
            <a:xfrm>
              <a:off x="3023" y="3595"/>
              <a:ext cx="2592" cy="288"/>
              <a:chOff x="1728" y="432"/>
              <a:chExt cx="2592" cy="288"/>
            </a:xfrm>
          </p:grpSpPr>
          <p:sp>
            <p:nvSpPr>
              <p:cNvPr id="8245" name="Rectangle 1093"/>
              <p:cNvSpPr>
                <a:spLocks noChangeArrowheads="1"/>
              </p:cNvSpPr>
              <p:nvPr/>
            </p:nvSpPr>
            <p:spPr bwMode="auto">
              <a:xfrm>
                <a:off x="230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46" name="Rectangle 1094"/>
              <p:cNvSpPr>
                <a:spLocks noChangeArrowheads="1"/>
              </p:cNvSpPr>
              <p:nvPr/>
            </p:nvSpPr>
            <p:spPr bwMode="auto">
              <a:xfrm>
                <a:off x="201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47" name="Rectangle 1095"/>
              <p:cNvSpPr>
                <a:spLocks noChangeArrowheads="1"/>
              </p:cNvSpPr>
              <p:nvPr/>
            </p:nvSpPr>
            <p:spPr bwMode="auto">
              <a:xfrm>
                <a:off x="172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48" name="Rectangle 1096"/>
              <p:cNvSpPr>
                <a:spLocks noChangeArrowheads="1"/>
              </p:cNvSpPr>
              <p:nvPr/>
            </p:nvSpPr>
            <p:spPr bwMode="auto">
              <a:xfrm>
                <a:off x="3744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49" name="Rectangle 1097"/>
              <p:cNvSpPr>
                <a:spLocks noChangeArrowheads="1"/>
              </p:cNvSpPr>
              <p:nvPr/>
            </p:nvSpPr>
            <p:spPr bwMode="auto">
              <a:xfrm>
                <a:off x="3456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0" name="Rectangle 1098"/>
              <p:cNvSpPr>
                <a:spLocks noChangeArrowheads="1"/>
              </p:cNvSpPr>
              <p:nvPr/>
            </p:nvSpPr>
            <p:spPr bwMode="auto">
              <a:xfrm>
                <a:off x="3168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1" name="Rectangle 1099"/>
              <p:cNvSpPr>
                <a:spLocks noChangeArrowheads="1"/>
              </p:cNvSpPr>
              <p:nvPr/>
            </p:nvSpPr>
            <p:spPr bwMode="auto">
              <a:xfrm>
                <a:off x="2880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2" name="Rectangle 1100"/>
              <p:cNvSpPr>
                <a:spLocks noChangeArrowheads="1"/>
              </p:cNvSpPr>
              <p:nvPr/>
            </p:nvSpPr>
            <p:spPr bwMode="auto">
              <a:xfrm>
                <a:off x="259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53" name="Rectangle 1101"/>
              <p:cNvSpPr>
                <a:spLocks noChangeArrowheads="1"/>
              </p:cNvSpPr>
              <p:nvPr/>
            </p:nvSpPr>
            <p:spPr bwMode="auto">
              <a:xfrm>
                <a:off x="4032" y="432"/>
                <a:ext cx="288" cy="28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9" name="Group 1138"/>
            <p:cNvGrpSpPr>
              <a:grpSpLocks/>
            </p:cNvGrpSpPr>
            <p:nvPr/>
          </p:nvGrpSpPr>
          <p:grpSpPr bwMode="auto">
            <a:xfrm>
              <a:off x="3309" y="1299"/>
              <a:ext cx="2305" cy="2592"/>
              <a:chOff x="3309" y="1299"/>
              <a:chExt cx="2305" cy="2592"/>
            </a:xfrm>
          </p:grpSpPr>
          <p:grpSp>
            <p:nvGrpSpPr>
              <p:cNvPr id="8210" name="Group 1102"/>
              <p:cNvGrpSpPr>
                <a:grpSpLocks/>
              </p:cNvGrpSpPr>
              <p:nvPr/>
            </p:nvGrpSpPr>
            <p:grpSpPr bwMode="auto">
              <a:xfrm rot="5400000">
                <a:off x="4174" y="2451"/>
                <a:ext cx="2592" cy="288"/>
                <a:chOff x="1728" y="432"/>
                <a:chExt cx="2592" cy="288"/>
              </a:xfrm>
            </p:grpSpPr>
            <p:sp>
              <p:nvSpPr>
                <p:cNvPr id="8236" name="Rectangle 1103"/>
                <p:cNvSpPr>
                  <a:spLocks noChangeArrowheads="1"/>
                </p:cNvSpPr>
                <p:nvPr/>
              </p:nvSpPr>
              <p:spPr bwMode="auto">
                <a:xfrm>
                  <a:off x="2304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37" name="Rectangle 1104"/>
                <p:cNvSpPr>
                  <a:spLocks noChangeArrowheads="1"/>
                </p:cNvSpPr>
                <p:nvPr/>
              </p:nvSpPr>
              <p:spPr bwMode="auto">
                <a:xfrm>
                  <a:off x="2016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38" name="Rectangle 1105"/>
                <p:cNvSpPr>
                  <a:spLocks noChangeArrowheads="1"/>
                </p:cNvSpPr>
                <p:nvPr/>
              </p:nvSpPr>
              <p:spPr bwMode="auto">
                <a:xfrm>
                  <a:off x="1728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39" name="Rectangle 1106"/>
                <p:cNvSpPr>
                  <a:spLocks noChangeArrowheads="1"/>
                </p:cNvSpPr>
                <p:nvPr/>
              </p:nvSpPr>
              <p:spPr bwMode="auto">
                <a:xfrm>
                  <a:off x="3744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40" name="Rectangle 1107"/>
                <p:cNvSpPr>
                  <a:spLocks noChangeArrowheads="1"/>
                </p:cNvSpPr>
                <p:nvPr/>
              </p:nvSpPr>
              <p:spPr bwMode="auto">
                <a:xfrm>
                  <a:off x="3456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41" name="Rectangle 1108"/>
                <p:cNvSpPr>
                  <a:spLocks noChangeArrowheads="1"/>
                </p:cNvSpPr>
                <p:nvPr/>
              </p:nvSpPr>
              <p:spPr bwMode="auto">
                <a:xfrm>
                  <a:off x="3168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42" name="Rectangle 1109"/>
                <p:cNvSpPr>
                  <a:spLocks noChangeArrowheads="1"/>
                </p:cNvSpPr>
                <p:nvPr/>
              </p:nvSpPr>
              <p:spPr bwMode="auto">
                <a:xfrm>
                  <a:off x="2880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43" name="Rectangle 1110"/>
                <p:cNvSpPr>
                  <a:spLocks noChangeArrowheads="1"/>
                </p:cNvSpPr>
                <p:nvPr/>
              </p:nvSpPr>
              <p:spPr bwMode="auto">
                <a:xfrm>
                  <a:off x="2592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44" name="Rectangle 1111"/>
                <p:cNvSpPr>
                  <a:spLocks noChangeArrowheads="1"/>
                </p:cNvSpPr>
                <p:nvPr/>
              </p:nvSpPr>
              <p:spPr bwMode="auto">
                <a:xfrm>
                  <a:off x="4032" y="432"/>
                  <a:ext cx="288" cy="288"/>
                </a:xfrm>
                <a:prstGeom prst="rect">
                  <a:avLst/>
                </a:prstGeom>
                <a:solidFill>
                  <a:srgbClr val="660066"/>
                </a:solidFill>
                <a:ln w="9525">
                  <a:solidFill>
                    <a:srgbClr val="FF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charset="0"/>
                  </a:endParaRPr>
                </a:p>
              </p:txBody>
            </p:sp>
          </p:grpSp>
          <p:sp>
            <p:nvSpPr>
              <p:cNvPr id="8211" name="Rectangle 1112"/>
              <p:cNvSpPr>
                <a:spLocks noChangeArrowheads="1"/>
              </p:cNvSpPr>
              <p:nvPr/>
            </p:nvSpPr>
            <p:spPr bwMode="auto">
              <a:xfrm>
                <a:off x="3882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2" name="Rectangle 1113"/>
              <p:cNvSpPr>
                <a:spLocks noChangeArrowheads="1"/>
              </p:cNvSpPr>
              <p:nvPr/>
            </p:nvSpPr>
            <p:spPr bwMode="auto">
              <a:xfrm>
                <a:off x="4742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3" name="Rectangle 1114"/>
              <p:cNvSpPr>
                <a:spLocks noChangeArrowheads="1"/>
              </p:cNvSpPr>
              <p:nvPr/>
            </p:nvSpPr>
            <p:spPr bwMode="auto">
              <a:xfrm>
                <a:off x="5029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4" name="Rectangle 1115"/>
              <p:cNvSpPr>
                <a:spLocks noChangeArrowheads="1"/>
              </p:cNvSpPr>
              <p:nvPr/>
            </p:nvSpPr>
            <p:spPr bwMode="auto">
              <a:xfrm>
                <a:off x="3309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5" name="Rectangle 1116"/>
              <p:cNvSpPr>
                <a:spLocks noChangeArrowheads="1"/>
              </p:cNvSpPr>
              <p:nvPr/>
            </p:nvSpPr>
            <p:spPr bwMode="auto">
              <a:xfrm>
                <a:off x="4170" y="1588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6" name="Rectangle 1117"/>
              <p:cNvSpPr>
                <a:spLocks noChangeArrowheads="1"/>
              </p:cNvSpPr>
              <p:nvPr/>
            </p:nvSpPr>
            <p:spPr bwMode="auto">
              <a:xfrm>
                <a:off x="3883" y="1588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7" name="Rectangle 1118"/>
              <p:cNvSpPr>
                <a:spLocks noChangeArrowheads="1"/>
              </p:cNvSpPr>
              <p:nvPr/>
            </p:nvSpPr>
            <p:spPr bwMode="auto">
              <a:xfrm>
                <a:off x="5030" y="1588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8" name="Rectangle 1119"/>
              <p:cNvSpPr>
                <a:spLocks noChangeArrowheads="1"/>
              </p:cNvSpPr>
              <p:nvPr/>
            </p:nvSpPr>
            <p:spPr bwMode="auto">
              <a:xfrm>
                <a:off x="3595" y="1875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19" name="Rectangle 1120"/>
              <p:cNvSpPr>
                <a:spLocks noChangeArrowheads="1"/>
              </p:cNvSpPr>
              <p:nvPr/>
            </p:nvSpPr>
            <p:spPr bwMode="auto">
              <a:xfrm>
                <a:off x="4744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0" name="Rectangle 1121"/>
              <p:cNvSpPr>
                <a:spLocks noChangeArrowheads="1"/>
              </p:cNvSpPr>
              <p:nvPr/>
            </p:nvSpPr>
            <p:spPr bwMode="auto">
              <a:xfrm>
                <a:off x="3596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1" name="Rectangle 1122"/>
              <p:cNvSpPr>
                <a:spLocks noChangeArrowheads="1"/>
              </p:cNvSpPr>
              <p:nvPr/>
            </p:nvSpPr>
            <p:spPr bwMode="auto">
              <a:xfrm>
                <a:off x="3309" y="244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2" name="Rectangle 1123"/>
              <p:cNvSpPr>
                <a:spLocks noChangeArrowheads="1"/>
              </p:cNvSpPr>
              <p:nvPr/>
            </p:nvSpPr>
            <p:spPr bwMode="auto">
              <a:xfrm>
                <a:off x="4457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3" name="Rectangle 1124"/>
              <p:cNvSpPr>
                <a:spLocks noChangeArrowheads="1"/>
              </p:cNvSpPr>
              <p:nvPr/>
            </p:nvSpPr>
            <p:spPr bwMode="auto">
              <a:xfrm>
                <a:off x="5030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4" name="Rectangle 1125"/>
              <p:cNvSpPr>
                <a:spLocks noChangeArrowheads="1"/>
              </p:cNvSpPr>
              <p:nvPr/>
            </p:nvSpPr>
            <p:spPr bwMode="auto">
              <a:xfrm>
                <a:off x="4170" y="2736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5" name="Rectangle 1126"/>
              <p:cNvSpPr>
                <a:spLocks noChangeArrowheads="1"/>
              </p:cNvSpPr>
              <p:nvPr/>
            </p:nvSpPr>
            <p:spPr bwMode="auto">
              <a:xfrm>
                <a:off x="4753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6" name="Rectangle 1127"/>
              <p:cNvSpPr>
                <a:spLocks noChangeArrowheads="1"/>
              </p:cNvSpPr>
              <p:nvPr/>
            </p:nvSpPr>
            <p:spPr bwMode="auto">
              <a:xfrm>
                <a:off x="4457" y="244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7" name="Rectangle 1128"/>
              <p:cNvSpPr>
                <a:spLocks noChangeArrowheads="1"/>
              </p:cNvSpPr>
              <p:nvPr/>
            </p:nvSpPr>
            <p:spPr bwMode="auto">
              <a:xfrm>
                <a:off x="3596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8" name="Rectangle 1129"/>
              <p:cNvSpPr>
                <a:spLocks noChangeArrowheads="1"/>
              </p:cNvSpPr>
              <p:nvPr/>
            </p:nvSpPr>
            <p:spPr bwMode="auto">
              <a:xfrm>
                <a:off x="4456" y="216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29" name="Rectangle 1130"/>
              <p:cNvSpPr>
                <a:spLocks noChangeArrowheads="1"/>
              </p:cNvSpPr>
              <p:nvPr/>
            </p:nvSpPr>
            <p:spPr bwMode="auto">
              <a:xfrm>
                <a:off x="3883" y="2736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30" name="Rectangle 1131"/>
              <p:cNvSpPr>
                <a:spLocks noChangeArrowheads="1"/>
              </p:cNvSpPr>
              <p:nvPr/>
            </p:nvSpPr>
            <p:spPr bwMode="auto">
              <a:xfrm>
                <a:off x="5029" y="2736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31" name="Rectangle 1132"/>
              <p:cNvSpPr>
                <a:spLocks noChangeArrowheads="1"/>
              </p:cNvSpPr>
              <p:nvPr/>
            </p:nvSpPr>
            <p:spPr bwMode="auto">
              <a:xfrm>
                <a:off x="4170" y="244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32" name="Rectangle 1133"/>
              <p:cNvSpPr>
                <a:spLocks noChangeArrowheads="1"/>
              </p:cNvSpPr>
              <p:nvPr/>
            </p:nvSpPr>
            <p:spPr bwMode="auto">
              <a:xfrm>
                <a:off x="3596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33" name="Rectangle 1134"/>
              <p:cNvSpPr>
                <a:spLocks noChangeArrowheads="1"/>
              </p:cNvSpPr>
              <p:nvPr/>
            </p:nvSpPr>
            <p:spPr bwMode="auto">
              <a:xfrm>
                <a:off x="3883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34" name="Rectangle 1135"/>
              <p:cNvSpPr>
                <a:spLocks noChangeArrowheads="1"/>
              </p:cNvSpPr>
              <p:nvPr/>
            </p:nvSpPr>
            <p:spPr bwMode="auto">
              <a:xfrm>
                <a:off x="4744" y="3022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8235" name="Rectangle 1136"/>
              <p:cNvSpPr>
                <a:spLocks noChangeArrowheads="1"/>
              </p:cNvSpPr>
              <p:nvPr/>
            </p:nvSpPr>
            <p:spPr bwMode="auto">
              <a:xfrm>
                <a:off x="3309" y="3309"/>
                <a:ext cx="288" cy="28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308100" y="1693863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Bước 1: Kẻ, cắt các nan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473200" y="2670175"/>
            <a:ext cx="5691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+ Kẻ ô trên giấy bìa cách đều nhau 1 ô.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473200" y="3867150"/>
            <a:ext cx="5691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+ Cắt các nan dọc.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473200" y="3278188"/>
            <a:ext cx="5691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Arial" charset="0"/>
              </a:rPr>
              <a:t>+ Cắt 7 nan ngang và 4 nan để dán nẹp.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5" grpId="0"/>
      <p:bldP spid="34826" grpId="0"/>
      <p:bldP spid="348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6"/>
          <p:cNvGrpSpPr>
            <a:grpSpLocks/>
          </p:cNvGrpSpPr>
          <p:nvPr/>
        </p:nvGrpSpPr>
        <p:grpSpPr bwMode="auto">
          <a:xfrm>
            <a:off x="4935538" y="2578100"/>
            <a:ext cx="4114800" cy="4114800"/>
            <a:chOff x="2976" y="1440"/>
            <a:chExt cx="2592" cy="2592"/>
          </a:xfrm>
        </p:grpSpPr>
        <p:sp>
          <p:nvSpPr>
            <p:cNvPr id="10331" name="Rectangle 85"/>
            <p:cNvSpPr>
              <a:spLocks noChangeArrowheads="1"/>
            </p:cNvSpPr>
            <p:nvPr/>
          </p:nvSpPr>
          <p:spPr bwMode="auto">
            <a:xfrm>
              <a:off x="3264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2" name="Rectangle 86"/>
            <p:cNvSpPr>
              <a:spLocks noChangeArrowheads="1"/>
            </p:cNvSpPr>
            <p:nvPr/>
          </p:nvSpPr>
          <p:spPr bwMode="auto">
            <a:xfrm>
              <a:off x="3264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3" name="Rectangle 87"/>
            <p:cNvSpPr>
              <a:spLocks noChangeArrowheads="1"/>
            </p:cNvSpPr>
            <p:nvPr/>
          </p:nvSpPr>
          <p:spPr bwMode="auto">
            <a:xfrm>
              <a:off x="3552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4" name="Rectangle 88"/>
            <p:cNvSpPr>
              <a:spLocks noChangeArrowheads="1"/>
            </p:cNvSpPr>
            <p:nvPr/>
          </p:nvSpPr>
          <p:spPr bwMode="auto">
            <a:xfrm>
              <a:off x="3552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5" name="Rectangle 89"/>
            <p:cNvSpPr>
              <a:spLocks noChangeArrowheads="1"/>
            </p:cNvSpPr>
            <p:nvPr/>
          </p:nvSpPr>
          <p:spPr bwMode="auto">
            <a:xfrm>
              <a:off x="3552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6" name="Rectangle 90"/>
            <p:cNvSpPr>
              <a:spLocks noChangeArrowheads="1"/>
            </p:cNvSpPr>
            <p:nvPr/>
          </p:nvSpPr>
          <p:spPr bwMode="auto">
            <a:xfrm>
              <a:off x="3552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7" name="Rectangle 91"/>
            <p:cNvSpPr>
              <a:spLocks noChangeArrowheads="1"/>
            </p:cNvSpPr>
            <p:nvPr/>
          </p:nvSpPr>
          <p:spPr bwMode="auto">
            <a:xfrm>
              <a:off x="3264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8" name="Rectangle 92"/>
            <p:cNvSpPr>
              <a:spLocks noChangeArrowheads="1"/>
            </p:cNvSpPr>
            <p:nvPr/>
          </p:nvSpPr>
          <p:spPr bwMode="auto">
            <a:xfrm>
              <a:off x="3264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9" name="Rectangle 93"/>
            <p:cNvSpPr>
              <a:spLocks noChangeArrowheads="1"/>
            </p:cNvSpPr>
            <p:nvPr/>
          </p:nvSpPr>
          <p:spPr bwMode="auto">
            <a:xfrm>
              <a:off x="3264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0" name="Rectangle 94"/>
            <p:cNvSpPr>
              <a:spLocks noChangeArrowheads="1"/>
            </p:cNvSpPr>
            <p:nvPr/>
          </p:nvSpPr>
          <p:spPr bwMode="auto">
            <a:xfrm>
              <a:off x="3264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1" name="Rectangle 95"/>
            <p:cNvSpPr>
              <a:spLocks noChangeArrowheads="1"/>
            </p:cNvSpPr>
            <p:nvPr/>
          </p:nvSpPr>
          <p:spPr bwMode="auto">
            <a:xfrm>
              <a:off x="3264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2" name="Rectangle 96"/>
            <p:cNvSpPr>
              <a:spLocks noChangeArrowheads="1"/>
            </p:cNvSpPr>
            <p:nvPr/>
          </p:nvSpPr>
          <p:spPr bwMode="auto">
            <a:xfrm>
              <a:off x="3264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3" name="Rectangle 97"/>
            <p:cNvSpPr>
              <a:spLocks noChangeArrowheads="1"/>
            </p:cNvSpPr>
            <p:nvPr/>
          </p:nvSpPr>
          <p:spPr bwMode="auto">
            <a:xfrm>
              <a:off x="4128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4" name="Rectangle 98"/>
            <p:cNvSpPr>
              <a:spLocks noChangeArrowheads="1"/>
            </p:cNvSpPr>
            <p:nvPr/>
          </p:nvSpPr>
          <p:spPr bwMode="auto">
            <a:xfrm>
              <a:off x="4128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5" name="Rectangle 99"/>
            <p:cNvSpPr>
              <a:spLocks noChangeArrowheads="1"/>
            </p:cNvSpPr>
            <p:nvPr/>
          </p:nvSpPr>
          <p:spPr bwMode="auto">
            <a:xfrm>
              <a:off x="5280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6" name="Rectangle 100"/>
            <p:cNvSpPr>
              <a:spLocks noChangeArrowheads="1"/>
            </p:cNvSpPr>
            <p:nvPr/>
          </p:nvSpPr>
          <p:spPr bwMode="auto">
            <a:xfrm>
              <a:off x="4992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7" name="Rectangle 101"/>
            <p:cNvSpPr>
              <a:spLocks noChangeArrowheads="1"/>
            </p:cNvSpPr>
            <p:nvPr/>
          </p:nvSpPr>
          <p:spPr bwMode="auto">
            <a:xfrm>
              <a:off x="5280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8" name="Rectangle 102"/>
            <p:cNvSpPr>
              <a:spLocks noChangeArrowheads="1"/>
            </p:cNvSpPr>
            <p:nvPr/>
          </p:nvSpPr>
          <p:spPr bwMode="auto">
            <a:xfrm>
              <a:off x="4704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49" name="Rectangle 103"/>
            <p:cNvSpPr>
              <a:spLocks noChangeArrowheads="1"/>
            </p:cNvSpPr>
            <p:nvPr/>
          </p:nvSpPr>
          <p:spPr bwMode="auto">
            <a:xfrm>
              <a:off x="5280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0" name="Rectangle 104"/>
            <p:cNvSpPr>
              <a:spLocks noChangeArrowheads="1"/>
            </p:cNvSpPr>
            <p:nvPr/>
          </p:nvSpPr>
          <p:spPr bwMode="auto">
            <a:xfrm>
              <a:off x="4992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1" name="Rectangle 105"/>
            <p:cNvSpPr>
              <a:spLocks noChangeArrowheads="1"/>
            </p:cNvSpPr>
            <p:nvPr/>
          </p:nvSpPr>
          <p:spPr bwMode="auto">
            <a:xfrm>
              <a:off x="4704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2" name="Rectangle 106"/>
            <p:cNvSpPr>
              <a:spLocks noChangeArrowheads="1"/>
            </p:cNvSpPr>
            <p:nvPr/>
          </p:nvSpPr>
          <p:spPr bwMode="auto">
            <a:xfrm>
              <a:off x="5280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3" name="Rectangle 107"/>
            <p:cNvSpPr>
              <a:spLocks noChangeArrowheads="1"/>
            </p:cNvSpPr>
            <p:nvPr/>
          </p:nvSpPr>
          <p:spPr bwMode="auto">
            <a:xfrm>
              <a:off x="4992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4" name="Rectangle 108"/>
            <p:cNvSpPr>
              <a:spLocks noChangeArrowheads="1"/>
            </p:cNvSpPr>
            <p:nvPr/>
          </p:nvSpPr>
          <p:spPr bwMode="auto">
            <a:xfrm>
              <a:off x="4704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5" name="Rectangle 109"/>
            <p:cNvSpPr>
              <a:spLocks noChangeArrowheads="1"/>
            </p:cNvSpPr>
            <p:nvPr/>
          </p:nvSpPr>
          <p:spPr bwMode="auto">
            <a:xfrm>
              <a:off x="4416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6" name="Rectangle 110"/>
            <p:cNvSpPr>
              <a:spLocks noChangeArrowheads="1"/>
            </p:cNvSpPr>
            <p:nvPr/>
          </p:nvSpPr>
          <p:spPr bwMode="auto">
            <a:xfrm>
              <a:off x="4416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7" name="Rectangle 111"/>
            <p:cNvSpPr>
              <a:spLocks noChangeArrowheads="1"/>
            </p:cNvSpPr>
            <p:nvPr/>
          </p:nvSpPr>
          <p:spPr bwMode="auto">
            <a:xfrm>
              <a:off x="4416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8" name="Rectangle 112"/>
            <p:cNvSpPr>
              <a:spLocks noChangeArrowheads="1"/>
            </p:cNvSpPr>
            <p:nvPr/>
          </p:nvSpPr>
          <p:spPr bwMode="auto">
            <a:xfrm>
              <a:off x="4416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59" name="Rectangle 113"/>
            <p:cNvSpPr>
              <a:spLocks noChangeArrowheads="1"/>
            </p:cNvSpPr>
            <p:nvPr/>
          </p:nvSpPr>
          <p:spPr bwMode="auto">
            <a:xfrm>
              <a:off x="4128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0" name="Rectangle 114"/>
            <p:cNvSpPr>
              <a:spLocks noChangeArrowheads="1"/>
            </p:cNvSpPr>
            <p:nvPr/>
          </p:nvSpPr>
          <p:spPr bwMode="auto">
            <a:xfrm>
              <a:off x="4128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1" name="Rectangle 115"/>
            <p:cNvSpPr>
              <a:spLocks noChangeArrowheads="1"/>
            </p:cNvSpPr>
            <p:nvPr/>
          </p:nvSpPr>
          <p:spPr bwMode="auto">
            <a:xfrm>
              <a:off x="4128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2" name="Rectangle 116"/>
            <p:cNvSpPr>
              <a:spLocks noChangeArrowheads="1"/>
            </p:cNvSpPr>
            <p:nvPr/>
          </p:nvSpPr>
          <p:spPr bwMode="auto">
            <a:xfrm>
              <a:off x="4128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3" name="Rectangle 117"/>
            <p:cNvSpPr>
              <a:spLocks noChangeArrowheads="1"/>
            </p:cNvSpPr>
            <p:nvPr/>
          </p:nvSpPr>
          <p:spPr bwMode="auto">
            <a:xfrm>
              <a:off x="4128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4" name="Rectangle 118"/>
            <p:cNvSpPr>
              <a:spLocks noChangeArrowheads="1"/>
            </p:cNvSpPr>
            <p:nvPr/>
          </p:nvSpPr>
          <p:spPr bwMode="auto">
            <a:xfrm>
              <a:off x="3840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5" name="Rectangle 119"/>
            <p:cNvSpPr>
              <a:spLocks noChangeArrowheads="1"/>
            </p:cNvSpPr>
            <p:nvPr/>
          </p:nvSpPr>
          <p:spPr bwMode="auto">
            <a:xfrm>
              <a:off x="3840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6" name="Rectangle 120"/>
            <p:cNvSpPr>
              <a:spLocks noChangeArrowheads="1"/>
            </p:cNvSpPr>
            <p:nvPr/>
          </p:nvSpPr>
          <p:spPr bwMode="auto">
            <a:xfrm>
              <a:off x="3840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7" name="Rectangle 121"/>
            <p:cNvSpPr>
              <a:spLocks noChangeArrowheads="1"/>
            </p:cNvSpPr>
            <p:nvPr/>
          </p:nvSpPr>
          <p:spPr bwMode="auto">
            <a:xfrm>
              <a:off x="3840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8" name="Rectangle 122"/>
            <p:cNvSpPr>
              <a:spLocks noChangeArrowheads="1"/>
            </p:cNvSpPr>
            <p:nvPr/>
          </p:nvSpPr>
          <p:spPr bwMode="auto">
            <a:xfrm>
              <a:off x="3840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69" name="Rectangle 123"/>
            <p:cNvSpPr>
              <a:spLocks noChangeArrowheads="1"/>
            </p:cNvSpPr>
            <p:nvPr/>
          </p:nvSpPr>
          <p:spPr bwMode="auto">
            <a:xfrm>
              <a:off x="3840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0" name="Rectangle 124"/>
            <p:cNvSpPr>
              <a:spLocks noChangeArrowheads="1"/>
            </p:cNvSpPr>
            <p:nvPr/>
          </p:nvSpPr>
          <p:spPr bwMode="auto">
            <a:xfrm>
              <a:off x="3840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1" name="Rectangle 125"/>
            <p:cNvSpPr>
              <a:spLocks noChangeArrowheads="1"/>
            </p:cNvSpPr>
            <p:nvPr/>
          </p:nvSpPr>
          <p:spPr bwMode="auto">
            <a:xfrm>
              <a:off x="3552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2" name="Rectangle 126"/>
            <p:cNvSpPr>
              <a:spLocks noChangeArrowheads="1"/>
            </p:cNvSpPr>
            <p:nvPr/>
          </p:nvSpPr>
          <p:spPr bwMode="auto">
            <a:xfrm>
              <a:off x="3552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3" name="Rectangle 127"/>
            <p:cNvSpPr>
              <a:spLocks noChangeArrowheads="1"/>
            </p:cNvSpPr>
            <p:nvPr/>
          </p:nvSpPr>
          <p:spPr bwMode="auto">
            <a:xfrm>
              <a:off x="3552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4" name="Rectangle 128"/>
            <p:cNvSpPr>
              <a:spLocks noChangeArrowheads="1"/>
            </p:cNvSpPr>
            <p:nvPr/>
          </p:nvSpPr>
          <p:spPr bwMode="auto">
            <a:xfrm>
              <a:off x="3552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5" name="Rectangle 129"/>
            <p:cNvSpPr>
              <a:spLocks noChangeArrowheads="1"/>
            </p:cNvSpPr>
            <p:nvPr/>
          </p:nvSpPr>
          <p:spPr bwMode="auto">
            <a:xfrm>
              <a:off x="3552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6" name="Rectangle 130"/>
            <p:cNvSpPr>
              <a:spLocks noChangeArrowheads="1"/>
            </p:cNvSpPr>
            <p:nvPr/>
          </p:nvSpPr>
          <p:spPr bwMode="auto">
            <a:xfrm>
              <a:off x="3264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7" name="Rectangle 131"/>
            <p:cNvSpPr>
              <a:spLocks noChangeArrowheads="1"/>
            </p:cNvSpPr>
            <p:nvPr/>
          </p:nvSpPr>
          <p:spPr bwMode="auto">
            <a:xfrm>
              <a:off x="2976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8" name="Rectangle 132"/>
            <p:cNvSpPr>
              <a:spLocks noChangeArrowheads="1"/>
            </p:cNvSpPr>
            <p:nvPr/>
          </p:nvSpPr>
          <p:spPr bwMode="auto">
            <a:xfrm>
              <a:off x="2976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79" name="Rectangle 133"/>
            <p:cNvSpPr>
              <a:spLocks noChangeArrowheads="1"/>
            </p:cNvSpPr>
            <p:nvPr/>
          </p:nvSpPr>
          <p:spPr bwMode="auto">
            <a:xfrm>
              <a:off x="2976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0" name="Rectangle 134"/>
            <p:cNvSpPr>
              <a:spLocks noChangeArrowheads="1"/>
            </p:cNvSpPr>
            <p:nvPr/>
          </p:nvSpPr>
          <p:spPr bwMode="auto">
            <a:xfrm>
              <a:off x="2976" y="374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1" name="Rectangle 135"/>
            <p:cNvSpPr>
              <a:spLocks noChangeArrowheads="1"/>
            </p:cNvSpPr>
            <p:nvPr/>
          </p:nvSpPr>
          <p:spPr bwMode="auto">
            <a:xfrm>
              <a:off x="2976" y="345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2" name="Rectangle 136"/>
            <p:cNvSpPr>
              <a:spLocks noChangeArrowheads="1"/>
            </p:cNvSpPr>
            <p:nvPr/>
          </p:nvSpPr>
          <p:spPr bwMode="auto">
            <a:xfrm>
              <a:off x="2976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3" name="Rectangle 137"/>
            <p:cNvSpPr>
              <a:spLocks noChangeArrowheads="1"/>
            </p:cNvSpPr>
            <p:nvPr/>
          </p:nvSpPr>
          <p:spPr bwMode="auto">
            <a:xfrm>
              <a:off x="2976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4" name="Rectangle 138"/>
            <p:cNvSpPr>
              <a:spLocks noChangeArrowheads="1"/>
            </p:cNvSpPr>
            <p:nvPr/>
          </p:nvSpPr>
          <p:spPr bwMode="auto">
            <a:xfrm>
              <a:off x="2976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5" name="Rectangle 139"/>
            <p:cNvSpPr>
              <a:spLocks noChangeArrowheads="1"/>
            </p:cNvSpPr>
            <p:nvPr/>
          </p:nvSpPr>
          <p:spPr bwMode="auto">
            <a:xfrm>
              <a:off x="2976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6" name="Rectangle 140"/>
            <p:cNvSpPr>
              <a:spLocks noChangeArrowheads="1"/>
            </p:cNvSpPr>
            <p:nvPr/>
          </p:nvSpPr>
          <p:spPr bwMode="auto">
            <a:xfrm>
              <a:off x="4416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7" name="Rectangle 141"/>
            <p:cNvSpPr>
              <a:spLocks noChangeArrowheads="1"/>
            </p:cNvSpPr>
            <p:nvPr/>
          </p:nvSpPr>
          <p:spPr bwMode="auto">
            <a:xfrm>
              <a:off x="4128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8" name="Rectangle 142"/>
            <p:cNvSpPr>
              <a:spLocks noChangeArrowheads="1"/>
            </p:cNvSpPr>
            <p:nvPr/>
          </p:nvSpPr>
          <p:spPr bwMode="auto">
            <a:xfrm>
              <a:off x="4704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89" name="Rectangle 143"/>
            <p:cNvSpPr>
              <a:spLocks noChangeArrowheads="1"/>
            </p:cNvSpPr>
            <p:nvPr/>
          </p:nvSpPr>
          <p:spPr bwMode="auto">
            <a:xfrm>
              <a:off x="4992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0" name="Rectangle 144"/>
            <p:cNvSpPr>
              <a:spLocks noChangeArrowheads="1"/>
            </p:cNvSpPr>
            <p:nvPr/>
          </p:nvSpPr>
          <p:spPr bwMode="auto">
            <a:xfrm>
              <a:off x="4704" y="288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1" name="Rectangle 145"/>
            <p:cNvSpPr>
              <a:spLocks noChangeArrowheads="1"/>
            </p:cNvSpPr>
            <p:nvPr/>
          </p:nvSpPr>
          <p:spPr bwMode="auto">
            <a:xfrm>
              <a:off x="4704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2" name="Rectangle 146"/>
            <p:cNvSpPr>
              <a:spLocks noChangeArrowheads="1"/>
            </p:cNvSpPr>
            <p:nvPr/>
          </p:nvSpPr>
          <p:spPr bwMode="auto">
            <a:xfrm>
              <a:off x="4992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3" name="Rectangle 147"/>
            <p:cNvSpPr>
              <a:spLocks noChangeArrowheads="1"/>
            </p:cNvSpPr>
            <p:nvPr/>
          </p:nvSpPr>
          <p:spPr bwMode="auto">
            <a:xfrm>
              <a:off x="4992" y="316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4" name="Rectangle 148"/>
            <p:cNvSpPr>
              <a:spLocks noChangeArrowheads="1"/>
            </p:cNvSpPr>
            <p:nvPr/>
          </p:nvSpPr>
          <p:spPr bwMode="auto">
            <a:xfrm>
              <a:off x="4704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5" name="Rectangle 149"/>
            <p:cNvSpPr>
              <a:spLocks noChangeArrowheads="1"/>
            </p:cNvSpPr>
            <p:nvPr/>
          </p:nvSpPr>
          <p:spPr bwMode="auto">
            <a:xfrm>
              <a:off x="4416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6" name="Rectangle 150"/>
            <p:cNvSpPr>
              <a:spLocks noChangeArrowheads="1"/>
            </p:cNvSpPr>
            <p:nvPr/>
          </p:nvSpPr>
          <p:spPr bwMode="auto">
            <a:xfrm>
              <a:off x="4416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7" name="Rectangle 151"/>
            <p:cNvSpPr>
              <a:spLocks noChangeArrowheads="1"/>
            </p:cNvSpPr>
            <p:nvPr/>
          </p:nvSpPr>
          <p:spPr bwMode="auto">
            <a:xfrm>
              <a:off x="4416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8" name="Rectangle 152"/>
            <p:cNvSpPr>
              <a:spLocks noChangeArrowheads="1"/>
            </p:cNvSpPr>
            <p:nvPr/>
          </p:nvSpPr>
          <p:spPr bwMode="auto">
            <a:xfrm>
              <a:off x="4416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99" name="Rectangle 153"/>
            <p:cNvSpPr>
              <a:spLocks noChangeArrowheads="1"/>
            </p:cNvSpPr>
            <p:nvPr/>
          </p:nvSpPr>
          <p:spPr bwMode="auto">
            <a:xfrm>
              <a:off x="4128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0" name="Rectangle 154"/>
            <p:cNvSpPr>
              <a:spLocks noChangeArrowheads="1"/>
            </p:cNvSpPr>
            <p:nvPr/>
          </p:nvSpPr>
          <p:spPr bwMode="auto">
            <a:xfrm>
              <a:off x="3840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1" name="Rectangle 155"/>
            <p:cNvSpPr>
              <a:spLocks noChangeArrowheads="1"/>
            </p:cNvSpPr>
            <p:nvPr/>
          </p:nvSpPr>
          <p:spPr bwMode="auto">
            <a:xfrm>
              <a:off x="3840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2" name="Rectangle 156"/>
            <p:cNvSpPr>
              <a:spLocks noChangeArrowheads="1"/>
            </p:cNvSpPr>
            <p:nvPr/>
          </p:nvSpPr>
          <p:spPr bwMode="auto">
            <a:xfrm>
              <a:off x="5280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3" name="Rectangle 157"/>
            <p:cNvSpPr>
              <a:spLocks noChangeArrowheads="1"/>
            </p:cNvSpPr>
            <p:nvPr/>
          </p:nvSpPr>
          <p:spPr bwMode="auto">
            <a:xfrm>
              <a:off x="5280" y="1440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4" name="Rectangle 158"/>
            <p:cNvSpPr>
              <a:spLocks noChangeArrowheads="1"/>
            </p:cNvSpPr>
            <p:nvPr/>
          </p:nvSpPr>
          <p:spPr bwMode="auto">
            <a:xfrm>
              <a:off x="5280" y="1728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5" name="Rectangle 159"/>
            <p:cNvSpPr>
              <a:spLocks noChangeArrowheads="1"/>
            </p:cNvSpPr>
            <p:nvPr/>
          </p:nvSpPr>
          <p:spPr bwMode="auto">
            <a:xfrm>
              <a:off x="5280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6" name="Rectangle 160"/>
            <p:cNvSpPr>
              <a:spLocks noChangeArrowheads="1"/>
            </p:cNvSpPr>
            <p:nvPr/>
          </p:nvSpPr>
          <p:spPr bwMode="auto">
            <a:xfrm>
              <a:off x="4992" y="2016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7" name="Rectangle 161"/>
            <p:cNvSpPr>
              <a:spLocks noChangeArrowheads="1"/>
            </p:cNvSpPr>
            <p:nvPr/>
          </p:nvSpPr>
          <p:spPr bwMode="auto">
            <a:xfrm>
              <a:off x="4992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8" name="Rectangle 162"/>
            <p:cNvSpPr>
              <a:spLocks noChangeArrowheads="1"/>
            </p:cNvSpPr>
            <p:nvPr/>
          </p:nvSpPr>
          <p:spPr bwMode="auto">
            <a:xfrm>
              <a:off x="5280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09" name="Rectangle 163"/>
            <p:cNvSpPr>
              <a:spLocks noChangeArrowheads="1"/>
            </p:cNvSpPr>
            <p:nvPr/>
          </p:nvSpPr>
          <p:spPr bwMode="auto">
            <a:xfrm>
              <a:off x="4992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10" name="Rectangle 164"/>
            <p:cNvSpPr>
              <a:spLocks noChangeArrowheads="1"/>
            </p:cNvSpPr>
            <p:nvPr/>
          </p:nvSpPr>
          <p:spPr bwMode="auto">
            <a:xfrm>
              <a:off x="4704" y="2592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411" name="Rectangle 165"/>
            <p:cNvSpPr>
              <a:spLocks noChangeArrowheads="1"/>
            </p:cNvSpPr>
            <p:nvPr/>
          </p:nvSpPr>
          <p:spPr bwMode="auto">
            <a:xfrm>
              <a:off x="4704" y="2304"/>
              <a:ext cx="288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grpSp>
        <p:nvGrpSpPr>
          <p:cNvPr id="3" name="Group 167"/>
          <p:cNvGrpSpPr>
            <a:grpSpLocks/>
          </p:cNvGrpSpPr>
          <p:nvPr/>
        </p:nvGrpSpPr>
        <p:grpSpPr bwMode="auto">
          <a:xfrm>
            <a:off x="684213" y="2578100"/>
            <a:ext cx="4114800" cy="4114800"/>
            <a:chOff x="192" y="1440"/>
            <a:chExt cx="2592" cy="2592"/>
          </a:xfrm>
        </p:grpSpPr>
        <p:sp>
          <p:nvSpPr>
            <p:cNvPr id="10250" name="Rectangle 168"/>
            <p:cNvSpPr>
              <a:spLocks noChangeArrowheads="1"/>
            </p:cNvSpPr>
            <p:nvPr/>
          </p:nvSpPr>
          <p:spPr bwMode="auto">
            <a:xfrm>
              <a:off x="48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1" name="Rectangle 169"/>
            <p:cNvSpPr>
              <a:spLocks noChangeArrowheads="1"/>
            </p:cNvSpPr>
            <p:nvPr/>
          </p:nvSpPr>
          <p:spPr bwMode="auto">
            <a:xfrm>
              <a:off x="48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2" name="Rectangle 170"/>
            <p:cNvSpPr>
              <a:spLocks noChangeArrowheads="1"/>
            </p:cNvSpPr>
            <p:nvPr/>
          </p:nvSpPr>
          <p:spPr bwMode="auto">
            <a:xfrm>
              <a:off x="768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3" name="Rectangle 171"/>
            <p:cNvSpPr>
              <a:spLocks noChangeArrowheads="1"/>
            </p:cNvSpPr>
            <p:nvPr/>
          </p:nvSpPr>
          <p:spPr bwMode="auto">
            <a:xfrm>
              <a:off x="768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4" name="Rectangle 172"/>
            <p:cNvSpPr>
              <a:spLocks noChangeArrowheads="1"/>
            </p:cNvSpPr>
            <p:nvPr/>
          </p:nvSpPr>
          <p:spPr bwMode="auto">
            <a:xfrm>
              <a:off x="76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5" name="Rectangle 173"/>
            <p:cNvSpPr>
              <a:spLocks noChangeArrowheads="1"/>
            </p:cNvSpPr>
            <p:nvPr/>
          </p:nvSpPr>
          <p:spPr bwMode="auto">
            <a:xfrm>
              <a:off x="768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6" name="Rectangle 174"/>
            <p:cNvSpPr>
              <a:spLocks noChangeArrowheads="1"/>
            </p:cNvSpPr>
            <p:nvPr/>
          </p:nvSpPr>
          <p:spPr bwMode="auto">
            <a:xfrm>
              <a:off x="48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7" name="Rectangle 175"/>
            <p:cNvSpPr>
              <a:spLocks noChangeArrowheads="1"/>
            </p:cNvSpPr>
            <p:nvPr/>
          </p:nvSpPr>
          <p:spPr bwMode="auto">
            <a:xfrm>
              <a:off x="48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8" name="Rectangle 176"/>
            <p:cNvSpPr>
              <a:spLocks noChangeArrowheads="1"/>
            </p:cNvSpPr>
            <p:nvPr/>
          </p:nvSpPr>
          <p:spPr bwMode="auto">
            <a:xfrm>
              <a:off x="48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59" name="Rectangle 177"/>
            <p:cNvSpPr>
              <a:spLocks noChangeArrowheads="1"/>
            </p:cNvSpPr>
            <p:nvPr/>
          </p:nvSpPr>
          <p:spPr bwMode="auto">
            <a:xfrm>
              <a:off x="48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0" name="Rectangle 178"/>
            <p:cNvSpPr>
              <a:spLocks noChangeArrowheads="1"/>
            </p:cNvSpPr>
            <p:nvPr/>
          </p:nvSpPr>
          <p:spPr bwMode="auto">
            <a:xfrm>
              <a:off x="48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1" name="Rectangle 179"/>
            <p:cNvSpPr>
              <a:spLocks noChangeArrowheads="1"/>
            </p:cNvSpPr>
            <p:nvPr/>
          </p:nvSpPr>
          <p:spPr bwMode="auto">
            <a:xfrm>
              <a:off x="48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2" name="Rectangle 180"/>
            <p:cNvSpPr>
              <a:spLocks noChangeArrowheads="1"/>
            </p:cNvSpPr>
            <p:nvPr/>
          </p:nvSpPr>
          <p:spPr bwMode="auto">
            <a:xfrm>
              <a:off x="134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3" name="Rectangle 181"/>
            <p:cNvSpPr>
              <a:spLocks noChangeArrowheads="1"/>
            </p:cNvSpPr>
            <p:nvPr/>
          </p:nvSpPr>
          <p:spPr bwMode="auto">
            <a:xfrm>
              <a:off x="134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4" name="Rectangle 182"/>
            <p:cNvSpPr>
              <a:spLocks noChangeArrowheads="1"/>
            </p:cNvSpPr>
            <p:nvPr/>
          </p:nvSpPr>
          <p:spPr bwMode="auto">
            <a:xfrm>
              <a:off x="2496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5" name="Rectangle 183"/>
            <p:cNvSpPr>
              <a:spLocks noChangeArrowheads="1"/>
            </p:cNvSpPr>
            <p:nvPr/>
          </p:nvSpPr>
          <p:spPr bwMode="auto">
            <a:xfrm>
              <a:off x="2208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6" name="Rectangle 184"/>
            <p:cNvSpPr>
              <a:spLocks noChangeArrowheads="1"/>
            </p:cNvSpPr>
            <p:nvPr/>
          </p:nvSpPr>
          <p:spPr bwMode="auto">
            <a:xfrm>
              <a:off x="2496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7" name="Rectangle 185"/>
            <p:cNvSpPr>
              <a:spLocks noChangeArrowheads="1"/>
            </p:cNvSpPr>
            <p:nvPr/>
          </p:nvSpPr>
          <p:spPr bwMode="auto">
            <a:xfrm>
              <a:off x="192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8" name="Rectangle 186"/>
            <p:cNvSpPr>
              <a:spLocks noChangeArrowheads="1"/>
            </p:cNvSpPr>
            <p:nvPr/>
          </p:nvSpPr>
          <p:spPr bwMode="auto">
            <a:xfrm>
              <a:off x="2496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69" name="Rectangle 187"/>
            <p:cNvSpPr>
              <a:spLocks noChangeArrowheads="1"/>
            </p:cNvSpPr>
            <p:nvPr/>
          </p:nvSpPr>
          <p:spPr bwMode="auto">
            <a:xfrm>
              <a:off x="2208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0" name="Rectangle 188"/>
            <p:cNvSpPr>
              <a:spLocks noChangeArrowheads="1"/>
            </p:cNvSpPr>
            <p:nvPr/>
          </p:nvSpPr>
          <p:spPr bwMode="auto">
            <a:xfrm>
              <a:off x="192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1" name="Rectangle 189"/>
            <p:cNvSpPr>
              <a:spLocks noChangeArrowheads="1"/>
            </p:cNvSpPr>
            <p:nvPr/>
          </p:nvSpPr>
          <p:spPr bwMode="auto">
            <a:xfrm>
              <a:off x="2496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2" name="Rectangle 190"/>
            <p:cNvSpPr>
              <a:spLocks noChangeArrowheads="1"/>
            </p:cNvSpPr>
            <p:nvPr/>
          </p:nvSpPr>
          <p:spPr bwMode="auto">
            <a:xfrm>
              <a:off x="2208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3" name="Rectangle 191"/>
            <p:cNvSpPr>
              <a:spLocks noChangeArrowheads="1"/>
            </p:cNvSpPr>
            <p:nvPr/>
          </p:nvSpPr>
          <p:spPr bwMode="auto">
            <a:xfrm>
              <a:off x="192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4" name="Rectangle 192"/>
            <p:cNvSpPr>
              <a:spLocks noChangeArrowheads="1"/>
            </p:cNvSpPr>
            <p:nvPr/>
          </p:nvSpPr>
          <p:spPr bwMode="auto">
            <a:xfrm>
              <a:off x="1632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5" name="Rectangle 193"/>
            <p:cNvSpPr>
              <a:spLocks noChangeArrowheads="1"/>
            </p:cNvSpPr>
            <p:nvPr/>
          </p:nvSpPr>
          <p:spPr bwMode="auto">
            <a:xfrm>
              <a:off x="1632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6" name="Rectangle 194"/>
            <p:cNvSpPr>
              <a:spLocks noChangeArrowheads="1"/>
            </p:cNvSpPr>
            <p:nvPr/>
          </p:nvSpPr>
          <p:spPr bwMode="auto">
            <a:xfrm>
              <a:off x="1632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7" name="Rectangle 195"/>
            <p:cNvSpPr>
              <a:spLocks noChangeArrowheads="1"/>
            </p:cNvSpPr>
            <p:nvPr/>
          </p:nvSpPr>
          <p:spPr bwMode="auto">
            <a:xfrm>
              <a:off x="1632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8" name="Rectangle 196"/>
            <p:cNvSpPr>
              <a:spLocks noChangeArrowheads="1"/>
            </p:cNvSpPr>
            <p:nvPr/>
          </p:nvSpPr>
          <p:spPr bwMode="auto">
            <a:xfrm>
              <a:off x="134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79" name="Rectangle 197"/>
            <p:cNvSpPr>
              <a:spLocks noChangeArrowheads="1"/>
            </p:cNvSpPr>
            <p:nvPr/>
          </p:nvSpPr>
          <p:spPr bwMode="auto">
            <a:xfrm>
              <a:off x="134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0" name="Rectangle 198"/>
            <p:cNvSpPr>
              <a:spLocks noChangeArrowheads="1"/>
            </p:cNvSpPr>
            <p:nvPr/>
          </p:nvSpPr>
          <p:spPr bwMode="auto">
            <a:xfrm>
              <a:off x="134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1" name="Rectangle 199"/>
            <p:cNvSpPr>
              <a:spLocks noChangeArrowheads="1"/>
            </p:cNvSpPr>
            <p:nvPr/>
          </p:nvSpPr>
          <p:spPr bwMode="auto">
            <a:xfrm>
              <a:off x="134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2" name="Rectangle 200"/>
            <p:cNvSpPr>
              <a:spLocks noChangeArrowheads="1"/>
            </p:cNvSpPr>
            <p:nvPr/>
          </p:nvSpPr>
          <p:spPr bwMode="auto">
            <a:xfrm>
              <a:off x="134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3" name="Rectangle 201"/>
            <p:cNvSpPr>
              <a:spLocks noChangeArrowheads="1"/>
            </p:cNvSpPr>
            <p:nvPr/>
          </p:nvSpPr>
          <p:spPr bwMode="auto">
            <a:xfrm>
              <a:off x="1056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4" name="Rectangle 202"/>
            <p:cNvSpPr>
              <a:spLocks noChangeArrowheads="1"/>
            </p:cNvSpPr>
            <p:nvPr/>
          </p:nvSpPr>
          <p:spPr bwMode="auto">
            <a:xfrm>
              <a:off x="1056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5" name="Rectangle 203"/>
            <p:cNvSpPr>
              <a:spLocks noChangeArrowheads="1"/>
            </p:cNvSpPr>
            <p:nvPr/>
          </p:nvSpPr>
          <p:spPr bwMode="auto">
            <a:xfrm>
              <a:off x="1056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6" name="Rectangle 204"/>
            <p:cNvSpPr>
              <a:spLocks noChangeArrowheads="1"/>
            </p:cNvSpPr>
            <p:nvPr/>
          </p:nvSpPr>
          <p:spPr bwMode="auto">
            <a:xfrm>
              <a:off x="1056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7" name="Rectangle 205"/>
            <p:cNvSpPr>
              <a:spLocks noChangeArrowheads="1"/>
            </p:cNvSpPr>
            <p:nvPr/>
          </p:nvSpPr>
          <p:spPr bwMode="auto">
            <a:xfrm>
              <a:off x="1056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8" name="Rectangle 206"/>
            <p:cNvSpPr>
              <a:spLocks noChangeArrowheads="1"/>
            </p:cNvSpPr>
            <p:nvPr/>
          </p:nvSpPr>
          <p:spPr bwMode="auto">
            <a:xfrm>
              <a:off x="1056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89" name="Rectangle 207"/>
            <p:cNvSpPr>
              <a:spLocks noChangeArrowheads="1"/>
            </p:cNvSpPr>
            <p:nvPr/>
          </p:nvSpPr>
          <p:spPr bwMode="auto">
            <a:xfrm>
              <a:off x="1056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0" name="Rectangle 208"/>
            <p:cNvSpPr>
              <a:spLocks noChangeArrowheads="1"/>
            </p:cNvSpPr>
            <p:nvPr/>
          </p:nvSpPr>
          <p:spPr bwMode="auto">
            <a:xfrm>
              <a:off x="768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1" name="Rectangle 209"/>
            <p:cNvSpPr>
              <a:spLocks noChangeArrowheads="1"/>
            </p:cNvSpPr>
            <p:nvPr/>
          </p:nvSpPr>
          <p:spPr bwMode="auto">
            <a:xfrm>
              <a:off x="768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2" name="Rectangle 210"/>
            <p:cNvSpPr>
              <a:spLocks noChangeArrowheads="1"/>
            </p:cNvSpPr>
            <p:nvPr/>
          </p:nvSpPr>
          <p:spPr bwMode="auto">
            <a:xfrm>
              <a:off x="768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3" name="Rectangle 211"/>
            <p:cNvSpPr>
              <a:spLocks noChangeArrowheads="1"/>
            </p:cNvSpPr>
            <p:nvPr/>
          </p:nvSpPr>
          <p:spPr bwMode="auto">
            <a:xfrm>
              <a:off x="768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4" name="Rectangle 212"/>
            <p:cNvSpPr>
              <a:spLocks noChangeArrowheads="1"/>
            </p:cNvSpPr>
            <p:nvPr/>
          </p:nvSpPr>
          <p:spPr bwMode="auto">
            <a:xfrm>
              <a:off x="768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5" name="Rectangle 213"/>
            <p:cNvSpPr>
              <a:spLocks noChangeArrowheads="1"/>
            </p:cNvSpPr>
            <p:nvPr/>
          </p:nvSpPr>
          <p:spPr bwMode="auto">
            <a:xfrm>
              <a:off x="48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6" name="Rectangle 214"/>
            <p:cNvSpPr>
              <a:spLocks noChangeArrowheads="1"/>
            </p:cNvSpPr>
            <p:nvPr/>
          </p:nvSpPr>
          <p:spPr bwMode="auto">
            <a:xfrm>
              <a:off x="192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7" name="Rectangle 215"/>
            <p:cNvSpPr>
              <a:spLocks noChangeArrowheads="1"/>
            </p:cNvSpPr>
            <p:nvPr/>
          </p:nvSpPr>
          <p:spPr bwMode="auto">
            <a:xfrm>
              <a:off x="192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8" name="Rectangle 216"/>
            <p:cNvSpPr>
              <a:spLocks noChangeArrowheads="1"/>
            </p:cNvSpPr>
            <p:nvPr/>
          </p:nvSpPr>
          <p:spPr bwMode="auto">
            <a:xfrm>
              <a:off x="192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299" name="Rectangle 217"/>
            <p:cNvSpPr>
              <a:spLocks noChangeArrowheads="1"/>
            </p:cNvSpPr>
            <p:nvPr/>
          </p:nvSpPr>
          <p:spPr bwMode="auto">
            <a:xfrm>
              <a:off x="192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0" name="Rectangle 218"/>
            <p:cNvSpPr>
              <a:spLocks noChangeArrowheads="1"/>
            </p:cNvSpPr>
            <p:nvPr/>
          </p:nvSpPr>
          <p:spPr bwMode="auto">
            <a:xfrm>
              <a:off x="192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1" name="Rectangle 219"/>
            <p:cNvSpPr>
              <a:spLocks noChangeArrowheads="1"/>
            </p:cNvSpPr>
            <p:nvPr/>
          </p:nvSpPr>
          <p:spPr bwMode="auto">
            <a:xfrm>
              <a:off x="192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2" name="Rectangle 220"/>
            <p:cNvSpPr>
              <a:spLocks noChangeArrowheads="1"/>
            </p:cNvSpPr>
            <p:nvPr/>
          </p:nvSpPr>
          <p:spPr bwMode="auto">
            <a:xfrm>
              <a:off x="192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3" name="Rectangle 221"/>
            <p:cNvSpPr>
              <a:spLocks noChangeArrowheads="1"/>
            </p:cNvSpPr>
            <p:nvPr/>
          </p:nvSpPr>
          <p:spPr bwMode="auto">
            <a:xfrm>
              <a:off x="19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4" name="Rectangle 222"/>
            <p:cNvSpPr>
              <a:spLocks noChangeArrowheads="1"/>
            </p:cNvSpPr>
            <p:nvPr/>
          </p:nvSpPr>
          <p:spPr bwMode="auto">
            <a:xfrm>
              <a:off x="192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5" name="Rectangle 223"/>
            <p:cNvSpPr>
              <a:spLocks noChangeArrowheads="1"/>
            </p:cNvSpPr>
            <p:nvPr/>
          </p:nvSpPr>
          <p:spPr bwMode="auto">
            <a:xfrm>
              <a:off x="1632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6" name="Rectangle 224"/>
            <p:cNvSpPr>
              <a:spLocks noChangeArrowheads="1"/>
            </p:cNvSpPr>
            <p:nvPr/>
          </p:nvSpPr>
          <p:spPr bwMode="auto">
            <a:xfrm>
              <a:off x="134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7" name="Rectangle 225"/>
            <p:cNvSpPr>
              <a:spLocks noChangeArrowheads="1"/>
            </p:cNvSpPr>
            <p:nvPr/>
          </p:nvSpPr>
          <p:spPr bwMode="auto">
            <a:xfrm>
              <a:off x="192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8" name="Rectangle 226"/>
            <p:cNvSpPr>
              <a:spLocks noChangeArrowheads="1"/>
            </p:cNvSpPr>
            <p:nvPr/>
          </p:nvSpPr>
          <p:spPr bwMode="auto">
            <a:xfrm>
              <a:off x="220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09" name="Rectangle 227"/>
            <p:cNvSpPr>
              <a:spLocks noChangeArrowheads="1"/>
            </p:cNvSpPr>
            <p:nvPr/>
          </p:nvSpPr>
          <p:spPr bwMode="auto">
            <a:xfrm>
              <a:off x="192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0" name="Rectangle 228"/>
            <p:cNvSpPr>
              <a:spLocks noChangeArrowheads="1"/>
            </p:cNvSpPr>
            <p:nvPr/>
          </p:nvSpPr>
          <p:spPr bwMode="auto">
            <a:xfrm>
              <a:off x="192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1" name="Rectangle 229"/>
            <p:cNvSpPr>
              <a:spLocks noChangeArrowheads="1"/>
            </p:cNvSpPr>
            <p:nvPr/>
          </p:nvSpPr>
          <p:spPr bwMode="auto">
            <a:xfrm>
              <a:off x="2208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2" name="Rectangle 230"/>
            <p:cNvSpPr>
              <a:spLocks noChangeArrowheads="1"/>
            </p:cNvSpPr>
            <p:nvPr/>
          </p:nvSpPr>
          <p:spPr bwMode="auto">
            <a:xfrm>
              <a:off x="2208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3" name="Rectangle 231"/>
            <p:cNvSpPr>
              <a:spLocks noChangeArrowheads="1"/>
            </p:cNvSpPr>
            <p:nvPr/>
          </p:nvSpPr>
          <p:spPr bwMode="auto">
            <a:xfrm>
              <a:off x="192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4" name="Rectangle 232"/>
            <p:cNvSpPr>
              <a:spLocks noChangeArrowheads="1"/>
            </p:cNvSpPr>
            <p:nvPr/>
          </p:nvSpPr>
          <p:spPr bwMode="auto">
            <a:xfrm>
              <a:off x="1632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5" name="Rectangle 233"/>
            <p:cNvSpPr>
              <a:spLocks noChangeArrowheads="1"/>
            </p:cNvSpPr>
            <p:nvPr/>
          </p:nvSpPr>
          <p:spPr bwMode="auto">
            <a:xfrm>
              <a:off x="1632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6" name="Rectangle 234"/>
            <p:cNvSpPr>
              <a:spLocks noChangeArrowheads="1"/>
            </p:cNvSpPr>
            <p:nvPr/>
          </p:nvSpPr>
          <p:spPr bwMode="auto">
            <a:xfrm>
              <a:off x="1632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7" name="Rectangle 235"/>
            <p:cNvSpPr>
              <a:spLocks noChangeArrowheads="1"/>
            </p:cNvSpPr>
            <p:nvPr/>
          </p:nvSpPr>
          <p:spPr bwMode="auto">
            <a:xfrm>
              <a:off x="16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8" name="Rectangle 236"/>
            <p:cNvSpPr>
              <a:spLocks noChangeArrowheads="1"/>
            </p:cNvSpPr>
            <p:nvPr/>
          </p:nvSpPr>
          <p:spPr bwMode="auto">
            <a:xfrm>
              <a:off x="134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19" name="Rectangle 237"/>
            <p:cNvSpPr>
              <a:spLocks noChangeArrowheads="1"/>
            </p:cNvSpPr>
            <p:nvPr/>
          </p:nvSpPr>
          <p:spPr bwMode="auto">
            <a:xfrm>
              <a:off x="1056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0" name="Rectangle 238"/>
            <p:cNvSpPr>
              <a:spLocks noChangeArrowheads="1"/>
            </p:cNvSpPr>
            <p:nvPr/>
          </p:nvSpPr>
          <p:spPr bwMode="auto">
            <a:xfrm>
              <a:off x="1056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1" name="Rectangle 239"/>
            <p:cNvSpPr>
              <a:spLocks noChangeArrowheads="1"/>
            </p:cNvSpPr>
            <p:nvPr/>
          </p:nvSpPr>
          <p:spPr bwMode="auto">
            <a:xfrm>
              <a:off x="2496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2" name="Rectangle 240"/>
            <p:cNvSpPr>
              <a:spLocks noChangeArrowheads="1"/>
            </p:cNvSpPr>
            <p:nvPr/>
          </p:nvSpPr>
          <p:spPr bwMode="auto">
            <a:xfrm>
              <a:off x="2496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3" name="Rectangle 241"/>
            <p:cNvSpPr>
              <a:spLocks noChangeArrowheads="1"/>
            </p:cNvSpPr>
            <p:nvPr/>
          </p:nvSpPr>
          <p:spPr bwMode="auto">
            <a:xfrm>
              <a:off x="2496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4" name="Rectangle 242"/>
            <p:cNvSpPr>
              <a:spLocks noChangeArrowheads="1"/>
            </p:cNvSpPr>
            <p:nvPr/>
          </p:nvSpPr>
          <p:spPr bwMode="auto">
            <a:xfrm>
              <a:off x="2496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5" name="Rectangle 243"/>
            <p:cNvSpPr>
              <a:spLocks noChangeArrowheads="1"/>
            </p:cNvSpPr>
            <p:nvPr/>
          </p:nvSpPr>
          <p:spPr bwMode="auto">
            <a:xfrm>
              <a:off x="2208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6" name="Rectangle 244"/>
            <p:cNvSpPr>
              <a:spLocks noChangeArrowheads="1"/>
            </p:cNvSpPr>
            <p:nvPr/>
          </p:nvSpPr>
          <p:spPr bwMode="auto">
            <a:xfrm>
              <a:off x="2208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7" name="Rectangle 245"/>
            <p:cNvSpPr>
              <a:spLocks noChangeArrowheads="1"/>
            </p:cNvSpPr>
            <p:nvPr/>
          </p:nvSpPr>
          <p:spPr bwMode="auto">
            <a:xfrm>
              <a:off x="2496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8" name="Rectangle 246"/>
            <p:cNvSpPr>
              <a:spLocks noChangeArrowheads="1"/>
            </p:cNvSpPr>
            <p:nvPr/>
          </p:nvSpPr>
          <p:spPr bwMode="auto">
            <a:xfrm>
              <a:off x="2208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29" name="Rectangle 247"/>
            <p:cNvSpPr>
              <a:spLocks noChangeArrowheads="1"/>
            </p:cNvSpPr>
            <p:nvPr/>
          </p:nvSpPr>
          <p:spPr bwMode="auto">
            <a:xfrm>
              <a:off x="192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0330" name="Rectangle 248"/>
            <p:cNvSpPr>
              <a:spLocks noChangeArrowheads="1"/>
            </p:cNvSpPr>
            <p:nvPr/>
          </p:nvSpPr>
          <p:spPr bwMode="auto">
            <a:xfrm>
              <a:off x="192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sp>
        <p:nvSpPr>
          <p:cNvPr id="28922" name="Text Box 250"/>
          <p:cNvSpPr txBox="1">
            <a:spLocks noChangeArrowheads="1"/>
          </p:cNvSpPr>
          <p:nvPr/>
        </p:nvSpPr>
        <p:spPr bwMode="auto">
          <a:xfrm>
            <a:off x="701675" y="241300"/>
            <a:ext cx="235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66"/>
                </a:solidFill>
                <a:latin typeface="Arial" charset="0"/>
              </a:rPr>
              <a:t>Chuẩn bị vật liệu:</a:t>
            </a:r>
          </a:p>
        </p:txBody>
      </p:sp>
      <p:sp>
        <p:nvSpPr>
          <p:cNvPr id="28923" name="Text Box 251"/>
          <p:cNvSpPr txBox="1">
            <a:spLocks noChangeArrowheads="1"/>
          </p:cNvSpPr>
          <p:nvPr/>
        </p:nvSpPr>
        <p:spPr bwMode="auto">
          <a:xfrm>
            <a:off x="852488" y="773113"/>
            <a:ext cx="6450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66"/>
                </a:solidFill>
                <a:latin typeface="Arial" charset="0"/>
              </a:rPr>
              <a:t>Hai tờ giấy màu như nhau có kích thước như hình vẽ.</a:t>
            </a:r>
          </a:p>
        </p:txBody>
      </p:sp>
      <p:sp>
        <p:nvSpPr>
          <p:cNvPr id="28924" name="Line 252"/>
          <p:cNvSpPr>
            <a:spLocks noChangeShapeType="1"/>
          </p:cNvSpPr>
          <p:nvPr/>
        </p:nvSpPr>
        <p:spPr bwMode="auto">
          <a:xfrm>
            <a:off x="701675" y="2366963"/>
            <a:ext cx="409733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926" name="Line 254"/>
          <p:cNvSpPr>
            <a:spLocks noChangeShapeType="1"/>
          </p:cNvSpPr>
          <p:nvPr/>
        </p:nvSpPr>
        <p:spPr bwMode="auto">
          <a:xfrm>
            <a:off x="549275" y="2595563"/>
            <a:ext cx="0" cy="4097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927" name="Text Box 255"/>
          <p:cNvSpPr txBox="1">
            <a:spLocks noChangeArrowheads="1"/>
          </p:cNvSpPr>
          <p:nvPr/>
        </p:nvSpPr>
        <p:spPr bwMode="auto">
          <a:xfrm>
            <a:off x="2446338" y="1970088"/>
            <a:ext cx="758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9 ô</a:t>
            </a:r>
          </a:p>
        </p:txBody>
      </p:sp>
      <p:sp>
        <p:nvSpPr>
          <p:cNvPr id="28928" name="Text Box 256"/>
          <p:cNvSpPr txBox="1">
            <a:spLocks noChangeArrowheads="1"/>
          </p:cNvSpPr>
          <p:nvPr/>
        </p:nvSpPr>
        <p:spPr bwMode="auto">
          <a:xfrm rot="-5400000">
            <a:off x="-28575" y="3956051"/>
            <a:ext cx="758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9 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22" grpId="0"/>
      <p:bldP spid="28923" grpId="0"/>
      <p:bldP spid="28924" grpId="0" animBg="1"/>
      <p:bldP spid="28926" grpId="0" animBg="1"/>
      <p:bldP spid="28927" grpId="0"/>
      <p:bldP spid="289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2522538" y="2366963"/>
            <a:ext cx="4114800" cy="4114800"/>
            <a:chOff x="192" y="1440"/>
            <a:chExt cx="2592" cy="2592"/>
          </a:xfrm>
        </p:grpSpPr>
        <p:sp>
          <p:nvSpPr>
            <p:cNvPr id="11331" name="Rectangle 88"/>
            <p:cNvSpPr>
              <a:spLocks noChangeArrowheads="1"/>
            </p:cNvSpPr>
            <p:nvPr/>
          </p:nvSpPr>
          <p:spPr bwMode="auto">
            <a:xfrm>
              <a:off x="48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2" name="Rectangle 89"/>
            <p:cNvSpPr>
              <a:spLocks noChangeArrowheads="1"/>
            </p:cNvSpPr>
            <p:nvPr/>
          </p:nvSpPr>
          <p:spPr bwMode="auto">
            <a:xfrm>
              <a:off x="48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3" name="Rectangle 90"/>
            <p:cNvSpPr>
              <a:spLocks noChangeArrowheads="1"/>
            </p:cNvSpPr>
            <p:nvPr/>
          </p:nvSpPr>
          <p:spPr bwMode="auto">
            <a:xfrm>
              <a:off x="768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4" name="Rectangle 91"/>
            <p:cNvSpPr>
              <a:spLocks noChangeArrowheads="1"/>
            </p:cNvSpPr>
            <p:nvPr/>
          </p:nvSpPr>
          <p:spPr bwMode="auto">
            <a:xfrm>
              <a:off x="768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5" name="Rectangle 92"/>
            <p:cNvSpPr>
              <a:spLocks noChangeArrowheads="1"/>
            </p:cNvSpPr>
            <p:nvPr/>
          </p:nvSpPr>
          <p:spPr bwMode="auto">
            <a:xfrm>
              <a:off x="76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6" name="Rectangle 93"/>
            <p:cNvSpPr>
              <a:spLocks noChangeArrowheads="1"/>
            </p:cNvSpPr>
            <p:nvPr/>
          </p:nvSpPr>
          <p:spPr bwMode="auto">
            <a:xfrm>
              <a:off x="768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7" name="Rectangle 94"/>
            <p:cNvSpPr>
              <a:spLocks noChangeArrowheads="1"/>
            </p:cNvSpPr>
            <p:nvPr/>
          </p:nvSpPr>
          <p:spPr bwMode="auto">
            <a:xfrm>
              <a:off x="48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8" name="Rectangle 95"/>
            <p:cNvSpPr>
              <a:spLocks noChangeArrowheads="1"/>
            </p:cNvSpPr>
            <p:nvPr/>
          </p:nvSpPr>
          <p:spPr bwMode="auto">
            <a:xfrm>
              <a:off x="48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39" name="Rectangle 96"/>
            <p:cNvSpPr>
              <a:spLocks noChangeArrowheads="1"/>
            </p:cNvSpPr>
            <p:nvPr/>
          </p:nvSpPr>
          <p:spPr bwMode="auto">
            <a:xfrm>
              <a:off x="48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0" name="Rectangle 97"/>
            <p:cNvSpPr>
              <a:spLocks noChangeArrowheads="1"/>
            </p:cNvSpPr>
            <p:nvPr/>
          </p:nvSpPr>
          <p:spPr bwMode="auto">
            <a:xfrm>
              <a:off x="48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1" name="Rectangle 98"/>
            <p:cNvSpPr>
              <a:spLocks noChangeArrowheads="1"/>
            </p:cNvSpPr>
            <p:nvPr/>
          </p:nvSpPr>
          <p:spPr bwMode="auto">
            <a:xfrm>
              <a:off x="48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2" name="Rectangle 99"/>
            <p:cNvSpPr>
              <a:spLocks noChangeArrowheads="1"/>
            </p:cNvSpPr>
            <p:nvPr/>
          </p:nvSpPr>
          <p:spPr bwMode="auto">
            <a:xfrm>
              <a:off x="48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3" name="Rectangle 100"/>
            <p:cNvSpPr>
              <a:spLocks noChangeArrowheads="1"/>
            </p:cNvSpPr>
            <p:nvPr/>
          </p:nvSpPr>
          <p:spPr bwMode="auto">
            <a:xfrm>
              <a:off x="1344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4" name="Rectangle 101"/>
            <p:cNvSpPr>
              <a:spLocks noChangeArrowheads="1"/>
            </p:cNvSpPr>
            <p:nvPr/>
          </p:nvSpPr>
          <p:spPr bwMode="auto">
            <a:xfrm>
              <a:off x="1344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5" name="Rectangle 102"/>
            <p:cNvSpPr>
              <a:spLocks noChangeArrowheads="1"/>
            </p:cNvSpPr>
            <p:nvPr/>
          </p:nvSpPr>
          <p:spPr bwMode="auto">
            <a:xfrm>
              <a:off x="2496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6" name="Rectangle 103"/>
            <p:cNvSpPr>
              <a:spLocks noChangeArrowheads="1"/>
            </p:cNvSpPr>
            <p:nvPr/>
          </p:nvSpPr>
          <p:spPr bwMode="auto">
            <a:xfrm>
              <a:off x="2208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7" name="Rectangle 104"/>
            <p:cNvSpPr>
              <a:spLocks noChangeArrowheads="1"/>
            </p:cNvSpPr>
            <p:nvPr/>
          </p:nvSpPr>
          <p:spPr bwMode="auto">
            <a:xfrm>
              <a:off x="2496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8" name="Rectangle 105"/>
            <p:cNvSpPr>
              <a:spLocks noChangeArrowheads="1"/>
            </p:cNvSpPr>
            <p:nvPr/>
          </p:nvSpPr>
          <p:spPr bwMode="auto">
            <a:xfrm>
              <a:off x="1920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49" name="Rectangle 106"/>
            <p:cNvSpPr>
              <a:spLocks noChangeArrowheads="1"/>
            </p:cNvSpPr>
            <p:nvPr/>
          </p:nvSpPr>
          <p:spPr bwMode="auto">
            <a:xfrm>
              <a:off x="2496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0" name="Rectangle 107"/>
            <p:cNvSpPr>
              <a:spLocks noChangeArrowheads="1"/>
            </p:cNvSpPr>
            <p:nvPr/>
          </p:nvSpPr>
          <p:spPr bwMode="auto">
            <a:xfrm>
              <a:off x="2208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1" name="Rectangle 108"/>
            <p:cNvSpPr>
              <a:spLocks noChangeArrowheads="1"/>
            </p:cNvSpPr>
            <p:nvPr/>
          </p:nvSpPr>
          <p:spPr bwMode="auto">
            <a:xfrm>
              <a:off x="1920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2" name="Rectangle 109"/>
            <p:cNvSpPr>
              <a:spLocks noChangeArrowheads="1"/>
            </p:cNvSpPr>
            <p:nvPr/>
          </p:nvSpPr>
          <p:spPr bwMode="auto">
            <a:xfrm>
              <a:off x="2496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3" name="Rectangle 110"/>
            <p:cNvSpPr>
              <a:spLocks noChangeArrowheads="1"/>
            </p:cNvSpPr>
            <p:nvPr/>
          </p:nvSpPr>
          <p:spPr bwMode="auto">
            <a:xfrm>
              <a:off x="2208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4" name="Rectangle 111"/>
            <p:cNvSpPr>
              <a:spLocks noChangeArrowheads="1"/>
            </p:cNvSpPr>
            <p:nvPr/>
          </p:nvSpPr>
          <p:spPr bwMode="auto">
            <a:xfrm>
              <a:off x="1920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5" name="Rectangle 112"/>
            <p:cNvSpPr>
              <a:spLocks noChangeArrowheads="1"/>
            </p:cNvSpPr>
            <p:nvPr/>
          </p:nvSpPr>
          <p:spPr bwMode="auto">
            <a:xfrm>
              <a:off x="1632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6" name="Rectangle 113"/>
            <p:cNvSpPr>
              <a:spLocks noChangeArrowheads="1"/>
            </p:cNvSpPr>
            <p:nvPr/>
          </p:nvSpPr>
          <p:spPr bwMode="auto">
            <a:xfrm>
              <a:off x="1632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7" name="Rectangle 114"/>
            <p:cNvSpPr>
              <a:spLocks noChangeArrowheads="1"/>
            </p:cNvSpPr>
            <p:nvPr/>
          </p:nvSpPr>
          <p:spPr bwMode="auto">
            <a:xfrm>
              <a:off x="1632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8" name="Rectangle 115"/>
            <p:cNvSpPr>
              <a:spLocks noChangeArrowheads="1"/>
            </p:cNvSpPr>
            <p:nvPr/>
          </p:nvSpPr>
          <p:spPr bwMode="auto">
            <a:xfrm>
              <a:off x="1632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59" name="Rectangle 116"/>
            <p:cNvSpPr>
              <a:spLocks noChangeArrowheads="1"/>
            </p:cNvSpPr>
            <p:nvPr/>
          </p:nvSpPr>
          <p:spPr bwMode="auto">
            <a:xfrm>
              <a:off x="1344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0" name="Rectangle 117"/>
            <p:cNvSpPr>
              <a:spLocks noChangeArrowheads="1"/>
            </p:cNvSpPr>
            <p:nvPr/>
          </p:nvSpPr>
          <p:spPr bwMode="auto">
            <a:xfrm>
              <a:off x="1344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1" name="Rectangle 118"/>
            <p:cNvSpPr>
              <a:spLocks noChangeArrowheads="1"/>
            </p:cNvSpPr>
            <p:nvPr/>
          </p:nvSpPr>
          <p:spPr bwMode="auto">
            <a:xfrm>
              <a:off x="1344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2" name="Rectangle 119"/>
            <p:cNvSpPr>
              <a:spLocks noChangeArrowheads="1"/>
            </p:cNvSpPr>
            <p:nvPr/>
          </p:nvSpPr>
          <p:spPr bwMode="auto">
            <a:xfrm>
              <a:off x="1344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3" name="Rectangle 120"/>
            <p:cNvSpPr>
              <a:spLocks noChangeArrowheads="1"/>
            </p:cNvSpPr>
            <p:nvPr/>
          </p:nvSpPr>
          <p:spPr bwMode="auto">
            <a:xfrm>
              <a:off x="1344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4" name="Rectangle 121"/>
            <p:cNvSpPr>
              <a:spLocks noChangeArrowheads="1"/>
            </p:cNvSpPr>
            <p:nvPr/>
          </p:nvSpPr>
          <p:spPr bwMode="auto">
            <a:xfrm>
              <a:off x="1056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5" name="Rectangle 122"/>
            <p:cNvSpPr>
              <a:spLocks noChangeArrowheads="1"/>
            </p:cNvSpPr>
            <p:nvPr/>
          </p:nvSpPr>
          <p:spPr bwMode="auto">
            <a:xfrm>
              <a:off x="1056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6" name="Rectangle 123"/>
            <p:cNvSpPr>
              <a:spLocks noChangeArrowheads="1"/>
            </p:cNvSpPr>
            <p:nvPr/>
          </p:nvSpPr>
          <p:spPr bwMode="auto">
            <a:xfrm>
              <a:off x="1056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7" name="Rectangle 124"/>
            <p:cNvSpPr>
              <a:spLocks noChangeArrowheads="1"/>
            </p:cNvSpPr>
            <p:nvPr/>
          </p:nvSpPr>
          <p:spPr bwMode="auto">
            <a:xfrm>
              <a:off x="1056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8" name="Rectangle 125"/>
            <p:cNvSpPr>
              <a:spLocks noChangeArrowheads="1"/>
            </p:cNvSpPr>
            <p:nvPr/>
          </p:nvSpPr>
          <p:spPr bwMode="auto">
            <a:xfrm>
              <a:off x="1056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69" name="Rectangle 126"/>
            <p:cNvSpPr>
              <a:spLocks noChangeArrowheads="1"/>
            </p:cNvSpPr>
            <p:nvPr/>
          </p:nvSpPr>
          <p:spPr bwMode="auto">
            <a:xfrm>
              <a:off x="1056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0" name="Rectangle 127"/>
            <p:cNvSpPr>
              <a:spLocks noChangeArrowheads="1"/>
            </p:cNvSpPr>
            <p:nvPr/>
          </p:nvSpPr>
          <p:spPr bwMode="auto">
            <a:xfrm>
              <a:off x="1056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1" name="Rectangle 128"/>
            <p:cNvSpPr>
              <a:spLocks noChangeArrowheads="1"/>
            </p:cNvSpPr>
            <p:nvPr/>
          </p:nvSpPr>
          <p:spPr bwMode="auto">
            <a:xfrm>
              <a:off x="768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2" name="Rectangle 129"/>
            <p:cNvSpPr>
              <a:spLocks noChangeArrowheads="1"/>
            </p:cNvSpPr>
            <p:nvPr/>
          </p:nvSpPr>
          <p:spPr bwMode="auto">
            <a:xfrm>
              <a:off x="768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3" name="Rectangle 130"/>
            <p:cNvSpPr>
              <a:spLocks noChangeArrowheads="1"/>
            </p:cNvSpPr>
            <p:nvPr/>
          </p:nvSpPr>
          <p:spPr bwMode="auto">
            <a:xfrm>
              <a:off x="768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4" name="Rectangle 131"/>
            <p:cNvSpPr>
              <a:spLocks noChangeArrowheads="1"/>
            </p:cNvSpPr>
            <p:nvPr/>
          </p:nvSpPr>
          <p:spPr bwMode="auto">
            <a:xfrm>
              <a:off x="768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5" name="Rectangle 132"/>
            <p:cNvSpPr>
              <a:spLocks noChangeArrowheads="1"/>
            </p:cNvSpPr>
            <p:nvPr/>
          </p:nvSpPr>
          <p:spPr bwMode="auto">
            <a:xfrm>
              <a:off x="768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6" name="Rectangle 133"/>
            <p:cNvSpPr>
              <a:spLocks noChangeArrowheads="1"/>
            </p:cNvSpPr>
            <p:nvPr/>
          </p:nvSpPr>
          <p:spPr bwMode="auto">
            <a:xfrm>
              <a:off x="48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7" name="Rectangle 134"/>
            <p:cNvSpPr>
              <a:spLocks noChangeArrowheads="1"/>
            </p:cNvSpPr>
            <p:nvPr/>
          </p:nvSpPr>
          <p:spPr bwMode="auto">
            <a:xfrm>
              <a:off x="192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8" name="Rectangle 135"/>
            <p:cNvSpPr>
              <a:spLocks noChangeArrowheads="1"/>
            </p:cNvSpPr>
            <p:nvPr/>
          </p:nvSpPr>
          <p:spPr bwMode="auto">
            <a:xfrm>
              <a:off x="192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79" name="Rectangle 136"/>
            <p:cNvSpPr>
              <a:spLocks noChangeArrowheads="1"/>
            </p:cNvSpPr>
            <p:nvPr/>
          </p:nvSpPr>
          <p:spPr bwMode="auto">
            <a:xfrm>
              <a:off x="192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0" name="Rectangle 137"/>
            <p:cNvSpPr>
              <a:spLocks noChangeArrowheads="1"/>
            </p:cNvSpPr>
            <p:nvPr/>
          </p:nvSpPr>
          <p:spPr bwMode="auto">
            <a:xfrm>
              <a:off x="192" y="374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1" name="Rectangle 138"/>
            <p:cNvSpPr>
              <a:spLocks noChangeArrowheads="1"/>
            </p:cNvSpPr>
            <p:nvPr/>
          </p:nvSpPr>
          <p:spPr bwMode="auto">
            <a:xfrm>
              <a:off x="192" y="345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2" name="Rectangle 139"/>
            <p:cNvSpPr>
              <a:spLocks noChangeArrowheads="1"/>
            </p:cNvSpPr>
            <p:nvPr/>
          </p:nvSpPr>
          <p:spPr bwMode="auto">
            <a:xfrm>
              <a:off x="192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3" name="Rectangle 140"/>
            <p:cNvSpPr>
              <a:spLocks noChangeArrowheads="1"/>
            </p:cNvSpPr>
            <p:nvPr/>
          </p:nvSpPr>
          <p:spPr bwMode="auto">
            <a:xfrm>
              <a:off x="192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4" name="Rectangle 141"/>
            <p:cNvSpPr>
              <a:spLocks noChangeArrowheads="1"/>
            </p:cNvSpPr>
            <p:nvPr/>
          </p:nvSpPr>
          <p:spPr bwMode="auto">
            <a:xfrm>
              <a:off x="19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5" name="Rectangle 142"/>
            <p:cNvSpPr>
              <a:spLocks noChangeArrowheads="1"/>
            </p:cNvSpPr>
            <p:nvPr/>
          </p:nvSpPr>
          <p:spPr bwMode="auto">
            <a:xfrm>
              <a:off x="192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6" name="Rectangle 143"/>
            <p:cNvSpPr>
              <a:spLocks noChangeArrowheads="1"/>
            </p:cNvSpPr>
            <p:nvPr/>
          </p:nvSpPr>
          <p:spPr bwMode="auto">
            <a:xfrm>
              <a:off x="1632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7" name="Rectangle 144"/>
            <p:cNvSpPr>
              <a:spLocks noChangeArrowheads="1"/>
            </p:cNvSpPr>
            <p:nvPr/>
          </p:nvSpPr>
          <p:spPr bwMode="auto">
            <a:xfrm>
              <a:off x="1344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8" name="Rectangle 145"/>
            <p:cNvSpPr>
              <a:spLocks noChangeArrowheads="1"/>
            </p:cNvSpPr>
            <p:nvPr/>
          </p:nvSpPr>
          <p:spPr bwMode="auto">
            <a:xfrm>
              <a:off x="1920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89" name="Rectangle 146"/>
            <p:cNvSpPr>
              <a:spLocks noChangeArrowheads="1"/>
            </p:cNvSpPr>
            <p:nvPr/>
          </p:nvSpPr>
          <p:spPr bwMode="auto">
            <a:xfrm>
              <a:off x="2208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0" name="Rectangle 147"/>
            <p:cNvSpPr>
              <a:spLocks noChangeArrowheads="1"/>
            </p:cNvSpPr>
            <p:nvPr/>
          </p:nvSpPr>
          <p:spPr bwMode="auto">
            <a:xfrm>
              <a:off x="1920" y="288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1" name="Rectangle 148"/>
            <p:cNvSpPr>
              <a:spLocks noChangeArrowheads="1"/>
            </p:cNvSpPr>
            <p:nvPr/>
          </p:nvSpPr>
          <p:spPr bwMode="auto">
            <a:xfrm>
              <a:off x="1920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2" name="Rectangle 149"/>
            <p:cNvSpPr>
              <a:spLocks noChangeArrowheads="1"/>
            </p:cNvSpPr>
            <p:nvPr/>
          </p:nvSpPr>
          <p:spPr bwMode="auto">
            <a:xfrm>
              <a:off x="2208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3" name="Rectangle 150"/>
            <p:cNvSpPr>
              <a:spLocks noChangeArrowheads="1"/>
            </p:cNvSpPr>
            <p:nvPr/>
          </p:nvSpPr>
          <p:spPr bwMode="auto">
            <a:xfrm>
              <a:off x="2208" y="316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4" name="Rectangle 151"/>
            <p:cNvSpPr>
              <a:spLocks noChangeArrowheads="1"/>
            </p:cNvSpPr>
            <p:nvPr/>
          </p:nvSpPr>
          <p:spPr bwMode="auto">
            <a:xfrm>
              <a:off x="1920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5" name="Rectangle 152"/>
            <p:cNvSpPr>
              <a:spLocks noChangeArrowheads="1"/>
            </p:cNvSpPr>
            <p:nvPr/>
          </p:nvSpPr>
          <p:spPr bwMode="auto">
            <a:xfrm>
              <a:off x="1632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6" name="Rectangle 153"/>
            <p:cNvSpPr>
              <a:spLocks noChangeArrowheads="1"/>
            </p:cNvSpPr>
            <p:nvPr/>
          </p:nvSpPr>
          <p:spPr bwMode="auto">
            <a:xfrm>
              <a:off x="1632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7" name="Rectangle 154"/>
            <p:cNvSpPr>
              <a:spLocks noChangeArrowheads="1"/>
            </p:cNvSpPr>
            <p:nvPr/>
          </p:nvSpPr>
          <p:spPr bwMode="auto">
            <a:xfrm>
              <a:off x="1632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8" name="Rectangle 155"/>
            <p:cNvSpPr>
              <a:spLocks noChangeArrowheads="1"/>
            </p:cNvSpPr>
            <p:nvPr/>
          </p:nvSpPr>
          <p:spPr bwMode="auto">
            <a:xfrm>
              <a:off x="1632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399" name="Rectangle 156"/>
            <p:cNvSpPr>
              <a:spLocks noChangeArrowheads="1"/>
            </p:cNvSpPr>
            <p:nvPr/>
          </p:nvSpPr>
          <p:spPr bwMode="auto">
            <a:xfrm>
              <a:off x="1344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0" name="Rectangle 157"/>
            <p:cNvSpPr>
              <a:spLocks noChangeArrowheads="1"/>
            </p:cNvSpPr>
            <p:nvPr/>
          </p:nvSpPr>
          <p:spPr bwMode="auto">
            <a:xfrm>
              <a:off x="1056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1" name="Rectangle 158"/>
            <p:cNvSpPr>
              <a:spLocks noChangeArrowheads="1"/>
            </p:cNvSpPr>
            <p:nvPr/>
          </p:nvSpPr>
          <p:spPr bwMode="auto">
            <a:xfrm>
              <a:off x="1056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2" name="Rectangle 159"/>
            <p:cNvSpPr>
              <a:spLocks noChangeArrowheads="1"/>
            </p:cNvSpPr>
            <p:nvPr/>
          </p:nvSpPr>
          <p:spPr bwMode="auto">
            <a:xfrm>
              <a:off x="2496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3" name="Rectangle 160"/>
            <p:cNvSpPr>
              <a:spLocks noChangeArrowheads="1"/>
            </p:cNvSpPr>
            <p:nvPr/>
          </p:nvSpPr>
          <p:spPr bwMode="auto">
            <a:xfrm>
              <a:off x="2496" y="144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4" name="Rectangle 161"/>
            <p:cNvSpPr>
              <a:spLocks noChangeArrowheads="1"/>
            </p:cNvSpPr>
            <p:nvPr/>
          </p:nvSpPr>
          <p:spPr bwMode="auto">
            <a:xfrm>
              <a:off x="2496" y="1728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5" name="Rectangle 162"/>
            <p:cNvSpPr>
              <a:spLocks noChangeArrowheads="1"/>
            </p:cNvSpPr>
            <p:nvPr/>
          </p:nvSpPr>
          <p:spPr bwMode="auto">
            <a:xfrm>
              <a:off x="2496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6" name="Rectangle 163"/>
            <p:cNvSpPr>
              <a:spLocks noChangeArrowheads="1"/>
            </p:cNvSpPr>
            <p:nvPr/>
          </p:nvSpPr>
          <p:spPr bwMode="auto">
            <a:xfrm>
              <a:off x="2208" y="201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7" name="Rectangle 164"/>
            <p:cNvSpPr>
              <a:spLocks noChangeArrowheads="1"/>
            </p:cNvSpPr>
            <p:nvPr/>
          </p:nvSpPr>
          <p:spPr bwMode="auto">
            <a:xfrm>
              <a:off x="2208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8" name="Rectangle 165"/>
            <p:cNvSpPr>
              <a:spLocks noChangeArrowheads="1"/>
            </p:cNvSpPr>
            <p:nvPr/>
          </p:nvSpPr>
          <p:spPr bwMode="auto">
            <a:xfrm>
              <a:off x="2496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09" name="Rectangle 166"/>
            <p:cNvSpPr>
              <a:spLocks noChangeArrowheads="1"/>
            </p:cNvSpPr>
            <p:nvPr/>
          </p:nvSpPr>
          <p:spPr bwMode="auto">
            <a:xfrm>
              <a:off x="2208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10" name="Rectangle 167"/>
            <p:cNvSpPr>
              <a:spLocks noChangeArrowheads="1"/>
            </p:cNvSpPr>
            <p:nvPr/>
          </p:nvSpPr>
          <p:spPr bwMode="auto">
            <a:xfrm>
              <a:off x="1920" y="2592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11411" name="Rectangle 168"/>
            <p:cNvSpPr>
              <a:spLocks noChangeArrowheads="1"/>
            </p:cNvSpPr>
            <p:nvPr/>
          </p:nvSpPr>
          <p:spPr bwMode="auto">
            <a:xfrm>
              <a:off x="1920" y="2304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sp>
        <p:nvSpPr>
          <p:cNvPr id="29865" name="Line 169"/>
          <p:cNvSpPr>
            <a:spLocks noChangeShapeType="1"/>
          </p:cNvSpPr>
          <p:nvPr/>
        </p:nvSpPr>
        <p:spPr bwMode="auto">
          <a:xfrm>
            <a:off x="2978150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66" name="Line 170"/>
          <p:cNvSpPr>
            <a:spLocks noChangeShapeType="1"/>
          </p:cNvSpPr>
          <p:nvPr/>
        </p:nvSpPr>
        <p:spPr bwMode="auto">
          <a:xfrm>
            <a:off x="3433763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68" name="Line 172"/>
          <p:cNvSpPr>
            <a:spLocks noChangeShapeType="1"/>
          </p:cNvSpPr>
          <p:nvPr/>
        </p:nvSpPr>
        <p:spPr bwMode="auto">
          <a:xfrm>
            <a:off x="3889375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69" name="Line 173"/>
          <p:cNvSpPr>
            <a:spLocks noChangeShapeType="1"/>
          </p:cNvSpPr>
          <p:nvPr/>
        </p:nvSpPr>
        <p:spPr bwMode="auto">
          <a:xfrm>
            <a:off x="4344988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70" name="Line 174"/>
          <p:cNvSpPr>
            <a:spLocks noChangeShapeType="1"/>
          </p:cNvSpPr>
          <p:nvPr/>
        </p:nvSpPr>
        <p:spPr bwMode="auto">
          <a:xfrm>
            <a:off x="4800600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71" name="Line 175"/>
          <p:cNvSpPr>
            <a:spLocks noChangeShapeType="1"/>
          </p:cNvSpPr>
          <p:nvPr/>
        </p:nvSpPr>
        <p:spPr bwMode="auto">
          <a:xfrm>
            <a:off x="5254625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72" name="Line 176"/>
          <p:cNvSpPr>
            <a:spLocks noChangeShapeType="1"/>
          </p:cNvSpPr>
          <p:nvPr/>
        </p:nvSpPr>
        <p:spPr bwMode="auto">
          <a:xfrm>
            <a:off x="5710238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73" name="Line 177"/>
          <p:cNvSpPr>
            <a:spLocks noChangeShapeType="1"/>
          </p:cNvSpPr>
          <p:nvPr/>
        </p:nvSpPr>
        <p:spPr bwMode="auto">
          <a:xfrm>
            <a:off x="6165850" y="2366963"/>
            <a:ext cx="0" cy="409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83" name="Line 187"/>
          <p:cNvSpPr>
            <a:spLocks noChangeShapeType="1"/>
          </p:cNvSpPr>
          <p:nvPr/>
        </p:nvSpPr>
        <p:spPr bwMode="auto">
          <a:xfrm>
            <a:off x="2522538" y="2822575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86" name="Line 190"/>
          <p:cNvSpPr>
            <a:spLocks noChangeShapeType="1"/>
          </p:cNvSpPr>
          <p:nvPr/>
        </p:nvSpPr>
        <p:spPr bwMode="auto">
          <a:xfrm>
            <a:off x="2522538" y="3276600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87" name="Line 191"/>
          <p:cNvSpPr>
            <a:spLocks noChangeShapeType="1"/>
          </p:cNvSpPr>
          <p:nvPr/>
        </p:nvSpPr>
        <p:spPr bwMode="auto">
          <a:xfrm>
            <a:off x="2522538" y="3719513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88" name="Line 192"/>
          <p:cNvSpPr>
            <a:spLocks noChangeShapeType="1"/>
          </p:cNvSpPr>
          <p:nvPr/>
        </p:nvSpPr>
        <p:spPr bwMode="auto">
          <a:xfrm>
            <a:off x="2522538" y="4175125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89" name="Line 193"/>
          <p:cNvSpPr>
            <a:spLocks noChangeShapeType="1"/>
          </p:cNvSpPr>
          <p:nvPr/>
        </p:nvSpPr>
        <p:spPr bwMode="auto">
          <a:xfrm>
            <a:off x="2522538" y="4630738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90" name="Line 194"/>
          <p:cNvSpPr>
            <a:spLocks noChangeShapeType="1"/>
          </p:cNvSpPr>
          <p:nvPr/>
        </p:nvSpPr>
        <p:spPr bwMode="auto">
          <a:xfrm>
            <a:off x="2522538" y="5086350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91" name="Line 195"/>
          <p:cNvSpPr>
            <a:spLocks noChangeShapeType="1"/>
          </p:cNvSpPr>
          <p:nvPr/>
        </p:nvSpPr>
        <p:spPr bwMode="auto">
          <a:xfrm>
            <a:off x="2522538" y="5541963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92" name="Line 196"/>
          <p:cNvSpPr>
            <a:spLocks noChangeShapeType="1"/>
          </p:cNvSpPr>
          <p:nvPr/>
        </p:nvSpPr>
        <p:spPr bwMode="auto">
          <a:xfrm>
            <a:off x="2522538" y="5997575"/>
            <a:ext cx="409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893" name="Text Box 197"/>
          <p:cNvSpPr txBox="1">
            <a:spLocks noChangeArrowheads="1"/>
          </p:cNvSpPr>
          <p:nvPr/>
        </p:nvSpPr>
        <p:spPr bwMode="auto">
          <a:xfrm>
            <a:off x="1081088" y="165100"/>
            <a:ext cx="6996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66"/>
                </a:solidFill>
                <a:latin typeface="Arial" charset="0"/>
              </a:rPr>
              <a:t>Có thể sử dụng bìa cứng không có ô sẵn để kẻ như sau:</a:t>
            </a:r>
          </a:p>
        </p:txBody>
      </p:sp>
      <p:sp>
        <p:nvSpPr>
          <p:cNvPr id="29897" name="Line 201"/>
          <p:cNvSpPr>
            <a:spLocks noChangeShapeType="1"/>
          </p:cNvSpPr>
          <p:nvPr/>
        </p:nvSpPr>
        <p:spPr bwMode="auto">
          <a:xfrm>
            <a:off x="2522538" y="2138363"/>
            <a:ext cx="455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8" name="Text Box 202"/>
          <p:cNvSpPr txBox="1">
            <a:spLocks noChangeArrowheads="1"/>
          </p:cNvSpPr>
          <p:nvPr/>
        </p:nvSpPr>
        <p:spPr bwMode="auto">
          <a:xfrm>
            <a:off x="2522538" y="1741488"/>
            <a:ext cx="682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66"/>
                </a:solidFill>
                <a:latin typeface="Arial" charset="0"/>
              </a:rPr>
              <a:t>1 ô</a:t>
            </a:r>
          </a:p>
        </p:txBody>
      </p:sp>
      <p:sp>
        <p:nvSpPr>
          <p:cNvPr id="29899" name="Line 203"/>
          <p:cNvSpPr>
            <a:spLocks noChangeShapeType="1"/>
          </p:cNvSpPr>
          <p:nvPr/>
        </p:nvSpPr>
        <p:spPr bwMode="auto">
          <a:xfrm>
            <a:off x="2295525" y="2366963"/>
            <a:ext cx="0" cy="455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900" name="Text Box 204"/>
          <p:cNvSpPr txBox="1">
            <a:spLocks noChangeArrowheads="1"/>
          </p:cNvSpPr>
          <p:nvPr/>
        </p:nvSpPr>
        <p:spPr bwMode="auto">
          <a:xfrm rot="-5400000">
            <a:off x="1679575" y="2381251"/>
            <a:ext cx="53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66"/>
                </a:solidFill>
                <a:latin typeface="Arial" charset="0"/>
              </a:rPr>
              <a:t>1 ô</a:t>
            </a:r>
          </a:p>
        </p:txBody>
      </p:sp>
      <p:grpSp>
        <p:nvGrpSpPr>
          <p:cNvPr id="3" name="Group 247"/>
          <p:cNvGrpSpPr>
            <a:grpSpLocks/>
          </p:cNvGrpSpPr>
          <p:nvPr/>
        </p:nvGrpSpPr>
        <p:grpSpPr bwMode="auto">
          <a:xfrm>
            <a:off x="3433763" y="2290763"/>
            <a:ext cx="3111500" cy="4402137"/>
            <a:chOff x="2163" y="1443"/>
            <a:chExt cx="1960" cy="2773"/>
          </a:xfrm>
        </p:grpSpPr>
        <p:grpSp>
          <p:nvGrpSpPr>
            <p:cNvPr id="11290" name="Group 206"/>
            <p:cNvGrpSpPr>
              <a:grpSpLocks/>
            </p:cNvGrpSpPr>
            <p:nvPr/>
          </p:nvGrpSpPr>
          <p:grpSpPr bwMode="auto">
            <a:xfrm rot="2655781">
              <a:off x="2163" y="1539"/>
              <a:ext cx="1152" cy="2592"/>
              <a:chOff x="2976" y="1443"/>
              <a:chExt cx="1152" cy="2592"/>
            </a:xfrm>
          </p:grpSpPr>
          <p:sp>
            <p:nvSpPr>
              <p:cNvPr id="11295" name="Rectangle 207"/>
              <p:cNvSpPr>
                <a:spLocks noChangeArrowheads="1"/>
              </p:cNvSpPr>
              <p:nvPr/>
            </p:nvSpPr>
            <p:spPr bwMode="auto">
              <a:xfrm>
                <a:off x="3264" y="288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296" name="Rectangle 208"/>
              <p:cNvSpPr>
                <a:spLocks noChangeArrowheads="1"/>
              </p:cNvSpPr>
              <p:nvPr/>
            </p:nvSpPr>
            <p:spPr bwMode="auto">
              <a:xfrm>
                <a:off x="3264" y="3171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297" name="Rectangle 209"/>
              <p:cNvSpPr>
                <a:spLocks noChangeArrowheads="1"/>
              </p:cNvSpPr>
              <p:nvPr/>
            </p:nvSpPr>
            <p:spPr bwMode="auto">
              <a:xfrm>
                <a:off x="3552" y="2304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298" name="Rectangle 210"/>
              <p:cNvSpPr>
                <a:spLocks noChangeArrowheads="1"/>
              </p:cNvSpPr>
              <p:nvPr/>
            </p:nvSpPr>
            <p:spPr bwMode="auto">
              <a:xfrm>
                <a:off x="3552" y="201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299" name="Rectangle 211"/>
              <p:cNvSpPr>
                <a:spLocks noChangeArrowheads="1"/>
              </p:cNvSpPr>
              <p:nvPr/>
            </p:nvSpPr>
            <p:spPr bwMode="auto">
              <a:xfrm>
                <a:off x="3552" y="1731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0" name="Rectangle 212"/>
              <p:cNvSpPr>
                <a:spLocks noChangeArrowheads="1"/>
              </p:cNvSpPr>
              <p:nvPr/>
            </p:nvSpPr>
            <p:spPr bwMode="auto">
              <a:xfrm>
                <a:off x="3552" y="144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1" name="Rectangle 213"/>
              <p:cNvSpPr>
                <a:spLocks noChangeArrowheads="1"/>
              </p:cNvSpPr>
              <p:nvPr/>
            </p:nvSpPr>
            <p:spPr bwMode="auto">
              <a:xfrm>
                <a:off x="3264" y="345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2" name="Rectangle 214"/>
              <p:cNvSpPr>
                <a:spLocks noChangeArrowheads="1"/>
              </p:cNvSpPr>
              <p:nvPr/>
            </p:nvSpPr>
            <p:spPr bwMode="auto">
              <a:xfrm>
                <a:off x="3264" y="3747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3" name="Rectangle 215"/>
              <p:cNvSpPr>
                <a:spLocks noChangeArrowheads="1"/>
              </p:cNvSpPr>
              <p:nvPr/>
            </p:nvSpPr>
            <p:spPr bwMode="auto">
              <a:xfrm>
                <a:off x="3264" y="2307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4" name="Rectangle 216"/>
              <p:cNvSpPr>
                <a:spLocks noChangeArrowheads="1"/>
              </p:cNvSpPr>
              <p:nvPr/>
            </p:nvSpPr>
            <p:spPr bwMode="auto">
              <a:xfrm>
                <a:off x="3264" y="201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5" name="Rectangle 217"/>
              <p:cNvSpPr>
                <a:spLocks noChangeArrowheads="1"/>
              </p:cNvSpPr>
              <p:nvPr/>
            </p:nvSpPr>
            <p:spPr bwMode="auto">
              <a:xfrm>
                <a:off x="3264" y="1731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6" name="Rectangle 218"/>
              <p:cNvSpPr>
                <a:spLocks noChangeArrowheads="1"/>
              </p:cNvSpPr>
              <p:nvPr/>
            </p:nvSpPr>
            <p:spPr bwMode="auto">
              <a:xfrm>
                <a:off x="3264" y="144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7" name="Rectangle 219"/>
              <p:cNvSpPr>
                <a:spLocks noChangeArrowheads="1"/>
              </p:cNvSpPr>
              <p:nvPr/>
            </p:nvSpPr>
            <p:spPr bwMode="auto">
              <a:xfrm>
                <a:off x="3840" y="345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8" name="Rectangle 220"/>
              <p:cNvSpPr>
                <a:spLocks noChangeArrowheads="1"/>
              </p:cNvSpPr>
              <p:nvPr/>
            </p:nvSpPr>
            <p:spPr bwMode="auto">
              <a:xfrm>
                <a:off x="3840" y="3171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09" name="Rectangle 221"/>
              <p:cNvSpPr>
                <a:spLocks noChangeArrowheads="1"/>
              </p:cNvSpPr>
              <p:nvPr/>
            </p:nvSpPr>
            <p:spPr bwMode="auto">
              <a:xfrm>
                <a:off x="3840" y="288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0" name="Rectangle 222"/>
              <p:cNvSpPr>
                <a:spLocks noChangeArrowheads="1"/>
              </p:cNvSpPr>
              <p:nvPr/>
            </p:nvSpPr>
            <p:spPr bwMode="auto">
              <a:xfrm>
                <a:off x="3840" y="2595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1" name="Rectangle 223"/>
              <p:cNvSpPr>
                <a:spLocks noChangeArrowheads="1"/>
              </p:cNvSpPr>
              <p:nvPr/>
            </p:nvSpPr>
            <p:spPr bwMode="auto">
              <a:xfrm>
                <a:off x="3840" y="2307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2" name="Rectangle 224"/>
              <p:cNvSpPr>
                <a:spLocks noChangeArrowheads="1"/>
              </p:cNvSpPr>
              <p:nvPr/>
            </p:nvSpPr>
            <p:spPr bwMode="auto">
              <a:xfrm>
                <a:off x="3840" y="201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3" name="Rectangle 225"/>
              <p:cNvSpPr>
                <a:spLocks noChangeArrowheads="1"/>
              </p:cNvSpPr>
              <p:nvPr/>
            </p:nvSpPr>
            <p:spPr bwMode="auto">
              <a:xfrm>
                <a:off x="3840" y="3747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4" name="Rectangle 226"/>
              <p:cNvSpPr>
                <a:spLocks noChangeArrowheads="1"/>
              </p:cNvSpPr>
              <p:nvPr/>
            </p:nvSpPr>
            <p:spPr bwMode="auto">
              <a:xfrm>
                <a:off x="3552" y="2595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5" name="Rectangle 227"/>
              <p:cNvSpPr>
                <a:spLocks noChangeArrowheads="1"/>
              </p:cNvSpPr>
              <p:nvPr/>
            </p:nvSpPr>
            <p:spPr bwMode="auto">
              <a:xfrm>
                <a:off x="3552" y="3747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6" name="Rectangle 228"/>
              <p:cNvSpPr>
                <a:spLocks noChangeArrowheads="1"/>
              </p:cNvSpPr>
              <p:nvPr/>
            </p:nvSpPr>
            <p:spPr bwMode="auto">
              <a:xfrm>
                <a:off x="3552" y="345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7" name="Rectangle 229"/>
              <p:cNvSpPr>
                <a:spLocks noChangeArrowheads="1"/>
              </p:cNvSpPr>
              <p:nvPr/>
            </p:nvSpPr>
            <p:spPr bwMode="auto">
              <a:xfrm>
                <a:off x="3552" y="3168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8" name="Rectangle 230"/>
              <p:cNvSpPr>
                <a:spLocks noChangeArrowheads="1"/>
              </p:cNvSpPr>
              <p:nvPr/>
            </p:nvSpPr>
            <p:spPr bwMode="auto">
              <a:xfrm>
                <a:off x="3552" y="288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19" name="Rectangle 231"/>
              <p:cNvSpPr>
                <a:spLocks noChangeArrowheads="1"/>
              </p:cNvSpPr>
              <p:nvPr/>
            </p:nvSpPr>
            <p:spPr bwMode="auto">
              <a:xfrm>
                <a:off x="3264" y="2595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0" name="Rectangle 232"/>
              <p:cNvSpPr>
                <a:spLocks noChangeArrowheads="1"/>
              </p:cNvSpPr>
              <p:nvPr/>
            </p:nvSpPr>
            <p:spPr bwMode="auto">
              <a:xfrm>
                <a:off x="2976" y="2595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1" name="Rectangle 233"/>
              <p:cNvSpPr>
                <a:spLocks noChangeArrowheads="1"/>
              </p:cNvSpPr>
              <p:nvPr/>
            </p:nvSpPr>
            <p:spPr bwMode="auto">
              <a:xfrm>
                <a:off x="2976" y="201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2" name="Rectangle 234"/>
              <p:cNvSpPr>
                <a:spLocks noChangeArrowheads="1"/>
              </p:cNvSpPr>
              <p:nvPr/>
            </p:nvSpPr>
            <p:spPr bwMode="auto">
              <a:xfrm>
                <a:off x="2976" y="288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3" name="Rectangle 235"/>
              <p:cNvSpPr>
                <a:spLocks noChangeArrowheads="1"/>
              </p:cNvSpPr>
              <p:nvPr/>
            </p:nvSpPr>
            <p:spPr bwMode="auto">
              <a:xfrm>
                <a:off x="2976" y="3747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4" name="Rectangle 236"/>
              <p:cNvSpPr>
                <a:spLocks noChangeArrowheads="1"/>
              </p:cNvSpPr>
              <p:nvPr/>
            </p:nvSpPr>
            <p:spPr bwMode="auto">
              <a:xfrm>
                <a:off x="2976" y="3459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5" name="Rectangle 237"/>
              <p:cNvSpPr>
                <a:spLocks noChangeArrowheads="1"/>
              </p:cNvSpPr>
              <p:nvPr/>
            </p:nvSpPr>
            <p:spPr bwMode="auto">
              <a:xfrm>
                <a:off x="2976" y="2307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6" name="Rectangle 238"/>
              <p:cNvSpPr>
                <a:spLocks noChangeArrowheads="1"/>
              </p:cNvSpPr>
              <p:nvPr/>
            </p:nvSpPr>
            <p:spPr bwMode="auto">
              <a:xfrm>
                <a:off x="2976" y="1731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7" name="Rectangle 239"/>
              <p:cNvSpPr>
                <a:spLocks noChangeArrowheads="1"/>
              </p:cNvSpPr>
              <p:nvPr/>
            </p:nvSpPr>
            <p:spPr bwMode="auto">
              <a:xfrm>
                <a:off x="2976" y="144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8" name="Rectangle 240"/>
              <p:cNvSpPr>
                <a:spLocks noChangeArrowheads="1"/>
              </p:cNvSpPr>
              <p:nvPr/>
            </p:nvSpPr>
            <p:spPr bwMode="auto">
              <a:xfrm>
                <a:off x="2976" y="3171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29" name="Rectangle 241"/>
              <p:cNvSpPr>
                <a:spLocks noChangeArrowheads="1"/>
              </p:cNvSpPr>
              <p:nvPr/>
            </p:nvSpPr>
            <p:spPr bwMode="auto">
              <a:xfrm>
                <a:off x="3840" y="1731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1330" name="Rectangle 242"/>
              <p:cNvSpPr>
                <a:spLocks noChangeArrowheads="1"/>
              </p:cNvSpPr>
              <p:nvPr/>
            </p:nvSpPr>
            <p:spPr bwMode="auto">
              <a:xfrm>
                <a:off x="3840" y="1443"/>
                <a:ext cx="288" cy="288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</p:grpSp>
        <p:sp>
          <p:nvSpPr>
            <p:cNvPr id="11291" name="Line 243"/>
            <p:cNvSpPr>
              <a:spLocks noChangeShapeType="1"/>
            </p:cNvSpPr>
            <p:nvPr/>
          </p:nvSpPr>
          <p:spPr bwMode="auto">
            <a:xfrm flipH="1">
              <a:off x="2306" y="2351"/>
              <a:ext cx="1817" cy="186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44"/>
            <p:cNvSpPr>
              <a:spLocks noChangeShapeType="1"/>
            </p:cNvSpPr>
            <p:nvPr/>
          </p:nvSpPr>
          <p:spPr bwMode="auto">
            <a:xfrm>
              <a:off x="3310" y="1443"/>
              <a:ext cx="813" cy="8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Text Box 245"/>
            <p:cNvSpPr txBox="1">
              <a:spLocks noChangeArrowheads="1"/>
            </p:cNvSpPr>
            <p:nvPr/>
          </p:nvSpPr>
          <p:spPr bwMode="auto">
            <a:xfrm>
              <a:off x="3215" y="3355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charset="0"/>
                </a:rPr>
                <a:t>9ô</a:t>
              </a:r>
            </a:p>
          </p:txBody>
        </p:sp>
        <p:sp>
          <p:nvSpPr>
            <p:cNvPr id="11294" name="Text Box 246"/>
            <p:cNvSpPr txBox="1">
              <a:spLocks noChangeArrowheads="1"/>
            </p:cNvSpPr>
            <p:nvPr/>
          </p:nvSpPr>
          <p:spPr bwMode="auto">
            <a:xfrm>
              <a:off x="3741" y="1539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  <a:latin typeface="Arial" charset="0"/>
                </a:rPr>
                <a:t>4ô</a:t>
              </a:r>
            </a:p>
          </p:txBody>
        </p:sp>
      </p:grpSp>
      <p:sp>
        <p:nvSpPr>
          <p:cNvPr id="29944" name="Text Box 248"/>
          <p:cNvSpPr txBox="1">
            <a:spLocks noChangeArrowheads="1"/>
          </p:cNvSpPr>
          <p:nvPr/>
        </p:nvSpPr>
        <p:spPr bwMode="auto">
          <a:xfrm>
            <a:off x="1157288" y="620713"/>
            <a:ext cx="4325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66"/>
                </a:solidFill>
                <a:latin typeface="Arial" charset="0"/>
              </a:rPr>
              <a:t>Một tờ giấy có chiều dài 9 ô, ngang 4 ô để làm nẹp chung quanh.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2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82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9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9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4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9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9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9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34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65" grpId="0" animBg="1"/>
      <p:bldP spid="29866" grpId="0" animBg="1"/>
      <p:bldP spid="29868" grpId="0" animBg="1"/>
      <p:bldP spid="29869" grpId="0" animBg="1"/>
      <p:bldP spid="29870" grpId="0" animBg="1"/>
      <p:bldP spid="29871" grpId="0" animBg="1"/>
      <p:bldP spid="29872" grpId="0" animBg="1"/>
      <p:bldP spid="29873" grpId="0" animBg="1"/>
      <p:bldP spid="29883" grpId="0" animBg="1"/>
      <p:bldP spid="29886" grpId="0" animBg="1"/>
      <p:bldP spid="29887" grpId="0" animBg="1"/>
      <p:bldP spid="29888" grpId="0" animBg="1"/>
      <p:bldP spid="29889" grpId="0" animBg="1"/>
      <p:bldP spid="29890" grpId="0" animBg="1"/>
      <p:bldP spid="29891" grpId="0" animBg="1"/>
      <p:bldP spid="29892" grpId="0" animBg="1"/>
      <p:bldP spid="29893" grpId="0"/>
      <p:bldP spid="29897" grpId="0" animBg="1"/>
      <p:bldP spid="29898" grpId="0"/>
      <p:bldP spid="29899" grpId="0" animBg="1"/>
      <p:bldP spid="29900" grpId="0"/>
      <p:bldP spid="29944" grpId="0"/>
      <p:bldP spid="29944" grpId="1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465</Words>
  <Application>Microsoft Office PowerPoint</Application>
  <PresentationFormat>On-screen Show (4:3)</PresentationFormat>
  <Paragraphs>111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Times New Roman</vt:lpstr>
      <vt:lpstr>Arial</vt:lpstr>
      <vt:lpstr>Verdana</vt:lpstr>
      <vt:lpstr>Wingdings</vt:lpstr>
      <vt:lpstr>Calibri</vt:lpstr>
      <vt:lpstr>Profile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THAYTHAO</dc:creator>
  <cp:lastModifiedBy>CSTeam</cp:lastModifiedBy>
  <cp:revision>75</cp:revision>
  <dcterms:created xsi:type="dcterms:W3CDTF">2007-10-25T20:01:26Z</dcterms:created>
  <dcterms:modified xsi:type="dcterms:W3CDTF">2016-06-29T09:53:44Z</dcterms:modified>
</cp:coreProperties>
</file>