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80" r:id="rId3"/>
    <p:sldId id="281" r:id="rId4"/>
    <p:sldId id="28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33CC"/>
    <a:srgbClr val="0000FF"/>
    <a:srgbClr val="FFCC00"/>
    <a:srgbClr val="CC3300"/>
    <a:srgbClr val="990000"/>
    <a:srgbClr val="008000"/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1" autoAdjust="0"/>
    <p:restoredTop sz="94660"/>
  </p:normalViewPr>
  <p:slideViewPr>
    <p:cSldViewPr>
      <p:cViewPr varScale="1">
        <p:scale>
          <a:sx n="38" d="100"/>
          <a:sy n="3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E502-9C2D-410F-96A2-CEACB74C7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66C5C-EB84-451C-9BE3-D499934E0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A0268-C692-4231-87D7-4B6143214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06ACD-47FA-46E5-BAE4-4D87B694F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C53F9-8C53-46AC-9420-48E8F6E26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7C1B2-1245-469A-A4C3-6A0258CF8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7078D-571F-448A-A7ED-E8D44E65B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EDD1-8EAB-4F0B-8E68-939420650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F2393-FD8D-46F8-89F0-92769E6EA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D912E4-3642-4F8B-AE7E-8243909E0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DCAE5-6F54-496B-A713-6DFA3D30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D3C3260F-2846-4884-A13F-3783B46CD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7" r:id="rId2"/>
    <p:sldLayoutId id="2147483795" r:id="rId3"/>
    <p:sldLayoutId id="2147483788" r:id="rId4"/>
    <p:sldLayoutId id="2147483789" r:id="rId5"/>
    <p:sldLayoutId id="2147483790" r:id="rId6"/>
    <p:sldLayoutId id="2147483791" r:id="rId7"/>
    <p:sldLayoutId id="2147483796" r:id="rId8"/>
    <p:sldLayoutId id="2147483797" r:id="rId9"/>
    <p:sldLayoutId id="2147483792" r:id="rId10"/>
    <p:sldLayoutId id="21474837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colours022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620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i="1"/>
          </a:p>
          <a:p>
            <a:pPr algn="ctr">
              <a:spcBef>
                <a:spcPct val="50000"/>
              </a:spcBef>
            </a:pPr>
            <a:r>
              <a:rPr lang="en-US" sz="3200" b="1"/>
              <a:t>Âm nhạc</a:t>
            </a:r>
          </a:p>
          <a:p>
            <a:pPr algn="ctr">
              <a:spcBef>
                <a:spcPct val="50000"/>
              </a:spcBef>
            </a:pPr>
            <a:r>
              <a:rPr lang="en-US" sz="3200" b="1" u="sng"/>
              <a:t>Tiết 3</a:t>
            </a:r>
            <a:r>
              <a:rPr lang="en-US" sz="2800" b="1" u="sng"/>
              <a:t>:</a:t>
            </a:r>
            <a:r>
              <a:rPr lang="en-US" sz="2800"/>
              <a:t> </a:t>
            </a:r>
            <a:r>
              <a:rPr lang="en-US" sz="2800" b="1" i="1"/>
              <a:t>học hát bài</a:t>
            </a:r>
            <a:r>
              <a:rPr lang="en-US" sz="2800"/>
              <a:t> “ </a:t>
            </a:r>
            <a:r>
              <a:rPr lang="en-US" sz="3200"/>
              <a:t>BÀI CA ĐI HỌC</a:t>
            </a:r>
            <a:r>
              <a:rPr lang="en-US" sz="2800"/>
              <a:t>”</a:t>
            </a:r>
          </a:p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i="1">
                <a:cs typeface="Times New Roman" pitchFamily="18" charset="0"/>
              </a:rPr>
              <a:t>hạc sĩ</a:t>
            </a:r>
            <a:r>
              <a:rPr lang="en-US" sz="2000" b="1" i="1"/>
              <a:t>: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Phan Trần Bảng</a:t>
            </a:r>
          </a:p>
          <a:p>
            <a:pPr algn="ctr">
              <a:spcBef>
                <a:spcPct val="50000"/>
              </a:spcBef>
            </a:pPr>
            <a:endParaRPr lang="en-US" sz="2000" b="1" i="1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171" name="Picture 4" descr="483650cd_ga1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990600" y="2590800"/>
              <a:ext cx="5400675" cy="1160463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</a:bodyPr>
            <a:lstStyle/>
            <a:p>
              <a:pPr algn="ctr"/>
              <a:r>
                <a:rPr lang="en-US" sz="7200" b="1" kern="10" spc="-72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33CCFF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Arial"/>
                  <a:cs typeface="Arial"/>
                </a:rPr>
                <a:t>Nghe hát mẫu:</a:t>
              </a:r>
            </a:p>
          </p:txBody>
        </p:sp>
        <p:grpSp>
          <p:nvGrpSpPr>
            <p:cNvPr id="7173" name="Group 6"/>
            <p:cNvGrpSpPr>
              <a:grpSpLocks/>
            </p:cNvGrpSpPr>
            <p:nvPr/>
          </p:nvGrpSpPr>
          <p:grpSpPr bwMode="auto">
            <a:xfrm>
              <a:off x="838200" y="0"/>
              <a:ext cx="2895600" cy="2819400"/>
              <a:chOff x="-1200" y="1968"/>
              <a:chExt cx="2736" cy="2736"/>
            </a:xfrm>
          </p:grpSpPr>
          <p:pic>
            <p:nvPicPr>
              <p:cNvPr id="7182" name="Picture 7" descr="SUNFACE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240" y="3024"/>
                <a:ext cx="960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3" name="Line 8"/>
              <p:cNvSpPr>
                <a:spLocks noChangeShapeType="1"/>
              </p:cNvSpPr>
              <p:nvPr/>
            </p:nvSpPr>
            <p:spPr bwMode="auto">
              <a:xfrm flipV="1">
                <a:off x="720" y="2400"/>
                <a:ext cx="576" cy="62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Line 9"/>
              <p:cNvSpPr>
                <a:spLocks noChangeShapeType="1"/>
              </p:cNvSpPr>
              <p:nvPr/>
            </p:nvSpPr>
            <p:spPr bwMode="auto">
              <a:xfrm flipV="1">
                <a:off x="864" y="3024"/>
                <a:ext cx="384" cy="14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10"/>
              <p:cNvSpPr>
                <a:spLocks noChangeShapeType="1"/>
              </p:cNvSpPr>
              <p:nvPr/>
            </p:nvSpPr>
            <p:spPr bwMode="auto">
              <a:xfrm flipV="1">
                <a:off x="528" y="2400"/>
                <a:ext cx="144" cy="48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Line 11"/>
              <p:cNvSpPr>
                <a:spLocks noChangeShapeType="1"/>
              </p:cNvSpPr>
              <p:nvPr/>
            </p:nvSpPr>
            <p:spPr bwMode="auto">
              <a:xfrm flipV="1">
                <a:off x="912" y="3408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12"/>
              <p:cNvSpPr>
                <a:spLocks noChangeShapeType="1"/>
              </p:cNvSpPr>
              <p:nvPr/>
            </p:nvSpPr>
            <p:spPr bwMode="auto">
              <a:xfrm flipV="1">
                <a:off x="288" y="1968"/>
                <a:ext cx="48" cy="86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13"/>
              <p:cNvSpPr>
                <a:spLocks noChangeShapeType="1"/>
              </p:cNvSpPr>
              <p:nvPr/>
            </p:nvSpPr>
            <p:spPr bwMode="auto">
              <a:xfrm>
                <a:off x="576" y="4146"/>
                <a:ext cx="144" cy="348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Line 14"/>
              <p:cNvSpPr>
                <a:spLocks noChangeShapeType="1"/>
              </p:cNvSpPr>
              <p:nvPr/>
            </p:nvSpPr>
            <p:spPr bwMode="auto">
              <a:xfrm>
                <a:off x="864" y="3678"/>
                <a:ext cx="576" cy="24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Line 15"/>
              <p:cNvSpPr>
                <a:spLocks noChangeShapeType="1"/>
              </p:cNvSpPr>
              <p:nvPr/>
            </p:nvSpPr>
            <p:spPr bwMode="auto">
              <a:xfrm flipH="1" flipV="1">
                <a:off x="-672" y="2352"/>
                <a:ext cx="432" cy="57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Line 16"/>
              <p:cNvSpPr>
                <a:spLocks noChangeShapeType="1"/>
              </p:cNvSpPr>
              <p:nvPr/>
            </p:nvSpPr>
            <p:spPr bwMode="auto">
              <a:xfrm flipH="1" flipV="1">
                <a:off x="-144" y="2256"/>
                <a:ext cx="144" cy="57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Line 17"/>
              <p:cNvSpPr>
                <a:spLocks noChangeShapeType="1"/>
              </p:cNvSpPr>
              <p:nvPr/>
            </p:nvSpPr>
            <p:spPr bwMode="auto">
              <a:xfrm flipV="1">
                <a:off x="-1200" y="3456"/>
                <a:ext cx="864" cy="9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Line 18"/>
              <p:cNvSpPr>
                <a:spLocks noChangeShapeType="1"/>
              </p:cNvSpPr>
              <p:nvPr/>
            </p:nvSpPr>
            <p:spPr bwMode="auto">
              <a:xfrm flipH="1" flipV="1">
                <a:off x="-624" y="3024"/>
                <a:ext cx="240" cy="14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19"/>
              <p:cNvSpPr>
                <a:spLocks noChangeShapeType="1"/>
              </p:cNvSpPr>
              <p:nvPr/>
            </p:nvSpPr>
            <p:spPr bwMode="auto">
              <a:xfrm flipH="1">
                <a:off x="-336" y="4032"/>
                <a:ext cx="336" cy="48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20"/>
              <p:cNvSpPr>
                <a:spLocks noChangeShapeType="1"/>
              </p:cNvSpPr>
              <p:nvPr/>
            </p:nvSpPr>
            <p:spPr bwMode="auto">
              <a:xfrm flipV="1">
                <a:off x="-768" y="3840"/>
                <a:ext cx="480" cy="24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21"/>
              <p:cNvSpPr>
                <a:spLocks noChangeShapeType="1"/>
              </p:cNvSpPr>
              <p:nvPr/>
            </p:nvSpPr>
            <p:spPr bwMode="auto">
              <a:xfrm flipH="1">
                <a:off x="288" y="4080"/>
                <a:ext cx="0" cy="62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174" name="Picture 38" descr="roostercc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62600" y="3576638"/>
              <a:ext cx="3352800" cy="328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498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248400" y="6208713"/>
              <a:ext cx="64928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499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924800" y="5715000"/>
              <a:ext cx="877888" cy="87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500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194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501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240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502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910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503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578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504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" y="54864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620000" y="5791200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CC3300"/>
                </a:solidFill>
              </a:rPr>
              <a:t>/</a:t>
            </a:r>
          </a:p>
        </p:txBody>
      </p:sp>
      <p:pic>
        <p:nvPicPr>
          <p:cNvPr id="8196" name="Picture 5" descr="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066800"/>
            <a:ext cx="65532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nền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895600" y="998538"/>
            <a:ext cx="44243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tx2"/>
                </a:solidFill>
              </a:rPr>
              <a:t>H</a:t>
            </a:r>
            <a:r>
              <a:rPr lang="vi-VN" sz="3600" b="1" i="1">
                <a:solidFill>
                  <a:schemeClr val="tx2"/>
                </a:solidFill>
              </a:rPr>
              <a:t>ư</a:t>
            </a:r>
            <a:r>
              <a:rPr lang="en-US" sz="3600" b="1" i="1">
                <a:solidFill>
                  <a:schemeClr val="tx2"/>
                </a:solidFill>
              </a:rPr>
              <a:t>ớng dẫn về nhà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371600" y="1905000"/>
            <a:ext cx="5486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D</a:t>
            </a:r>
            <a:r>
              <a:rPr lang="vi-VN" sz="3200" b="1" u="sng"/>
              <a:t>ă</a:t>
            </a:r>
            <a:r>
              <a:rPr lang="en-US" sz="3200" b="1" u="sng"/>
              <a:t>n dò</a:t>
            </a:r>
            <a:r>
              <a:rPr lang="en-US"/>
              <a:t>: </a:t>
            </a:r>
            <a:r>
              <a:rPr lang="en-US" sz="2400" b="1"/>
              <a:t>hs về nhà học thuộc bài hát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Tập hát kết hợp gõ </a:t>
            </a:r>
            <a:r>
              <a:rPr lang="vi-VN" sz="2400" b="1"/>
              <a:t>đ</a:t>
            </a:r>
            <a:r>
              <a:rPr lang="en-US" sz="2400" b="1"/>
              <a:t>ệm theo phách, nhịp, tập hát kết hợp vận </a:t>
            </a:r>
            <a:r>
              <a:rPr lang="vi-VN" sz="2400" b="1"/>
              <a:t>đ</a:t>
            </a:r>
            <a:r>
              <a:rPr lang="en-US" sz="2400" b="1"/>
              <a:t>ông  phụ họa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672</TotalTime>
  <Words>64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Franklin Gothic Medium</vt:lpstr>
      <vt:lpstr>Franklin Gothic Book</vt:lpstr>
      <vt:lpstr>Wingdings</vt:lpstr>
      <vt:lpstr>Calibri</vt:lpstr>
      <vt:lpstr>Times New Roman</vt:lpstr>
      <vt:lpstr>.VnTime</vt:lpstr>
      <vt:lpstr>Angles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72</cp:revision>
  <dcterms:created xsi:type="dcterms:W3CDTF">2009-09-29T12:55:42Z</dcterms:created>
  <dcterms:modified xsi:type="dcterms:W3CDTF">2016-06-29T09:51:40Z</dcterms:modified>
</cp:coreProperties>
</file>