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58" r:id="rId4"/>
    <p:sldId id="259" r:id="rId5"/>
    <p:sldId id="260" r:id="rId6"/>
    <p:sldId id="261" r:id="rId7"/>
    <p:sldId id="262" r:id="rId8"/>
    <p:sldId id="263" r:id="rId9"/>
    <p:sldId id="264" r:id="rId10"/>
    <p:sldId id="265" r:id="rId11"/>
    <p:sldId id="266" r:id="rId12"/>
    <p:sldId id="267" r:id="rId13"/>
    <p:sldId id="268" r:id="rId14"/>
    <p:sldId id="289" r:id="rId15"/>
    <p:sldId id="290" r:id="rId16"/>
    <p:sldId id="291" r:id="rId17"/>
    <p:sldId id="292" r:id="rId18"/>
    <p:sldId id="293" r:id="rId19"/>
    <p:sldId id="294" r:id="rId20"/>
    <p:sldId id="295" r:id="rId21"/>
    <p:sldId id="296" r:id="rId22"/>
    <p:sldId id="297" r:id="rId23"/>
    <p:sldId id="298" r:id="rId24"/>
    <p:sldId id="299" r:id="rId25"/>
    <p:sldId id="270" r:id="rId26"/>
    <p:sldId id="271" r:id="rId27"/>
    <p:sldId id="272" r:id="rId28"/>
    <p:sldId id="273" r:id="rId29"/>
    <p:sldId id="274" r:id="rId30"/>
    <p:sldId id="275" r:id="rId31"/>
    <p:sldId id="276" r:id="rId32"/>
    <p:sldId id="277" r:id="rId33"/>
    <p:sldId id="278" r:id="rId34"/>
    <p:sldId id="280" r:id="rId35"/>
    <p:sldId id="28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A6598-E4E7-46EA-BD1E-5E75C75E1B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077284-A54F-4F1E-95C2-781F5D13A0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62CCA-88A6-4B0B-825D-094177E4CE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1C829-7010-4DD6-960C-74D5FC05C8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9440B2-49A8-4797-B794-879ADEC93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1D0721-46C0-4838-AA1A-B55831D0DC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EB372A-6DBA-4FF8-A602-DD5923E2C4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2DAF66-7623-480F-8E27-DC489E0D8F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7E83AE-4B86-44AE-92CA-0C68C19FEE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0E2570-2729-49D8-BD3C-B4B6448F36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7268D-1A88-4E72-B114-CFFEDD713A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9AF61F2-8C5C-4AF0-B998-7F71631F32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5" descr="Hồ Ba Bể.jpg"/>
          <p:cNvPicPr>
            <a:picLocks noChangeAspect="1"/>
          </p:cNvPicPr>
          <p:nvPr/>
        </p:nvPicPr>
        <p:blipFill>
          <a:blip r:embed="rId2"/>
          <a:srcRect/>
          <a:stretch>
            <a:fillRect/>
          </a:stretch>
        </p:blipFill>
        <p:spPr bwMode="auto">
          <a:xfrm>
            <a:off x="-9525" y="0"/>
            <a:ext cx="9153525" cy="6846888"/>
          </a:xfrm>
          <a:prstGeom prst="rect">
            <a:avLst/>
          </a:prstGeom>
          <a:noFill/>
          <a:ln w="9525">
            <a:noFill/>
            <a:miter lim="800000"/>
            <a:headEnd/>
            <a:tailEnd/>
          </a:ln>
        </p:spPr>
      </p:pic>
      <p:sp>
        <p:nvSpPr>
          <p:cNvPr id="2051" name="Rectangle 7"/>
          <p:cNvSpPr>
            <a:spLocks noChangeArrowheads="1"/>
          </p:cNvSpPr>
          <p:nvPr/>
        </p:nvSpPr>
        <p:spPr bwMode="auto">
          <a:xfrm>
            <a:off x="304800" y="228600"/>
            <a:ext cx="8534400" cy="1752600"/>
          </a:xfrm>
          <a:prstGeom prst="rect">
            <a:avLst/>
          </a:prstGeom>
          <a:noFill/>
          <a:ln w="9525">
            <a:noFill/>
            <a:miter lim="800000"/>
            <a:headEnd/>
            <a:tailEnd/>
          </a:ln>
        </p:spPr>
        <p:txBody>
          <a:bodyPr lIns="92075" tIns="46038" rIns="92075" bIns="46038" anchor="ctr"/>
          <a:lstStyle/>
          <a:p>
            <a:pPr algn="ctr"/>
            <a:r>
              <a:rPr lang="en-US" sz="4400" b="1" i="1">
                <a:solidFill>
                  <a:srgbClr val="0000FF"/>
                </a:solidFill>
              </a:rPr>
              <a:t>KỂ CHUYỆN</a:t>
            </a:r>
            <a:br>
              <a:rPr lang="en-US" sz="4400" b="1" i="1">
                <a:solidFill>
                  <a:srgbClr val="0000FF"/>
                </a:solidFill>
              </a:rPr>
            </a:br>
            <a:r>
              <a:rPr lang="en-US" sz="4400" b="1" i="1">
                <a:solidFill>
                  <a:srgbClr val="FF0000"/>
                </a:solidFill>
              </a:rPr>
              <a:t>SỰ TÍCH HỒ BA BỂ</a:t>
            </a:r>
            <a:endParaRPr lang="vi-VN" sz="4400" b="1" i="1">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endParaRPr lang="en-US" smtClean="0"/>
          </a:p>
        </p:txBody>
      </p:sp>
      <p:pic>
        <p:nvPicPr>
          <p:cNvPr id="11267" name="Content Placeholder 3" descr="Rau ngót rừng ở BB.bmp"/>
          <p:cNvPicPr>
            <a:picLocks noGrp="1" noChangeAspect="1"/>
          </p:cNvPicPr>
          <p:nvPr>
            <p:ph idx="4294967295"/>
          </p:nvPr>
        </p:nvPicPr>
        <p:blipFill>
          <a:blip r:embed="rId2"/>
          <a:srcRect/>
          <a:stretch>
            <a:fillRect/>
          </a:stretch>
        </p:blipFill>
        <p:spPr>
          <a:xfrm>
            <a:off x="0" y="0"/>
            <a:ext cx="9144000" cy="6858000"/>
          </a:xfrm>
        </p:spPr>
      </p:pic>
      <p:sp>
        <p:nvSpPr>
          <p:cNvPr id="5" name="Title 1"/>
          <p:cNvSpPr txBox="1">
            <a:spLocks/>
          </p:cNvSpPr>
          <p:nvPr/>
        </p:nvSpPr>
        <p:spPr>
          <a:xfrm>
            <a:off x="1828800" y="5562600"/>
            <a:ext cx="5638800" cy="960438"/>
          </a:xfrm>
          <a:prstGeom prst="rect">
            <a:avLst/>
          </a:prstGeom>
        </p:spPr>
        <p:txBody>
          <a:bodyPr anchor="ctr">
            <a:normAutofit/>
          </a:bodyPr>
          <a:lstStyle/>
          <a:p>
            <a:pPr algn="ctr" fontAlgn="auto">
              <a:spcAft>
                <a:spcPts val="0"/>
              </a:spcAft>
              <a:defRPr/>
            </a:pPr>
            <a:r>
              <a:rPr lang="en-US" sz="4400" b="1" dirty="0">
                <a:solidFill>
                  <a:srgbClr val="FFFF00"/>
                </a:solidFill>
                <a:latin typeface="Arial"/>
                <a:ea typeface="+mj-ea"/>
                <a:cs typeface="Arial" pitchFamily="34" charset="0"/>
              </a:rPr>
              <a:t>Rau </a:t>
            </a:r>
            <a:r>
              <a:rPr lang="en-US" sz="4400" b="1" dirty="0" err="1">
                <a:solidFill>
                  <a:srgbClr val="FFFF00"/>
                </a:solidFill>
                <a:latin typeface="Arial"/>
                <a:ea typeface="+mj-ea"/>
                <a:cs typeface="Arial" pitchFamily="34" charset="0"/>
              </a:rPr>
              <a:t>ngót</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rừng</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heckerboard(across)">
                                      <p:cBhvr>
                                        <p:cTn id="7" dur="500"/>
                                        <p:tgtEl>
                                          <p:spTgt spid="1126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endParaRPr lang="en-US" smtClean="0"/>
          </a:p>
        </p:txBody>
      </p:sp>
      <p:pic>
        <p:nvPicPr>
          <p:cNvPr id="12291" name="Content Placeholder 3" descr="Rau bồ khai ở BB.bmp"/>
          <p:cNvPicPr>
            <a:picLocks noGrp="1" noChangeAspect="1"/>
          </p:cNvPicPr>
          <p:nvPr>
            <p:ph idx="4294967295"/>
          </p:nvPr>
        </p:nvPicPr>
        <p:blipFill>
          <a:blip r:embed="rId2"/>
          <a:srcRect/>
          <a:stretch>
            <a:fillRect/>
          </a:stretch>
        </p:blipFill>
        <p:spPr>
          <a:xfrm>
            <a:off x="4763" y="0"/>
            <a:ext cx="9139237" cy="6858000"/>
          </a:xfrm>
        </p:spPr>
      </p:pic>
      <p:sp>
        <p:nvSpPr>
          <p:cNvPr id="5" name="Title 1"/>
          <p:cNvSpPr txBox="1">
            <a:spLocks/>
          </p:cNvSpPr>
          <p:nvPr/>
        </p:nvSpPr>
        <p:spPr>
          <a:xfrm>
            <a:off x="2362200" y="5562600"/>
            <a:ext cx="5638800" cy="960438"/>
          </a:xfrm>
          <a:prstGeom prst="rect">
            <a:avLst/>
          </a:prstGeom>
        </p:spPr>
        <p:txBody>
          <a:bodyPr anchor="ctr">
            <a:normAutofit/>
          </a:bodyPr>
          <a:lstStyle/>
          <a:p>
            <a:pPr algn="ctr" fontAlgn="auto">
              <a:spcAft>
                <a:spcPts val="0"/>
              </a:spcAft>
              <a:defRPr/>
            </a:pPr>
            <a:r>
              <a:rPr lang="en-US" sz="4400" b="1" dirty="0">
                <a:latin typeface="Arial"/>
                <a:ea typeface="+mj-ea"/>
                <a:cs typeface="Arial" pitchFamily="34" charset="0"/>
              </a:rPr>
              <a:t>Rau </a:t>
            </a:r>
            <a:r>
              <a:rPr lang="en-US" sz="4400" b="1" dirty="0" err="1">
                <a:latin typeface="Arial"/>
                <a:ea typeface="+mj-ea"/>
                <a:cs typeface="Arial" pitchFamily="34" charset="0"/>
              </a:rPr>
              <a:t>bồ</a:t>
            </a:r>
            <a:r>
              <a:rPr lang="en-US" sz="4400" b="1" dirty="0">
                <a:latin typeface="Arial"/>
                <a:ea typeface="+mj-ea"/>
                <a:cs typeface="Arial" pitchFamily="34" charset="0"/>
              </a:rPr>
              <a:t> </a:t>
            </a:r>
            <a:r>
              <a:rPr lang="en-US" sz="4400" b="1" dirty="0" err="1">
                <a:latin typeface="Arial"/>
                <a:ea typeface="+mj-ea"/>
                <a:cs typeface="Arial" pitchFamily="34" charset="0"/>
              </a:rPr>
              <a:t>khai</a:t>
            </a:r>
            <a:endParaRPr lang="en-US" sz="4400" b="1" dirty="0">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heckerboard(across)">
                                      <p:cBhvr>
                                        <p:cTn id="7" dur="500"/>
                                        <p:tgtEl>
                                          <p:spTgt spid="1229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1778000" y="76200"/>
            <a:ext cx="4876800" cy="457200"/>
          </a:xfrm>
          <a:prstGeom prst="rect">
            <a:avLst/>
          </a:prstGeom>
          <a:noFill/>
          <a:ln w="9525">
            <a:noFill/>
            <a:miter lim="800000"/>
            <a:headEnd/>
            <a:tailEnd/>
          </a:ln>
        </p:spPr>
        <p:txBody>
          <a:bodyPr/>
          <a:lstStyle/>
          <a:p>
            <a:pPr marL="0" lvl="4">
              <a:spcBef>
                <a:spcPct val="20000"/>
              </a:spcBef>
            </a:pPr>
            <a:r>
              <a:rPr lang="en-US">
                <a:cs typeface="Arial" charset="0"/>
              </a:rPr>
              <a:t>Quan sát tranh và đọc lời dưới mỗi bức tranh.</a:t>
            </a:r>
          </a:p>
        </p:txBody>
      </p:sp>
      <p:sp>
        <p:nvSpPr>
          <p:cNvPr id="5" name="Text Box 16"/>
          <p:cNvSpPr txBox="1">
            <a:spLocks noChangeArrowheads="1"/>
          </p:cNvSpPr>
          <p:nvPr/>
        </p:nvSpPr>
        <p:spPr bwMode="auto">
          <a:xfrm>
            <a:off x="838200" y="392113"/>
            <a:ext cx="7010400" cy="369887"/>
          </a:xfrm>
          <a:prstGeom prst="rect">
            <a:avLst/>
          </a:prstGeom>
          <a:noFill/>
          <a:ln w="9525">
            <a:noFill/>
            <a:miter lim="800000"/>
            <a:headEnd/>
            <a:tailEnd/>
          </a:ln>
        </p:spPr>
        <p:txBody>
          <a:bodyPr>
            <a:spAutoFit/>
          </a:bodyPr>
          <a:lstStyle/>
          <a:p>
            <a:pPr>
              <a:spcBef>
                <a:spcPct val="50000"/>
              </a:spcBef>
            </a:pPr>
            <a:r>
              <a:rPr lang="en-US">
                <a:cs typeface="Arial" charset="0"/>
              </a:rPr>
              <a:t>Thử đoán xem câu chuyện kể về ai ? Nội dung câu chuyện là gì ?    </a:t>
            </a:r>
          </a:p>
        </p:txBody>
      </p:sp>
      <p:grpSp>
        <p:nvGrpSpPr>
          <p:cNvPr id="2" name="Group 14"/>
          <p:cNvGrpSpPr>
            <a:grpSpLocks/>
          </p:cNvGrpSpPr>
          <p:nvPr/>
        </p:nvGrpSpPr>
        <p:grpSpPr bwMode="auto">
          <a:xfrm>
            <a:off x="0" y="838200"/>
            <a:ext cx="9144000" cy="6019800"/>
            <a:chOff x="0" y="838201"/>
            <a:chExt cx="9144000" cy="6019800"/>
          </a:xfrm>
        </p:grpSpPr>
        <p:pic>
          <p:nvPicPr>
            <p:cNvPr id="13317" name="Picture 2" descr="Ke chuye_3"/>
            <p:cNvPicPr>
              <a:picLocks noChangeAspect="1" noChangeArrowheads="1"/>
            </p:cNvPicPr>
            <p:nvPr/>
          </p:nvPicPr>
          <p:blipFill>
            <a:blip r:embed="rId2">
              <a:lum contrast="12000"/>
            </a:blip>
            <a:srcRect/>
            <a:stretch>
              <a:fillRect/>
            </a:stretch>
          </p:blipFill>
          <p:spPr bwMode="auto">
            <a:xfrm>
              <a:off x="1143000" y="876300"/>
              <a:ext cx="3376971" cy="2965886"/>
            </a:xfrm>
            <a:prstGeom prst="rect">
              <a:avLst/>
            </a:prstGeom>
            <a:noFill/>
            <a:ln w="9525">
              <a:noFill/>
              <a:miter lim="800000"/>
              <a:headEnd/>
              <a:tailEnd/>
            </a:ln>
          </p:spPr>
        </p:pic>
        <p:pic>
          <p:nvPicPr>
            <p:cNvPr id="13318" name="Picture 2" descr="Ke chuye_2"/>
            <p:cNvPicPr>
              <a:picLocks noChangeAspect="1" noChangeArrowheads="1"/>
            </p:cNvPicPr>
            <p:nvPr/>
          </p:nvPicPr>
          <p:blipFill>
            <a:blip r:embed="rId3">
              <a:lum contrast="12000"/>
            </a:blip>
            <a:srcRect/>
            <a:stretch>
              <a:fillRect/>
            </a:stretch>
          </p:blipFill>
          <p:spPr bwMode="auto">
            <a:xfrm>
              <a:off x="4648201" y="838201"/>
              <a:ext cx="3352799" cy="3002156"/>
            </a:xfrm>
            <a:prstGeom prst="rect">
              <a:avLst/>
            </a:prstGeom>
            <a:noFill/>
            <a:ln w="9525">
              <a:noFill/>
              <a:miter lim="800000"/>
              <a:headEnd/>
              <a:tailEnd/>
            </a:ln>
          </p:spPr>
        </p:pic>
        <p:pic>
          <p:nvPicPr>
            <p:cNvPr id="13319" name="Picture 2" descr="Ke chuye_1"/>
            <p:cNvPicPr>
              <a:picLocks noChangeAspect="1" noChangeArrowheads="1"/>
            </p:cNvPicPr>
            <p:nvPr/>
          </p:nvPicPr>
          <p:blipFill>
            <a:blip r:embed="rId4">
              <a:lum contrast="12000"/>
            </a:blip>
            <a:srcRect/>
            <a:stretch>
              <a:fillRect/>
            </a:stretch>
          </p:blipFill>
          <p:spPr bwMode="auto">
            <a:xfrm>
              <a:off x="1155700" y="4038600"/>
              <a:ext cx="3352800" cy="2819401"/>
            </a:xfrm>
            <a:prstGeom prst="rect">
              <a:avLst/>
            </a:prstGeom>
            <a:noFill/>
            <a:ln w="9525">
              <a:noFill/>
              <a:miter lim="800000"/>
              <a:headEnd/>
              <a:tailEnd/>
            </a:ln>
          </p:spPr>
        </p:pic>
        <p:pic>
          <p:nvPicPr>
            <p:cNvPr id="13320" name="Picture 5" descr="Ke chuye_0"/>
            <p:cNvPicPr>
              <a:picLocks noChangeAspect="1" noChangeArrowheads="1"/>
            </p:cNvPicPr>
            <p:nvPr/>
          </p:nvPicPr>
          <p:blipFill>
            <a:blip r:embed="rId5">
              <a:lum contrast="12000"/>
            </a:blip>
            <a:srcRect/>
            <a:stretch>
              <a:fillRect/>
            </a:stretch>
          </p:blipFill>
          <p:spPr bwMode="auto">
            <a:xfrm>
              <a:off x="4648200" y="3962400"/>
              <a:ext cx="3429000" cy="2895600"/>
            </a:xfrm>
            <a:prstGeom prst="rect">
              <a:avLst/>
            </a:prstGeom>
            <a:noFill/>
            <a:ln w="9525">
              <a:noFill/>
              <a:miter lim="800000"/>
              <a:headEnd/>
              <a:tailEnd/>
            </a:ln>
          </p:spPr>
        </p:pic>
        <p:sp>
          <p:nvSpPr>
            <p:cNvPr id="10" name="Rounded Rectangular Callout 9"/>
            <p:cNvSpPr/>
            <p:nvPr/>
          </p:nvSpPr>
          <p:spPr>
            <a:xfrm>
              <a:off x="0" y="2286001"/>
              <a:ext cx="1066800" cy="1524000"/>
            </a:xfrm>
            <a:prstGeom prst="wedgeRoundRectCallout">
              <a:avLst>
                <a:gd name="adj1" fmla="val 60107"/>
                <a:gd name="adj2" fmla="val -103606"/>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err="1">
                  <a:solidFill>
                    <a:schemeClr val="tx1"/>
                  </a:solidFill>
                  <a:cs typeface="Arial" pitchFamily="34" charset="0"/>
                </a:rPr>
                <a:t>Bà</a:t>
              </a:r>
              <a:r>
                <a:rPr lang="en-US" sz="1600" dirty="0">
                  <a:solidFill>
                    <a:schemeClr val="tx1"/>
                  </a:solidFill>
                  <a:cs typeface="Arial" pitchFamily="34" charset="0"/>
                </a:rPr>
                <a:t> </a:t>
              </a:r>
              <a:r>
                <a:rPr lang="en-US" sz="1600" dirty="0" err="1">
                  <a:solidFill>
                    <a:schemeClr val="tx1"/>
                  </a:solidFill>
                  <a:cs typeface="Arial" pitchFamily="34" charset="0"/>
                </a:rPr>
                <a:t>cụ</a:t>
              </a:r>
              <a:r>
                <a:rPr lang="en-US" sz="1600" dirty="0">
                  <a:solidFill>
                    <a:schemeClr val="tx1"/>
                  </a:solidFill>
                  <a:cs typeface="Arial" pitchFamily="34" charset="0"/>
                </a:rPr>
                <a:t> </a:t>
              </a:r>
              <a:r>
                <a:rPr lang="en-US" sz="1600" dirty="0" err="1">
                  <a:solidFill>
                    <a:schemeClr val="tx1"/>
                  </a:solidFill>
                  <a:cs typeface="Arial" pitchFamily="34" charset="0"/>
                </a:rPr>
                <a:t>ăn</a:t>
              </a:r>
              <a:r>
                <a:rPr lang="en-US" sz="1600" dirty="0">
                  <a:solidFill>
                    <a:schemeClr val="tx1"/>
                  </a:solidFill>
                  <a:cs typeface="Arial" pitchFamily="34" charset="0"/>
                </a:rPr>
                <a:t> </a:t>
              </a:r>
              <a:r>
                <a:rPr lang="en-US" sz="1600" dirty="0" err="1">
                  <a:solidFill>
                    <a:schemeClr val="tx1"/>
                  </a:solidFill>
                  <a:cs typeface="Arial" pitchFamily="34" charset="0"/>
                </a:rPr>
                <a:t>xin</a:t>
              </a:r>
              <a:r>
                <a:rPr lang="en-US" sz="1600" dirty="0">
                  <a:solidFill>
                    <a:schemeClr val="tx1"/>
                  </a:solidFill>
                  <a:cs typeface="Arial" pitchFamily="34" charset="0"/>
                </a:rPr>
                <a:t> </a:t>
              </a:r>
              <a:r>
                <a:rPr lang="en-US" sz="1600" dirty="0" err="1">
                  <a:solidFill>
                    <a:schemeClr val="tx1"/>
                  </a:solidFill>
                  <a:cs typeface="Arial" pitchFamily="34" charset="0"/>
                </a:rPr>
                <a:t>xuất</a:t>
              </a:r>
              <a:r>
                <a:rPr lang="en-US" sz="1600" dirty="0">
                  <a:solidFill>
                    <a:schemeClr val="tx1"/>
                  </a:solidFill>
                  <a:cs typeface="Arial" pitchFamily="34" charset="0"/>
                </a:rPr>
                <a:t> </a:t>
              </a:r>
              <a:r>
                <a:rPr lang="en-US" sz="1600" dirty="0" err="1">
                  <a:solidFill>
                    <a:schemeClr val="tx1"/>
                  </a:solidFill>
                  <a:cs typeface="Arial" pitchFamily="34" charset="0"/>
                </a:rPr>
                <a:t>hiện</a:t>
              </a:r>
              <a:r>
                <a:rPr lang="en-US" sz="1600" dirty="0">
                  <a:solidFill>
                    <a:schemeClr val="tx1"/>
                  </a:solidFill>
                  <a:cs typeface="Arial" pitchFamily="34" charset="0"/>
                </a:rPr>
                <a:t> </a:t>
              </a:r>
              <a:r>
                <a:rPr lang="en-US" sz="1600" dirty="0" err="1">
                  <a:solidFill>
                    <a:schemeClr val="tx1"/>
                  </a:solidFill>
                  <a:cs typeface="Arial" pitchFamily="34" charset="0"/>
                </a:rPr>
                <a:t>như</a:t>
              </a:r>
              <a:r>
                <a:rPr lang="en-US" sz="1600" dirty="0">
                  <a:solidFill>
                    <a:schemeClr val="tx1"/>
                  </a:solidFill>
                  <a:cs typeface="Arial" pitchFamily="34" charset="0"/>
                </a:rPr>
                <a:t> </a:t>
              </a:r>
              <a:r>
                <a:rPr lang="en-US" sz="1600" dirty="0" err="1">
                  <a:solidFill>
                    <a:schemeClr val="tx1"/>
                  </a:solidFill>
                  <a:cs typeface="Arial" pitchFamily="34" charset="0"/>
                </a:rPr>
                <a:t>thế</a:t>
              </a:r>
              <a:r>
                <a:rPr lang="en-US" sz="1600" dirty="0">
                  <a:solidFill>
                    <a:schemeClr val="tx1"/>
                  </a:solidFill>
                  <a:cs typeface="Arial" pitchFamily="34" charset="0"/>
                </a:rPr>
                <a:t> </a:t>
              </a:r>
              <a:r>
                <a:rPr lang="en-US" sz="1600" dirty="0" err="1">
                  <a:solidFill>
                    <a:schemeClr val="tx1"/>
                  </a:solidFill>
                  <a:cs typeface="Arial" pitchFamily="34" charset="0"/>
                </a:rPr>
                <a:t>nào</a:t>
              </a:r>
              <a:r>
                <a:rPr lang="en-US" sz="1600" dirty="0">
                  <a:solidFill>
                    <a:schemeClr val="tx1"/>
                  </a:solidFill>
                  <a:cs typeface="Arial" pitchFamily="34" charset="0"/>
                </a:rPr>
                <a:t> ?</a:t>
              </a:r>
            </a:p>
          </p:txBody>
        </p:sp>
        <p:sp>
          <p:nvSpPr>
            <p:cNvPr id="12" name="Rounded Rectangular Callout 11"/>
            <p:cNvSpPr/>
            <p:nvPr/>
          </p:nvSpPr>
          <p:spPr>
            <a:xfrm>
              <a:off x="8001000" y="1600201"/>
              <a:ext cx="1143000" cy="914400"/>
            </a:xfrm>
            <a:prstGeom prst="wedgeRoundRectCallout">
              <a:avLst>
                <a:gd name="adj1" fmla="val -63056"/>
                <a:gd name="adj2" fmla="val -80812"/>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cs typeface="Arial" pitchFamily="34" charset="0"/>
                </a:rPr>
                <a:t>Ai </a:t>
              </a:r>
              <a:r>
                <a:rPr lang="en-US" sz="1600" dirty="0" err="1">
                  <a:solidFill>
                    <a:schemeClr val="tx1"/>
                  </a:solidFill>
                  <a:cs typeface="Arial" pitchFamily="34" charset="0"/>
                </a:rPr>
                <a:t>cho</a:t>
              </a:r>
              <a:r>
                <a:rPr lang="en-US" sz="1600" dirty="0">
                  <a:solidFill>
                    <a:schemeClr val="tx1"/>
                  </a:solidFill>
                  <a:cs typeface="Arial" pitchFamily="34" charset="0"/>
                </a:rPr>
                <a:t> </a:t>
              </a:r>
              <a:r>
                <a:rPr lang="en-US" sz="1600" dirty="0" err="1">
                  <a:solidFill>
                    <a:schemeClr val="tx1"/>
                  </a:solidFill>
                  <a:cs typeface="Arial" pitchFamily="34" charset="0"/>
                </a:rPr>
                <a:t>bà</a:t>
              </a:r>
              <a:r>
                <a:rPr lang="en-US" sz="1600" dirty="0">
                  <a:solidFill>
                    <a:schemeClr val="tx1"/>
                  </a:solidFill>
                  <a:cs typeface="Arial" pitchFamily="34" charset="0"/>
                </a:rPr>
                <a:t> </a:t>
              </a:r>
              <a:r>
                <a:rPr lang="en-US" sz="1600" dirty="0" err="1">
                  <a:solidFill>
                    <a:schemeClr val="tx1"/>
                  </a:solidFill>
                  <a:cs typeface="Arial" pitchFamily="34" charset="0"/>
                </a:rPr>
                <a:t>cụ</a:t>
              </a:r>
              <a:r>
                <a:rPr lang="en-US" sz="1600" dirty="0">
                  <a:solidFill>
                    <a:schemeClr val="tx1"/>
                  </a:solidFill>
                  <a:cs typeface="Arial" pitchFamily="34" charset="0"/>
                </a:rPr>
                <a:t> </a:t>
              </a:r>
              <a:r>
                <a:rPr lang="en-US" sz="1600" dirty="0" err="1">
                  <a:solidFill>
                    <a:schemeClr val="tx1"/>
                  </a:solidFill>
                  <a:cs typeface="Arial" pitchFamily="34" charset="0"/>
                </a:rPr>
                <a:t>ăn</a:t>
              </a:r>
              <a:r>
                <a:rPr lang="en-US" sz="1600" dirty="0">
                  <a:solidFill>
                    <a:schemeClr val="tx1"/>
                  </a:solidFill>
                  <a:cs typeface="Arial" pitchFamily="34" charset="0"/>
                </a:rPr>
                <a:t> </a:t>
              </a:r>
              <a:r>
                <a:rPr lang="en-US" sz="1600" dirty="0" err="1">
                  <a:solidFill>
                    <a:schemeClr val="tx1"/>
                  </a:solidFill>
                  <a:cs typeface="Arial" pitchFamily="34" charset="0"/>
                </a:rPr>
                <a:t>và</a:t>
              </a:r>
              <a:r>
                <a:rPr lang="en-US" sz="1600" dirty="0">
                  <a:solidFill>
                    <a:schemeClr val="tx1"/>
                  </a:solidFill>
                  <a:cs typeface="Arial" pitchFamily="34" charset="0"/>
                </a:rPr>
                <a:t> </a:t>
              </a:r>
              <a:r>
                <a:rPr lang="en-US" sz="1600" dirty="0" err="1">
                  <a:solidFill>
                    <a:schemeClr val="tx1"/>
                  </a:solidFill>
                  <a:cs typeface="Arial" pitchFamily="34" charset="0"/>
                </a:rPr>
                <a:t>nghỉ</a:t>
              </a:r>
              <a:r>
                <a:rPr lang="en-US" sz="1600" dirty="0">
                  <a:solidFill>
                    <a:schemeClr val="tx1"/>
                  </a:solidFill>
                  <a:cs typeface="Arial" pitchFamily="34" charset="0"/>
                </a:rPr>
                <a:t> ?</a:t>
              </a:r>
            </a:p>
          </p:txBody>
        </p:sp>
        <p:sp>
          <p:nvSpPr>
            <p:cNvPr id="13" name="Rounded Rectangular Callout 12"/>
            <p:cNvSpPr/>
            <p:nvPr/>
          </p:nvSpPr>
          <p:spPr>
            <a:xfrm>
              <a:off x="0" y="5219701"/>
              <a:ext cx="1066800" cy="1485900"/>
            </a:xfrm>
            <a:prstGeom prst="wedgeRoundRectCallout">
              <a:avLst>
                <a:gd name="adj1" fmla="val 64960"/>
                <a:gd name="adj2" fmla="val -79424"/>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err="1">
                  <a:solidFill>
                    <a:schemeClr val="tx1"/>
                  </a:solidFill>
                  <a:cs typeface="Arial" pitchFamily="34" charset="0"/>
                </a:rPr>
                <a:t>Chuyện</a:t>
              </a:r>
              <a:r>
                <a:rPr lang="en-US" sz="1600" dirty="0">
                  <a:solidFill>
                    <a:schemeClr val="tx1"/>
                  </a:solidFill>
                  <a:cs typeface="Arial" pitchFamily="34" charset="0"/>
                </a:rPr>
                <a:t> </a:t>
              </a:r>
              <a:r>
                <a:rPr lang="en-US" sz="1600" dirty="0" err="1">
                  <a:solidFill>
                    <a:schemeClr val="tx1"/>
                  </a:solidFill>
                  <a:cs typeface="Arial" pitchFamily="34" charset="0"/>
                </a:rPr>
                <a:t>gì</a:t>
              </a:r>
              <a:r>
                <a:rPr lang="en-US" sz="1600" dirty="0">
                  <a:solidFill>
                    <a:schemeClr val="tx1"/>
                  </a:solidFill>
                  <a:cs typeface="Arial" pitchFamily="34" charset="0"/>
                </a:rPr>
                <a:t> </a:t>
              </a:r>
              <a:r>
                <a:rPr lang="en-US" sz="1600" dirty="0" err="1">
                  <a:solidFill>
                    <a:schemeClr val="tx1"/>
                  </a:solidFill>
                  <a:cs typeface="Arial" pitchFamily="34" charset="0"/>
                </a:rPr>
                <a:t>xảy</a:t>
              </a:r>
              <a:r>
                <a:rPr lang="en-US" sz="1600" dirty="0">
                  <a:solidFill>
                    <a:schemeClr val="tx1"/>
                  </a:solidFill>
                  <a:cs typeface="Arial" pitchFamily="34" charset="0"/>
                </a:rPr>
                <a:t> </a:t>
              </a:r>
              <a:r>
                <a:rPr lang="en-US" sz="1600" dirty="0" err="1">
                  <a:solidFill>
                    <a:schemeClr val="tx1"/>
                  </a:solidFill>
                  <a:cs typeface="Arial" pitchFamily="34" charset="0"/>
                </a:rPr>
                <a:t>ra</a:t>
              </a:r>
              <a:r>
                <a:rPr lang="en-US" sz="1600" dirty="0">
                  <a:solidFill>
                    <a:schemeClr val="tx1"/>
                  </a:solidFill>
                  <a:cs typeface="Arial" pitchFamily="34" charset="0"/>
                </a:rPr>
                <a:t> </a:t>
              </a:r>
              <a:r>
                <a:rPr lang="en-US" sz="1600" dirty="0" err="1">
                  <a:solidFill>
                    <a:schemeClr val="tx1"/>
                  </a:solidFill>
                  <a:cs typeface="Arial" pitchFamily="34" charset="0"/>
                </a:rPr>
                <a:t>trong</a:t>
              </a:r>
              <a:r>
                <a:rPr lang="en-US" sz="1600" dirty="0">
                  <a:solidFill>
                    <a:schemeClr val="tx1"/>
                  </a:solidFill>
                  <a:cs typeface="Arial" pitchFamily="34" charset="0"/>
                </a:rPr>
                <a:t> </a:t>
              </a:r>
              <a:r>
                <a:rPr lang="en-US" sz="1600" dirty="0" err="1">
                  <a:solidFill>
                    <a:schemeClr val="tx1"/>
                  </a:solidFill>
                  <a:cs typeface="Arial" pitchFamily="34" charset="0"/>
                </a:rPr>
                <a:t>đêm</a:t>
              </a:r>
              <a:r>
                <a:rPr lang="en-US" sz="1600" dirty="0">
                  <a:solidFill>
                    <a:schemeClr val="tx1"/>
                  </a:solidFill>
                  <a:cs typeface="Arial" pitchFamily="34" charset="0"/>
                </a:rPr>
                <a:t> </a:t>
              </a:r>
              <a:r>
                <a:rPr lang="en-US" sz="1600" dirty="0" err="1">
                  <a:solidFill>
                    <a:schemeClr val="tx1"/>
                  </a:solidFill>
                  <a:cs typeface="Arial" pitchFamily="34" charset="0"/>
                </a:rPr>
                <a:t>lễ</a:t>
              </a:r>
              <a:r>
                <a:rPr lang="en-US" sz="1600" dirty="0">
                  <a:solidFill>
                    <a:schemeClr val="tx1"/>
                  </a:solidFill>
                  <a:cs typeface="Arial" pitchFamily="34" charset="0"/>
                </a:rPr>
                <a:t> </a:t>
              </a:r>
              <a:r>
                <a:rPr lang="en-US" sz="1600" dirty="0" err="1">
                  <a:solidFill>
                    <a:schemeClr val="tx1"/>
                  </a:solidFill>
                  <a:cs typeface="Arial" pitchFamily="34" charset="0"/>
                </a:rPr>
                <a:t>hội</a:t>
              </a:r>
              <a:r>
                <a:rPr lang="en-US" sz="1600" dirty="0">
                  <a:solidFill>
                    <a:schemeClr val="tx1"/>
                  </a:solidFill>
                  <a:cs typeface="Arial" pitchFamily="34" charset="0"/>
                </a:rPr>
                <a:t> ?</a:t>
              </a:r>
            </a:p>
          </p:txBody>
        </p:sp>
        <p:sp>
          <p:nvSpPr>
            <p:cNvPr id="14" name="Rounded Rectangular Callout 13"/>
            <p:cNvSpPr/>
            <p:nvPr/>
          </p:nvSpPr>
          <p:spPr>
            <a:xfrm>
              <a:off x="8115300" y="5029201"/>
              <a:ext cx="990600" cy="1295400"/>
            </a:xfrm>
            <a:prstGeom prst="wedgeRoundRectCallout">
              <a:avLst>
                <a:gd name="adj1" fmla="val -57500"/>
                <a:gd name="adj2" fmla="val -78770"/>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err="1">
                  <a:solidFill>
                    <a:schemeClr val="tx1"/>
                  </a:solidFill>
                  <a:cs typeface="Arial" pitchFamily="34" charset="0"/>
                </a:rPr>
                <a:t>Hồ</a:t>
              </a:r>
              <a:r>
                <a:rPr lang="en-US" sz="1600" dirty="0">
                  <a:solidFill>
                    <a:schemeClr val="tx1"/>
                  </a:solidFill>
                  <a:cs typeface="Arial" pitchFamily="34" charset="0"/>
                </a:rPr>
                <a:t> </a:t>
              </a:r>
              <a:r>
                <a:rPr lang="en-US" sz="1600" dirty="0" err="1">
                  <a:solidFill>
                    <a:schemeClr val="tx1"/>
                  </a:solidFill>
                  <a:cs typeface="Arial" pitchFamily="34" charset="0"/>
                </a:rPr>
                <a:t>Ba</a:t>
              </a:r>
              <a:r>
                <a:rPr lang="en-US" sz="1600" dirty="0">
                  <a:solidFill>
                    <a:schemeClr val="tx1"/>
                  </a:solidFill>
                  <a:cs typeface="Arial" pitchFamily="34" charset="0"/>
                </a:rPr>
                <a:t> </a:t>
              </a:r>
              <a:r>
                <a:rPr lang="en-US" sz="1600" dirty="0" err="1">
                  <a:solidFill>
                    <a:schemeClr val="tx1"/>
                  </a:solidFill>
                  <a:cs typeface="Arial" pitchFamily="34" charset="0"/>
                </a:rPr>
                <a:t>Bể</a:t>
              </a:r>
              <a:r>
                <a:rPr lang="en-US" sz="1600" dirty="0">
                  <a:solidFill>
                    <a:schemeClr val="tx1"/>
                  </a:solidFill>
                  <a:cs typeface="Arial" pitchFamily="34" charset="0"/>
                </a:rPr>
                <a:t> </a:t>
              </a:r>
              <a:r>
                <a:rPr lang="en-US" sz="1600" dirty="0" err="1">
                  <a:solidFill>
                    <a:schemeClr val="tx1"/>
                  </a:solidFill>
                  <a:cs typeface="Arial" pitchFamily="34" charset="0"/>
                </a:rPr>
                <a:t>hình</a:t>
              </a:r>
              <a:r>
                <a:rPr lang="en-US" sz="1600" dirty="0">
                  <a:solidFill>
                    <a:schemeClr val="tx1"/>
                  </a:solidFill>
                  <a:cs typeface="Arial" pitchFamily="34" charset="0"/>
                </a:rPr>
                <a:t> </a:t>
              </a:r>
              <a:r>
                <a:rPr lang="en-US" sz="1600" dirty="0" err="1">
                  <a:solidFill>
                    <a:schemeClr val="tx1"/>
                  </a:solidFill>
                  <a:cs typeface="Arial" pitchFamily="34" charset="0"/>
                </a:rPr>
                <a:t>thành</a:t>
              </a:r>
              <a:r>
                <a:rPr lang="en-US" sz="1600" dirty="0">
                  <a:solidFill>
                    <a:schemeClr val="tx1"/>
                  </a:solidFill>
                  <a:cs typeface="Arial" pitchFamily="34" charset="0"/>
                </a:rPr>
                <a:t> </a:t>
              </a:r>
              <a:r>
                <a:rPr lang="en-US" sz="1600" dirty="0" err="1">
                  <a:solidFill>
                    <a:schemeClr val="tx1"/>
                  </a:solidFill>
                  <a:cs typeface="Arial" pitchFamily="34" charset="0"/>
                </a:rPr>
                <a:t>như</a:t>
              </a:r>
              <a:r>
                <a:rPr lang="en-US" sz="1600" dirty="0">
                  <a:solidFill>
                    <a:schemeClr val="tx1"/>
                  </a:solidFill>
                  <a:cs typeface="Arial" pitchFamily="34" charset="0"/>
                </a:rPr>
                <a:t> </a:t>
              </a:r>
              <a:r>
                <a:rPr lang="en-US" sz="1600" dirty="0" err="1">
                  <a:solidFill>
                    <a:schemeClr val="tx1"/>
                  </a:solidFill>
                  <a:cs typeface="Arial" pitchFamily="34" charset="0"/>
                </a:rPr>
                <a:t>thế</a:t>
              </a:r>
              <a:r>
                <a:rPr lang="en-US" sz="1600" dirty="0">
                  <a:solidFill>
                    <a:schemeClr val="tx1"/>
                  </a:solidFill>
                  <a:cs typeface="Arial" pitchFamily="34" charset="0"/>
                </a:rPr>
                <a:t> </a:t>
              </a:r>
              <a:r>
                <a:rPr lang="en-US" sz="1600" dirty="0" err="1">
                  <a:solidFill>
                    <a:schemeClr val="tx1"/>
                  </a:solidFill>
                  <a:cs typeface="Arial" pitchFamily="34" charset="0"/>
                </a:rPr>
                <a:t>nào</a:t>
              </a:r>
              <a:r>
                <a:rPr lang="en-US" sz="1600" dirty="0">
                  <a:solidFill>
                    <a:schemeClr val="tx1"/>
                  </a:solidFill>
                  <a:cs typeface="Arial" pitchFamily="34"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828800" y="2133600"/>
            <a:ext cx="5638800" cy="960438"/>
          </a:xfrm>
        </p:spPr>
        <p:txBody>
          <a:bodyPr/>
          <a:lstStyle/>
          <a:p>
            <a:pPr eaLnBrk="1" hangingPunct="1"/>
            <a:r>
              <a:rPr lang="en-US" b="1" smtClean="0">
                <a:cs typeface="Arial" charset="0"/>
              </a:rPr>
              <a:t>Giáo viên kể chuyện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BB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BB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BB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BB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BB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BB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amond(in)">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abema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BB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across)">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BB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BB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BB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heckerboard(across)">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BB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133600" y="76200"/>
            <a:ext cx="4572000" cy="960438"/>
          </a:xfrm>
        </p:spPr>
        <p:txBody>
          <a:bodyPr/>
          <a:lstStyle/>
          <a:p>
            <a:pPr eaLnBrk="1" hangingPunct="1"/>
            <a:r>
              <a:rPr lang="en-US" smtClean="0">
                <a:cs typeface="Arial" charset="0"/>
              </a:rPr>
              <a:t>Giải thích từ khó</a:t>
            </a:r>
          </a:p>
        </p:txBody>
      </p:sp>
      <p:sp>
        <p:nvSpPr>
          <p:cNvPr id="3" name="Title 1"/>
          <p:cNvSpPr txBox="1">
            <a:spLocks/>
          </p:cNvSpPr>
          <p:nvPr/>
        </p:nvSpPr>
        <p:spPr>
          <a:xfrm>
            <a:off x="152400" y="1447800"/>
            <a:ext cx="8001000" cy="960438"/>
          </a:xfrm>
          <a:prstGeom prst="rect">
            <a:avLst/>
          </a:prstGeom>
        </p:spPr>
        <p:txBody>
          <a:bodyPr anchor="ctr">
            <a:normAutofit fontScale="77500" lnSpcReduction="20000"/>
          </a:bodyPr>
          <a:lstStyle/>
          <a:p>
            <a:pPr algn="ctr" fontAlgn="auto">
              <a:spcAft>
                <a:spcPts val="0"/>
              </a:spcAft>
              <a:defRPr/>
            </a:pPr>
            <a:r>
              <a:rPr lang="en-US" sz="4400" dirty="0" err="1">
                <a:solidFill>
                  <a:srgbClr val="FF0000"/>
                </a:solidFill>
                <a:latin typeface="Arial"/>
                <a:ea typeface="+mj-ea"/>
                <a:cs typeface="Arial" pitchFamily="34" charset="0"/>
              </a:rPr>
              <a:t>Cầu</a:t>
            </a:r>
            <a:r>
              <a:rPr lang="en-US" sz="4400" dirty="0">
                <a:solidFill>
                  <a:srgbClr val="FF0000"/>
                </a:solidFill>
                <a:latin typeface="Arial"/>
                <a:ea typeface="+mj-ea"/>
                <a:cs typeface="Arial" pitchFamily="34" charset="0"/>
              </a:rPr>
              <a:t> </a:t>
            </a:r>
            <a:r>
              <a:rPr lang="en-US" sz="4400" dirty="0" err="1">
                <a:solidFill>
                  <a:srgbClr val="FF0000"/>
                </a:solidFill>
                <a:latin typeface="Arial"/>
                <a:ea typeface="+mj-ea"/>
                <a:cs typeface="Arial" pitchFamily="34" charset="0"/>
              </a:rPr>
              <a:t>phúc</a:t>
            </a:r>
            <a:r>
              <a:rPr lang="en-US" sz="4400" dirty="0">
                <a:latin typeface="Arial"/>
                <a:ea typeface="+mj-ea"/>
                <a:cs typeface="Arial" pitchFamily="34" charset="0"/>
              </a:rPr>
              <a:t>: </a:t>
            </a:r>
            <a:r>
              <a:rPr lang="en-US" sz="4400" dirty="0" err="1">
                <a:latin typeface="Arial"/>
                <a:ea typeface="+mj-ea"/>
                <a:cs typeface="Arial" pitchFamily="34" charset="0"/>
              </a:rPr>
              <a:t>xin</a:t>
            </a:r>
            <a:r>
              <a:rPr lang="en-US" sz="4400" dirty="0">
                <a:latin typeface="Arial"/>
                <a:ea typeface="+mj-ea"/>
                <a:cs typeface="Arial" pitchFamily="34" charset="0"/>
              </a:rPr>
              <a:t> </a:t>
            </a:r>
            <a:r>
              <a:rPr lang="en-US" sz="4400" dirty="0" err="1">
                <a:latin typeface="Arial"/>
                <a:ea typeface="+mj-ea"/>
                <a:cs typeface="Arial" pitchFamily="34" charset="0"/>
              </a:rPr>
              <a:t>được</a:t>
            </a:r>
            <a:r>
              <a:rPr lang="en-US" sz="4400" dirty="0">
                <a:latin typeface="Arial"/>
                <a:ea typeface="+mj-ea"/>
                <a:cs typeface="Arial" pitchFamily="34" charset="0"/>
              </a:rPr>
              <a:t> </a:t>
            </a:r>
            <a:r>
              <a:rPr lang="en-US" sz="4400" dirty="0" err="1">
                <a:latin typeface="Arial"/>
                <a:ea typeface="+mj-ea"/>
                <a:cs typeface="Arial" pitchFamily="34" charset="0"/>
              </a:rPr>
              <a:t>điều</a:t>
            </a:r>
            <a:r>
              <a:rPr lang="en-US" sz="4400" dirty="0">
                <a:latin typeface="Arial"/>
                <a:ea typeface="+mj-ea"/>
                <a:cs typeface="Arial" pitchFamily="34" charset="0"/>
              </a:rPr>
              <a:t> </a:t>
            </a:r>
            <a:r>
              <a:rPr lang="en-US" sz="4400" dirty="0" err="1">
                <a:latin typeface="Arial"/>
                <a:ea typeface="+mj-ea"/>
                <a:cs typeface="Arial" pitchFamily="34" charset="0"/>
              </a:rPr>
              <a:t>tốt</a:t>
            </a:r>
            <a:r>
              <a:rPr lang="en-US" sz="4400" dirty="0">
                <a:latin typeface="Arial"/>
                <a:ea typeface="+mj-ea"/>
                <a:cs typeface="Arial" pitchFamily="34" charset="0"/>
              </a:rPr>
              <a:t> </a:t>
            </a:r>
            <a:r>
              <a:rPr lang="en-US" sz="4400" dirty="0" err="1">
                <a:latin typeface="Arial"/>
                <a:ea typeface="+mj-ea"/>
                <a:cs typeface="Arial" pitchFamily="34" charset="0"/>
              </a:rPr>
              <a:t>cho</a:t>
            </a:r>
            <a:r>
              <a:rPr lang="en-US" sz="4400" dirty="0">
                <a:latin typeface="Arial"/>
                <a:ea typeface="+mj-ea"/>
                <a:cs typeface="Arial" pitchFamily="34" charset="0"/>
              </a:rPr>
              <a:t> </a:t>
            </a:r>
            <a:r>
              <a:rPr lang="en-US" sz="4400" dirty="0" err="1">
                <a:latin typeface="Arial"/>
                <a:ea typeface="+mj-ea"/>
                <a:cs typeface="Arial" pitchFamily="34" charset="0"/>
              </a:rPr>
              <a:t>mình</a:t>
            </a:r>
            <a:r>
              <a:rPr lang="en-US" sz="4400" dirty="0">
                <a:latin typeface="Arial"/>
                <a:ea typeface="+mj-ea"/>
                <a:cs typeface="Arial" pitchFamily="34" charset="0"/>
              </a:rPr>
              <a:t>.</a:t>
            </a:r>
          </a:p>
        </p:txBody>
      </p:sp>
      <p:sp>
        <p:nvSpPr>
          <p:cNvPr id="4" name="Title 1"/>
          <p:cNvSpPr txBox="1">
            <a:spLocks/>
          </p:cNvSpPr>
          <p:nvPr/>
        </p:nvSpPr>
        <p:spPr>
          <a:xfrm>
            <a:off x="457200" y="2514600"/>
            <a:ext cx="8382000" cy="960438"/>
          </a:xfrm>
          <a:prstGeom prst="rect">
            <a:avLst/>
          </a:prstGeom>
        </p:spPr>
        <p:txBody>
          <a:bodyPr anchor="ctr">
            <a:normAutofit fontScale="77500" lnSpcReduction="20000"/>
          </a:bodyPr>
          <a:lstStyle/>
          <a:p>
            <a:pPr fontAlgn="auto">
              <a:spcAft>
                <a:spcPts val="0"/>
              </a:spcAft>
              <a:defRPr/>
            </a:pPr>
            <a:r>
              <a:rPr lang="en-US" sz="4400" dirty="0" err="1">
                <a:solidFill>
                  <a:srgbClr val="FF0000"/>
                </a:solidFill>
                <a:latin typeface="Arial"/>
                <a:ea typeface="+mj-ea"/>
                <a:cs typeface="Arial" pitchFamily="34" charset="0"/>
              </a:rPr>
              <a:t>Giao</a:t>
            </a:r>
            <a:r>
              <a:rPr lang="en-US" sz="4400" dirty="0">
                <a:solidFill>
                  <a:srgbClr val="FF0000"/>
                </a:solidFill>
                <a:latin typeface="Arial"/>
                <a:ea typeface="+mj-ea"/>
                <a:cs typeface="Arial" pitchFamily="34" charset="0"/>
              </a:rPr>
              <a:t> long</a:t>
            </a:r>
            <a:r>
              <a:rPr lang="en-US" sz="4400" dirty="0">
                <a:latin typeface="Arial"/>
                <a:ea typeface="+mj-ea"/>
                <a:cs typeface="Arial" pitchFamily="34" charset="0"/>
              </a:rPr>
              <a:t>: </a:t>
            </a:r>
            <a:r>
              <a:rPr lang="en-US" sz="4400" dirty="0" err="1">
                <a:latin typeface="Arial"/>
                <a:ea typeface="+mj-ea"/>
                <a:cs typeface="Arial" pitchFamily="34" charset="0"/>
              </a:rPr>
              <a:t>loài</a:t>
            </a:r>
            <a:r>
              <a:rPr lang="en-US" sz="4400" dirty="0">
                <a:latin typeface="Arial"/>
                <a:ea typeface="+mj-ea"/>
                <a:cs typeface="Arial" pitchFamily="34" charset="0"/>
              </a:rPr>
              <a:t> </a:t>
            </a:r>
            <a:r>
              <a:rPr lang="en-US" sz="4400" dirty="0" err="1">
                <a:latin typeface="Arial"/>
                <a:ea typeface="+mj-ea"/>
                <a:cs typeface="Arial" pitchFamily="34" charset="0"/>
              </a:rPr>
              <a:t>rắn</a:t>
            </a:r>
            <a:r>
              <a:rPr lang="en-US" sz="4400" dirty="0">
                <a:latin typeface="Arial"/>
                <a:ea typeface="+mj-ea"/>
                <a:cs typeface="Arial" pitchFamily="34" charset="0"/>
              </a:rPr>
              <a:t> to </a:t>
            </a:r>
            <a:r>
              <a:rPr lang="en-US" sz="4400" dirty="0" err="1">
                <a:latin typeface="Arial"/>
                <a:ea typeface="+mj-ea"/>
                <a:cs typeface="Arial" pitchFamily="34" charset="0"/>
              </a:rPr>
              <a:t>còn</a:t>
            </a:r>
            <a:r>
              <a:rPr lang="en-US" sz="4400" dirty="0">
                <a:latin typeface="Arial"/>
                <a:ea typeface="+mj-ea"/>
                <a:cs typeface="Arial" pitchFamily="34" charset="0"/>
              </a:rPr>
              <a:t> </a:t>
            </a:r>
            <a:r>
              <a:rPr lang="en-US" sz="4400" dirty="0" err="1">
                <a:latin typeface="Arial"/>
                <a:ea typeface="+mj-ea"/>
                <a:cs typeface="Arial" pitchFamily="34" charset="0"/>
              </a:rPr>
              <a:t>gọi</a:t>
            </a:r>
            <a:r>
              <a:rPr lang="en-US" sz="4400" dirty="0">
                <a:latin typeface="Arial"/>
                <a:ea typeface="+mj-ea"/>
                <a:cs typeface="Arial" pitchFamily="34" charset="0"/>
              </a:rPr>
              <a:t> </a:t>
            </a:r>
            <a:r>
              <a:rPr lang="en-US" sz="4400" dirty="0" err="1">
                <a:latin typeface="Arial"/>
                <a:ea typeface="+mj-ea"/>
                <a:cs typeface="Arial" pitchFamily="34" charset="0"/>
              </a:rPr>
              <a:t>là</a:t>
            </a:r>
            <a:r>
              <a:rPr lang="en-US" sz="4400" dirty="0">
                <a:latin typeface="Arial"/>
                <a:ea typeface="+mj-ea"/>
                <a:cs typeface="Arial" pitchFamily="34" charset="0"/>
              </a:rPr>
              <a:t> </a:t>
            </a:r>
            <a:r>
              <a:rPr lang="en-US" sz="4400" dirty="0" err="1">
                <a:latin typeface="Arial"/>
                <a:ea typeface="+mj-ea"/>
                <a:cs typeface="Arial" pitchFamily="34" charset="0"/>
              </a:rPr>
              <a:t>thuồng</a:t>
            </a:r>
            <a:r>
              <a:rPr lang="en-US" sz="4400" dirty="0">
                <a:latin typeface="Arial"/>
                <a:ea typeface="+mj-ea"/>
                <a:cs typeface="Arial" pitchFamily="34" charset="0"/>
              </a:rPr>
              <a:t> </a:t>
            </a:r>
            <a:r>
              <a:rPr lang="en-US" sz="4400" dirty="0" err="1">
                <a:latin typeface="Arial"/>
                <a:ea typeface="+mj-ea"/>
                <a:cs typeface="Arial" pitchFamily="34" charset="0"/>
              </a:rPr>
              <a:t>luồng</a:t>
            </a:r>
            <a:r>
              <a:rPr lang="en-US" sz="4400" dirty="0">
                <a:latin typeface="Arial"/>
                <a:ea typeface="+mj-ea"/>
                <a:cs typeface="Arial" pitchFamily="34" charset="0"/>
              </a:rPr>
              <a:t>.</a:t>
            </a:r>
          </a:p>
        </p:txBody>
      </p:sp>
      <p:sp>
        <p:nvSpPr>
          <p:cNvPr id="5" name="Title 1"/>
          <p:cNvSpPr txBox="1">
            <a:spLocks/>
          </p:cNvSpPr>
          <p:nvPr/>
        </p:nvSpPr>
        <p:spPr>
          <a:xfrm>
            <a:off x="457200" y="3581400"/>
            <a:ext cx="8382000" cy="960438"/>
          </a:xfrm>
          <a:prstGeom prst="rect">
            <a:avLst/>
          </a:prstGeom>
        </p:spPr>
        <p:txBody>
          <a:bodyPr anchor="ctr">
            <a:normAutofit fontScale="77500" lnSpcReduction="20000"/>
          </a:bodyPr>
          <a:lstStyle/>
          <a:p>
            <a:pPr fontAlgn="auto">
              <a:spcAft>
                <a:spcPts val="0"/>
              </a:spcAft>
              <a:defRPr/>
            </a:pPr>
            <a:r>
              <a:rPr lang="en-US" sz="4400" dirty="0" err="1">
                <a:solidFill>
                  <a:srgbClr val="FF0000"/>
                </a:solidFill>
                <a:latin typeface="Arial"/>
                <a:ea typeface="+mj-ea"/>
                <a:cs typeface="Arial" pitchFamily="34" charset="0"/>
              </a:rPr>
              <a:t>Bà</a:t>
            </a:r>
            <a:r>
              <a:rPr lang="en-US" sz="4400" dirty="0">
                <a:solidFill>
                  <a:srgbClr val="FF0000"/>
                </a:solidFill>
                <a:latin typeface="Arial"/>
                <a:ea typeface="+mj-ea"/>
                <a:cs typeface="Arial" pitchFamily="34" charset="0"/>
              </a:rPr>
              <a:t> </a:t>
            </a:r>
            <a:r>
              <a:rPr lang="en-US" sz="4400" dirty="0" err="1">
                <a:solidFill>
                  <a:srgbClr val="FF0000"/>
                </a:solidFill>
                <a:latin typeface="Arial"/>
                <a:ea typeface="+mj-ea"/>
                <a:cs typeface="Arial" pitchFamily="34" charset="0"/>
              </a:rPr>
              <a:t>góa</a:t>
            </a:r>
            <a:r>
              <a:rPr lang="en-US" sz="4400" dirty="0">
                <a:latin typeface="Arial"/>
                <a:ea typeface="+mj-ea"/>
                <a:cs typeface="Arial" pitchFamily="34" charset="0"/>
              </a:rPr>
              <a:t>: </a:t>
            </a:r>
            <a:r>
              <a:rPr lang="en-US" sz="4400" dirty="0" err="1">
                <a:latin typeface="Arial"/>
                <a:ea typeface="+mj-ea"/>
                <a:cs typeface="Arial" pitchFamily="34" charset="0"/>
              </a:rPr>
              <a:t>người</a:t>
            </a:r>
            <a:r>
              <a:rPr lang="en-US" sz="4400" dirty="0">
                <a:latin typeface="Arial"/>
                <a:ea typeface="+mj-ea"/>
                <a:cs typeface="Arial" pitchFamily="34" charset="0"/>
              </a:rPr>
              <a:t> </a:t>
            </a:r>
            <a:r>
              <a:rPr lang="en-US" sz="4400" dirty="0" err="1">
                <a:latin typeface="Arial"/>
                <a:ea typeface="+mj-ea"/>
                <a:cs typeface="Arial" pitchFamily="34" charset="0"/>
              </a:rPr>
              <a:t>phụ</a:t>
            </a:r>
            <a:r>
              <a:rPr lang="en-US" sz="4400" dirty="0">
                <a:latin typeface="Arial"/>
                <a:ea typeface="+mj-ea"/>
                <a:cs typeface="Arial" pitchFamily="34" charset="0"/>
              </a:rPr>
              <a:t> </a:t>
            </a:r>
            <a:r>
              <a:rPr lang="en-US" sz="4400" dirty="0" err="1">
                <a:latin typeface="Arial"/>
                <a:ea typeface="+mj-ea"/>
                <a:cs typeface="Arial" pitchFamily="34" charset="0"/>
              </a:rPr>
              <a:t>nữ</a:t>
            </a:r>
            <a:r>
              <a:rPr lang="en-US" sz="4400" dirty="0">
                <a:latin typeface="Arial"/>
                <a:ea typeface="+mj-ea"/>
                <a:cs typeface="Arial" pitchFamily="34" charset="0"/>
              </a:rPr>
              <a:t> </a:t>
            </a:r>
            <a:r>
              <a:rPr lang="en-US" sz="4400" dirty="0" err="1">
                <a:latin typeface="Arial"/>
                <a:ea typeface="+mj-ea"/>
                <a:cs typeface="Arial" pitchFamily="34" charset="0"/>
              </a:rPr>
              <a:t>có</a:t>
            </a:r>
            <a:r>
              <a:rPr lang="en-US" sz="4400" dirty="0">
                <a:latin typeface="Arial"/>
                <a:ea typeface="+mj-ea"/>
                <a:cs typeface="Arial" pitchFamily="34" charset="0"/>
              </a:rPr>
              <a:t> </a:t>
            </a:r>
            <a:r>
              <a:rPr lang="en-US" sz="4400" dirty="0" err="1">
                <a:latin typeface="Arial"/>
                <a:ea typeface="+mj-ea"/>
                <a:cs typeface="Arial" pitchFamily="34" charset="0"/>
              </a:rPr>
              <a:t>chồng</a:t>
            </a:r>
            <a:r>
              <a:rPr lang="en-US" sz="4400" dirty="0">
                <a:latin typeface="Arial"/>
                <a:ea typeface="+mj-ea"/>
                <a:cs typeface="Arial" pitchFamily="34" charset="0"/>
              </a:rPr>
              <a:t> </a:t>
            </a:r>
            <a:r>
              <a:rPr lang="en-US" sz="4400" dirty="0" err="1">
                <a:latin typeface="Arial"/>
                <a:ea typeface="+mj-ea"/>
                <a:cs typeface="Arial" pitchFamily="34" charset="0"/>
              </a:rPr>
              <a:t>bị</a:t>
            </a:r>
            <a:r>
              <a:rPr lang="en-US" sz="4400" dirty="0">
                <a:latin typeface="Arial"/>
                <a:ea typeface="+mj-ea"/>
                <a:cs typeface="Arial" pitchFamily="34" charset="0"/>
              </a:rPr>
              <a:t> </a:t>
            </a:r>
            <a:r>
              <a:rPr lang="en-US" sz="4400" dirty="0" err="1">
                <a:latin typeface="Arial"/>
                <a:ea typeface="+mj-ea"/>
                <a:cs typeface="Arial" pitchFamily="34" charset="0"/>
              </a:rPr>
              <a:t>chết</a:t>
            </a:r>
            <a:r>
              <a:rPr lang="en-US" sz="4400" dirty="0">
                <a:latin typeface="Arial"/>
                <a:ea typeface="+mj-ea"/>
                <a:cs typeface="Arial" pitchFamily="34" charset="0"/>
              </a:rPr>
              <a:t>.</a:t>
            </a:r>
          </a:p>
        </p:txBody>
      </p:sp>
      <p:sp>
        <p:nvSpPr>
          <p:cNvPr id="6" name="Title 1"/>
          <p:cNvSpPr txBox="1">
            <a:spLocks/>
          </p:cNvSpPr>
          <p:nvPr/>
        </p:nvSpPr>
        <p:spPr>
          <a:xfrm>
            <a:off x="381000" y="4648200"/>
            <a:ext cx="8382000" cy="960438"/>
          </a:xfrm>
          <a:prstGeom prst="rect">
            <a:avLst/>
          </a:prstGeom>
        </p:spPr>
        <p:txBody>
          <a:bodyPr anchor="ctr">
            <a:normAutofit fontScale="77500" lnSpcReduction="20000"/>
          </a:bodyPr>
          <a:lstStyle/>
          <a:p>
            <a:pPr fontAlgn="auto">
              <a:spcAft>
                <a:spcPts val="0"/>
              </a:spcAft>
              <a:defRPr/>
            </a:pPr>
            <a:r>
              <a:rPr lang="en-US" sz="4400" dirty="0" err="1">
                <a:solidFill>
                  <a:srgbClr val="FF0000"/>
                </a:solidFill>
                <a:latin typeface="Arial"/>
                <a:ea typeface="+mj-ea"/>
                <a:cs typeface="Arial" pitchFamily="34" charset="0"/>
              </a:rPr>
              <a:t>Làm</a:t>
            </a:r>
            <a:r>
              <a:rPr lang="en-US" sz="4400" dirty="0">
                <a:solidFill>
                  <a:srgbClr val="FF0000"/>
                </a:solidFill>
                <a:latin typeface="Arial"/>
                <a:ea typeface="+mj-ea"/>
                <a:cs typeface="Arial" pitchFamily="34" charset="0"/>
              </a:rPr>
              <a:t> </a:t>
            </a:r>
            <a:r>
              <a:rPr lang="en-US" sz="4400" dirty="0" err="1">
                <a:solidFill>
                  <a:srgbClr val="FF0000"/>
                </a:solidFill>
                <a:latin typeface="Arial"/>
                <a:ea typeface="+mj-ea"/>
                <a:cs typeface="Arial" pitchFamily="34" charset="0"/>
              </a:rPr>
              <a:t>việc</a:t>
            </a:r>
            <a:r>
              <a:rPr lang="en-US" sz="4400" dirty="0">
                <a:solidFill>
                  <a:srgbClr val="FF0000"/>
                </a:solidFill>
                <a:latin typeface="Arial"/>
                <a:ea typeface="+mj-ea"/>
                <a:cs typeface="Arial" pitchFamily="34" charset="0"/>
              </a:rPr>
              <a:t> </a:t>
            </a:r>
            <a:r>
              <a:rPr lang="en-US" sz="4400" dirty="0" err="1">
                <a:solidFill>
                  <a:srgbClr val="FF0000"/>
                </a:solidFill>
                <a:latin typeface="Arial"/>
                <a:ea typeface="+mj-ea"/>
                <a:cs typeface="Arial" pitchFamily="34" charset="0"/>
              </a:rPr>
              <a:t>thiện</a:t>
            </a:r>
            <a:r>
              <a:rPr lang="en-US" sz="4400" dirty="0">
                <a:latin typeface="Arial"/>
                <a:ea typeface="+mj-ea"/>
                <a:cs typeface="Arial" pitchFamily="34" charset="0"/>
              </a:rPr>
              <a:t>: </a:t>
            </a:r>
            <a:r>
              <a:rPr lang="en-US" sz="4400" dirty="0" err="1">
                <a:latin typeface="Arial"/>
                <a:ea typeface="+mj-ea"/>
                <a:cs typeface="Arial" pitchFamily="34" charset="0"/>
              </a:rPr>
              <a:t>làm</a:t>
            </a:r>
            <a:r>
              <a:rPr lang="en-US" sz="4400" dirty="0">
                <a:latin typeface="Arial"/>
                <a:ea typeface="+mj-ea"/>
                <a:cs typeface="Arial" pitchFamily="34" charset="0"/>
              </a:rPr>
              <a:t> </a:t>
            </a:r>
            <a:r>
              <a:rPr lang="en-US" sz="4400" dirty="0" err="1">
                <a:latin typeface="Arial"/>
                <a:ea typeface="+mj-ea"/>
                <a:cs typeface="Arial" pitchFamily="34" charset="0"/>
              </a:rPr>
              <a:t>điều</a:t>
            </a:r>
            <a:r>
              <a:rPr lang="en-US" sz="4400" dirty="0">
                <a:latin typeface="Arial"/>
                <a:ea typeface="+mj-ea"/>
                <a:cs typeface="Arial" pitchFamily="34" charset="0"/>
              </a:rPr>
              <a:t> </a:t>
            </a:r>
            <a:r>
              <a:rPr lang="en-US" sz="4400" dirty="0" err="1">
                <a:latin typeface="Arial"/>
                <a:ea typeface="+mj-ea"/>
                <a:cs typeface="Arial" pitchFamily="34" charset="0"/>
              </a:rPr>
              <a:t>tốt</a:t>
            </a:r>
            <a:r>
              <a:rPr lang="en-US" sz="4400" dirty="0">
                <a:latin typeface="Arial"/>
                <a:ea typeface="+mj-ea"/>
                <a:cs typeface="Arial" pitchFamily="34" charset="0"/>
              </a:rPr>
              <a:t> </a:t>
            </a:r>
            <a:r>
              <a:rPr lang="en-US" sz="4400" dirty="0" err="1">
                <a:latin typeface="Arial"/>
                <a:ea typeface="+mj-ea"/>
                <a:cs typeface="Arial" pitchFamily="34" charset="0"/>
              </a:rPr>
              <a:t>cho</a:t>
            </a:r>
            <a:r>
              <a:rPr lang="en-US" sz="4400" dirty="0">
                <a:latin typeface="Arial"/>
                <a:ea typeface="+mj-ea"/>
                <a:cs typeface="Arial" pitchFamily="34" charset="0"/>
              </a:rPr>
              <a:t> </a:t>
            </a:r>
            <a:r>
              <a:rPr lang="en-US" sz="4400" dirty="0" err="1">
                <a:latin typeface="Arial"/>
                <a:ea typeface="+mj-ea"/>
                <a:cs typeface="Arial" pitchFamily="34" charset="0"/>
              </a:rPr>
              <a:t>người</a:t>
            </a:r>
            <a:r>
              <a:rPr lang="en-US" sz="4400" dirty="0">
                <a:latin typeface="Arial"/>
                <a:ea typeface="+mj-ea"/>
                <a:cs typeface="Arial" pitchFamily="34" charset="0"/>
              </a:rPr>
              <a:t> </a:t>
            </a:r>
            <a:r>
              <a:rPr lang="en-US" sz="4400" dirty="0" err="1">
                <a:latin typeface="Arial"/>
                <a:ea typeface="+mj-ea"/>
                <a:cs typeface="Arial" pitchFamily="34" charset="0"/>
              </a:rPr>
              <a:t>khác</a:t>
            </a:r>
            <a:r>
              <a:rPr lang="en-US" sz="4400" dirty="0">
                <a:latin typeface="Arial"/>
                <a:ea typeface="+mj-ea"/>
                <a:cs typeface="Arial" pitchFamily="34" charset="0"/>
              </a:rPr>
              <a:t>.</a:t>
            </a:r>
          </a:p>
        </p:txBody>
      </p:sp>
      <p:sp>
        <p:nvSpPr>
          <p:cNvPr id="7" name="Title 1"/>
          <p:cNvSpPr txBox="1">
            <a:spLocks/>
          </p:cNvSpPr>
          <p:nvPr/>
        </p:nvSpPr>
        <p:spPr>
          <a:xfrm>
            <a:off x="381000" y="5562600"/>
            <a:ext cx="8382000" cy="960438"/>
          </a:xfrm>
          <a:prstGeom prst="rect">
            <a:avLst/>
          </a:prstGeom>
        </p:spPr>
        <p:txBody>
          <a:bodyPr anchor="ctr">
            <a:normAutofit fontScale="77500" lnSpcReduction="20000"/>
          </a:bodyPr>
          <a:lstStyle/>
          <a:p>
            <a:pPr fontAlgn="auto">
              <a:spcAft>
                <a:spcPts val="0"/>
              </a:spcAft>
              <a:defRPr/>
            </a:pPr>
            <a:r>
              <a:rPr lang="en-US" sz="4400" dirty="0" err="1">
                <a:solidFill>
                  <a:srgbClr val="FF0000"/>
                </a:solidFill>
                <a:latin typeface="Arial"/>
                <a:ea typeface="+mj-ea"/>
                <a:cs typeface="Arial" pitchFamily="34" charset="0"/>
              </a:rPr>
              <a:t>Bâng</a:t>
            </a:r>
            <a:r>
              <a:rPr lang="en-US" sz="4400" dirty="0">
                <a:solidFill>
                  <a:srgbClr val="FF0000"/>
                </a:solidFill>
                <a:latin typeface="Arial"/>
                <a:ea typeface="+mj-ea"/>
                <a:cs typeface="Arial" pitchFamily="34" charset="0"/>
              </a:rPr>
              <a:t> </a:t>
            </a:r>
            <a:r>
              <a:rPr lang="en-US" sz="4400" dirty="0" err="1">
                <a:solidFill>
                  <a:srgbClr val="FF0000"/>
                </a:solidFill>
                <a:latin typeface="Arial"/>
                <a:ea typeface="+mj-ea"/>
                <a:cs typeface="Arial" pitchFamily="34" charset="0"/>
              </a:rPr>
              <a:t>quơ</a:t>
            </a:r>
            <a:r>
              <a:rPr lang="en-US" sz="4400" dirty="0">
                <a:latin typeface="Arial"/>
                <a:ea typeface="+mj-ea"/>
                <a:cs typeface="Arial" pitchFamily="34" charset="0"/>
              </a:rPr>
              <a:t>: </a:t>
            </a:r>
            <a:r>
              <a:rPr lang="en-US" sz="4400" dirty="0" err="1">
                <a:latin typeface="Arial"/>
                <a:ea typeface="+mj-ea"/>
                <a:cs typeface="Arial" pitchFamily="34" charset="0"/>
              </a:rPr>
              <a:t>không</a:t>
            </a:r>
            <a:r>
              <a:rPr lang="en-US" sz="4400" dirty="0">
                <a:latin typeface="Arial"/>
                <a:ea typeface="+mj-ea"/>
                <a:cs typeface="Arial" pitchFamily="34" charset="0"/>
              </a:rPr>
              <a:t> tin </a:t>
            </a:r>
            <a:r>
              <a:rPr lang="en-US" sz="4400" dirty="0" err="1">
                <a:latin typeface="Arial"/>
                <a:ea typeface="+mj-ea"/>
                <a:cs typeface="Arial" pitchFamily="34" charset="0"/>
              </a:rPr>
              <a:t>tưởng</a:t>
            </a:r>
            <a:r>
              <a:rPr lang="en-US" sz="4400" dirty="0">
                <a:latin typeface="Arial"/>
                <a:ea typeface="+mj-ea"/>
                <a:cs typeface="Arial" pitchFamily="34" charset="0"/>
              </a:rPr>
              <a:t>, </a:t>
            </a:r>
            <a:r>
              <a:rPr lang="en-US" sz="4400" dirty="0" err="1">
                <a:latin typeface="Arial"/>
                <a:ea typeface="+mj-ea"/>
                <a:cs typeface="Arial" pitchFamily="34" charset="0"/>
              </a:rPr>
              <a:t>không</a:t>
            </a:r>
            <a:r>
              <a:rPr lang="en-US" sz="4400" dirty="0">
                <a:latin typeface="Arial"/>
                <a:ea typeface="+mj-ea"/>
                <a:cs typeface="Arial" pitchFamily="34" charset="0"/>
              </a:rPr>
              <a:t> </a:t>
            </a:r>
            <a:r>
              <a:rPr lang="en-US" sz="4400" dirty="0" err="1">
                <a:latin typeface="Arial"/>
                <a:ea typeface="+mj-ea"/>
                <a:cs typeface="Arial" pitchFamily="34" charset="0"/>
              </a:rPr>
              <a:t>đâu</a:t>
            </a:r>
            <a:r>
              <a:rPr lang="en-US" sz="4400" dirty="0">
                <a:latin typeface="Arial"/>
                <a:ea typeface="+mj-ea"/>
                <a:cs typeface="Arial" pitchFamily="34" charset="0"/>
              </a:rPr>
              <a:t> </a:t>
            </a:r>
            <a:r>
              <a:rPr lang="en-US" sz="4400" dirty="0" err="1">
                <a:latin typeface="Arial"/>
                <a:ea typeface="+mj-ea"/>
                <a:cs typeface="Arial" pitchFamily="34" charset="0"/>
              </a:rPr>
              <a:t>vào</a:t>
            </a:r>
            <a:r>
              <a:rPr lang="en-US" sz="4400" dirty="0">
                <a:latin typeface="Arial"/>
                <a:ea typeface="+mj-ea"/>
                <a:cs typeface="Arial" pitchFamily="34" charset="0"/>
              </a:rPr>
              <a:t> </a:t>
            </a:r>
            <a:r>
              <a:rPr lang="en-US" sz="4400" dirty="0" err="1">
                <a:latin typeface="Arial"/>
                <a:ea typeface="+mj-ea"/>
                <a:cs typeface="Arial" pitchFamily="34" charset="0"/>
              </a:rPr>
              <a:t>đâu</a:t>
            </a:r>
            <a:r>
              <a:rPr lang="en-US" sz="4400" dirty="0">
                <a:latin typeface="Arial"/>
                <a:ea typeface="+mj-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thuồng luồng.jpg"/>
          <p:cNvPicPr>
            <a:picLocks noChangeAspect="1"/>
          </p:cNvPicPr>
          <p:nvPr/>
        </p:nvPicPr>
        <p:blipFill>
          <a:blip r:embed="rId2"/>
          <a:srcRect/>
          <a:stretch>
            <a:fillRect/>
          </a:stretch>
        </p:blipFill>
        <p:spPr bwMode="auto">
          <a:xfrm>
            <a:off x="2209800" y="130175"/>
            <a:ext cx="6629400" cy="6651625"/>
          </a:xfrm>
          <a:prstGeom prst="rect">
            <a:avLst/>
          </a:prstGeom>
          <a:noFill/>
          <a:ln w="9525">
            <a:noFill/>
            <a:miter lim="800000"/>
            <a:headEnd/>
            <a:tailEnd/>
          </a:ln>
        </p:spPr>
      </p:pic>
      <p:sp>
        <p:nvSpPr>
          <p:cNvPr id="5" name="Title 1"/>
          <p:cNvSpPr txBox="1">
            <a:spLocks/>
          </p:cNvSpPr>
          <p:nvPr/>
        </p:nvSpPr>
        <p:spPr>
          <a:xfrm>
            <a:off x="0" y="2514600"/>
            <a:ext cx="2667000" cy="960438"/>
          </a:xfrm>
          <a:prstGeom prst="rect">
            <a:avLst/>
          </a:prstGeom>
        </p:spPr>
        <p:txBody>
          <a:bodyPr anchor="ctr">
            <a:normAutofit/>
          </a:bodyPr>
          <a:lstStyle/>
          <a:p>
            <a:pPr fontAlgn="auto">
              <a:spcAft>
                <a:spcPts val="0"/>
              </a:spcAft>
              <a:defRPr/>
            </a:pPr>
            <a:r>
              <a:rPr lang="en-US" sz="3600" b="1" dirty="0" err="1">
                <a:solidFill>
                  <a:srgbClr val="FF0000"/>
                </a:solidFill>
                <a:latin typeface="Arial"/>
                <a:ea typeface="+mj-ea"/>
                <a:cs typeface="Arial" pitchFamily="34" charset="0"/>
              </a:rPr>
              <a:t>Giao</a:t>
            </a:r>
            <a:r>
              <a:rPr lang="en-US" sz="3600" b="1" dirty="0">
                <a:solidFill>
                  <a:srgbClr val="FF0000"/>
                </a:solidFill>
                <a:latin typeface="Arial"/>
                <a:ea typeface="+mj-ea"/>
                <a:cs typeface="Arial" pitchFamily="34" charset="0"/>
              </a:rPr>
              <a:t> long</a:t>
            </a:r>
            <a:endParaRPr lang="en-US" sz="3600" b="1" dirty="0">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09800"/>
            <a:ext cx="8382000" cy="914400"/>
          </a:xfrm>
        </p:spPr>
        <p:txBody>
          <a:bodyPr/>
          <a:lstStyle/>
          <a:p>
            <a:pPr eaLnBrk="1" hangingPunct="1"/>
            <a:r>
              <a:rPr lang="en-US" smtClean="0">
                <a:cs typeface="Arial" charset="0"/>
              </a:rPr>
              <a:t>Trao đổi nội dung câu chuyện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e chuye_3"/>
          <p:cNvPicPr>
            <a:picLocks noChangeAspect="1" noChangeArrowheads="1"/>
          </p:cNvPicPr>
          <p:nvPr/>
        </p:nvPicPr>
        <p:blipFill>
          <a:blip r:embed="rId2">
            <a:lum contrast="12000"/>
          </a:blip>
          <a:srcRect/>
          <a:stretch>
            <a:fillRect/>
          </a:stretch>
        </p:blipFill>
        <p:spPr bwMode="auto">
          <a:xfrm>
            <a:off x="1371600" y="76200"/>
            <a:ext cx="6400800" cy="5621338"/>
          </a:xfrm>
          <a:prstGeom prst="rect">
            <a:avLst/>
          </a:prstGeom>
          <a:noFill/>
          <a:ln w="9525">
            <a:noFill/>
            <a:miter lim="800000"/>
            <a:headEnd/>
            <a:tailEnd/>
          </a:ln>
        </p:spPr>
      </p:pic>
      <p:sp>
        <p:nvSpPr>
          <p:cNvPr id="6" name="Title 1"/>
          <p:cNvSpPr>
            <a:spLocks noGrp="1"/>
          </p:cNvSpPr>
          <p:nvPr>
            <p:ph type="title" idx="4294967295"/>
          </p:nvPr>
        </p:nvSpPr>
        <p:spPr>
          <a:xfrm>
            <a:off x="457200" y="5905500"/>
            <a:ext cx="8382000" cy="685800"/>
          </a:xfrm>
          <a:solidFill>
            <a:srgbClr val="FFFF00"/>
          </a:solidFill>
        </p:spPr>
        <p:txBody>
          <a:bodyPr/>
          <a:lstStyle/>
          <a:p>
            <a:pPr eaLnBrk="1" hangingPunct="1"/>
            <a:r>
              <a:rPr lang="en-US" sz="3600" smtClean="0">
                <a:cs typeface="Arial" charset="0"/>
              </a:rPr>
              <a:t>Bà cụ ăn xin xuất hiện như thế nào ?</a:t>
            </a:r>
          </a:p>
        </p:txBody>
      </p:sp>
      <p:sp>
        <p:nvSpPr>
          <p:cNvPr id="7" name="Title 1"/>
          <p:cNvSpPr txBox="1">
            <a:spLocks/>
          </p:cNvSpPr>
          <p:nvPr/>
        </p:nvSpPr>
        <p:spPr>
          <a:xfrm>
            <a:off x="508000" y="5918200"/>
            <a:ext cx="8382000" cy="685800"/>
          </a:xfrm>
          <a:prstGeom prst="rect">
            <a:avLst/>
          </a:prstGeom>
          <a:solidFill>
            <a:srgbClr val="92D050"/>
          </a:solidFill>
        </p:spPr>
        <p:txBody>
          <a:bodyPr anchor="ctr">
            <a:normAutofit fontScale="92500"/>
          </a:bodyPr>
          <a:lstStyle/>
          <a:p>
            <a:pPr algn="ctr" fontAlgn="auto">
              <a:spcAft>
                <a:spcPts val="0"/>
              </a:spcAft>
              <a:defRPr/>
            </a:pPr>
            <a:r>
              <a:rPr lang="en-US" sz="3600" dirty="0" err="1">
                <a:latin typeface="Arial"/>
                <a:ea typeface="+mj-ea"/>
                <a:cs typeface="Arial" pitchFamily="34" charset="0"/>
              </a:rPr>
              <a:t>Mọi</a:t>
            </a:r>
            <a:r>
              <a:rPr lang="en-US" sz="3600" dirty="0">
                <a:latin typeface="Arial"/>
                <a:ea typeface="+mj-ea"/>
                <a:cs typeface="Arial" pitchFamily="34" charset="0"/>
              </a:rPr>
              <a:t> </a:t>
            </a:r>
            <a:r>
              <a:rPr lang="en-US" sz="3600" dirty="0" err="1">
                <a:latin typeface="Arial"/>
                <a:ea typeface="+mj-ea"/>
                <a:cs typeface="Arial" pitchFamily="34" charset="0"/>
              </a:rPr>
              <a:t>người</a:t>
            </a:r>
            <a:r>
              <a:rPr lang="en-US" sz="3600" dirty="0">
                <a:latin typeface="Arial"/>
                <a:ea typeface="+mj-ea"/>
                <a:cs typeface="Arial" pitchFamily="34" charset="0"/>
              </a:rPr>
              <a:t> </a:t>
            </a:r>
            <a:r>
              <a:rPr lang="en-US" sz="3600" dirty="0" err="1">
                <a:latin typeface="Arial"/>
                <a:ea typeface="+mj-ea"/>
                <a:cs typeface="Arial" pitchFamily="34" charset="0"/>
              </a:rPr>
              <a:t>đối</a:t>
            </a:r>
            <a:r>
              <a:rPr lang="en-US" sz="3600" dirty="0">
                <a:latin typeface="Arial"/>
                <a:ea typeface="+mj-ea"/>
                <a:cs typeface="Arial" pitchFamily="34" charset="0"/>
              </a:rPr>
              <a:t> </a:t>
            </a:r>
            <a:r>
              <a:rPr lang="en-US" sz="3600" dirty="0" err="1">
                <a:latin typeface="Arial"/>
                <a:ea typeface="+mj-ea"/>
                <a:cs typeface="Arial" pitchFamily="34" charset="0"/>
              </a:rPr>
              <a:t>xử</a:t>
            </a:r>
            <a:r>
              <a:rPr lang="en-US" sz="3600" dirty="0">
                <a:latin typeface="Arial"/>
                <a:ea typeface="+mj-ea"/>
                <a:cs typeface="Arial" pitchFamily="34" charset="0"/>
              </a:rPr>
              <a:t> </a:t>
            </a:r>
            <a:r>
              <a:rPr lang="en-US" sz="3600" dirty="0" err="1">
                <a:latin typeface="Arial"/>
                <a:ea typeface="+mj-ea"/>
                <a:cs typeface="Arial" pitchFamily="34" charset="0"/>
              </a:rPr>
              <a:t>với</a:t>
            </a:r>
            <a:r>
              <a:rPr lang="en-US" sz="3600" dirty="0">
                <a:latin typeface="Arial"/>
                <a:ea typeface="+mj-ea"/>
                <a:cs typeface="Arial" pitchFamily="34" charset="0"/>
              </a:rPr>
              <a:t> </a:t>
            </a:r>
            <a:r>
              <a:rPr lang="en-US" sz="3600" dirty="0" err="1">
                <a:latin typeface="Arial"/>
                <a:ea typeface="+mj-ea"/>
                <a:cs typeface="Arial" pitchFamily="34" charset="0"/>
              </a:rPr>
              <a:t>bà</a:t>
            </a:r>
            <a:r>
              <a:rPr lang="en-US" sz="3600" dirty="0">
                <a:latin typeface="Arial"/>
                <a:ea typeface="+mj-ea"/>
                <a:cs typeface="Arial" pitchFamily="34" charset="0"/>
              </a:rPr>
              <a:t> </a:t>
            </a:r>
            <a:r>
              <a:rPr lang="en-US" sz="3600" dirty="0" err="1">
                <a:latin typeface="Arial"/>
                <a:ea typeface="+mj-ea"/>
                <a:cs typeface="Arial" pitchFamily="34" charset="0"/>
              </a:rPr>
              <a:t>cụ</a:t>
            </a:r>
            <a:r>
              <a:rPr lang="en-US" sz="3600" dirty="0">
                <a:latin typeface="Arial"/>
                <a:ea typeface="+mj-ea"/>
                <a:cs typeface="Arial" pitchFamily="34" charset="0"/>
              </a:rPr>
              <a:t> </a:t>
            </a:r>
            <a:r>
              <a:rPr lang="en-US" sz="3600" dirty="0" err="1">
                <a:latin typeface="Arial"/>
                <a:ea typeface="+mj-ea"/>
                <a:cs typeface="Arial" pitchFamily="34" charset="0"/>
              </a:rPr>
              <a:t>như</a:t>
            </a:r>
            <a:r>
              <a:rPr lang="en-US" sz="3600" dirty="0">
                <a:latin typeface="Arial"/>
                <a:ea typeface="+mj-ea"/>
                <a:cs typeface="Arial" pitchFamily="34" charset="0"/>
              </a:rPr>
              <a:t> </a:t>
            </a:r>
            <a:r>
              <a:rPr lang="en-US" sz="3600" dirty="0" err="1">
                <a:latin typeface="Arial"/>
                <a:ea typeface="+mj-ea"/>
                <a:cs typeface="Arial" pitchFamily="34" charset="0"/>
              </a:rPr>
              <a:t>thế</a:t>
            </a:r>
            <a:r>
              <a:rPr lang="en-US" sz="3600" dirty="0">
                <a:latin typeface="Arial"/>
                <a:ea typeface="+mj-ea"/>
                <a:cs typeface="Arial" pitchFamily="34" charset="0"/>
              </a:rPr>
              <a:t> </a:t>
            </a:r>
            <a:r>
              <a:rPr lang="en-US" sz="3600" dirty="0" err="1">
                <a:latin typeface="Arial"/>
                <a:ea typeface="+mj-ea"/>
                <a:cs typeface="Arial" pitchFamily="34" charset="0"/>
              </a:rPr>
              <a:t>nào</a:t>
            </a:r>
            <a:r>
              <a:rPr lang="en-US" sz="3600" dirty="0">
                <a:latin typeface="Arial"/>
                <a:ea typeface="+mj-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e chuye_2"/>
          <p:cNvPicPr>
            <a:picLocks noChangeAspect="1" noChangeArrowheads="1"/>
          </p:cNvPicPr>
          <p:nvPr/>
        </p:nvPicPr>
        <p:blipFill>
          <a:blip r:embed="rId2">
            <a:lum contrast="12000"/>
          </a:blip>
          <a:srcRect/>
          <a:stretch>
            <a:fillRect/>
          </a:stretch>
        </p:blipFill>
        <p:spPr bwMode="auto">
          <a:xfrm>
            <a:off x="1676400" y="0"/>
            <a:ext cx="6210300" cy="5689600"/>
          </a:xfrm>
          <a:prstGeom prst="rect">
            <a:avLst/>
          </a:prstGeom>
          <a:noFill/>
          <a:ln w="9525">
            <a:noFill/>
            <a:miter lim="800000"/>
            <a:headEnd/>
            <a:tailEnd/>
          </a:ln>
        </p:spPr>
      </p:pic>
      <p:sp>
        <p:nvSpPr>
          <p:cNvPr id="3" name="Title 1"/>
          <p:cNvSpPr txBox="1">
            <a:spLocks/>
          </p:cNvSpPr>
          <p:nvPr/>
        </p:nvSpPr>
        <p:spPr>
          <a:xfrm>
            <a:off x="1676400" y="5867400"/>
            <a:ext cx="6248400" cy="685800"/>
          </a:xfrm>
          <a:prstGeom prst="rect">
            <a:avLst/>
          </a:prstGeom>
          <a:solidFill>
            <a:srgbClr val="00B0F0"/>
          </a:solidFill>
        </p:spPr>
        <p:txBody>
          <a:bodyPr anchor="ctr">
            <a:normAutofit/>
          </a:bodyPr>
          <a:lstStyle/>
          <a:p>
            <a:pPr algn="ctr" fontAlgn="auto">
              <a:spcAft>
                <a:spcPts val="0"/>
              </a:spcAft>
              <a:defRPr/>
            </a:pPr>
            <a:r>
              <a:rPr lang="en-US" sz="3600" dirty="0">
                <a:latin typeface="Arial"/>
                <a:ea typeface="+mj-ea"/>
                <a:cs typeface="Arial" pitchFamily="34" charset="0"/>
              </a:rPr>
              <a:t>Ai </a:t>
            </a:r>
            <a:r>
              <a:rPr lang="en-US" sz="3600" dirty="0" err="1">
                <a:latin typeface="Arial"/>
                <a:ea typeface="+mj-ea"/>
                <a:cs typeface="Arial" pitchFamily="34" charset="0"/>
              </a:rPr>
              <a:t>đã</a:t>
            </a:r>
            <a:r>
              <a:rPr lang="en-US" sz="3600" dirty="0">
                <a:latin typeface="Arial"/>
                <a:ea typeface="+mj-ea"/>
                <a:cs typeface="Arial" pitchFamily="34" charset="0"/>
              </a:rPr>
              <a:t> </a:t>
            </a:r>
            <a:r>
              <a:rPr lang="en-US" sz="3600" dirty="0" err="1">
                <a:latin typeface="Arial"/>
                <a:ea typeface="+mj-ea"/>
                <a:cs typeface="Arial" pitchFamily="34" charset="0"/>
              </a:rPr>
              <a:t>cho</a:t>
            </a:r>
            <a:r>
              <a:rPr lang="en-US" sz="3600" dirty="0">
                <a:latin typeface="Arial"/>
                <a:ea typeface="+mj-ea"/>
                <a:cs typeface="Arial" pitchFamily="34" charset="0"/>
              </a:rPr>
              <a:t> </a:t>
            </a:r>
            <a:r>
              <a:rPr lang="en-US" sz="3600" dirty="0" err="1">
                <a:latin typeface="Arial"/>
                <a:ea typeface="+mj-ea"/>
                <a:cs typeface="Arial" pitchFamily="34" charset="0"/>
              </a:rPr>
              <a:t>bà</a:t>
            </a:r>
            <a:r>
              <a:rPr lang="en-US" sz="3600" dirty="0">
                <a:latin typeface="Arial"/>
                <a:ea typeface="+mj-ea"/>
                <a:cs typeface="Arial" pitchFamily="34" charset="0"/>
              </a:rPr>
              <a:t> </a:t>
            </a:r>
            <a:r>
              <a:rPr lang="en-US" sz="3600" dirty="0" err="1">
                <a:latin typeface="Arial"/>
                <a:ea typeface="+mj-ea"/>
                <a:cs typeface="Arial" pitchFamily="34" charset="0"/>
              </a:rPr>
              <a:t>cụ</a:t>
            </a:r>
            <a:r>
              <a:rPr lang="en-US" sz="3600" dirty="0">
                <a:latin typeface="Arial"/>
                <a:ea typeface="+mj-ea"/>
                <a:cs typeface="Arial" pitchFamily="34" charset="0"/>
              </a:rPr>
              <a:t> </a:t>
            </a:r>
            <a:r>
              <a:rPr lang="en-US" sz="3600" dirty="0" err="1">
                <a:latin typeface="Arial"/>
                <a:ea typeface="+mj-ea"/>
                <a:cs typeface="Arial" pitchFamily="34" charset="0"/>
              </a:rPr>
              <a:t>ăn</a:t>
            </a:r>
            <a:r>
              <a:rPr lang="en-US" sz="3600" dirty="0">
                <a:latin typeface="Arial"/>
                <a:ea typeface="+mj-ea"/>
                <a:cs typeface="Arial" pitchFamily="34" charset="0"/>
              </a:rPr>
              <a:t> </a:t>
            </a:r>
            <a:r>
              <a:rPr lang="en-US" sz="3600" dirty="0" err="1">
                <a:latin typeface="Arial"/>
                <a:ea typeface="+mj-ea"/>
                <a:cs typeface="Arial" pitchFamily="34" charset="0"/>
              </a:rPr>
              <a:t>và</a:t>
            </a:r>
            <a:r>
              <a:rPr lang="en-US" sz="3600" dirty="0">
                <a:latin typeface="Arial"/>
                <a:ea typeface="+mj-ea"/>
                <a:cs typeface="Arial" pitchFamily="34" charset="0"/>
              </a:rPr>
              <a:t> </a:t>
            </a:r>
            <a:r>
              <a:rPr lang="en-US" sz="3600" dirty="0" err="1">
                <a:latin typeface="Arial"/>
                <a:ea typeface="+mj-ea"/>
                <a:cs typeface="Arial" pitchFamily="34" charset="0"/>
              </a:rPr>
              <a:t>nghỉ</a:t>
            </a:r>
            <a:r>
              <a:rPr lang="en-US" sz="3600" dirty="0">
                <a:latin typeface="Arial"/>
                <a:ea typeface="+mj-ea"/>
                <a:cs typeface="Arial" pitchFamily="34" charset="0"/>
              </a:rPr>
              <a:t> ?</a:t>
            </a:r>
          </a:p>
        </p:txBody>
      </p:sp>
      <p:sp>
        <p:nvSpPr>
          <p:cNvPr id="5" name="Title 1"/>
          <p:cNvSpPr txBox="1">
            <a:spLocks/>
          </p:cNvSpPr>
          <p:nvPr/>
        </p:nvSpPr>
        <p:spPr>
          <a:xfrm>
            <a:off x="1371600" y="5943600"/>
            <a:ext cx="7162800" cy="685800"/>
          </a:xfrm>
          <a:prstGeom prst="rect">
            <a:avLst/>
          </a:prstGeom>
          <a:solidFill>
            <a:srgbClr val="92D050"/>
          </a:solidFill>
        </p:spPr>
        <p:txBody>
          <a:bodyPr anchor="ctr">
            <a:normAutofit/>
          </a:bodyPr>
          <a:lstStyle/>
          <a:p>
            <a:pPr algn="ctr" fontAlgn="auto">
              <a:spcAft>
                <a:spcPts val="0"/>
              </a:spcAft>
              <a:defRPr/>
            </a:pPr>
            <a:r>
              <a:rPr lang="en-US" sz="3600" dirty="0" err="1">
                <a:latin typeface="Arial"/>
                <a:ea typeface="+mj-ea"/>
                <a:cs typeface="Arial" pitchFamily="34" charset="0"/>
              </a:rPr>
              <a:t>Chuyện</a:t>
            </a:r>
            <a:r>
              <a:rPr lang="en-US" sz="3600" dirty="0">
                <a:latin typeface="Arial"/>
                <a:ea typeface="+mj-ea"/>
                <a:cs typeface="Arial" pitchFamily="34" charset="0"/>
              </a:rPr>
              <a:t> </a:t>
            </a:r>
            <a:r>
              <a:rPr lang="en-US" sz="3600" dirty="0" err="1">
                <a:latin typeface="Arial"/>
                <a:ea typeface="+mj-ea"/>
                <a:cs typeface="Arial" pitchFamily="34" charset="0"/>
              </a:rPr>
              <a:t>gì</a:t>
            </a:r>
            <a:r>
              <a:rPr lang="en-US" sz="3600" dirty="0">
                <a:latin typeface="Arial"/>
                <a:ea typeface="+mj-ea"/>
                <a:cs typeface="Arial" pitchFamily="34" charset="0"/>
              </a:rPr>
              <a:t> </a:t>
            </a:r>
            <a:r>
              <a:rPr lang="en-US" sz="3600" dirty="0" err="1">
                <a:latin typeface="Arial"/>
                <a:ea typeface="+mj-ea"/>
                <a:cs typeface="Arial" pitchFamily="34" charset="0"/>
              </a:rPr>
              <a:t>đã</a:t>
            </a:r>
            <a:r>
              <a:rPr lang="en-US" sz="3600" dirty="0">
                <a:latin typeface="Arial"/>
                <a:ea typeface="+mj-ea"/>
                <a:cs typeface="Arial" pitchFamily="34" charset="0"/>
              </a:rPr>
              <a:t> </a:t>
            </a:r>
            <a:r>
              <a:rPr lang="en-US" sz="3600" dirty="0" err="1">
                <a:latin typeface="Arial"/>
                <a:ea typeface="+mj-ea"/>
                <a:cs typeface="Arial" pitchFamily="34" charset="0"/>
              </a:rPr>
              <a:t>xảy</a:t>
            </a:r>
            <a:r>
              <a:rPr lang="en-US" sz="3600" dirty="0">
                <a:latin typeface="Arial"/>
                <a:ea typeface="+mj-ea"/>
                <a:cs typeface="Arial" pitchFamily="34" charset="0"/>
              </a:rPr>
              <a:t> </a:t>
            </a:r>
            <a:r>
              <a:rPr lang="en-US" sz="3600" dirty="0" err="1">
                <a:latin typeface="Arial"/>
                <a:ea typeface="+mj-ea"/>
                <a:cs typeface="Arial" pitchFamily="34" charset="0"/>
              </a:rPr>
              <a:t>ra</a:t>
            </a:r>
            <a:r>
              <a:rPr lang="en-US" sz="3600" dirty="0">
                <a:latin typeface="Arial"/>
                <a:ea typeface="+mj-ea"/>
                <a:cs typeface="Arial" pitchFamily="34" charset="0"/>
              </a:rPr>
              <a:t> </a:t>
            </a:r>
            <a:r>
              <a:rPr lang="en-US" sz="3600" dirty="0" err="1">
                <a:latin typeface="Arial"/>
                <a:ea typeface="+mj-ea"/>
                <a:cs typeface="Arial" pitchFamily="34" charset="0"/>
              </a:rPr>
              <a:t>trong</a:t>
            </a:r>
            <a:r>
              <a:rPr lang="en-US" sz="3600" dirty="0">
                <a:latin typeface="Arial"/>
                <a:ea typeface="+mj-ea"/>
                <a:cs typeface="Arial" pitchFamily="34" charset="0"/>
              </a:rPr>
              <a:t> </a:t>
            </a:r>
            <a:r>
              <a:rPr lang="en-US" sz="3600" dirty="0" err="1">
                <a:latin typeface="Arial"/>
                <a:ea typeface="+mj-ea"/>
                <a:cs typeface="Arial" pitchFamily="34" charset="0"/>
              </a:rPr>
              <a:t>đêm</a:t>
            </a:r>
            <a:r>
              <a:rPr lang="en-US" sz="3600" dirty="0">
                <a:latin typeface="Arial"/>
                <a:ea typeface="+mj-ea"/>
                <a:cs typeface="Arial" pitchFamily="34" charset="0"/>
              </a:rPr>
              <a:t> ?</a:t>
            </a:r>
          </a:p>
        </p:txBody>
      </p:sp>
      <p:sp>
        <p:nvSpPr>
          <p:cNvPr id="6" name="Title 1"/>
          <p:cNvSpPr txBox="1">
            <a:spLocks/>
          </p:cNvSpPr>
          <p:nvPr/>
        </p:nvSpPr>
        <p:spPr>
          <a:xfrm>
            <a:off x="762000" y="6019800"/>
            <a:ext cx="8077200" cy="685800"/>
          </a:xfrm>
          <a:prstGeom prst="rect">
            <a:avLst/>
          </a:prstGeom>
          <a:solidFill>
            <a:srgbClr val="FFC000"/>
          </a:solidFill>
        </p:spPr>
        <p:txBody>
          <a:bodyPr anchor="ctr">
            <a:normAutofit fontScale="77500" lnSpcReduction="20000"/>
          </a:bodyPr>
          <a:lstStyle/>
          <a:p>
            <a:pPr algn="ctr" fontAlgn="auto">
              <a:spcAft>
                <a:spcPts val="0"/>
              </a:spcAft>
              <a:defRPr/>
            </a:pPr>
            <a:r>
              <a:rPr lang="en-US" sz="3600" dirty="0" err="1">
                <a:latin typeface="Arial"/>
                <a:ea typeface="+mj-ea"/>
                <a:cs typeface="Arial" pitchFamily="34" charset="0"/>
              </a:rPr>
              <a:t>Khi</a:t>
            </a:r>
            <a:r>
              <a:rPr lang="en-US" sz="3600" dirty="0">
                <a:latin typeface="Arial"/>
                <a:ea typeface="+mj-ea"/>
                <a:cs typeface="Arial" pitchFamily="34" charset="0"/>
              </a:rPr>
              <a:t> </a:t>
            </a:r>
            <a:r>
              <a:rPr lang="en-US" sz="3600" dirty="0" err="1">
                <a:latin typeface="Arial"/>
                <a:ea typeface="+mj-ea"/>
                <a:cs typeface="Arial" pitchFamily="34" charset="0"/>
              </a:rPr>
              <a:t>chia</a:t>
            </a:r>
            <a:r>
              <a:rPr lang="en-US" sz="3600" dirty="0">
                <a:latin typeface="Arial"/>
                <a:ea typeface="+mj-ea"/>
                <a:cs typeface="Arial" pitchFamily="34" charset="0"/>
              </a:rPr>
              <a:t> </a:t>
            </a:r>
            <a:r>
              <a:rPr lang="en-US" sz="3600" dirty="0" err="1">
                <a:latin typeface="Arial"/>
                <a:ea typeface="+mj-ea"/>
                <a:cs typeface="Arial" pitchFamily="34" charset="0"/>
              </a:rPr>
              <a:t>tay</a:t>
            </a:r>
            <a:r>
              <a:rPr lang="en-US" sz="3600" dirty="0">
                <a:latin typeface="Arial"/>
                <a:ea typeface="+mj-ea"/>
                <a:cs typeface="Arial" pitchFamily="34" charset="0"/>
              </a:rPr>
              <a:t> </a:t>
            </a:r>
            <a:r>
              <a:rPr lang="en-US" sz="3600" dirty="0" err="1">
                <a:latin typeface="Arial"/>
                <a:ea typeface="+mj-ea"/>
                <a:cs typeface="Arial" pitchFamily="34" charset="0"/>
              </a:rPr>
              <a:t>bà</a:t>
            </a:r>
            <a:r>
              <a:rPr lang="en-US" sz="3600" dirty="0">
                <a:latin typeface="Arial"/>
                <a:ea typeface="+mj-ea"/>
                <a:cs typeface="Arial" pitchFamily="34" charset="0"/>
              </a:rPr>
              <a:t> </a:t>
            </a:r>
            <a:r>
              <a:rPr lang="en-US" sz="3600" dirty="0" err="1">
                <a:latin typeface="Arial"/>
                <a:ea typeface="+mj-ea"/>
                <a:cs typeface="Arial" pitchFamily="34" charset="0"/>
              </a:rPr>
              <a:t>cụ</a:t>
            </a:r>
            <a:r>
              <a:rPr lang="en-US" sz="3600" dirty="0">
                <a:latin typeface="Arial"/>
                <a:ea typeface="+mj-ea"/>
                <a:cs typeface="Arial" pitchFamily="34" charset="0"/>
              </a:rPr>
              <a:t> </a:t>
            </a:r>
            <a:r>
              <a:rPr lang="en-US" sz="3600" dirty="0" err="1">
                <a:latin typeface="Arial"/>
                <a:ea typeface="+mj-ea"/>
                <a:cs typeface="Arial" pitchFamily="34" charset="0"/>
              </a:rPr>
              <a:t>dặn</a:t>
            </a:r>
            <a:r>
              <a:rPr lang="en-US" sz="3600" dirty="0">
                <a:latin typeface="Arial"/>
                <a:ea typeface="+mj-ea"/>
                <a:cs typeface="Arial" pitchFamily="34" charset="0"/>
              </a:rPr>
              <a:t> </a:t>
            </a:r>
            <a:r>
              <a:rPr lang="en-US" sz="3600" dirty="0" err="1">
                <a:latin typeface="Arial"/>
                <a:ea typeface="+mj-ea"/>
                <a:cs typeface="Arial" pitchFamily="34" charset="0"/>
              </a:rPr>
              <a:t>mẹ</a:t>
            </a:r>
            <a:r>
              <a:rPr lang="en-US" sz="3600" dirty="0">
                <a:latin typeface="Arial"/>
                <a:ea typeface="+mj-ea"/>
                <a:cs typeface="Arial" pitchFamily="34" charset="0"/>
              </a:rPr>
              <a:t> con </a:t>
            </a:r>
            <a:r>
              <a:rPr lang="en-US" sz="3600" dirty="0" err="1">
                <a:latin typeface="Arial"/>
                <a:ea typeface="+mj-ea"/>
                <a:cs typeface="Arial" pitchFamily="34" charset="0"/>
              </a:rPr>
              <a:t>bà</a:t>
            </a:r>
            <a:r>
              <a:rPr lang="en-US" sz="3600" dirty="0">
                <a:latin typeface="Arial"/>
                <a:ea typeface="+mj-ea"/>
                <a:cs typeface="Arial" pitchFamily="34" charset="0"/>
              </a:rPr>
              <a:t> </a:t>
            </a:r>
            <a:r>
              <a:rPr lang="en-US" sz="3600" dirty="0" err="1">
                <a:latin typeface="Arial"/>
                <a:ea typeface="+mj-ea"/>
                <a:cs typeface="Arial" pitchFamily="34" charset="0"/>
              </a:rPr>
              <a:t>góa</a:t>
            </a:r>
            <a:r>
              <a:rPr lang="en-US" sz="3600" dirty="0">
                <a:latin typeface="Arial"/>
                <a:ea typeface="+mj-ea"/>
                <a:cs typeface="Arial" pitchFamily="34" charset="0"/>
              </a:rPr>
              <a:t> </a:t>
            </a:r>
            <a:r>
              <a:rPr lang="en-US" sz="3600" dirty="0" err="1">
                <a:latin typeface="Arial"/>
                <a:ea typeface="+mj-ea"/>
                <a:cs typeface="Arial" pitchFamily="34" charset="0"/>
              </a:rPr>
              <a:t>điều</a:t>
            </a:r>
            <a:r>
              <a:rPr lang="en-US" sz="3600" dirty="0">
                <a:latin typeface="Arial"/>
                <a:ea typeface="+mj-ea"/>
                <a:cs typeface="Arial" pitchFamily="34" charset="0"/>
              </a:rPr>
              <a:t> </a:t>
            </a:r>
            <a:r>
              <a:rPr lang="en-US" sz="3600" dirty="0" err="1">
                <a:latin typeface="Arial"/>
                <a:ea typeface="+mj-ea"/>
                <a:cs typeface="Arial" pitchFamily="34" charset="0"/>
              </a:rPr>
              <a:t>gì</a:t>
            </a:r>
            <a:r>
              <a:rPr lang="en-US" sz="3600" dirty="0">
                <a:latin typeface="Arial"/>
                <a:ea typeface="+mj-ea"/>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xit" presetSubtype="16" fill="hold" grpId="1" nodeType="clickEffect">
                                  <p:stCondLst>
                                    <p:cond delay="0"/>
                                  </p:stCondLst>
                                  <p:childTnLst>
                                    <p:animEffect transition="out" filter="diamond(i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endParaRPr lang="en-US" smtClean="0"/>
          </a:p>
        </p:txBody>
      </p:sp>
      <p:pic>
        <p:nvPicPr>
          <p:cNvPr id="4099" name="Content Placeholder 3" descr="Ba Bể trên bản đồ.bmp"/>
          <p:cNvPicPr>
            <a:picLocks noGrp="1" noChangeAspect="1"/>
          </p:cNvPicPr>
          <p:nvPr>
            <p:ph idx="4294967295"/>
          </p:nvPr>
        </p:nvPicPr>
        <p:blipFill>
          <a:blip r:embed="rId2"/>
          <a:srcRect l="8330" t="8418" b="17503"/>
          <a:stretch>
            <a:fillRect/>
          </a:stretch>
        </p:blipFill>
        <p:spPr>
          <a:xfrm>
            <a:off x="19050" y="-25400"/>
            <a:ext cx="9124950" cy="6883400"/>
          </a:xfrm>
        </p:spPr>
      </p:pic>
      <p:sp>
        <p:nvSpPr>
          <p:cNvPr id="5" name="Title 1"/>
          <p:cNvSpPr txBox="1">
            <a:spLocks/>
          </p:cNvSpPr>
          <p:nvPr/>
        </p:nvSpPr>
        <p:spPr>
          <a:xfrm>
            <a:off x="1676400" y="0"/>
            <a:ext cx="5638800" cy="960438"/>
          </a:xfrm>
          <a:prstGeom prst="rect">
            <a:avLst/>
          </a:prstGeom>
        </p:spPr>
        <p:txBody>
          <a:bodyPr anchor="ctr">
            <a:normAutofit/>
          </a:bodyPr>
          <a:lstStyle/>
          <a:p>
            <a:pPr algn="ctr" fontAlgn="auto">
              <a:spcAft>
                <a:spcPts val="0"/>
              </a:spcAft>
              <a:defRPr/>
            </a:pPr>
            <a:r>
              <a:rPr lang="en-US" sz="4400" b="1" dirty="0" err="1">
                <a:solidFill>
                  <a:srgbClr val="FFFF00"/>
                </a:solidFill>
                <a:latin typeface="Arial"/>
                <a:ea typeface="+mj-ea"/>
                <a:cs typeface="Arial" pitchFamily="34" charset="0"/>
              </a:rPr>
              <a:t>Ba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Bể</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trên</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bản</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đồ</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e chuye_1"/>
          <p:cNvPicPr>
            <a:picLocks noChangeAspect="1" noChangeArrowheads="1"/>
          </p:cNvPicPr>
          <p:nvPr/>
        </p:nvPicPr>
        <p:blipFill>
          <a:blip r:embed="rId2">
            <a:lum contrast="12000"/>
          </a:blip>
          <a:srcRect/>
          <a:stretch>
            <a:fillRect/>
          </a:stretch>
        </p:blipFill>
        <p:spPr bwMode="auto">
          <a:xfrm>
            <a:off x="1752600" y="152400"/>
            <a:ext cx="6388100" cy="5832475"/>
          </a:xfrm>
          <a:prstGeom prst="rect">
            <a:avLst/>
          </a:prstGeom>
          <a:noFill/>
          <a:ln w="9525">
            <a:noFill/>
            <a:miter lim="800000"/>
            <a:headEnd/>
            <a:tailEnd/>
          </a:ln>
        </p:spPr>
      </p:pic>
      <p:sp>
        <p:nvSpPr>
          <p:cNvPr id="3" name="Title 1"/>
          <p:cNvSpPr txBox="1">
            <a:spLocks/>
          </p:cNvSpPr>
          <p:nvPr/>
        </p:nvSpPr>
        <p:spPr>
          <a:xfrm>
            <a:off x="762000" y="6019800"/>
            <a:ext cx="8077200" cy="685800"/>
          </a:xfrm>
          <a:prstGeom prst="rect">
            <a:avLst/>
          </a:prstGeom>
          <a:solidFill>
            <a:srgbClr val="FFC000"/>
          </a:solidFill>
        </p:spPr>
        <p:txBody>
          <a:bodyPr anchor="ctr">
            <a:normAutofit fontScale="92500"/>
          </a:bodyPr>
          <a:lstStyle/>
          <a:p>
            <a:pPr algn="ctr" fontAlgn="auto">
              <a:spcAft>
                <a:spcPts val="0"/>
              </a:spcAft>
              <a:defRPr/>
            </a:pPr>
            <a:r>
              <a:rPr lang="en-US" sz="3600" dirty="0" err="1">
                <a:latin typeface="Arial"/>
                <a:ea typeface="+mj-ea"/>
                <a:cs typeface="Arial" pitchFamily="34" charset="0"/>
              </a:rPr>
              <a:t>Trong</a:t>
            </a:r>
            <a:r>
              <a:rPr lang="en-US" sz="3600" dirty="0">
                <a:latin typeface="Arial"/>
                <a:ea typeface="+mj-ea"/>
                <a:cs typeface="Arial" pitchFamily="34" charset="0"/>
              </a:rPr>
              <a:t> </a:t>
            </a:r>
            <a:r>
              <a:rPr lang="en-US" sz="3600" dirty="0" err="1">
                <a:latin typeface="Arial"/>
                <a:ea typeface="+mj-ea"/>
                <a:cs typeface="Arial" pitchFamily="34" charset="0"/>
              </a:rPr>
              <a:t>đêm</a:t>
            </a:r>
            <a:r>
              <a:rPr lang="en-US" sz="3600" dirty="0">
                <a:latin typeface="Arial"/>
                <a:ea typeface="+mj-ea"/>
                <a:cs typeface="Arial" pitchFamily="34" charset="0"/>
              </a:rPr>
              <a:t> </a:t>
            </a:r>
            <a:r>
              <a:rPr lang="en-US" sz="3600" dirty="0" err="1">
                <a:latin typeface="Arial"/>
                <a:ea typeface="+mj-ea"/>
                <a:cs typeface="Arial" pitchFamily="34" charset="0"/>
              </a:rPr>
              <a:t>lễ</a:t>
            </a:r>
            <a:r>
              <a:rPr lang="en-US" sz="3600" dirty="0">
                <a:latin typeface="Arial"/>
                <a:ea typeface="+mj-ea"/>
                <a:cs typeface="Arial" pitchFamily="34" charset="0"/>
              </a:rPr>
              <a:t> </a:t>
            </a:r>
            <a:r>
              <a:rPr lang="en-US" sz="3600" dirty="0" err="1">
                <a:latin typeface="Arial"/>
                <a:ea typeface="+mj-ea"/>
                <a:cs typeface="Arial" pitchFamily="34" charset="0"/>
              </a:rPr>
              <a:t>hội</a:t>
            </a:r>
            <a:r>
              <a:rPr lang="en-US" sz="3600" dirty="0">
                <a:latin typeface="Arial"/>
                <a:ea typeface="+mj-ea"/>
                <a:cs typeface="Arial" pitchFamily="34" charset="0"/>
              </a:rPr>
              <a:t>, </a:t>
            </a:r>
            <a:r>
              <a:rPr lang="en-US" sz="3600" dirty="0" err="1">
                <a:latin typeface="Arial"/>
                <a:ea typeface="+mj-ea"/>
                <a:cs typeface="Arial" pitchFamily="34" charset="0"/>
              </a:rPr>
              <a:t>chuyện</a:t>
            </a:r>
            <a:r>
              <a:rPr lang="en-US" sz="3600" dirty="0">
                <a:latin typeface="Arial"/>
                <a:ea typeface="+mj-ea"/>
                <a:cs typeface="Arial" pitchFamily="34" charset="0"/>
              </a:rPr>
              <a:t> </a:t>
            </a:r>
            <a:r>
              <a:rPr lang="en-US" sz="3600" dirty="0" err="1">
                <a:latin typeface="Arial"/>
                <a:ea typeface="+mj-ea"/>
                <a:cs typeface="Arial" pitchFamily="34" charset="0"/>
              </a:rPr>
              <a:t>gì</a:t>
            </a:r>
            <a:r>
              <a:rPr lang="en-US" sz="3600" dirty="0">
                <a:latin typeface="Arial"/>
                <a:ea typeface="+mj-ea"/>
                <a:cs typeface="Arial" pitchFamily="34" charset="0"/>
              </a:rPr>
              <a:t> </a:t>
            </a:r>
            <a:r>
              <a:rPr lang="en-US" sz="3600" dirty="0" err="1">
                <a:latin typeface="Arial"/>
                <a:ea typeface="+mj-ea"/>
                <a:cs typeface="Arial" pitchFamily="34" charset="0"/>
              </a:rPr>
              <a:t>đã</a:t>
            </a:r>
            <a:r>
              <a:rPr lang="en-US" sz="3600" dirty="0">
                <a:latin typeface="Arial"/>
                <a:ea typeface="+mj-ea"/>
                <a:cs typeface="Arial" pitchFamily="34" charset="0"/>
              </a:rPr>
              <a:t> </a:t>
            </a:r>
            <a:r>
              <a:rPr lang="en-US" sz="3600" dirty="0" err="1">
                <a:latin typeface="Arial"/>
                <a:ea typeface="+mj-ea"/>
                <a:cs typeface="Arial" pitchFamily="34" charset="0"/>
              </a:rPr>
              <a:t>xảy</a:t>
            </a:r>
            <a:r>
              <a:rPr lang="en-US" sz="3600" dirty="0">
                <a:latin typeface="Arial"/>
                <a:ea typeface="+mj-ea"/>
                <a:cs typeface="Arial" pitchFamily="34" charset="0"/>
              </a:rPr>
              <a:t> </a:t>
            </a:r>
            <a:r>
              <a:rPr lang="en-US" sz="3600" dirty="0" err="1">
                <a:latin typeface="Arial"/>
                <a:ea typeface="+mj-ea"/>
                <a:cs typeface="Arial" pitchFamily="34" charset="0"/>
              </a:rPr>
              <a:t>ra</a:t>
            </a:r>
            <a:r>
              <a:rPr lang="en-US" sz="3600" dirty="0">
                <a:latin typeface="Arial"/>
                <a:ea typeface="+mj-ea"/>
                <a:cs typeface="Arial" pitchFamily="34" charset="0"/>
              </a:rPr>
              <a:t> ?</a:t>
            </a:r>
          </a:p>
        </p:txBody>
      </p:sp>
      <p:sp>
        <p:nvSpPr>
          <p:cNvPr id="5" name="Title 1"/>
          <p:cNvSpPr txBox="1">
            <a:spLocks/>
          </p:cNvSpPr>
          <p:nvPr/>
        </p:nvSpPr>
        <p:spPr>
          <a:xfrm>
            <a:off x="1905000" y="6096000"/>
            <a:ext cx="5638800" cy="685800"/>
          </a:xfrm>
          <a:prstGeom prst="rect">
            <a:avLst/>
          </a:prstGeom>
          <a:solidFill>
            <a:schemeClr val="tx2">
              <a:lumMod val="20000"/>
              <a:lumOff val="80000"/>
            </a:schemeClr>
          </a:solidFill>
        </p:spPr>
        <p:txBody>
          <a:bodyPr anchor="ctr">
            <a:normAutofit/>
          </a:bodyPr>
          <a:lstStyle/>
          <a:p>
            <a:pPr algn="ctr" fontAlgn="auto">
              <a:spcAft>
                <a:spcPts val="0"/>
              </a:spcAft>
              <a:defRPr/>
            </a:pPr>
            <a:r>
              <a:rPr lang="en-US" sz="3600" dirty="0" err="1">
                <a:latin typeface="Arial"/>
                <a:ea typeface="+mj-ea"/>
                <a:cs typeface="Arial" pitchFamily="34" charset="0"/>
              </a:rPr>
              <a:t>Mẹ</a:t>
            </a:r>
            <a:r>
              <a:rPr lang="en-US" sz="3600" dirty="0">
                <a:latin typeface="Arial"/>
                <a:ea typeface="+mj-ea"/>
                <a:cs typeface="Arial" pitchFamily="34" charset="0"/>
              </a:rPr>
              <a:t> con </a:t>
            </a:r>
            <a:r>
              <a:rPr lang="en-US" sz="3600" dirty="0" err="1">
                <a:latin typeface="Arial"/>
                <a:ea typeface="+mj-ea"/>
                <a:cs typeface="Arial" pitchFamily="34" charset="0"/>
              </a:rPr>
              <a:t>bà</a:t>
            </a:r>
            <a:r>
              <a:rPr lang="en-US" sz="3600" dirty="0">
                <a:latin typeface="Arial"/>
                <a:ea typeface="+mj-ea"/>
                <a:cs typeface="Arial" pitchFamily="34" charset="0"/>
              </a:rPr>
              <a:t> </a:t>
            </a:r>
            <a:r>
              <a:rPr lang="en-US" sz="3600" dirty="0" err="1">
                <a:latin typeface="Arial"/>
                <a:ea typeface="+mj-ea"/>
                <a:cs typeface="Arial" pitchFamily="34" charset="0"/>
              </a:rPr>
              <a:t>góa</a:t>
            </a:r>
            <a:r>
              <a:rPr lang="en-US" sz="3600" dirty="0">
                <a:latin typeface="Arial"/>
                <a:ea typeface="+mj-ea"/>
                <a:cs typeface="Arial" pitchFamily="34" charset="0"/>
              </a:rPr>
              <a:t> </a:t>
            </a:r>
            <a:r>
              <a:rPr lang="en-US" sz="3600" dirty="0" err="1">
                <a:latin typeface="Arial"/>
                <a:ea typeface="+mj-ea"/>
                <a:cs typeface="Arial" pitchFamily="34" charset="0"/>
              </a:rPr>
              <a:t>đã</a:t>
            </a:r>
            <a:r>
              <a:rPr lang="en-US" sz="3600" dirty="0">
                <a:latin typeface="Arial"/>
                <a:ea typeface="+mj-ea"/>
                <a:cs typeface="Arial" pitchFamily="34" charset="0"/>
              </a:rPr>
              <a:t> </a:t>
            </a:r>
            <a:r>
              <a:rPr lang="en-US" sz="3600" dirty="0" err="1">
                <a:latin typeface="Arial"/>
                <a:ea typeface="+mj-ea"/>
                <a:cs typeface="Arial" pitchFamily="34" charset="0"/>
              </a:rPr>
              <a:t>làm</a:t>
            </a:r>
            <a:r>
              <a:rPr lang="en-US" sz="3600" dirty="0">
                <a:latin typeface="Arial"/>
                <a:ea typeface="+mj-ea"/>
                <a:cs typeface="Arial" pitchFamily="34" charset="0"/>
              </a:rPr>
              <a:t> </a:t>
            </a:r>
            <a:r>
              <a:rPr lang="en-US" sz="3600" dirty="0" err="1">
                <a:latin typeface="Arial"/>
                <a:ea typeface="+mj-ea"/>
                <a:cs typeface="Arial" pitchFamily="34" charset="0"/>
              </a:rPr>
              <a:t>gì</a:t>
            </a:r>
            <a:r>
              <a:rPr lang="en-US" sz="3600" dirty="0">
                <a:latin typeface="Arial"/>
                <a:ea typeface="+mj-ea"/>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1" nodeType="clickEffect">
                                  <p:stCondLst>
                                    <p:cond delay="0"/>
                                  </p:stCondLst>
                                  <p:childTnLst>
                                    <p:animEffect transition="out" filter="diamond(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Ke chuye_0"/>
          <p:cNvPicPr>
            <a:picLocks noChangeAspect="1" noChangeArrowheads="1"/>
          </p:cNvPicPr>
          <p:nvPr/>
        </p:nvPicPr>
        <p:blipFill>
          <a:blip r:embed="rId2">
            <a:lum contrast="12000"/>
          </a:blip>
          <a:srcRect/>
          <a:stretch>
            <a:fillRect/>
          </a:stretch>
        </p:blipFill>
        <p:spPr bwMode="auto">
          <a:xfrm>
            <a:off x="1828800" y="46038"/>
            <a:ext cx="6223000" cy="5897562"/>
          </a:xfrm>
          <a:prstGeom prst="rect">
            <a:avLst/>
          </a:prstGeom>
          <a:noFill/>
          <a:ln w="9525">
            <a:noFill/>
            <a:miter lim="800000"/>
            <a:headEnd/>
            <a:tailEnd/>
          </a:ln>
        </p:spPr>
      </p:pic>
      <p:sp>
        <p:nvSpPr>
          <p:cNvPr id="3" name="Title 1"/>
          <p:cNvSpPr txBox="1">
            <a:spLocks/>
          </p:cNvSpPr>
          <p:nvPr/>
        </p:nvSpPr>
        <p:spPr>
          <a:xfrm>
            <a:off x="990600" y="6019800"/>
            <a:ext cx="7924800" cy="685800"/>
          </a:xfrm>
          <a:prstGeom prst="rect">
            <a:avLst/>
          </a:prstGeom>
          <a:solidFill>
            <a:srgbClr val="FFFF00"/>
          </a:solidFill>
        </p:spPr>
        <p:txBody>
          <a:bodyPr anchor="ctr">
            <a:normAutofit fontScale="77500" lnSpcReduction="20000"/>
          </a:bodyPr>
          <a:lstStyle/>
          <a:p>
            <a:pPr algn="ctr" fontAlgn="auto">
              <a:spcAft>
                <a:spcPts val="0"/>
              </a:spcAft>
              <a:defRPr/>
            </a:pPr>
            <a:r>
              <a:rPr lang="en-US" sz="3600" dirty="0" err="1">
                <a:latin typeface="Arial"/>
                <a:ea typeface="+mj-ea"/>
                <a:cs typeface="Arial" pitchFamily="34" charset="0"/>
              </a:rPr>
              <a:t>Hồ</a:t>
            </a:r>
            <a:r>
              <a:rPr lang="en-US" sz="3600" dirty="0">
                <a:latin typeface="Arial"/>
                <a:ea typeface="+mj-ea"/>
                <a:cs typeface="Arial" pitchFamily="34" charset="0"/>
              </a:rPr>
              <a:t> </a:t>
            </a:r>
            <a:r>
              <a:rPr lang="en-US" sz="3600" dirty="0" err="1">
                <a:latin typeface="Arial"/>
                <a:ea typeface="+mj-ea"/>
                <a:cs typeface="Arial" pitchFamily="34" charset="0"/>
              </a:rPr>
              <a:t>Ba</a:t>
            </a:r>
            <a:r>
              <a:rPr lang="en-US" sz="3600" dirty="0">
                <a:latin typeface="Arial"/>
                <a:ea typeface="+mj-ea"/>
                <a:cs typeface="Arial" pitchFamily="34" charset="0"/>
              </a:rPr>
              <a:t> </a:t>
            </a:r>
            <a:r>
              <a:rPr lang="en-US" sz="3600" dirty="0" err="1">
                <a:latin typeface="Arial"/>
                <a:ea typeface="+mj-ea"/>
                <a:cs typeface="Arial" pitchFamily="34" charset="0"/>
              </a:rPr>
              <a:t>Bể</a:t>
            </a:r>
            <a:r>
              <a:rPr lang="en-US" sz="3600" dirty="0">
                <a:latin typeface="Arial"/>
                <a:ea typeface="+mj-ea"/>
                <a:cs typeface="Arial" pitchFamily="34" charset="0"/>
              </a:rPr>
              <a:t> </a:t>
            </a:r>
            <a:r>
              <a:rPr lang="en-US" sz="3600" dirty="0" err="1">
                <a:latin typeface="Arial"/>
                <a:ea typeface="+mj-ea"/>
                <a:cs typeface="Arial" pitchFamily="34" charset="0"/>
              </a:rPr>
              <a:t>đã</a:t>
            </a:r>
            <a:r>
              <a:rPr lang="en-US" sz="3600" dirty="0">
                <a:latin typeface="Arial"/>
                <a:ea typeface="+mj-ea"/>
                <a:cs typeface="Arial" pitchFamily="34" charset="0"/>
              </a:rPr>
              <a:t> </a:t>
            </a:r>
            <a:r>
              <a:rPr lang="en-US" sz="3600" dirty="0" err="1">
                <a:latin typeface="Arial"/>
                <a:ea typeface="+mj-ea"/>
                <a:cs typeface="Arial" pitchFamily="34" charset="0"/>
              </a:rPr>
              <a:t>được</a:t>
            </a:r>
            <a:r>
              <a:rPr lang="en-US" sz="3600" dirty="0">
                <a:latin typeface="Arial"/>
                <a:ea typeface="+mj-ea"/>
                <a:cs typeface="Arial" pitchFamily="34" charset="0"/>
              </a:rPr>
              <a:t> </a:t>
            </a:r>
            <a:r>
              <a:rPr lang="en-US" sz="3600" dirty="0" err="1">
                <a:latin typeface="Arial"/>
                <a:ea typeface="+mj-ea"/>
                <a:cs typeface="Arial" pitchFamily="34" charset="0"/>
              </a:rPr>
              <a:t>hình</a:t>
            </a:r>
            <a:r>
              <a:rPr lang="en-US" sz="3600" dirty="0">
                <a:latin typeface="Arial"/>
                <a:ea typeface="+mj-ea"/>
                <a:cs typeface="Arial" pitchFamily="34" charset="0"/>
              </a:rPr>
              <a:t> </a:t>
            </a:r>
            <a:r>
              <a:rPr lang="en-US" sz="3600" dirty="0" err="1">
                <a:latin typeface="Arial"/>
                <a:ea typeface="+mj-ea"/>
                <a:cs typeface="Arial" pitchFamily="34" charset="0"/>
              </a:rPr>
              <a:t>thành</a:t>
            </a:r>
            <a:r>
              <a:rPr lang="en-US" sz="3600" dirty="0">
                <a:latin typeface="Arial"/>
                <a:ea typeface="+mj-ea"/>
                <a:cs typeface="Arial" pitchFamily="34" charset="0"/>
              </a:rPr>
              <a:t> </a:t>
            </a:r>
            <a:r>
              <a:rPr lang="en-US" sz="3600" dirty="0" err="1">
                <a:latin typeface="Arial"/>
                <a:ea typeface="+mj-ea"/>
                <a:cs typeface="Arial" pitchFamily="34" charset="0"/>
              </a:rPr>
              <a:t>như</a:t>
            </a:r>
            <a:r>
              <a:rPr lang="en-US" sz="3600" dirty="0">
                <a:latin typeface="Arial"/>
                <a:ea typeface="+mj-ea"/>
                <a:cs typeface="Arial" pitchFamily="34" charset="0"/>
              </a:rPr>
              <a:t> </a:t>
            </a:r>
            <a:r>
              <a:rPr lang="en-US" sz="3600" dirty="0" err="1">
                <a:latin typeface="Arial"/>
                <a:ea typeface="+mj-ea"/>
                <a:cs typeface="Arial" pitchFamily="34" charset="0"/>
              </a:rPr>
              <a:t>thế</a:t>
            </a:r>
            <a:r>
              <a:rPr lang="en-US" sz="3600" dirty="0">
                <a:latin typeface="Arial"/>
                <a:ea typeface="+mj-ea"/>
                <a:cs typeface="Arial" pitchFamily="34" charset="0"/>
              </a:rPr>
              <a:t> </a:t>
            </a:r>
            <a:r>
              <a:rPr lang="en-US" sz="3600" dirty="0" err="1">
                <a:latin typeface="Arial"/>
                <a:ea typeface="+mj-ea"/>
                <a:cs typeface="Arial" pitchFamily="34" charset="0"/>
              </a:rPr>
              <a:t>nào</a:t>
            </a:r>
            <a:r>
              <a:rPr lang="en-US" sz="3600" dirty="0">
                <a:latin typeface="Arial"/>
                <a:ea typeface="+mj-ea"/>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2362200" y="1143000"/>
            <a:ext cx="4572000" cy="960438"/>
          </a:xfrm>
        </p:spPr>
        <p:txBody>
          <a:bodyPr/>
          <a:lstStyle/>
          <a:p>
            <a:pPr eaLnBrk="1" hangingPunct="1"/>
            <a:r>
              <a:rPr lang="en-US" sz="5400" smtClean="0">
                <a:cs typeface="Arial" charset="0"/>
              </a:rPr>
              <a:t>Kể theo nhóm</a:t>
            </a:r>
          </a:p>
        </p:txBody>
      </p:sp>
      <p:sp>
        <p:nvSpPr>
          <p:cNvPr id="4" name="Rectangle 3"/>
          <p:cNvSpPr txBox="1">
            <a:spLocks noChangeArrowheads="1"/>
          </p:cNvSpPr>
          <p:nvPr/>
        </p:nvSpPr>
        <p:spPr bwMode="auto">
          <a:xfrm>
            <a:off x="76200" y="3276600"/>
            <a:ext cx="9144000" cy="762000"/>
          </a:xfrm>
          <a:prstGeom prst="rect">
            <a:avLst/>
          </a:prstGeom>
          <a:noFill/>
          <a:ln w="9525">
            <a:noFill/>
            <a:miter lim="800000"/>
            <a:headEnd/>
            <a:tailEnd/>
          </a:ln>
        </p:spPr>
        <p:txBody>
          <a:bodyPr/>
          <a:lstStyle/>
          <a:p>
            <a:pPr marL="0" lvl="4">
              <a:spcBef>
                <a:spcPct val="20000"/>
              </a:spcBef>
            </a:pPr>
            <a:r>
              <a:rPr lang="en-US" sz="3200">
                <a:cs typeface="Arial" charset="0"/>
              </a:rPr>
              <a:t>Quan sát tranh và kể lại từng đoạn theo nhóm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4"/>
          <p:cNvGrpSpPr>
            <a:grpSpLocks/>
          </p:cNvGrpSpPr>
          <p:nvPr/>
        </p:nvGrpSpPr>
        <p:grpSpPr bwMode="auto">
          <a:xfrm>
            <a:off x="0" y="0"/>
            <a:ext cx="9144000" cy="6858000"/>
            <a:chOff x="0" y="0"/>
            <a:chExt cx="9144001" cy="6858001"/>
          </a:xfrm>
        </p:grpSpPr>
        <p:pic>
          <p:nvPicPr>
            <p:cNvPr id="34819" name="Picture 2" descr="Ke chuye_3"/>
            <p:cNvPicPr>
              <a:picLocks noChangeAspect="1" noChangeArrowheads="1"/>
            </p:cNvPicPr>
            <p:nvPr/>
          </p:nvPicPr>
          <p:blipFill>
            <a:blip r:embed="rId2">
              <a:lum contrast="12000"/>
            </a:blip>
            <a:srcRect/>
            <a:stretch>
              <a:fillRect/>
            </a:stretch>
          </p:blipFill>
          <p:spPr bwMode="auto">
            <a:xfrm>
              <a:off x="12700" y="9712"/>
              <a:ext cx="4483100" cy="3647888"/>
            </a:xfrm>
            <a:prstGeom prst="rect">
              <a:avLst/>
            </a:prstGeom>
            <a:noFill/>
            <a:ln w="9525">
              <a:noFill/>
              <a:miter lim="800000"/>
              <a:headEnd/>
              <a:tailEnd/>
            </a:ln>
          </p:spPr>
        </p:pic>
        <p:pic>
          <p:nvPicPr>
            <p:cNvPr id="34820" name="Picture 2" descr="Ke chuye_2"/>
            <p:cNvPicPr>
              <a:picLocks noChangeAspect="1" noChangeArrowheads="1"/>
            </p:cNvPicPr>
            <p:nvPr/>
          </p:nvPicPr>
          <p:blipFill>
            <a:blip r:embed="rId3">
              <a:lum contrast="12000"/>
            </a:blip>
            <a:srcRect/>
            <a:stretch>
              <a:fillRect/>
            </a:stretch>
          </p:blipFill>
          <p:spPr bwMode="auto">
            <a:xfrm>
              <a:off x="4495801" y="0"/>
              <a:ext cx="4648200" cy="3657600"/>
            </a:xfrm>
            <a:prstGeom prst="rect">
              <a:avLst/>
            </a:prstGeom>
            <a:noFill/>
            <a:ln w="9525">
              <a:noFill/>
              <a:miter lim="800000"/>
              <a:headEnd/>
              <a:tailEnd/>
            </a:ln>
          </p:spPr>
        </p:pic>
        <p:pic>
          <p:nvPicPr>
            <p:cNvPr id="34821" name="Picture 2" descr="Ke chuye_1"/>
            <p:cNvPicPr>
              <a:picLocks noChangeAspect="1" noChangeArrowheads="1"/>
            </p:cNvPicPr>
            <p:nvPr/>
          </p:nvPicPr>
          <p:blipFill>
            <a:blip r:embed="rId4">
              <a:lum contrast="12000"/>
            </a:blip>
            <a:srcRect/>
            <a:stretch>
              <a:fillRect/>
            </a:stretch>
          </p:blipFill>
          <p:spPr bwMode="auto">
            <a:xfrm>
              <a:off x="0" y="3657601"/>
              <a:ext cx="4495800" cy="3200400"/>
            </a:xfrm>
            <a:prstGeom prst="rect">
              <a:avLst/>
            </a:prstGeom>
            <a:noFill/>
            <a:ln w="9525">
              <a:noFill/>
              <a:miter lim="800000"/>
              <a:headEnd/>
              <a:tailEnd/>
            </a:ln>
          </p:spPr>
        </p:pic>
        <p:pic>
          <p:nvPicPr>
            <p:cNvPr id="34822" name="Picture 5" descr="Ke chuye_0"/>
            <p:cNvPicPr>
              <a:picLocks noChangeAspect="1" noChangeArrowheads="1"/>
            </p:cNvPicPr>
            <p:nvPr/>
          </p:nvPicPr>
          <p:blipFill>
            <a:blip r:embed="rId5">
              <a:lum contrast="12000"/>
            </a:blip>
            <a:srcRect/>
            <a:stretch>
              <a:fillRect/>
            </a:stretch>
          </p:blipFill>
          <p:spPr bwMode="auto">
            <a:xfrm>
              <a:off x="4495800" y="3657600"/>
              <a:ext cx="4648200" cy="3200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4"/>
          <p:cNvGrpSpPr>
            <a:grpSpLocks/>
          </p:cNvGrpSpPr>
          <p:nvPr/>
        </p:nvGrpSpPr>
        <p:grpSpPr bwMode="auto">
          <a:xfrm>
            <a:off x="0" y="0"/>
            <a:ext cx="9144000" cy="6858000"/>
            <a:chOff x="0" y="0"/>
            <a:chExt cx="9144001" cy="6858001"/>
          </a:xfrm>
        </p:grpSpPr>
        <p:pic>
          <p:nvPicPr>
            <p:cNvPr id="35843" name="Picture 2" descr="Ke chuye_3"/>
            <p:cNvPicPr>
              <a:picLocks noChangeAspect="1" noChangeArrowheads="1"/>
            </p:cNvPicPr>
            <p:nvPr/>
          </p:nvPicPr>
          <p:blipFill>
            <a:blip r:embed="rId2">
              <a:lum contrast="12000"/>
            </a:blip>
            <a:srcRect/>
            <a:stretch>
              <a:fillRect/>
            </a:stretch>
          </p:blipFill>
          <p:spPr bwMode="auto">
            <a:xfrm>
              <a:off x="12700" y="9712"/>
              <a:ext cx="4483100" cy="3647888"/>
            </a:xfrm>
            <a:prstGeom prst="rect">
              <a:avLst/>
            </a:prstGeom>
            <a:noFill/>
            <a:ln w="9525">
              <a:noFill/>
              <a:miter lim="800000"/>
              <a:headEnd/>
              <a:tailEnd/>
            </a:ln>
          </p:spPr>
        </p:pic>
        <p:pic>
          <p:nvPicPr>
            <p:cNvPr id="35844" name="Picture 2" descr="Ke chuye_2"/>
            <p:cNvPicPr>
              <a:picLocks noChangeAspect="1" noChangeArrowheads="1"/>
            </p:cNvPicPr>
            <p:nvPr/>
          </p:nvPicPr>
          <p:blipFill>
            <a:blip r:embed="rId3">
              <a:lum contrast="12000"/>
            </a:blip>
            <a:srcRect/>
            <a:stretch>
              <a:fillRect/>
            </a:stretch>
          </p:blipFill>
          <p:spPr bwMode="auto">
            <a:xfrm>
              <a:off x="4495801" y="0"/>
              <a:ext cx="4648200" cy="3657600"/>
            </a:xfrm>
            <a:prstGeom prst="rect">
              <a:avLst/>
            </a:prstGeom>
            <a:noFill/>
            <a:ln w="9525">
              <a:noFill/>
              <a:miter lim="800000"/>
              <a:headEnd/>
              <a:tailEnd/>
            </a:ln>
          </p:spPr>
        </p:pic>
        <p:pic>
          <p:nvPicPr>
            <p:cNvPr id="35845" name="Picture 2" descr="Ke chuye_1"/>
            <p:cNvPicPr>
              <a:picLocks noChangeAspect="1" noChangeArrowheads="1"/>
            </p:cNvPicPr>
            <p:nvPr/>
          </p:nvPicPr>
          <p:blipFill>
            <a:blip r:embed="rId4">
              <a:lum contrast="12000"/>
            </a:blip>
            <a:srcRect/>
            <a:stretch>
              <a:fillRect/>
            </a:stretch>
          </p:blipFill>
          <p:spPr bwMode="auto">
            <a:xfrm>
              <a:off x="0" y="3657601"/>
              <a:ext cx="4495800" cy="3200400"/>
            </a:xfrm>
            <a:prstGeom prst="rect">
              <a:avLst/>
            </a:prstGeom>
            <a:noFill/>
            <a:ln w="9525">
              <a:noFill/>
              <a:miter lim="800000"/>
              <a:headEnd/>
              <a:tailEnd/>
            </a:ln>
          </p:spPr>
        </p:pic>
        <p:pic>
          <p:nvPicPr>
            <p:cNvPr id="35846" name="Picture 5" descr="Ke chuye_0"/>
            <p:cNvPicPr>
              <a:picLocks noChangeAspect="1" noChangeArrowheads="1"/>
            </p:cNvPicPr>
            <p:nvPr/>
          </p:nvPicPr>
          <p:blipFill>
            <a:blip r:embed="rId5">
              <a:lum contrast="12000"/>
            </a:blip>
            <a:srcRect/>
            <a:stretch>
              <a:fillRect/>
            </a:stretch>
          </p:blipFill>
          <p:spPr bwMode="auto">
            <a:xfrm>
              <a:off x="4495800" y="3657600"/>
              <a:ext cx="4648200" cy="3200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1000" y="762000"/>
            <a:ext cx="8610600" cy="1190625"/>
          </a:xfrm>
          <a:prstGeom prst="rect">
            <a:avLst/>
          </a:prstGeom>
          <a:noFill/>
          <a:ln w="9525">
            <a:noFill/>
            <a:miter lim="800000"/>
            <a:headEnd/>
            <a:tailEnd/>
          </a:ln>
        </p:spPr>
        <p:txBody>
          <a:bodyPr>
            <a:spAutoFit/>
          </a:bodyPr>
          <a:lstStyle/>
          <a:p>
            <a:pPr>
              <a:spcBef>
                <a:spcPct val="50000"/>
              </a:spcBef>
            </a:pPr>
            <a:r>
              <a:rPr lang="en-US" sz="3600" b="1">
                <a:cs typeface="Arial" charset="0"/>
              </a:rPr>
              <a:t>Qua câu chuyện trên em hiểu được điều gì?</a:t>
            </a:r>
          </a:p>
        </p:txBody>
      </p:sp>
      <p:sp>
        <p:nvSpPr>
          <p:cNvPr id="5" name="Text Box 7"/>
          <p:cNvSpPr txBox="1">
            <a:spLocks noChangeArrowheads="1"/>
          </p:cNvSpPr>
          <p:nvPr/>
        </p:nvSpPr>
        <p:spPr bwMode="auto">
          <a:xfrm>
            <a:off x="381000" y="2209800"/>
            <a:ext cx="8229600" cy="2838450"/>
          </a:xfrm>
          <a:prstGeom prst="rect">
            <a:avLst/>
          </a:prstGeom>
          <a:noFill/>
          <a:ln w="9525">
            <a:noFill/>
            <a:miter lim="800000"/>
            <a:headEnd/>
            <a:tailEnd/>
          </a:ln>
        </p:spPr>
        <p:txBody>
          <a:bodyPr>
            <a:spAutoFit/>
          </a:bodyPr>
          <a:lstStyle/>
          <a:p>
            <a:pPr>
              <a:spcBef>
                <a:spcPct val="50000"/>
              </a:spcBef>
            </a:pPr>
            <a:r>
              <a:rPr lang="en-US" sz="3600" b="1">
                <a:solidFill>
                  <a:srgbClr val="FF6600"/>
                </a:solidFill>
                <a:cs typeface="Arial" charset="0"/>
              </a:rPr>
              <a:t>Ý nghĩa:</a:t>
            </a:r>
            <a:r>
              <a:rPr lang="en-US" sz="3600" b="1">
                <a:cs typeface="Arial" charset="0"/>
              </a:rPr>
              <a:t> Câu chuyện cho ta biết sự hình thành của hồ Ba Bể, ngòai ra còn ca ngợi những con người giàu lòng nhân ái, biết giúp đỡ người khác sẽ gặp nhiều điều tốt lành.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209800" y="122238"/>
            <a:ext cx="4495800" cy="487362"/>
          </a:xfrm>
        </p:spPr>
        <p:txBody>
          <a:bodyPr/>
          <a:lstStyle/>
          <a:p>
            <a:pPr eaLnBrk="1" hangingPunct="1"/>
            <a:r>
              <a:rPr lang="en-US" sz="2500" smtClean="0">
                <a:cs typeface="Arial" charset="0"/>
              </a:rPr>
              <a:t>Giới thiệu về hồ Ba Bể</a:t>
            </a:r>
          </a:p>
        </p:txBody>
      </p:sp>
      <p:sp>
        <p:nvSpPr>
          <p:cNvPr id="5123" name="Content Placeholder 2"/>
          <p:cNvSpPr txBox="1">
            <a:spLocks/>
          </p:cNvSpPr>
          <p:nvPr/>
        </p:nvSpPr>
        <p:spPr bwMode="auto">
          <a:xfrm>
            <a:off x="304800" y="2895600"/>
            <a:ext cx="8229600" cy="8382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cs typeface="Arial" charset="0"/>
            </a:endParaRPr>
          </a:p>
        </p:txBody>
      </p:sp>
      <p:sp>
        <p:nvSpPr>
          <p:cNvPr id="5124" name="Rectangle 5"/>
          <p:cNvSpPr>
            <a:spLocks noChangeArrowheads="1"/>
          </p:cNvSpPr>
          <p:nvPr/>
        </p:nvSpPr>
        <p:spPr bwMode="auto">
          <a:xfrm>
            <a:off x="304800" y="838200"/>
            <a:ext cx="8610600" cy="5346700"/>
          </a:xfrm>
          <a:prstGeom prst="rect">
            <a:avLst/>
          </a:prstGeom>
          <a:noFill/>
          <a:ln w="9525">
            <a:noFill/>
            <a:miter lim="800000"/>
            <a:headEnd/>
            <a:tailEnd/>
          </a:ln>
        </p:spPr>
        <p:txBody>
          <a:bodyPr>
            <a:spAutoFit/>
          </a:bodyPr>
          <a:lstStyle/>
          <a:p>
            <a:pPr indent="342900">
              <a:buFont typeface="Arial" charset="0"/>
              <a:buChar char="•"/>
            </a:pPr>
            <a:r>
              <a:rPr lang="vi-VN" sz="1600">
                <a:cs typeface="Arial" charset="0"/>
              </a:rPr>
              <a:t>Hồ Ba bể nằm trong Vườn quốc gia Ba Bể thuộc huyện Ba Bể - tỉnh Bắc Cạn.</a:t>
            </a:r>
            <a:r>
              <a:rPr lang="en-US" sz="1600">
                <a:cs typeface="Arial" charset="0"/>
              </a:rPr>
              <a:t> </a:t>
            </a:r>
            <a:r>
              <a:rPr lang="vi-VN" sz="1600">
                <a:cs typeface="Arial" charset="0"/>
              </a:rPr>
              <a:t>Đường đi quanh co ven những dãy núi đá vôi và có những đèo, dốc nhỏ</a:t>
            </a:r>
            <a:r>
              <a:rPr lang="en-US" sz="1600">
                <a:cs typeface="Arial" charset="0"/>
              </a:rPr>
              <a:t>.</a:t>
            </a:r>
          </a:p>
          <a:p>
            <a:pPr indent="342900">
              <a:buFont typeface="Arial" charset="0"/>
              <a:buChar char="•"/>
            </a:pPr>
            <a:r>
              <a:rPr lang="vi-VN" sz="1600">
                <a:cs typeface="Arial" charset="0"/>
              </a:rPr>
              <a:t>Đến Vườn quốc gia </a:t>
            </a:r>
            <a:r>
              <a:rPr lang="en-US" sz="1600">
                <a:cs typeface="Arial" charset="0"/>
              </a:rPr>
              <a:t>B</a:t>
            </a:r>
            <a:r>
              <a:rPr lang="vi-VN" sz="1600">
                <a:cs typeface="Arial" charset="0"/>
              </a:rPr>
              <a:t>a </a:t>
            </a:r>
            <a:r>
              <a:rPr lang="en-US" sz="1600">
                <a:cs typeface="Arial" charset="0"/>
              </a:rPr>
              <a:t>B</a:t>
            </a:r>
            <a:r>
              <a:rPr lang="vi-VN" sz="1600">
                <a:cs typeface="Arial" charset="0"/>
              </a:rPr>
              <a:t>ể, điều đầu tiên thấy là núi đá vôi, đứng nhìn xung quang trùng trùng điệp điệp những dãy n</a:t>
            </a:r>
            <a:r>
              <a:rPr lang="en-US" sz="1600">
                <a:cs typeface="Arial" charset="0"/>
              </a:rPr>
              <a:t>ú</a:t>
            </a:r>
            <a:r>
              <a:rPr lang="vi-VN" sz="1600">
                <a:cs typeface="Arial" charset="0"/>
              </a:rPr>
              <a:t>i đá vôi. Tuy không cao lắm nhưng rất hiểm trở, trên núi gọi là rừng nhưng chỉ có những cây nhỏ và cây bụi là chủ yếu chứ không rậm rạp, nguyên sinh như rừng Cúc Phương, có xen lẫn những cánh rừng trồng của nhân dân (chủ yếu nhân dân trồng cây gỗ lát và luồng, vầu, nứa…)</a:t>
            </a:r>
            <a:endParaRPr lang="en-US" sz="1600">
              <a:cs typeface="Arial" charset="0"/>
            </a:endParaRPr>
          </a:p>
          <a:p>
            <a:pPr indent="342900">
              <a:buFont typeface="Arial" charset="0"/>
              <a:buChar char="•"/>
            </a:pPr>
            <a:r>
              <a:rPr lang="en-US" sz="1600">
                <a:cs typeface="Arial" charset="0"/>
              </a:rPr>
              <a:t>Hồ rộng chừng 300 – 400m, dài khoảng 8km. </a:t>
            </a:r>
            <a:r>
              <a:rPr lang="vi-VN" sz="1600">
                <a:cs typeface="Arial" charset="0"/>
              </a:rPr>
              <a:t>Nước xanh, hai bên là những dãy n</a:t>
            </a:r>
            <a:r>
              <a:rPr lang="en-US" sz="1600">
                <a:cs typeface="Arial" charset="0"/>
              </a:rPr>
              <a:t>ú</a:t>
            </a:r>
            <a:r>
              <a:rPr lang="vi-VN" sz="1600">
                <a:cs typeface="Arial" charset="0"/>
              </a:rPr>
              <a:t>i đá vôi thấp, rừng cây bụi… dưới đáy hồ có nhiều rong, rêu…</a:t>
            </a:r>
            <a:br>
              <a:rPr lang="vi-VN" sz="1600">
                <a:cs typeface="Arial" charset="0"/>
              </a:rPr>
            </a:br>
            <a:r>
              <a:rPr lang="en-US" sz="2400">
                <a:cs typeface="Arial" charset="0"/>
              </a:rPr>
              <a:t>*</a:t>
            </a:r>
            <a:r>
              <a:rPr lang="en-US" sz="1600">
                <a:cs typeface="Arial" charset="0"/>
              </a:rPr>
              <a:t> </a:t>
            </a:r>
            <a:r>
              <a:rPr lang="vi-VN" sz="1600">
                <a:cs typeface="Arial" charset="0"/>
              </a:rPr>
              <a:t>Có những hòn núi nhỏ tạo hình rất đẹp nổi bật trên nền xanh của nước</a:t>
            </a:r>
            <a:r>
              <a:rPr lang="en-US" sz="1600">
                <a:cs typeface="Arial" charset="0"/>
              </a:rPr>
              <a:t>.</a:t>
            </a:r>
          </a:p>
          <a:p>
            <a:pPr indent="342900">
              <a:buFont typeface="Arial" charset="0"/>
              <a:buChar char="•"/>
            </a:pPr>
            <a:r>
              <a:rPr lang="vi-VN" sz="1600">
                <a:cs typeface="Arial" charset="0"/>
              </a:rPr>
              <a:t>Trên núi đôi khi có nhà dân hoặc những bản nhỏ của người dân tộc Tày.</a:t>
            </a:r>
            <a:br>
              <a:rPr lang="vi-VN" sz="1600">
                <a:cs typeface="Arial" charset="0"/>
              </a:rPr>
            </a:br>
            <a:r>
              <a:rPr lang="en-US" sz="1600">
                <a:cs typeface="Arial" charset="0"/>
              </a:rPr>
              <a:t>Vào </a:t>
            </a:r>
            <a:r>
              <a:rPr lang="vi-VN" sz="1600">
                <a:cs typeface="Arial" charset="0"/>
              </a:rPr>
              <a:t>mùa cạn</a:t>
            </a:r>
            <a:r>
              <a:rPr lang="en-US" sz="1600">
                <a:cs typeface="Arial" charset="0"/>
              </a:rPr>
              <a:t>, </a:t>
            </a:r>
            <a:r>
              <a:rPr lang="vi-VN" sz="1600">
                <a:cs typeface="Arial" charset="0"/>
              </a:rPr>
              <a:t>nước hồ thấp, nếu vào mùa mưa nước hồ sẽ cao thêm khoảng 1- 2m, ngập những cây bụi nhỏ mọc chân núi ven bờ.</a:t>
            </a:r>
            <a:r>
              <a:rPr lang="en-US" sz="1600">
                <a:cs typeface="Arial" charset="0"/>
              </a:rPr>
              <a:t> </a:t>
            </a:r>
            <a:r>
              <a:rPr lang="vi-VN" sz="1600">
                <a:cs typeface="Arial" charset="0"/>
              </a:rPr>
              <a:t>Chính do mực nước lên, xuống như vậy nên những cây mọc thấp bị nước ngập đã thối hết phần vỏ, trơ lõi, tuy nhiên chúng vẫn sống và trở thành những cây “gỗ lũa” sống tuyệt vời</a:t>
            </a:r>
            <a:r>
              <a:rPr lang="en-US" sz="1600">
                <a:cs typeface="Arial" charset="0"/>
              </a:rPr>
              <a:t>.</a:t>
            </a:r>
            <a:r>
              <a:rPr lang="vi-VN" sz="1600">
                <a:cs typeface="Arial" charset="0"/>
              </a:rPr>
              <a:t> </a:t>
            </a:r>
            <a:r>
              <a:rPr lang="en-US" sz="1600">
                <a:cs typeface="Arial" charset="0"/>
              </a:rPr>
              <a:t>Ở</a:t>
            </a:r>
            <a:r>
              <a:rPr lang="vi-VN" sz="1600">
                <a:cs typeface="Arial" charset="0"/>
              </a:rPr>
              <a:t> đây sâu khoảng 15 – 20m, có đoạn sâu hơn, ven bờ thì nông hơn, có nhiều loại cá nhưng nhiều nhất là cá trôi, trắm cỏ và cá mè, có cá chép nhưng rất khó bắt, ngoài ra còn có cá lăng, cá nheo…. Đã có người đánh lưới được cá trắm trên 10kg, cá mè 7kg và chép 8kg. Nguồn cá ở đây không phải do thả mà do các ao hồ của dân khi bị lũ cá thoát ra nên ở đây câu hoàn toàn miễn phí. Người dân ở đây chỉ đánh lưới hoặc đánh mìn trộm chứ không có người câu, chỉ thỉnh thoảng mới có khách du lịch đến kết hợp với câu thôi.</a:t>
            </a:r>
            <a:endParaRPr lang="en-US" sz="160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Du lịch trên Ba Bể.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1752600" y="457200"/>
            <a:ext cx="5638800" cy="960438"/>
          </a:xfrm>
          <a:prstGeom prst="rect">
            <a:avLst/>
          </a:prstGeom>
        </p:spPr>
        <p:txBody>
          <a:bodyPr anchor="ctr">
            <a:normAutofit fontScale="77500" lnSpcReduction="20000"/>
          </a:bodyPr>
          <a:lstStyle/>
          <a:p>
            <a:pPr algn="ctr" fontAlgn="auto">
              <a:spcAft>
                <a:spcPts val="0"/>
              </a:spcAft>
              <a:defRPr/>
            </a:pPr>
            <a:r>
              <a:rPr lang="en-US" sz="4400" b="1" dirty="0" err="1">
                <a:solidFill>
                  <a:srgbClr val="FFFF00"/>
                </a:solidFill>
                <a:latin typeface="Arial"/>
                <a:ea typeface="+mj-ea"/>
                <a:cs typeface="Arial" pitchFamily="34" charset="0"/>
              </a:rPr>
              <a:t>Thuyền</a:t>
            </a:r>
            <a:r>
              <a:rPr lang="en-US" sz="4400" b="1" dirty="0">
                <a:solidFill>
                  <a:srgbClr val="FFFF00"/>
                </a:solidFill>
                <a:latin typeface="Arial"/>
                <a:ea typeface="+mj-ea"/>
                <a:cs typeface="Arial" pitchFamily="34" charset="0"/>
              </a:rPr>
              <a:t> du </a:t>
            </a:r>
            <a:r>
              <a:rPr lang="en-US" sz="4400" b="1" dirty="0" err="1">
                <a:solidFill>
                  <a:srgbClr val="FFFF00"/>
                </a:solidFill>
                <a:latin typeface="Arial"/>
                <a:ea typeface="+mj-ea"/>
                <a:cs typeface="Arial" pitchFamily="34" charset="0"/>
              </a:rPr>
              <a:t>lịch</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trên</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Bể</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linds(horizontal)">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ây gỗ lũa trên BB.bmp"/>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Title 1"/>
          <p:cNvSpPr txBox="1">
            <a:spLocks/>
          </p:cNvSpPr>
          <p:nvPr/>
        </p:nvSpPr>
        <p:spPr>
          <a:xfrm>
            <a:off x="1676400" y="0"/>
            <a:ext cx="5638800" cy="960438"/>
          </a:xfrm>
          <a:prstGeom prst="rect">
            <a:avLst/>
          </a:prstGeom>
        </p:spPr>
        <p:txBody>
          <a:bodyPr anchor="ctr">
            <a:normAutofit fontScale="92500"/>
          </a:bodyPr>
          <a:lstStyle/>
          <a:p>
            <a:pPr algn="ctr" fontAlgn="auto">
              <a:spcAft>
                <a:spcPts val="0"/>
              </a:spcAft>
              <a:defRPr/>
            </a:pPr>
            <a:r>
              <a:rPr lang="en-US" sz="4400" b="1" dirty="0" err="1">
                <a:solidFill>
                  <a:srgbClr val="FFFF00"/>
                </a:solidFill>
                <a:latin typeface="Arial"/>
                <a:ea typeface="+mj-ea"/>
                <a:cs typeface="Arial" pitchFamily="34" charset="0"/>
              </a:rPr>
              <a:t>Cây</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gỗ</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lũa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trên</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Bể</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endParaRPr lang="en-US" smtClean="0"/>
          </a:p>
        </p:txBody>
      </p:sp>
      <p:pic>
        <p:nvPicPr>
          <p:cNvPr id="8195" name="Content Placeholder 3" descr="Cây trên hồ BB.bmp"/>
          <p:cNvPicPr>
            <a:picLocks noGrp="1" noChangeAspect="1"/>
          </p:cNvPicPr>
          <p:nvPr>
            <p:ph idx="4294967295"/>
          </p:nvPr>
        </p:nvPicPr>
        <p:blipFill>
          <a:blip r:embed="rId2"/>
          <a:srcRect/>
          <a:stretch>
            <a:fillRect/>
          </a:stretch>
        </p:blipFill>
        <p:spPr>
          <a:xfrm>
            <a:off x="0" y="-12700"/>
            <a:ext cx="9144000" cy="6870700"/>
          </a:xfrm>
        </p:spPr>
      </p:pic>
      <p:sp>
        <p:nvSpPr>
          <p:cNvPr id="5" name="Title 1"/>
          <p:cNvSpPr txBox="1">
            <a:spLocks/>
          </p:cNvSpPr>
          <p:nvPr/>
        </p:nvSpPr>
        <p:spPr>
          <a:xfrm>
            <a:off x="2057400" y="4559300"/>
            <a:ext cx="5638800" cy="960438"/>
          </a:xfrm>
          <a:prstGeom prst="rect">
            <a:avLst/>
          </a:prstGeom>
        </p:spPr>
        <p:txBody>
          <a:bodyPr anchor="ctr">
            <a:normAutofit fontScale="92500"/>
          </a:bodyPr>
          <a:lstStyle/>
          <a:p>
            <a:pPr algn="ctr" fontAlgn="auto">
              <a:spcAft>
                <a:spcPts val="0"/>
              </a:spcAft>
              <a:defRPr/>
            </a:pPr>
            <a:r>
              <a:rPr lang="en-US" sz="4400" b="1" dirty="0" err="1">
                <a:solidFill>
                  <a:srgbClr val="FFFF00"/>
                </a:solidFill>
                <a:latin typeface="Arial"/>
                <a:ea typeface="+mj-ea"/>
                <a:cs typeface="Arial" pitchFamily="34" charset="0"/>
              </a:rPr>
              <a:t>Ba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Bể</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mùa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nước</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cạn</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endParaRPr lang="en-US" smtClean="0"/>
          </a:p>
        </p:txBody>
      </p:sp>
      <p:pic>
        <p:nvPicPr>
          <p:cNvPr id="9219" name="Content Placeholder 3" descr="Đảo nhỏ trên hồ BB.bmp"/>
          <p:cNvPicPr>
            <a:picLocks noGrp="1" noChangeAspect="1"/>
          </p:cNvPicPr>
          <p:nvPr>
            <p:ph idx="4294967295"/>
          </p:nvPr>
        </p:nvPicPr>
        <p:blipFill>
          <a:blip r:embed="rId2"/>
          <a:srcRect/>
          <a:stretch>
            <a:fillRect/>
          </a:stretch>
        </p:blipFill>
        <p:spPr>
          <a:xfrm>
            <a:off x="-1588" y="0"/>
            <a:ext cx="9145588" cy="6858000"/>
          </a:xfrm>
        </p:spPr>
      </p:pic>
      <p:sp>
        <p:nvSpPr>
          <p:cNvPr id="5" name="Title 1"/>
          <p:cNvSpPr txBox="1">
            <a:spLocks/>
          </p:cNvSpPr>
          <p:nvPr/>
        </p:nvSpPr>
        <p:spPr>
          <a:xfrm>
            <a:off x="304800" y="4572000"/>
            <a:ext cx="8610600" cy="960438"/>
          </a:xfrm>
          <a:prstGeom prst="rect">
            <a:avLst/>
          </a:prstGeom>
        </p:spPr>
        <p:txBody>
          <a:bodyPr anchor="ctr">
            <a:normAutofit/>
          </a:bodyPr>
          <a:lstStyle/>
          <a:p>
            <a:pPr algn="ctr" fontAlgn="auto">
              <a:spcAft>
                <a:spcPts val="0"/>
              </a:spcAft>
              <a:defRPr/>
            </a:pPr>
            <a:r>
              <a:rPr lang="en-US" sz="4400" b="1" dirty="0" err="1">
                <a:solidFill>
                  <a:srgbClr val="FFFF00"/>
                </a:solidFill>
                <a:latin typeface="Arial"/>
                <a:ea typeface="+mj-ea"/>
                <a:cs typeface="Arial" pitchFamily="34" charset="0"/>
              </a:rPr>
              <a:t>Có</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những</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núi</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đá</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nhỏ</a:t>
            </a:r>
            <a:r>
              <a:rPr lang="en-US" sz="4400" b="1" dirty="0">
                <a:solidFill>
                  <a:srgbClr val="FFFF00"/>
                </a:solidFill>
                <a:latin typeface="Arial"/>
                <a:ea typeface="+mj-ea"/>
                <a:cs typeface="Arial" pitchFamily="34" charset="0"/>
              </a:rPr>
              <a:t> ở </a:t>
            </a:r>
            <a:r>
              <a:rPr lang="en-US" sz="4400" b="1" dirty="0" err="1">
                <a:solidFill>
                  <a:srgbClr val="FFFF00"/>
                </a:solidFill>
                <a:latin typeface="Arial"/>
                <a:ea typeface="+mj-ea"/>
                <a:cs typeface="Arial" pitchFamily="34" charset="0"/>
              </a:rPr>
              <a:t>giữa</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hồ</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ox(in)">
                                      <p:cBhvr>
                                        <p:cTn id="1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endParaRPr lang="en-US" smtClean="0"/>
          </a:p>
        </p:txBody>
      </p:sp>
      <p:pic>
        <p:nvPicPr>
          <p:cNvPr id="10243" name="Content Placeholder 3" descr="Cá suối phơi khô.bmp"/>
          <p:cNvPicPr>
            <a:picLocks noGrp="1" noChangeAspect="1"/>
          </p:cNvPicPr>
          <p:nvPr>
            <p:ph idx="4294967295"/>
          </p:nvPr>
        </p:nvPicPr>
        <p:blipFill>
          <a:blip r:embed="rId2"/>
          <a:srcRect/>
          <a:stretch>
            <a:fillRect/>
          </a:stretch>
        </p:blipFill>
        <p:spPr>
          <a:xfrm>
            <a:off x="30163" y="0"/>
            <a:ext cx="9113837" cy="6858000"/>
          </a:xfrm>
        </p:spPr>
      </p:pic>
      <p:sp>
        <p:nvSpPr>
          <p:cNvPr id="5" name="Title 1"/>
          <p:cNvSpPr txBox="1">
            <a:spLocks/>
          </p:cNvSpPr>
          <p:nvPr/>
        </p:nvSpPr>
        <p:spPr>
          <a:xfrm>
            <a:off x="1752600" y="381000"/>
            <a:ext cx="5638800" cy="960438"/>
          </a:xfrm>
          <a:prstGeom prst="rect">
            <a:avLst/>
          </a:prstGeom>
        </p:spPr>
        <p:txBody>
          <a:bodyPr anchor="ctr">
            <a:normAutofit/>
          </a:bodyPr>
          <a:lstStyle/>
          <a:p>
            <a:pPr algn="ctr" fontAlgn="auto">
              <a:spcAft>
                <a:spcPts val="0"/>
              </a:spcAft>
              <a:defRPr/>
            </a:pPr>
            <a:r>
              <a:rPr lang="en-US" sz="4400" b="1" dirty="0" err="1">
                <a:solidFill>
                  <a:srgbClr val="FFFF00"/>
                </a:solidFill>
                <a:latin typeface="Arial"/>
                <a:ea typeface="+mj-ea"/>
                <a:cs typeface="Arial" pitchFamily="34" charset="0"/>
              </a:rPr>
              <a:t>Cá</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suối</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phơi</a:t>
            </a:r>
            <a:r>
              <a:rPr lang="en-US" sz="4400" b="1" dirty="0">
                <a:solidFill>
                  <a:srgbClr val="FFFF00"/>
                </a:solidFill>
                <a:latin typeface="Arial"/>
                <a:ea typeface="+mj-ea"/>
                <a:cs typeface="Arial" pitchFamily="34" charset="0"/>
              </a:rPr>
              <a:t> </a:t>
            </a:r>
            <a:r>
              <a:rPr lang="en-US" sz="4400" b="1" dirty="0" err="1">
                <a:solidFill>
                  <a:srgbClr val="FFFF00"/>
                </a:solidFill>
                <a:latin typeface="Arial"/>
                <a:ea typeface="+mj-ea"/>
                <a:cs typeface="Arial" pitchFamily="34" charset="0"/>
              </a:rPr>
              <a:t>khô</a:t>
            </a:r>
            <a:endParaRPr lang="en-US" sz="4400" b="1" dirty="0">
              <a:solidFill>
                <a:srgbClr val="FFFF00"/>
              </a:solidFill>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TotalTime>
  <Words>504</Words>
  <Application>Microsoft Office PowerPoint</Application>
  <PresentationFormat>On-screen Show (4:3)</PresentationFormat>
  <Paragraphs>41</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Default Design</vt:lpstr>
      <vt:lpstr>Slide 1</vt:lpstr>
      <vt:lpstr>Slide 2</vt:lpstr>
      <vt:lpstr>Slide 3</vt:lpstr>
      <vt:lpstr>Giới thiệu về hồ Ba Bể</vt:lpstr>
      <vt:lpstr>Slide 5</vt:lpstr>
      <vt:lpstr>Slide 6</vt:lpstr>
      <vt:lpstr>Slide 7</vt:lpstr>
      <vt:lpstr>Slide 8</vt:lpstr>
      <vt:lpstr>Slide 9</vt:lpstr>
      <vt:lpstr>Slide 10</vt:lpstr>
      <vt:lpstr>Slide 11</vt:lpstr>
      <vt:lpstr>Slide 12</vt:lpstr>
      <vt:lpstr>Giáo viên kể chuyện</vt:lpstr>
      <vt:lpstr>Slide 14</vt:lpstr>
      <vt:lpstr>Slide 15</vt:lpstr>
      <vt:lpstr>Slide 16</vt:lpstr>
      <vt:lpstr>Slide 17</vt:lpstr>
      <vt:lpstr>Slide 18</vt:lpstr>
      <vt:lpstr>Slide 19</vt:lpstr>
      <vt:lpstr>Slide 20</vt:lpstr>
      <vt:lpstr>Slide 21</vt:lpstr>
      <vt:lpstr>Slide 22</vt:lpstr>
      <vt:lpstr>Slide 23</vt:lpstr>
      <vt:lpstr>Slide 24</vt:lpstr>
      <vt:lpstr>Giải thích từ khó</vt:lpstr>
      <vt:lpstr>Slide 26</vt:lpstr>
      <vt:lpstr>Trao đổi nội dung câu chuyện</vt:lpstr>
      <vt:lpstr>Bà cụ ăn xin xuất hiện như thế nào ?</vt:lpstr>
      <vt:lpstr>Slide 29</vt:lpstr>
      <vt:lpstr>Slide 30</vt:lpstr>
      <vt:lpstr>Slide 31</vt:lpstr>
      <vt:lpstr>Kể theo nhóm</vt:lpstr>
      <vt:lpstr>Slide 33</vt:lpstr>
      <vt:lpstr>Slide 34</vt:lpstr>
      <vt:lpstr>Slide 35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18</cp:revision>
  <dcterms:created xsi:type="dcterms:W3CDTF">2002-01-01T08:02:22Z</dcterms:created>
  <dcterms:modified xsi:type="dcterms:W3CDTF">2016-06-30T01:25:28Z</dcterms:modified>
</cp:coreProperties>
</file>