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0" r:id="rId2"/>
    <p:sldId id="309" r:id="rId3"/>
    <p:sldId id="278" r:id="rId4"/>
    <p:sldId id="280" r:id="rId5"/>
    <p:sldId id="302" r:id="rId6"/>
    <p:sldId id="279" r:id="rId7"/>
    <p:sldId id="305" r:id="rId8"/>
    <p:sldId id="30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00"/>
    <a:srgbClr val="009900"/>
    <a:srgbClr val="33CC33"/>
    <a:srgbClr val="00CC00"/>
    <a:srgbClr val="00CC66"/>
    <a:srgbClr val="339933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E77B517-9EB9-49BB-951E-0CE43808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05325C-FE44-40FC-A5F9-E422C51495E7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0CCDA8-4FB2-42AA-9F08-2C031F05D0B5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1CAB94-98FC-4A27-ABB6-7704CF781984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B5A0A9-0B9C-4B3D-882A-47601FC20BF8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1B54-91FF-49B2-B958-EF28D3D0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86D9-EA7A-47E8-957E-986E224C2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BBD4-9A03-40E5-9C88-1F20A0982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DDA8-29B4-441D-80DF-E4B827F69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52D1E-E251-448F-89A1-4CFA330E6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BC4B-05E4-4A7C-8E31-BEFCB1ACC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30BB3-E8D5-43B3-B93F-997BFC893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9DB94-6981-4653-BA86-A45F759AC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32C7-D4AA-4CEC-B2CC-851F6FC2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8BD8-6990-4B41-9BC6-75B1DCA5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9530-8748-4CBF-8195-4039629BD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B8E66-8E10-44A4-A35F-619451BBB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6894-5D80-4F40-B0AE-ADC670C8B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D83F56A6-27DA-43BB-A4CD-AFC4DD02A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http://static.flickr.com/111/306712868_506c003d15_o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http://t1.gstatic.com/images?q=tbn:pMElLRKMgEwSLM:http://nguyen-06.0catch.com/Flower/Ly.jpg" TargetMode="External"/><Relationship Id="rId2" Type="http://schemas.openxmlformats.org/officeDocument/2006/relationships/hyperlink" Target="http://images.google.com.vn/imgres?imgurl=http://www.fcm.vn/en/images/stories/tintuc/rauma.jpg&amp;imgrefurl=http://www.fcm.vn/en/home.html%3Fsobi2Task%3Dsobi2Details%26catid%3D5%26sobi2Id%3D15&amp;usg=__AaTybTCt3gLLBjLj9l_CRPqTAP8=&amp;h=320&amp;w=400&amp;sz=35&amp;hl=vi&amp;start=16&amp;tbnid=Uur-P8cd2uSwLM:&amp;tbnh=99&amp;tbnw=124&amp;prev=/images%3Fq%3Dl%25C3%25A1%2Brau%2Bm%25C3%25A1%26gbv%3D2%26hl%3D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images.google.com.vn/imgres?imgurl=http://nguyen-06.0catch.com/Flower/Ly.jpg&amp;imgrefurl=http://www.qtginc.com/forums/showthread.php%3Ft%3D117417&amp;usg=__bKsHZAJPSCytLApzdp-3KCTjl8c=&amp;h=743&amp;w=1000&amp;sz=252&amp;hl=vi&amp;start=2&amp;tbnid=pMElLRKMgEwSLM:&amp;tbnh=111&amp;tbnw=149&amp;prev=/images%3Fq%3Dl%25C3%25A1%2Bb%25C3%25B4ng%2Bs%25C3%25BAng%26gbv%3D2%26ndsp%3D20%26hl%3Dvi%26sa%3DN" TargetMode="External"/><Relationship Id="rId10" Type="http://schemas.openxmlformats.org/officeDocument/2006/relationships/image" Target="http://www.vietime.com/pic/news/phuonganh/8/30/la%20sen.jpg" TargetMode="External"/><Relationship Id="rId4" Type="http://schemas.openxmlformats.org/officeDocument/2006/relationships/image" Target="http://t2.gstatic.com/images?q=tbn:Uur-P8cd2uSwLM:http://www.fcm.vn/en/images/stories/tintuc/rauma.jpg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http://www.khamphahue.com.vn/upload/image/vanhoahue/camnhanhue/2009/1/lachuoi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.vn/imgres?imgurl=http://i210.photobucket.com/albums/bb292/Adadis/DSC_4572.jpg&amp;imgrefurl=http://otofun.net/showthread.php%3Ft%3D11761&amp;usg=__61NSc8K4idf2sAhyTkeV7A4tWyA=&amp;h=694&amp;w=512&amp;sz=143&amp;hl=vi&amp;start=5&amp;sig2=NkYN-J9chXowYi__g2q1Jw&amp;tbnid=HE3aZhbLWqqLSM:&amp;tbnh=139&amp;tbnw=103&amp;prev=/images%3Fq%3Dla%2Btia%2Bto%26gbv%3D2%26hl%3Dvi&amp;ei=_91RS87mAYrc7APv4umNC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631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752600" y="9144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</a:rPr>
              <a:t>Tự n</a:t>
            </a:r>
            <a:r>
              <a:rPr lang="en-US" sz="4800" b="1" u="sng">
                <a:solidFill>
                  <a:srgbClr val="0000FF"/>
                </a:solidFill>
              </a:rPr>
              <a:t>hiên và x</a:t>
            </a:r>
            <a:r>
              <a:rPr lang="en-US" sz="4800" b="1">
                <a:solidFill>
                  <a:srgbClr val="0000FF"/>
                </a:solidFill>
              </a:rPr>
              <a:t>ã hội</a:t>
            </a:r>
            <a:r>
              <a:rPr lang="en-US" sz="4800"/>
              <a:t>  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2743200" y="2590800"/>
            <a:ext cx="4724400" cy="2438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Lá cây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20-02-08_19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419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21-02-08_0244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886200"/>
            <a:ext cx="4419600" cy="2890838"/>
          </a:xfrm>
          <a:noFill/>
        </p:spPr>
      </p:pic>
      <p:pic>
        <p:nvPicPr>
          <p:cNvPr id="87044" name="Picture 4" descr="20-02-08_1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495800" y="1006475"/>
            <a:ext cx="4664075" cy="2803525"/>
          </a:xfrm>
        </p:spPr>
      </p:pic>
      <p:pic>
        <p:nvPicPr>
          <p:cNvPr id="87045" name="Picture 5" descr="20-02-08_1926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495800" y="3886200"/>
            <a:ext cx="4679950" cy="2903538"/>
          </a:xfrm>
          <a:noFill/>
        </p:spPr>
      </p:pic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000" y="254000"/>
            <a:ext cx="5867400" cy="86836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</a:rPr>
              <a:t>Nhóm lá hình bầu dục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py of 21-02-08_025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889000"/>
            <a:ext cx="4405313" cy="2849563"/>
          </a:xfrm>
          <a:noFill/>
        </p:spPr>
      </p:pic>
      <p:pic>
        <p:nvPicPr>
          <p:cNvPr id="32771" name="Picture 3" descr="Copy of 21-02-08_02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889000"/>
            <a:ext cx="463391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21-02-08_0253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5875" y="3810000"/>
            <a:ext cx="4587875" cy="2955925"/>
          </a:xfrm>
          <a:noFill/>
        </p:spPr>
      </p:pic>
      <p:pic>
        <p:nvPicPr>
          <p:cNvPr id="32773" name="Picture 5" descr="21-02-08_0255"/>
          <p:cNvPicPr>
            <a:picLocks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724400" y="3810000"/>
            <a:ext cx="4387850" cy="2941638"/>
          </a:xfr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76400" y="254000"/>
            <a:ext cx="5638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66FF"/>
                </a:solidFill>
              </a:rPr>
              <a:t>Nhóm lá nhỏ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4800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Nhóm lá kim</a:t>
            </a:r>
          </a:p>
        </p:txBody>
      </p:sp>
      <p:pic>
        <p:nvPicPr>
          <p:cNvPr id="5123" name="Picture 3" descr="20-02-08_191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163" y="854075"/>
            <a:ext cx="4481512" cy="2925763"/>
          </a:xfrm>
          <a:noFill/>
        </p:spPr>
      </p:pic>
      <p:pic>
        <p:nvPicPr>
          <p:cNvPr id="5124" name="Picture 4" descr="Copy of 21-02-08_02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810000"/>
            <a:ext cx="44958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static.flickr.com/111/306712868_506c003d15_o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572000" y="838200"/>
            <a:ext cx="45259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667000" y="238125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66FF"/>
                </a:solidFill>
              </a:rPr>
              <a:t>Nhóm lá tròn</a:t>
            </a:r>
          </a:p>
        </p:txBody>
      </p:sp>
      <p:pic>
        <p:nvPicPr>
          <p:cNvPr id="6147" name="Picture 2" descr="http://t2.gstatic.com/images?q=tbn:Uur-P8cd2uSwLM:http://www.fcm.vn/en/images/stories/tintuc/rau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914400"/>
            <a:ext cx="44037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pfpMElLRKMgEwSLM:" descr="http://t1.gstatic.com/images?q=tbn:pMElLRKMgEwSLM%3Ahttp://nguyen-06.0catch.com/Flower/Ly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0" y="3959225"/>
            <a:ext cx="44275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20-02-08_19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5325" y="3957638"/>
            <a:ext cx="46386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http://www.vietime.com/pic/news/phuonganh/8/30/la%20sen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4495800" y="9144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21920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hlinkClick r:id="" action="ppaction://noaction"/>
              </a:rPr>
              <a:t>Nhóm lá dài</a:t>
            </a:r>
            <a:endParaRPr lang="en-US" smtClean="0">
              <a:solidFill>
                <a:srgbClr val="FF3300"/>
              </a:solidFill>
            </a:endParaRPr>
          </a:p>
        </p:txBody>
      </p:sp>
      <p:pic>
        <p:nvPicPr>
          <p:cNvPr id="34819" name="Picture 3" descr="20-02-08_1919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228600"/>
            <a:ext cx="4465638" cy="3024188"/>
          </a:xfrm>
          <a:noFill/>
        </p:spPr>
      </p:pic>
      <p:pic>
        <p:nvPicPr>
          <p:cNvPr id="34821" name="Picture 5" descr="20-02-08_1918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657600"/>
            <a:ext cx="4343400" cy="2905125"/>
          </a:xfrm>
          <a:noFill/>
        </p:spPr>
      </p:pic>
      <p:pic>
        <p:nvPicPr>
          <p:cNvPr id="34824" name="Picture 8" descr="http://www.khamphahue.com.vn/upload/image/vanhoahue/camnhanhue/2009/1/lachuoi.jpg"/>
          <p:cNvPicPr>
            <a:picLocks noChangeAspect="1" noChangeArrowheads="1"/>
          </p:cNvPicPr>
          <p:nvPr>
            <p:ph sz="quarter" idx="2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4572000" y="3581400"/>
            <a:ext cx="4313238" cy="2895600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20-02-08_2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1295400" y="1066800"/>
            <a:ext cx="6799263" cy="3651250"/>
            <a:chOff x="813" y="1644"/>
            <a:chExt cx="4283" cy="2300"/>
          </a:xfrm>
        </p:grpSpPr>
        <p:sp>
          <p:nvSpPr>
            <p:cNvPr id="8203" name="Freeform 7"/>
            <p:cNvSpPr>
              <a:spLocks/>
            </p:cNvSpPr>
            <p:nvPr/>
          </p:nvSpPr>
          <p:spPr bwMode="auto">
            <a:xfrm rot="24146">
              <a:off x="4692" y="3341"/>
              <a:ext cx="96" cy="303"/>
            </a:xfrm>
            <a:custGeom>
              <a:avLst/>
              <a:gdLst>
                <a:gd name="T0" fmla="*/ 0 w 94"/>
                <a:gd name="T1" fmla="*/ 303 h 387"/>
                <a:gd name="T2" fmla="*/ 55 w 94"/>
                <a:gd name="T3" fmla="*/ 134 h 387"/>
                <a:gd name="T4" fmla="*/ 74 w 94"/>
                <a:gd name="T5" fmla="*/ 63 h 387"/>
                <a:gd name="T6" fmla="*/ 92 w 94"/>
                <a:gd name="T7" fmla="*/ 42 h 387"/>
                <a:gd name="T8" fmla="*/ 92 w 94"/>
                <a:gd name="T9" fmla="*/ 0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387">
                  <a:moveTo>
                    <a:pt x="0" y="387"/>
                  </a:moveTo>
                  <a:cubicBezTo>
                    <a:pt x="14" y="316"/>
                    <a:pt x="31" y="239"/>
                    <a:pt x="54" y="171"/>
                  </a:cubicBezTo>
                  <a:cubicBezTo>
                    <a:pt x="57" y="148"/>
                    <a:pt x="59" y="106"/>
                    <a:pt x="72" y="81"/>
                  </a:cubicBezTo>
                  <a:cubicBezTo>
                    <a:pt x="77" y="71"/>
                    <a:pt x="88" y="65"/>
                    <a:pt x="90" y="54"/>
                  </a:cubicBezTo>
                  <a:cubicBezTo>
                    <a:pt x="94" y="36"/>
                    <a:pt x="90" y="18"/>
                    <a:pt x="90" y="0"/>
                  </a:cubicBezTo>
                </a:path>
              </a:pathLst>
            </a:custGeom>
            <a:noFill/>
            <a:ln w="1270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8"/>
            <p:cNvSpPr>
              <a:spLocks/>
            </p:cNvSpPr>
            <p:nvPr/>
          </p:nvSpPr>
          <p:spPr bwMode="auto">
            <a:xfrm rot="24146">
              <a:off x="4508" y="3210"/>
              <a:ext cx="92" cy="339"/>
            </a:xfrm>
            <a:custGeom>
              <a:avLst/>
              <a:gdLst>
                <a:gd name="T0" fmla="*/ 0 w 90"/>
                <a:gd name="T1" fmla="*/ 339 h 432"/>
                <a:gd name="T2" fmla="*/ 9 w 90"/>
                <a:gd name="T3" fmla="*/ 311 h 432"/>
                <a:gd name="T4" fmla="*/ 28 w 90"/>
                <a:gd name="T5" fmla="*/ 268 h 432"/>
                <a:gd name="T6" fmla="*/ 46 w 90"/>
                <a:gd name="T7" fmla="*/ 162 h 432"/>
                <a:gd name="T8" fmla="*/ 92 w 90"/>
                <a:gd name="T9" fmla="*/ 78 h 432"/>
                <a:gd name="T10" fmla="*/ 92 w 90"/>
                <a:gd name="T11" fmla="*/ 0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432">
                  <a:moveTo>
                    <a:pt x="0" y="432"/>
                  </a:moveTo>
                  <a:cubicBezTo>
                    <a:pt x="3" y="420"/>
                    <a:pt x="5" y="408"/>
                    <a:pt x="9" y="396"/>
                  </a:cubicBezTo>
                  <a:cubicBezTo>
                    <a:pt x="14" y="378"/>
                    <a:pt x="27" y="342"/>
                    <a:pt x="27" y="342"/>
                  </a:cubicBezTo>
                  <a:cubicBezTo>
                    <a:pt x="28" y="330"/>
                    <a:pt x="35" y="234"/>
                    <a:pt x="45" y="207"/>
                  </a:cubicBezTo>
                  <a:cubicBezTo>
                    <a:pt x="58" y="173"/>
                    <a:pt x="90" y="138"/>
                    <a:pt x="90" y="99"/>
                  </a:cubicBezTo>
                  <a:cubicBezTo>
                    <a:pt x="90" y="66"/>
                    <a:pt x="90" y="33"/>
                    <a:pt x="90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9"/>
            <p:cNvSpPr>
              <a:spLocks/>
            </p:cNvSpPr>
            <p:nvPr/>
          </p:nvSpPr>
          <p:spPr bwMode="auto">
            <a:xfrm rot="-144236">
              <a:off x="4243" y="3024"/>
              <a:ext cx="212" cy="408"/>
            </a:xfrm>
            <a:custGeom>
              <a:avLst/>
              <a:gdLst>
                <a:gd name="T0" fmla="*/ 0 w 208"/>
                <a:gd name="T1" fmla="*/ 408 h 522"/>
                <a:gd name="T2" fmla="*/ 101 w 208"/>
                <a:gd name="T3" fmla="*/ 232 h 522"/>
                <a:gd name="T4" fmla="*/ 147 w 208"/>
                <a:gd name="T5" fmla="*/ 176 h 522"/>
                <a:gd name="T6" fmla="*/ 156 w 208"/>
                <a:gd name="T7" fmla="*/ 113 h 522"/>
                <a:gd name="T8" fmla="*/ 183 w 208"/>
                <a:gd name="T9" fmla="*/ 98 h 522"/>
                <a:gd name="T10" fmla="*/ 202 w 208"/>
                <a:gd name="T11" fmla="*/ 77 h 522"/>
                <a:gd name="T12" fmla="*/ 211 w 208"/>
                <a:gd name="T13" fmla="*/ 0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522">
                  <a:moveTo>
                    <a:pt x="0" y="522"/>
                  </a:moveTo>
                  <a:cubicBezTo>
                    <a:pt x="20" y="441"/>
                    <a:pt x="39" y="357"/>
                    <a:pt x="99" y="297"/>
                  </a:cubicBezTo>
                  <a:cubicBezTo>
                    <a:pt x="120" y="233"/>
                    <a:pt x="101" y="254"/>
                    <a:pt x="144" y="225"/>
                  </a:cubicBezTo>
                  <a:cubicBezTo>
                    <a:pt x="147" y="198"/>
                    <a:pt x="144" y="170"/>
                    <a:pt x="153" y="144"/>
                  </a:cubicBezTo>
                  <a:cubicBezTo>
                    <a:pt x="157" y="134"/>
                    <a:pt x="172" y="134"/>
                    <a:pt x="180" y="126"/>
                  </a:cubicBezTo>
                  <a:cubicBezTo>
                    <a:pt x="188" y="118"/>
                    <a:pt x="192" y="108"/>
                    <a:pt x="198" y="99"/>
                  </a:cubicBezTo>
                  <a:cubicBezTo>
                    <a:pt x="208" y="12"/>
                    <a:pt x="207" y="45"/>
                    <a:pt x="207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0"/>
            <p:cNvSpPr>
              <a:spLocks/>
            </p:cNvSpPr>
            <p:nvPr/>
          </p:nvSpPr>
          <p:spPr bwMode="auto">
            <a:xfrm rot="-164680">
              <a:off x="3976" y="2844"/>
              <a:ext cx="240" cy="455"/>
            </a:xfrm>
            <a:custGeom>
              <a:avLst/>
              <a:gdLst>
                <a:gd name="T0" fmla="*/ 0 w 236"/>
                <a:gd name="T1" fmla="*/ 455 h 581"/>
                <a:gd name="T2" fmla="*/ 18 w 236"/>
                <a:gd name="T3" fmla="*/ 413 h 581"/>
                <a:gd name="T4" fmla="*/ 85 w 236"/>
                <a:gd name="T5" fmla="*/ 305 h 581"/>
                <a:gd name="T6" fmla="*/ 110 w 236"/>
                <a:gd name="T7" fmla="*/ 293 h 581"/>
                <a:gd name="T8" fmla="*/ 119 w 236"/>
                <a:gd name="T9" fmla="*/ 265 h 581"/>
                <a:gd name="T10" fmla="*/ 137 w 236"/>
                <a:gd name="T11" fmla="*/ 222 h 581"/>
                <a:gd name="T12" fmla="*/ 146 w 236"/>
                <a:gd name="T13" fmla="*/ 166 h 581"/>
                <a:gd name="T14" fmla="*/ 156 w 236"/>
                <a:gd name="T15" fmla="*/ 208 h 581"/>
                <a:gd name="T16" fmla="*/ 174 w 236"/>
                <a:gd name="T17" fmla="*/ 166 h 581"/>
                <a:gd name="T18" fmla="*/ 192 w 236"/>
                <a:gd name="T19" fmla="*/ 145 h 581"/>
                <a:gd name="T20" fmla="*/ 220 w 236"/>
                <a:gd name="T21" fmla="*/ 46 h 581"/>
                <a:gd name="T22" fmla="*/ 238 w 236"/>
                <a:gd name="T23" fmla="*/ 18 h 5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6" h="581">
                  <a:moveTo>
                    <a:pt x="0" y="581"/>
                  </a:moveTo>
                  <a:cubicBezTo>
                    <a:pt x="11" y="538"/>
                    <a:pt x="3" y="556"/>
                    <a:pt x="18" y="527"/>
                  </a:cubicBezTo>
                  <a:cubicBezTo>
                    <a:pt x="40" y="481"/>
                    <a:pt x="58" y="433"/>
                    <a:pt x="84" y="389"/>
                  </a:cubicBezTo>
                  <a:cubicBezTo>
                    <a:pt x="89" y="381"/>
                    <a:pt x="103" y="382"/>
                    <a:pt x="108" y="374"/>
                  </a:cubicBezTo>
                  <a:cubicBezTo>
                    <a:pt x="115" y="364"/>
                    <a:pt x="113" y="350"/>
                    <a:pt x="117" y="338"/>
                  </a:cubicBezTo>
                  <a:cubicBezTo>
                    <a:pt x="122" y="320"/>
                    <a:pt x="135" y="284"/>
                    <a:pt x="135" y="284"/>
                  </a:cubicBezTo>
                  <a:cubicBezTo>
                    <a:pt x="138" y="260"/>
                    <a:pt x="127" y="229"/>
                    <a:pt x="144" y="212"/>
                  </a:cubicBezTo>
                  <a:cubicBezTo>
                    <a:pt x="157" y="199"/>
                    <a:pt x="135" y="266"/>
                    <a:pt x="153" y="266"/>
                  </a:cubicBezTo>
                  <a:cubicBezTo>
                    <a:pt x="172" y="266"/>
                    <a:pt x="165" y="230"/>
                    <a:pt x="171" y="212"/>
                  </a:cubicBezTo>
                  <a:cubicBezTo>
                    <a:pt x="174" y="202"/>
                    <a:pt x="183" y="194"/>
                    <a:pt x="189" y="185"/>
                  </a:cubicBezTo>
                  <a:cubicBezTo>
                    <a:pt x="197" y="147"/>
                    <a:pt x="204" y="95"/>
                    <a:pt x="216" y="59"/>
                  </a:cubicBezTo>
                  <a:cubicBezTo>
                    <a:pt x="236" y="0"/>
                    <a:pt x="234" y="51"/>
                    <a:pt x="234" y="23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1"/>
            <p:cNvSpPr>
              <a:spLocks/>
            </p:cNvSpPr>
            <p:nvPr/>
          </p:nvSpPr>
          <p:spPr bwMode="auto">
            <a:xfrm rot="24146">
              <a:off x="3380" y="2505"/>
              <a:ext cx="339" cy="63"/>
            </a:xfrm>
            <a:custGeom>
              <a:avLst/>
              <a:gdLst>
                <a:gd name="T0" fmla="*/ 0 w 333"/>
                <a:gd name="T1" fmla="*/ 63 h 81"/>
                <a:gd name="T2" fmla="*/ 302 w 333"/>
                <a:gd name="T3" fmla="*/ 35 h 81"/>
                <a:gd name="T4" fmla="*/ 339 w 333"/>
                <a:gd name="T5" fmla="*/ 0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3" h="81">
                  <a:moveTo>
                    <a:pt x="0" y="81"/>
                  </a:moveTo>
                  <a:cubicBezTo>
                    <a:pt x="123" y="75"/>
                    <a:pt x="190" y="72"/>
                    <a:pt x="297" y="45"/>
                  </a:cubicBezTo>
                  <a:cubicBezTo>
                    <a:pt x="329" y="13"/>
                    <a:pt x="318" y="29"/>
                    <a:pt x="333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2"/>
            <p:cNvSpPr>
              <a:spLocks/>
            </p:cNvSpPr>
            <p:nvPr/>
          </p:nvSpPr>
          <p:spPr bwMode="auto">
            <a:xfrm rot="24146">
              <a:off x="3413" y="2401"/>
              <a:ext cx="398" cy="65"/>
            </a:xfrm>
            <a:custGeom>
              <a:avLst/>
              <a:gdLst>
                <a:gd name="T0" fmla="*/ 41 w 391"/>
                <a:gd name="T1" fmla="*/ 56 h 83"/>
                <a:gd name="T2" fmla="*/ 215 w 391"/>
                <a:gd name="T3" fmla="*/ 42 h 83"/>
                <a:gd name="T4" fmla="*/ 398 w 391"/>
                <a:gd name="T5" fmla="*/ 0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1" h="83">
                  <a:moveTo>
                    <a:pt x="40" y="72"/>
                  </a:moveTo>
                  <a:cubicBezTo>
                    <a:pt x="124" y="44"/>
                    <a:pt x="0" y="83"/>
                    <a:pt x="211" y="54"/>
                  </a:cubicBezTo>
                  <a:cubicBezTo>
                    <a:pt x="285" y="44"/>
                    <a:pt x="313" y="0"/>
                    <a:pt x="391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"/>
            <p:cNvSpPr>
              <a:spLocks/>
            </p:cNvSpPr>
            <p:nvPr/>
          </p:nvSpPr>
          <p:spPr bwMode="auto">
            <a:xfrm rot="24146">
              <a:off x="2911" y="2401"/>
              <a:ext cx="477" cy="143"/>
            </a:xfrm>
            <a:custGeom>
              <a:avLst/>
              <a:gdLst>
                <a:gd name="T0" fmla="*/ 0 w 468"/>
                <a:gd name="T1" fmla="*/ 143 h 182"/>
                <a:gd name="T2" fmla="*/ 55 w 468"/>
                <a:gd name="T3" fmla="*/ 129 h 182"/>
                <a:gd name="T4" fmla="*/ 73 w 468"/>
                <a:gd name="T5" fmla="*/ 108 h 182"/>
                <a:gd name="T6" fmla="*/ 138 w 468"/>
                <a:gd name="T7" fmla="*/ 101 h 182"/>
                <a:gd name="T8" fmla="*/ 202 w 468"/>
                <a:gd name="T9" fmla="*/ 86 h 182"/>
                <a:gd name="T10" fmla="*/ 248 w 468"/>
                <a:gd name="T11" fmla="*/ 58 h 182"/>
                <a:gd name="T12" fmla="*/ 477 w 468"/>
                <a:gd name="T13" fmla="*/ 37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8" h="182">
                  <a:moveTo>
                    <a:pt x="0" y="182"/>
                  </a:moveTo>
                  <a:cubicBezTo>
                    <a:pt x="18" y="176"/>
                    <a:pt x="43" y="180"/>
                    <a:pt x="54" y="164"/>
                  </a:cubicBezTo>
                  <a:cubicBezTo>
                    <a:pt x="60" y="155"/>
                    <a:pt x="62" y="141"/>
                    <a:pt x="72" y="137"/>
                  </a:cubicBezTo>
                  <a:cubicBezTo>
                    <a:pt x="91" y="128"/>
                    <a:pt x="114" y="131"/>
                    <a:pt x="135" y="128"/>
                  </a:cubicBezTo>
                  <a:cubicBezTo>
                    <a:pt x="156" y="121"/>
                    <a:pt x="180" y="122"/>
                    <a:pt x="198" y="110"/>
                  </a:cubicBezTo>
                  <a:cubicBezTo>
                    <a:pt x="279" y="56"/>
                    <a:pt x="155" y="103"/>
                    <a:pt x="243" y="74"/>
                  </a:cubicBezTo>
                  <a:cubicBezTo>
                    <a:pt x="317" y="0"/>
                    <a:pt x="257" y="47"/>
                    <a:pt x="468" y="47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4"/>
            <p:cNvSpPr>
              <a:spLocks/>
            </p:cNvSpPr>
            <p:nvPr/>
          </p:nvSpPr>
          <p:spPr bwMode="auto">
            <a:xfrm rot="24146">
              <a:off x="2985" y="2213"/>
              <a:ext cx="440" cy="93"/>
            </a:xfrm>
            <a:custGeom>
              <a:avLst/>
              <a:gdLst>
                <a:gd name="T0" fmla="*/ 0 w 432"/>
                <a:gd name="T1" fmla="*/ 93 h 119"/>
                <a:gd name="T2" fmla="*/ 28 w 432"/>
                <a:gd name="T3" fmla="*/ 86 h 119"/>
                <a:gd name="T4" fmla="*/ 128 w 432"/>
                <a:gd name="T5" fmla="*/ 79 h 119"/>
                <a:gd name="T6" fmla="*/ 156 w 432"/>
                <a:gd name="T7" fmla="*/ 65 h 119"/>
                <a:gd name="T8" fmla="*/ 193 w 432"/>
                <a:gd name="T9" fmla="*/ 58 h 119"/>
                <a:gd name="T10" fmla="*/ 202 w 432"/>
                <a:gd name="T11" fmla="*/ 37 h 119"/>
                <a:gd name="T12" fmla="*/ 257 w 432"/>
                <a:gd name="T13" fmla="*/ 23 h 119"/>
                <a:gd name="T14" fmla="*/ 284 w 432"/>
                <a:gd name="T15" fmla="*/ 9 h 119"/>
                <a:gd name="T16" fmla="*/ 312 w 432"/>
                <a:gd name="T17" fmla="*/ 2 h 119"/>
                <a:gd name="T18" fmla="*/ 440 w 432"/>
                <a:gd name="T19" fmla="*/ 2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2" h="119">
                  <a:moveTo>
                    <a:pt x="0" y="119"/>
                  </a:moveTo>
                  <a:cubicBezTo>
                    <a:pt x="9" y="116"/>
                    <a:pt x="18" y="111"/>
                    <a:pt x="27" y="110"/>
                  </a:cubicBezTo>
                  <a:cubicBezTo>
                    <a:pt x="60" y="105"/>
                    <a:pt x="94" y="108"/>
                    <a:pt x="126" y="101"/>
                  </a:cubicBezTo>
                  <a:cubicBezTo>
                    <a:pt x="137" y="99"/>
                    <a:pt x="143" y="87"/>
                    <a:pt x="153" y="83"/>
                  </a:cubicBezTo>
                  <a:cubicBezTo>
                    <a:pt x="164" y="78"/>
                    <a:pt x="177" y="77"/>
                    <a:pt x="189" y="74"/>
                  </a:cubicBezTo>
                  <a:cubicBezTo>
                    <a:pt x="192" y="65"/>
                    <a:pt x="190" y="53"/>
                    <a:pt x="198" y="47"/>
                  </a:cubicBezTo>
                  <a:cubicBezTo>
                    <a:pt x="213" y="36"/>
                    <a:pt x="234" y="35"/>
                    <a:pt x="252" y="29"/>
                  </a:cubicBezTo>
                  <a:cubicBezTo>
                    <a:pt x="262" y="26"/>
                    <a:pt x="269" y="16"/>
                    <a:pt x="279" y="11"/>
                  </a:cubicBezTo>
                  <a:cubicBezTo>
                    <a:pt x="287" y="7"/>
                    <a:pt x="297" y="3"/>
                    <a:pt x="306" y="2"/>
                  </a:cubicBezTo>
                  <a:cubicBezTo>
                    <a:pt x="348" y="0"/>
                    <a:pt x="390" y="2"/>
                    <a:pt x="432" y="2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5"/>
            <p:cNvSpPr>
              <a:spLocks/>
            </p:cNvSpPr>
            <p:nvPr/>
          </p:nvSpPr>
          <p:spPr bwMode="auto">
            <a:xfrm rot="24146">
              <a:off x="2452" y="1654"/>
              <a:ext cx="190" cy="805"/>
            </a:xfrm>
            <a:custGeom>
              <a:avLst/>
              <a:gdLst>
                <a:gd name="T0" fmla="*/ 0 w 164"/>
                <a:gd name="T1" fmla="*/ 805 h 1017"/>
                <a:gd name="T2" fmla="*/ 31 w 164"/>
                <a:gd name="T3" fmla="*/ 798 h 1017"/>
                <a:gd name="T4" fmla="*/ 42 w 164"/>
                <a:gd name="T5" fmla="*/ 769 h 1017"/>
                <a:gd name="T6" fmla="*/ 139 w 164"/>
                <a:gd name="T7" fmla="*/ 484 h 1017"/>
                <a:gd name="T8" fmla="*/ 125 w 164"/>
                <a:gd name="T9" fmla="*/ 463 h 1017"/>
                <a:gd name="T10" fmla="*/ 146 w 164"/>
                <a:gd name="T11" fmla="*/ 342 h 1017"/>
                <a:gd name="T12" fmla="*/ 177 w 164"/>
                <a:gd name="T13" fmla="*/ 278 h 1017"/>
                <a:gd name="T14" fmla="*/ 188 w 164"/>
                <a:gd name="T15" fmla="*/ 0 h 10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1017">
                  <a:moveTo>
                    <a:pt x="0" y="1017"/>
                  </a:moveTo>
                  <a:cubicBezTo>
                    <a:pt x="9" y="1014"/>
                    <a:pt x="21" y="1015"/>
                    <a:pt x="27" y="1008"/>
                  </a:cubicBezTo>
                  <a:cubicBezTo>
                    <a:pt x="35" y="998"/>
                    <a:pt x="36" y="972"/>
                    <a:pt x="36" y="972"/>
                  </a:cubicBezTo>
                  <a:cubicBezTo>
                    <a:pt x="64" y="852"/>
                    <a:pt x="97" y="733"/>
                    <a:pt x="120" y="612"/>
                  </a:cubicBezTo>
                  <a:cubicBezTo>
                    <a:pt x="122" y="602"/>
                    <a:pt x="108" y="595"/>
                    <a:pt x="108" y="585"/>
                  </a:cubicBezTo>
                  <a:cubicBezTo>
                    <a:pt x="108" y="581"/>
                    <a:pt x="124" y="441"/>
                    <a:pt x="126" y="432"/>
                  </a:cubicBezTo>
                  <a:cubicBezTo>
                    <a:pt x="132" y="404"/>
                    <a:pt x="153" y="351"/>
                    <a:pt x="153" y="351"/>
                  </a:cubicBezTo>
                  <a:cubicBezTo>
                    <a:pt x="164" y="90"/>
                    <a:pt x="162" y="207"/>
                    <a:pt x="162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6"/>
            <p:cNvSpPr>
              <a:spLocks/>
            </p:cNvSpPr>
            <p:nvPr/>
          </p:nvSpPr>
          <p:spPr bwMode="auto">
            <a:xfrm rot="24146">
              <a:off x="2564" y="2273"/>
              <a:ext cx="366" cy="46"/>
            </a:xfrm>
            <a:custGeom>
              <a:avLst/>
              <a:gdLst>
                <a:gd name="T0" fmla="*/ 0 w 360"/>
                <a:gd name="T1" fmla="*/ 46 h 59"/>
                <a:gd name="T2" fmla="*/ 55 w 360"/>
                <a:gd name="T3" fmla="*/ 39 h 59"/>
                <a:gd name="T4" fmla="*/ 73 w 360"/>
                <a:gd name="T5" fmla="*/ 18 h 59"/>
                <a:gd name="T6" fmla="*/ 247 w 360"/>
                <a:gd name="T7" fmla="*/ 11 h 59"/>
                <a:gd name="T8" fmla="*/ 366 w 360"/>
                <a:gd name="T9" fmla="*/ 1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59">
                  <a:moveTo>
                    <a:pt x="0" y="59"/>
                  </a:moveTo>
                  <a:cubicBezTo>
                    <a:pt x="18" y="56"/>
                    <a:pt x="38" y="58"/>
                    <a:pt x="54" y="50"/>
                  </a:cubicBezTo>
                  <a:cubicBezTo>
                    <a:pt x="64" y="45"/>
                    <a:pt x="61" y="25"/>
                    <a:pt x="72" y="23"/>
                  </a:cubicBezTo>
                  <a:cubicBezTo>
                    <a:pt x="128" y="12"/>
                    <a:pt x="186" y="17"/>
                    <a:pt x="243" y="14"/>
                  </a:cubicBezTo>
                  <a:cubicBezTo>
                    <a:pt x="286" y="0"/>
                    <a:pt x="317" y="23"/>
                    <a:pt x="360" y="23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7"/>
            <p:cNvSpPr>
              <a:spLocks/>
            </p:cNvSpPr>
            <p:nvPr/>
          </p:nvSpPr>
          <p:spPr bwMode="auto">
            <a:xfrm rot="24146">
              <a:off x="2591" y="2179"/>
              <a:ext cx="403" cy="37"/>
            </a:xfrm>
            <a:custGeom>
              <a:avLst/>
              <a:gdLst>
                <a:gd name="T0" fmla="*/ 19 w 395"/>
                <a:gd name="T1" fmla="*/ 34 h 48"/>
                <a:gd name="T2" fmla="*/ 185 w 395"/>
                <a:gd name="T3" fmla="*/ 20 h 48"/>
                <a:gd name="T4" fmla="*/ 396 w 395"/>
                <a:gd name="T5" fmla="*/ 6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5" h="48">
                  <a:moveTo>
                    <a:pt x="19" y="44"/>
                  </a:moveTo>
                  <a:cubicBezTo>
                    <a:pt x="96" y="18"/>
                    <a:pt x="0" y="48"/>
                    <a:pt x="181" y="26"/>
                  </a:cubicBezTo>
                  <a:cubicBezTo>
                    <a:pt x="395" y="0"/>
                    <a:pt x="131" y="8"/>
                    <a:pt x="388" y="8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8"/>
            <p:cNvSpPr>
              <a:spLocks/>
            </p:cNvSpPr>
            <p:nvPr/>
          </p:nvSpPr>
          <p:spPr bwMode="auto">
            <a:xfrm rot="24146">
              <a:off x="2618" y="1930"/>
              <a:ext cx="340" cy="116"/>
            </a:xfrm>
            <a:custGeom>
              <a:avLst/>
              <a:gdLst>
                <a:gd name="T0" fmla="*/ 0 w 333"/>
                <a:gd name="T1" fmla="*/ 109 h 147"/>
                <a:gd name="T2" fmla="*/ 101 w 333"/>
                <a:gd name="T3" fmla="*/ 88 h 147"/>
                <a:gd name="T4" fmla="*/ 156 w 333"/>
                <a:gd name="T5" fmla="*/ 73 h 147"/>
                <a:gd name="T6" fmla="*/ 340 w 333"/>
                <a:gd name="T7" fmla="*/ 17 h 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3" h="147">
                  <a:moveTo>
                    <a:pt x="0" y="138"/>
                  </a:moveTo>
                  <a:cubicBezTo>
                    <a:pt x="156" y="118"/>
                    <a:pt x="19" y="147"/>
                    <a:pt x="99" y="111"/>
                  </a:cubicBezTo>
                  <a:cubicBezTo>
                    <a:pt x="116" y="103"/>
                    <a:pt x="153" y="93"/>
                    <a:pt x="153" y="93"/>
                  </a:cubicBezTo>
                  <a:cubicBezTo>
                    <a:pt x="215" y="0"/>
                    <a:pt x="194" y="21"/>
                    <a:pt x="333" y="21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19"/>
            <p:cNvSpPr>
              <a:spLocks/>
            </p:cNvSpPr>
            <p:nvPr/>
          </p:nvSpPr>
          <p:spPr bwMode="auto">
            <a:xfrm rot="24146">
              <a:off x="2674" y="1755"/>
              <a:ext cx="72" cy="30"/>
            </a:xfrm>
            <a:custGeom>
              <a:avLst/>
              <a:gdLst>
                <a:gd name="T0" fmla="*/ 0 w 72"/>
                <a:gd name="T1" fmla="*/ 28 h 38"/>
                <a:gd name="T2" fmla="*/ 72 w 72"/>
                <a:gd name="T3" fmla="*/ 0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38">
                  <a:moveTo>
                    <a:pt x="0" y="36"/>
                  </a:moveTo>
                  <a:cubicBezTo>
                    <a:pt x="32" y="25"/>
                    <a:pt x="72" y="38"/>
                    <a:pt x="72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0"/>
            <p:cNvSpPr>
              <a:spLocks/>
            </p:cNvSpPr>
            <p:nvPr/>
          </p:nvSpPr>
          <p:spPr bwMode="auto">
            <a:xfrm rot="24146">
              <a:off x="2196" y="1660"/>
              <a:ext cx="103" cy="643"/>
            </a:xfrm>
            <a:custGeom>
              <a:avLst/>
              <a:gdLst>
                <a:gd name="T0" fmla="*/ 0 w 113"/>
                <a:gd name="T1" fmla="*/ 643 h 819"/>
                <a:gd name="T2" fmla="*/ 49 w 113"/>
                <a:gd name="T3" fmla="*/ 586 h 819"/>
                <a:gd name="T4" fmla="*/ 49 w 113"/>
                <a:gd name="T5" fmla="*/ 544 h 819"/>
                <a:gd name="T6" fmla="*/ 101 w 113"/>
                <a:gd name="T7" fmla="*/ 422 h 819"/>
                <a:gd name="T8" fmla="*/ 90 w 113"/>
                <a:gd name="T9" fmla="*/ 403 h 819"/>
                <a:gd name="T10" fmla="*/ 82 w 113"/>
                <a:gd name="T11" fmla="*/ 78 h 819"/>
                <a:gd name="T12" fmla="*/ 66 w 113"/>
                <a:gd name="T13" fmla="*/ 35 h 819"/>
                <a:gd name="T14" fmla="*/ 66 w 113"/>
                <a:gd name="T15" fmla="*/ 0 h 8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" h="819">
                  <a:moveTo>
                    <a:pt x="0" y="819"/>
                  </a:moveTo>
                  <a:cubicBezTo>
                    <a:pt x="24" y="784"/>
                    <a:pt x="18" y="771"/>
                    <a:pt x="54" y="747"/>
                  </a:cubicBezTo>
                  <a:cubicBezTo>
                    <a:pt x="43" y="704"/>
                    <a:pt x="39" y="722"/>
                    <a:pt x="54" y="693"/>
                  </a:cubicBezTo>
                  <a:cubicBezTo>
                    <a:pt x="73" y="641"/>
                    <a:pt x="98" y="591"/>
                    <a:pt x="111" y="537"/>
                  </a:cubicBezTo>
                  <a:cubicBezTo>
                    <a:pt x="113" y="528"/>
                    <a:pt x="99" y="522"/>
                    <a:pt x="99" y="513"/>
                  </a:cubicBezTo>
                  <a:cubicBezTo>
                    <a:pt x="92" y="375"/>
                    <a:pt x="98" y="237"/>
                    <a:pt x="90" y="99"/>
                  </a:cubicBezTo>
                  <a:cubicBezTo>
                    <a:pt x="89" y="80"/>
                    <a:pt x="72" y="64"/>
                    <a:pt x="72" y="45"/>
                  </a:cubicBezTo>
                  <a:cubicBezTo>
                    <a:pt x="72" y="30"/>
                    <a:pt x="72" y="15"/>
                    <a:pt x="72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1"/>
            <p:cNvSpPr>
              <a:spLocks/>
            </p:cNvSpPr>
            <p:nvPr/>
          </p:nvSpPr>
          <p:spPr bwMode="auto">
            <a:xfrm rot="24146">
              <a:off x="2307" y="2067"/>
              <a:ext cx="240" cy="52"/>
            </a:xfrm>
            <a:custGeom>
              <a:avLst/>
              <a:gdLst>
                <a:gd name="T0" fmla="*/ 0 w 235"/>
                <a:gd name="T1" fmla="*/ 52 h 66"/>
                <a:gd name="T2" fmla="*/ 175 w 235"/>
                <a:gd name="T3" fmla="*/ 17 h 66"/>
                <a:gd name="T4" fmla="*/ 221 w 235"/>
                <a:gd name="T5" fmla="*/ 2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5" h="66">
                  <a:moveTo>
                    <a:pt x="0" y="66"/>
                  </a:moveTo>
                  <a:cubicBezTo>
                    <a:pt x="59" y="56"/>
                    <a:pt x="114" y="40"/>
                    <a:pt x="171" y="21"/>
                  </a:cubicBezTo>
                  <a:cubicBezTo>
                    <a:pt x="235" y="0"/>
                    <a:pt x="169" y="3"/>
                    <a:pt x="216" y="3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2"/>
            <p:cNvSpPr>
              <a:spLocks/>
            </p:cNvSpPr>
            <p:nvPr/>
          </p:nvSpPr>
          <p:spPr bwMode="auto">
            <a:xfrm rot="24146">
              <a:off x="1803" y="1644"/>
              <a:ext cx="151" cy="465"/>
            </a:xfrm>
            <a:custGeom>
              <a:avLst/>
              <a:gdLst>
                <a:gd name="T0" fmla="*/ 72 w 149"/>
                <a:gd name="T1" fmla="*/ 465 h 594"/>
                <a:gd name="T2" fmla="*/ 17 w 149"/>
                <a:gd name="T3" fmla="*/ 78 h 594"/>
                <a:gd name="T4" fmla="*/ 8 w 149"/>
                <a:gd name="T5" fmla="*/ 0 h 5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594">
                  <a:moveTo>
                    <a:pt x="71" y="594"/>
                  </a:moveTo>
                  <a:cubicBezTo>
                    <a:pt x="82" y="454"/>
                    <a:pt x="149" y="187"/>
                    <a:pt x="17" y="99"/>
                  </a:cubicBezTo>
                  <a:cubicBezTo>
                    <a:pt x="0" y="49"/>
                    <a:pt x="8" y="81"/>
                    <a:pt x="8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3"/>
            <p:cNvSpPr>
              <a:spLocks/>
            </p:cNvSpPr>
            <p:nvPr/>
          </p:nvSpPr>
          <p:spPr bwMode="auto">
            <a:xfrm rot="24146">
              <a:off x="923" y="1957"/>
              <a:ext cx="566" cy="68"/>
            </a:xfrm>
            <a:custGeom>
              <a:avLst/>
              <a:gdLst>
                <a:gd name="T0" fmla="*/ 566 w 558"/>
                <a:gd name="T1" fmla="*/ 0 h 57"/>
                <a:gd name="T2" fmla="*/ 0 w 558"/>
                <a:gd name="T3" fmla="*/ 43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8" h="57">
                  <a:moveTo>
                    <a:pt x="558" y="0"/>
                  </a:moveTo>
                  <a:cubicBezTo>
                    <a:pt x="388" y="57"/>
                    <a:pt x="166" y="36"/>
                    <a:pt x="0" y="36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4"/>
            <p:cNvSpPr>
              <a:spLocks/>
            </p:cNvSpPr>
            <p:nvPr/>
          </p:nvSpPr>
          <p:spPr bwMode="auto">
            <a:xfrm rot="24146">
              <a:off x="1481" y="1661"/>
              <a:ext cx="56" cy="233"/>
            </a:xfrm>
            <a:custGeom>
              <a:avLst/>
              <a:gdLst>
                <a:gd name="T0" fmla="*/ 0 w 54"/>
                <a:gd name="T1" fmla="*/ 233 h 297"/>
                <a:gd name="T2" fmla="*/ 37 w 54"/>
                <a:gd name="T3" fmla="*/ 169 h 297"/>
                <a:gd name="T4" fmla="*/ 56 w 54"/>
                <a:gd name="T5" fmla="*/ 0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297">
                  <a:moveTo>
                    <a:pt x="0" y="297"/>
                  </a:moveTo>
                  <a:cubicBezTo>
                    <a:pt x="43" y="268"/>
                    <a:pt x="28" y="288"/>
                    <a:pt x="36" y="216"/>
                  </a:cubicBezTo>
                  <a:cubicBezTo>
                    <a:pt x="44" y="140"/>
                    <a:pt x="54" y="75"/>
                    <a:pt x="54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5"/>
            <p:cNvSpPr>
              <a:spLocks/>
            </p:cNvSpPr>
            <p:nvPr/>
          </p:nvSpPr>
          <p:spPr bwMode="auto">
            <a:xfrm rot="24146">
              <a:off x="831" y="2094"/>
              <a:ext cx="898" cy="84"/>
            </a:xfrm>
            <a:custGeom>
              <a:avLst/>
              <a:gdLst>
                <a:gd name="T0" fmla="*/ 898 w 882"/>
                <a:gd name="T1" fmla="*/ 0 h 107"/>
                <a:gd name="T2" fmla="*/ 724 w 882"/>
                <a:gd name="T3" fmla="*/ 42 h 107"/>
                <a:gd name="T4" fmla="*/ 669 w 882"/>
                <a:gd name="T5" fmla="*/ 57 h 107"/>
                <a:gd name="T6" fmla="*/ 641 w 882"/>
                <a:gd name="T7" fmla="*/ 64 h 107"/>
                <a:gd name="T8" fmla="*/ 18 w 882"/>
                <a:gd name="T9" fmla="*/ 42 h 107"/>
                <a:gd name="T10" fmla="*/ 0 w 882"/>
                <a:gd name="T11" fmla="*/ 21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2" h="107">
                  <a:moveTo>
                    <a:pt x="882" y="0"/>
                  </a:moveTo>
                  <a:cubicBezTo>
                    <a:pt x="824" y="15"/>
                    <a:pt x="768" y="35"/>
                    <a:pt x="711" y="54"/>
                  </a:cubicBezTo>
                  <a:cubicBezTo>
                    <a:pt x="693" y="60"/>
                    <a:pt x="675" y="66"/>
                    <a:pt x="657" y="72"/>
                  </a:cubicBezTo>
                  <a:cubicBezTo>
                    <a:pt x="648" y="75"/>
                    <a:pt x="630" y="81"/>
                    <a:pt x="630" y="81"/>
                  </a:cubicBezTo>
                  <a:cubicBezTo>
                    <a:pt x="613" y="81"/>
                    <a:pt x="177" y="107"/>
                    <a:pt x="18" y="54"/>
                  </a:cubicBezTo>
                  <a:cubicBezTo>
                    <a:pt x="12" y="45"/>
                    <a:pt x="0" y="27"/>
                    <a:pt x="0" y="27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6"/>
            <p:cNvSpPr>
              <a:spLocks/>
            </p:cNvSpPr>
            <p:nvPr/>
          </p:nvSpPr>
          <p:spPr bwMode="auto">
            <a:xfrm rot="24146">
              <a:off x="933" y="2191"/>
              <a:ext cx="441" cy="169"/>
            </a:xfrm>
            <a:custGeom>
              <a:avLst/>
              <a:gdLst>
                <a:gd name="T0" fmla="*/ 441 w 432"/>
                <a:gd name="T1" fmla="*/ 0 h 216"/>
                <a:gd name="T2" fmla="*/ 413 w 432"/>
                <a:gd name="T3" fmla="*/ 70 h 216"/>
                <a:gd name="T4" fmla="*/ 37 w 432"/>
                <a:gd name="T5" fmla="*/ 113 h 216"/>
                <a:gd name="T6" fmla="*/ 0 w 432"/>
                <a:gd name="T7" fmla="*/ 169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216">
                  <a:moveTo>
                    <a:pt x="432" y="0"/>
                  </a:moveTo>
                  <a:cubicBezTo>
                    <a:pt x="426" y="40"/>
                    <a:pt x="432" y="63"/>
                    <a:pt x="405" y="90"/>
                  </a:cubicBezTo>
                  <a:cubicBezTo>
                    <a:pt x="358" y="137"/>
                    <a:pt x="65" y="143"/>
                    <a:pt x="36" y="144"/>
                  </a:cubicBezTo>
                  <a:cubicBezTo>
                    <a:pt x="20" y="168"/>
                    <a:pt x="13" y="191"/>
                    <a:pt x="0" y="216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27"/>
            <p:cNvSpPr>
              <a:spLocks/>
            </p:cNvSpPr>
            <p:nvPr/>
          </p:nvSpPr>
          <p:spPr bwMode="auto">
            <a:xfrm rot="24146">
              <a:off x="1191" y="2191"/>
              <a:ext cx="706" cy="225"/>
            </a:xfrm>
            <a:custGeom>
              <a:avLst/>
              <a:gdLst>
                <a:gd name="T0" fmla="*/ 706 w 693"/>
                <a:gd name="T1" fmla="*/ 0 h 288"/>
                <a:gd name="T2" fmla="*/ 642 w 693"/>
                <a:gd name="T3" fmla="*/ 35 h 288"/>
                <a:gd name="T4" fmla="*/ 587 w 693"/>
                <a:gd name="T5" fmla="*/ 63 h 288"/>
                <a:gd name="T6" fmla="*/ 513 w 693"/>
                <a:gd name="T7" fmla="*/ 70 h 288"/>
                <a:gd name="T8" fmla="*/ 284 w 693"/>
                <a:gd name="T9" fmla="*/ 113 h 288"/>
                <a:gd name="T10" fmla="*/ 229 w 693"/>
                <a:gd name="T11" fmla="*/ 127 h 288"/>
                <a:gd name="T12" fmla="*/ 220 w 693"/>
                <a:gd name="T13" fmla="*/ 155 h 288"/>
                <a:gd name="T14" fmla="*/ 83 w 693"/>
                <a:gd name="T15" fmla="*/ 162 h 288"/>
                <a:gd name="T16" fmla="*/ 46 w 693"/>
                <a:gd name="T17" fmla="*/ 204 h 288"/>
                <a:gd name="T18" fmla="*/ 0 w 693"/>
                <a:gd name="T19" fmla="*/ 225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3" h="288">
                  <a:moveTo>
                    <a:pt x="693" y="0"/>
                  </a:moveTo>
                  <a:cubicBezTo>
                    <a:pt x="678" y="45"/>
                    <a:pt x="693" y="24"/>
                    <a:pt x="630" y="45"/>
                  </a:cubicBezTo>
                  <a:cubicBezTo>
                    <a:pt x="609" y="52"/>
                    <a:pt x="597" y="78"/>
                    <a:pt x="576" y="81"/>
                  </a:cubicBezTo>
                  <a:cubicBezTo>
                    <a:pt x="552" y="84"/>
                    <a:pt x="528" y="87"/>
                    <a:pt x="504" y="90"/>
                  </a:cubicBezTo>
                  <a:cubicBezTo>
                    <a:pt x="458" y="159"/>
                    <a:pt x="347" y="140"/>
                    <a:pt x="279" y="144"/>
                  </a:cubicBezTo>
                  <a:cubicBezTo>
                    <a:pt x="261" y="150"/>
                    <a:pt x="230" y="144"/>
                    <a:pt x="225" y="162"/>
                  </a:cubicBezTo>
                  <a:cubicBezTo>
                    <a:pt x="222" y="174"/>
                    <a:pt x="228" y="194"/>
                    <a:pt x="216" y="198"/>
                  </a:cubicBezTo>
                  <a:cubicBezTo>
                    <a:pt x="173" y="211"/>
                    <a:pt x="126" y="204"/>
                    <a:pt x="81" y="207"/>
                  </a:cubicBezTo>
                  <a:cubicBezTo>
                    <a:pt x="69" y="225"/>
                    <a:pt x="66" y="254"/>
                    <a:pt x="45" y="261"/>
                  </a:cubicBezTo>
                  <a:cubicBezTo>
                    <a:pt x="10" y="273"/>
                    <a:pt x="25" y="263"/>
                    <a:pt x="0" y="288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28"/>
            <p:cNvSpPr>
              <a:spLocks/>
            </p:cNvSpPr>
            <p:nvPr/>
          </p:nvSpPr>
          <p:spPr bwMode="auto">
            <a:xfrm rot="24146">
              <a:off x="813" y="2450"/>
              <a:ext cx="238" cy="63"/>
            </a:xfrm>
            <a:custGeom>
              <a:avLst/>
              <a:gdLst>
                <a:gd name="T0" fmla="*/ 0 w 234"/>
                <a:gd name="T1" fmla="*/ 63 h 81"/>
                <a:gd name="T2" fmla="*/ 137 w 234"/>
                <a:gd name="T3" fmla="*/ 42 h 81"/>
                <a:gd name="T4" fmla="*/ 238 w 234"/>
                <a:gd name="T5" fmla="*/ 0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81">
                  <a:moveTo>
                    <a:pt x="0" y="81"/>
                  </a:moveTo>
                  <a:cubicBezTo>
                    <a:pt x="46" y="73"/>
                    <a:pt x="90" y="65"/>
                    <a:pt x="135" y="54"/>
                  </a:cubicBezTo>
                  <a:cubicBezTo>
                    <a:pt x="164" y="34"/>
                    <a:pt x="196" y="0"/>
                    <a:pt x="234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29"/>
            <p:cNvSpPr>
              <a:spLocks/>
            </p:cNvSpPr>
            <p:nvPr/>
          </p:nvSpPr>
          <p:spPr bwMode="auto">
            <a:xfrm rot="24146">
              <a:off x="841" y="2500"/>
              <a:ext cx="422" cy="113"/>
            </a:xfrm>
            <a:custGeom>
              <a:avLst/>
              <a:gdLst>
                <a:gd name="T0" fmla="*/ 0 w 414"/>
                <a:gd name="T1" fmla="*/ 113 h 144"/>
                <a:gd name="T2" fmla="*/ 284 w 414"/>
                <a:gd name="T3" fmla="*/ 78 h 144"/>
                <a:gd name="T4" fmla="*/ 339 w 414"/>
                <a:gd name="T5" fmla="*/ 64 h 144"/>
                <a:gd name="T6" fmla="*/ 367 w 414"/>
                <a:gd name="T7" fmla="*/ 57 h 144"/>
                <a:gd name="T8" fmla="*/ 376 w 414"/>
                <a:gd name="T9" fmla="*/ 35 h 144"/>
                <a:gd name="T10" fmla="*/ 422 w 414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4" h="144">
                  <a:moveTo>
                    <a:pt x="0" y="144"/>
                  </a:moveTo>
                  <a:cubicBezTo>
                    <a:pt x="116" y="66"/>
                    <a:pt x="32" y="109"/>
                    <a:pt x="279" y="99"/>
                  </a:cubicBezTo>
                  <a:cubicBezTo>
                    <a:pt x="297" y="93"/>
                    <a:pt x="315" y="87"/>
                    <a:pt x="333" y="81"/>
                  </a:cubicBezTo>
                  <a:cubicBezTo>
                    <a:pt x="342" y="78"/>
                    <a:pt x="360" y="72"/>
                    <a:pt x="360" y="72"/>
                  </a:cubicBezTo>
                  <a:cubicBezTo>
                    <a:pt x="363" y="63"/>
                    <a:pt x="362" y="52"/>
                    <a:pt x="369" y="45"/>
                  </a:cubicBezTo>
                  <a:cubicBezTo>
                    <a:pt x="388" y="26"/>
                    <a:pt x="414" y="51"/>
                    <a:pt x="414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30"/>
            <p:cNvSpPr>
              <a:spLocks/>
            </p:cNvSpPr>
            <p:nvPr/>
          </p:nvSpPr>
          <p:spPr bwMode="auto">
            <a:xfrm rot="24146">
              <a:off x="1005" y="2498"/>
              <a:ext cx="485" cy="263"/>
            </a:xfrm>
            <a:custGeom>
              <a:avLst/>
              <a:gdLst>
                <a:gd name="T0" fmla="*/ 0 w 504"/>
                <a:gd name="T1" fmla="*/ 263 h 288"/>
                <a:gd name="T2" fmla="*/ 61 w 504"/>
                <a:gd name="T3" fmla="*/ 247 h 288"/>
                <a:gd name="T4" fmla="*/ 104 w 504"/>
                <a:gd name="T5" fmla="*/ 205 h 288"/>
                <a:gd name="T6" fmla="*/ 277 w 504"/>
                <a:gd name="T7" fmla="*/ 164 h 288"/>
                <a:gd name="T8" fmla="*/ 390 w 504"/>
                <a:gd name="T9" fmla="*/ 132 h 288"/>
                <a:gd name="T10" fmla="*/ 407 w 504"/>
                <a:gd name="T11" fmla="*/ 107 h 288"/>
                <a:gd name="T12" fmla="*/ 459 w 504"/>
                <a:gd name="T13" fmla="*/ 82 h 288"/>
                <a:gd name="T14" fmla="*/ 485 w 504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4" h="288">
                  <a:moveTo>
                    <a:pt x="0" y="288"/>
                  </a:moveTo>
                  <a:cubicBezTo>
                    <a:pt x="2" y="287"/>
                    <a:pt x="57" y="275"/>
                    <a:pt x="63" y="270"/>
                  </a:cubicBezTo>
                  <a:cubicBezTo>
                    <a:pt x="95" y="245"/>
                    <a:pt x="64" y="239"/>
                    <a:pt x="108" y="225"/>
                  </a:cubicBezTo>
                  <a:cubicBezTo>
                    <a:pt x="167" y="207"/>
                    <a:pt x="229" y="200"/>
                    <a:pt x="288" y="180"/>
                  </a:cubicBezTo>
                  <a:cubicBezTo>
                    <a:pt x="351" y="117"/>
                    <a:pt x="266" y="190"/>
                    <a:pt x="405" y="144"/>
                  </a:cubicBezTo>
                  <a:cubicBezTo>
                    <a:pt x="415" y="141"/>
                    <a:pt x="415" y="124"/>
                    <a:pt x="423" y="117"/>
                  </a:cubicBezTo>
                  <a:cubicBezTo>
                    <a:pt x="439" y="104"/>
                    <a:pt x="460" y="101"/>
                    <a:pt x="477" y="90"/>
                  </a:cubicBezTo>
                  <a:cubicBezTo>
                    <a:pt x="486" y="55"/>
                    <a:pt x="504" y="35"/>
                    <a:pt x="504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1"/>
            <p:cNvSpPr>
              <a:spLocks/>
            </p:cNvSpPr>
            <p:nvPr/>
          </p:nvSpPr>
          <p:spPr bwMode="auto">
            <a:xfrm rot="24146">
              <a:off x="1537" y="2530"/>
              <a:ext cx="184" cy="169"/>
            </a:xfrm>
            <a:custGeom>
              <a:avLst/>
              <a:gdLst>
                <a:gd name="T0" fmla="*/ 184 w 180"/>
                <a:gd name="T1" fmla="*/ 0 h 216"/>
                <a:gd name="T2" fmla="*/ 138 w 180"/>
                <a:gd name="T3" fmla="*/ 85 h 216"/>
                <a:gd name="T4" fmla="*/ 120 w 180"/>
                <a:gd name="T5" fmla="*/ 127 h 216"/>
                <a:gd name="T6" fmla="*/ 0 w 180"/>
                <a:gd name="T7" fmla="*/ 169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216">
                  <a:moveTo>
                    <a:pt x="180" y="0"/>
                  </a:moveTo>
                  <a:cubicBezTo>
                    <a:pt x="157" y="34"/>
                    <a:pt x="148" y="70"/>
                    <a:pt x="135" y="108"/>
                  </a:cubicBezTo>
                  <a:cubicBezTo>
                    <a:pt x="131" y="121"/>
                    <a:pt x="117" y="162"/>
                    <a:pt x="117" y="162"/>
                  </a:cubicBezTo>
                  <a:cubicBezTo>
                    <a:pt x="81" y="174"/>
                    <a:pt x="18" y="179"/>
                    <a:pt x="0" y="216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32"/>
            <p:cNvSpPr>
              <a:spLocks/>
            </p:cNvSpPr>
            <p:nvPr/>
          </p:nvSpPr>
          <p:spPr bwMode="auto">
            <a:xfrm rot="24146">
              <a:off x="1195" y="2852"/>
              <a:ext cx="196" cy="64"/>
            </a:xfrm>
            <a:custGeom>
              <a:avLst/>
              <a:gdLst>
                <a:gd name="T0" fmla="*/ 196 w 192"/>
                <a:gd name="T1" fmla="*/ 0 h 81"/>
                <a:gd name="T2" fmla="*/ 113 w 192"/>
                <a:gd name="T3" fmla="*/ 21 h 81"/>
                <a:gd name="T4" fmla="*/ 104 w 192"/>
                <a:gd name="T5" fmla="*/ 43 h 81"/>
                <a:gd name="T6" fmla="*/ 31 w 192"/>
                <a:gd name="T7" fmla="*/ 50 h 81"/>
                <a:gd name="T8" fmla="*/ 3 w 192"/>
                <a:gd name="T9" fmla="*/ 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81">
                  <a:moveTo>
                    <a:pt x="192" y="0"/>
                  </a:moveTo>
                  <a:cubicBezTo>
                    <a:pt x="166" y="4"/>
                    <a:pt x="130" y="3"/>
                    <a:pt x="111" y="27"/>
                  </a:cubicBezTo>
                  <a:cubicBezTo>
                    <a:pt x="105" y="34"/>
                    <a:pt x="111" y="50"/>
                    <a:pt x="102" y="54"/>
                  </a:cubicBezTo>
                  <a:cubicBezTo>
                    <a:pt x="80" y="64"/>
                    <a:pt x="54" y="60"/>
                    <a:pt x="30" y="63"/>
                  </a:cubicBezTo>
                  <a:cubicBezTo>
                    <a:pt x="0" y="73"/>
                    <a:pt x="3" y="63"/>
                    <a:pt x="3" y="81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33"/>
            <p:cNvSpPr>
              <a:spLocks/>
            </p:cNvSpPr>
            <p:nvPr/>
          </p:nvSpPr>
          <p:spPr bwMode="auto">
            <a:xfrm rot="24146">
              <a:off x="1104" y="2817"/>
              <a:ext cx="150" cy="70"/>
            </a:xfrm>
            <a:custGeom>
              <a:avLst/>
              <a:gdLst>
                <a:gd name="T0" fmla="*/ 150 w 147"/>
                <a:gd name="T1" fmla="*/ 0 h 90"/>
                <a:gd name="T2" fmla="*/ 21 w 147"/>
                <a:gd name="T3" fmla="*/ 35 h 90"/>
                <a:gd name="T4" fmla="*/ 3 w 147"/>
                <a:gd name="T5" fmla="*/ 7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90">
                  <a:moveTo>
                    <a:pt x="147" y="0"/>
                  </a:moveTo>
                  <a:cubicBezTo>
                    <a:pt x="94" y="11"/>
                    <a:pt x="69" y="29"/>
                    <a:pt x="21" y="45"/>
                  </a:cubicBezTo>
                  <a:cubicBezTo>
                    <a:pt x="0" y="77"/>
                    <a:pt x="3" y="61"/>
                    <a:pt x="3" y="9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34"/>
            <p:cNvSpPr>
              <a:spLocks/>
            </p:cNvSpPr>
            <p:nvPr/>
          </p:nvSpPr>
          <p:spPr bwMode="auto">
            <a:xfrm rot="24146">
              <a:off x="1639" y="2820"/>
              <a:ext cx="284" cy="219"/>
            </a:xfrm>
            <a:custGeom>
              <a:avLst/>
              <a:gdLst>
                <a:gd name="T0" fmla="*/ 284 w 279"/>
                <a:gd name="T1" fmla="*/ 0 h 279"/>
                <a:gd name="T2" fmla="*/ 247 w 279"/>
                <a:gd name="T3" fmla="*/ 127 h 279"/>
                <a:gd name="T4" fmla="*/ 220 w 279"/>
                <a:gd name="T5" fmla="*/ 170 h 279"/>
                <a:gd name="T6" fmla="*/ 82 w 279"/>
                <a:gd name="T7" fmla="*/ 177 h 279"/>
                <a:gd name="T8" fmla="*/ 64 w 279"/>
                <a:gd name="T9" fmla="*/ 198 h 279"/>
                <a:gd name="T10" fmla="*/ 0 w 279"/>
                <a:gd name="T11" fmla="*/ 219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279">
                  <a:moveTo>
                    <a:pt x="279" y="0"/>
                  </a:moveTo>
                  <a:cubicBezTo>
                    <a:pt x="271" y="102"/>
                    <a:pt x="277" y="94"/>
                    <a:pt x="243" y="162"/>
                  </a:cubicBezTo>
                  <a:cubicBezTo>
                    <a:pt x="238" y="172"/>
                    <a:pt x="231" y="213"/>
                    <a:pt x="216" y="216"/>
                  </a:cubicBezTo>
                  <a:cubicBezTo>
                    <a:pt x="172" y="226"/>
                    <a:pt x="126" y="222"/>
                    <a:pt x="81" y="225"/>
                  </a:cubicBezTo>
                  <a:cubicBezTo>
                    <a:pt x="75" y="234"/>
                    <a:pt x="71" y="245"/>
                    <a:pt x="63" y="252"/>
                  </a:cubicBezTo>
                  <a:cubicBezTo>
                    <a:pt x="59" y="255"/>
                    <a:pt x="4" y="279"/>
                    <a:pt x="0" y="279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5"/>
            <p:cNvSpPr>
              <a:spLocks/>
            </p:cNvSpPr>
            <p:nvPr/>
          </p:nvSpPr>
          <p:spPr bwMode="auto">
            <a:xfrm rot="24146">
              <a:off x="2034" y="3092"/>
              <a:ext cx="82" cy="113"/>
            </a:xfrm>
            <a:custGeom>
              <a:avLst/>
              <a:gdLst>
                <a:gd name="T0" fmla="*/ 82 w 81"/>
                <a:gd name="T1" fmla="*/ 0 h 144"/>
                <a:gd name="T2" fmla="*/ 27 w 81"/>
                <a:gd name="T3" fmla="*/ 85 h 144"/>
                <a:gd name="T4" fmla="*/ 0 w 81"/>
                <a:gd name="T5" fmla="*/ 113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144">
                  <a:moveTo>
                    <a:pt x="81" y="0"/>
                  </a:moveTo>
                  <a:cubicBezTo>
                    <a:pt x="65" y="48"/>
                    <a:pt x="71" y="79"/>
                    <a:pt x="27" y="108"/>
                  </a:cubicBezTo>
                  <a:cubicBezTo>
                    <a:pt x="16" y="141"/>
                    <a:pt x="26" y="131"/>
                    <a:pt x="0" y="144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36"/>
            <p:cNvSpPr>
              <a:spLocks/>
            </p:cNvSpPr>
            <p:nvPr/>
          </p:nvSpPr>
          <p:spPr bwMode="auto">
            <a:xfrm rot="24146">
              <a:off x="1721" y="3118"/>
              <a:ext cx="121" cy="106"/>
            </a:xfrm>
            <a:custGeom>
              <a:avLst/>
              <a:gdLst>
                <a:gd name="T0" fmla="*/ 121 w 118"/>
                <a:gd name="T1" fmla="*/ 0 h 136"/>
                <a:gd name="T2" fmla="*/ 75 w 118"/>
                <a:gd name="T3" fmla="*/ 70 h 136"/>
                <a:gd name="T4" fmla="*/ 10 w 118"/>
                <a:gd name="T5" fmla="*/ 98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136">
                  <a:moveTo>
                    <a:pt x="118" y="0"/>
                  </a:moveTo>
                  <a:cubicBezTo>
                    <a:pt x="103" y="23"/>
                    <a:pt x="92" y="78"/>
                    <a:pt x="73" y="90"/>
                  </a:cubicBezTo>
                  <a:cubicBezTo>
                    <a:pt x="0" y="136"/>
                    <a:pt x="32" y="82"/>
                    <a:pt x="10" y="126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37"/>
            <p:cNvSpPr>
              <a:spLocks/>
            </p:cNvSpPr>
            <p:nvPr/>
          </p:nvSpPr>
          <p:spPr bwMode="auto">
            <a:xfrm rot="24146">
              <a:off x="2549" y="3227"/>
              <a:ext cx="1171" cy="213"/>
            </a:xfrm>
            <a:custGeom>
              <a:avLst/>
              <a:gdLst>
                <a:gd name="T0" fmla="*/ 0 w 1149"/>
                <a:gd name="T1" fmla="*/ 213 h 273"/>
                <a:gd name="T2" fmla="*/ 550 w 1149"/>
                <a:gd name="T3" fmla="*/ 213 h 273"/>
                <a:gd name="T4" fmla="*/ 1171 w 1149"/>
                <a:gd name="T5" fmla="*/ 0 h 2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9" h="273">
                  <a:moveTo>
                    <a:pt x="0" y="273"/>
                  </a:moveTo>
                  <a:cubicBezTo>
                    <a:pt x="180" y="273"/>
                    <a:pt x="360" y="273"/>
                    <a:pt x="540" y="273"/>
                  </a:cubicBezTo>
                  <a:lnTo>
                    <a:pt x="1149" y="0"/>
                  </a:ln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38"/>
            <p:cNvSpPr>
              <a:spLocks/>
            </p:cNvSpPr>
            <p:nvPr/>
          </p:nvSpPr>
          <p:spPr bwMode="auto">
            <a:xfrm rot="24146">
              <a:off x="3433" y="3568"/>
              <a:ext cx="893" cy="165"/>
            </a:xfrm>
            <a:custGeom>
              <a:avLst/>
              <a:gdLst>
                <a:gd name="T0" fmla="*/ 3 w 876"/>
                <a:gd name="T1" fmla="*/ 158 h 210"/>
                <a:gd name="T2" fmla="*/ 12 w 876"/>
                <a:gd name="T3" fmla="*/ 94 h 210"/>
                <a:gd name="T4" fmla="*/ 40 w 876"/>
                <a:gd name="T5" fmla="*/ 101 h 210"/>
                <a:gd name="T6" fmla="*/ 95 w 876"/>
                <a:gd name="T7" fmla="*/ 123 h 210"/>
                <a:gd name="T8" fmla="*/ 168 w 876"/>
                <a:gd name="T9" fmla="*/ 165 h 210"/>
                <a:gd name="T10" fmla="*/ 462 w 876"/>
                <a:gd name="T11" fmla="*/ 144 h 210"/>
                <a:gd name="T12" fmla="*/ 517 w 876"/>
                <a:gd name="T13" fmla="*/ 116 h 210"/>
                <a:gd name="T14" fmla="*/ 581 w 876"/>
                <a:gd name="T15" fmla="*/ 101 h 210"/>
                <a:gd name="T16" fmla="*/ 893 w 876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6" h="210">
                  <a:moveTo>
                    <a:pt x="3" y="201"/>
                  </a:moveTo>
                  <a:cubicBezTo>
                    <a:pt x="6" y="174"/>
                    <a:pt x="0" y="144"/>
                    <a:pt x="12" y="120"/>
                  </a:cubicBezTo>
                  <a:cubicBezTo>
                    <a:pt x="16" y="112"/>
                    <a:pt x="31" y="125"/>
                    <a:pt x="39" y="129"/>
                  </a:cubicBezTo>
                  <a:cubicBezTo>
                    <a:pt x="109" y="164"/>
                    <a:pt x="25" y="133"/>
                    <a:pt x="93" y="156"/>
                  </a:cubicBezTo>
                  <a:cubicBezTo>
                    <a:pt x="108" y="200"/>
                    <a:pt x="127" y="185"/>
                    <a:pt x="165" y="210"/>
                  </a:cubicBezTo>
                  <a:cubicBezTo>
                    <a:pt x="279" y="187"/>
                    <a:pt x="289" y="190"/>
                    <a:pt x="453" y="183"/>
                  </a:cubicBezTo>
                  <a:cubicBezTo>
                    <a:pt x="471" y="171"/>
                    <a:pt x="486" y="151"/>
                    <a:pt x="507" y="147"/>
                  </a:cubicBezTo>
                  <a:cubicBezTo>
                    <a:pt x="559" y="137"/>
                    <a:pt x="538" y="145"/>
                    <a:pt x="570" y="129"/>
                  </a:cubicBezTo>
                  <a:lnTo>
                    <a:pt x="876" y="0"/>
                  </a:ln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39"/>
            <p:cNvSpPr>
              <a:spLocks/>
            </p:cNvSpPr>
            <p:nvPr/>
          </p:nvSpPr>
          <p:spPr bwMode="auto">
            <a:xfrm rot="24146">
              <a:off x="3766" y="3684"/>
              <a:ext cx="716" cy="122"/>
            </a:xfrm>
            <a:custGeom>
              <a:avLst/>
              <a:gdLst>
                <a:gd name="T0" fmla="*/ 0 w 702"/>
                <a:gd name="T1" fmla="*/ 116 h 155"/>
                <a:gd name="T2" fmla="*/ 129 w 702"/>
                <a:gd name="T3" fmla="*/ 94 h 155"/>
                <a:gd name="T4" fmla="*/ 468 w 702"/>
                <a:gd name="T5" fmla="*/ 116 h 155"/>
                <a:gd name="T6" fmla="*/ 716 w 702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2" h="155">
                  <a:moveTo>
                    <a:pt x="0" y="147"/>
                  </a:moveTo>
                  <a:cubicBezTo>
                    <a:pt x="46" y="101"/>
                    <a:pt x="55" y="111"/>
                    <a:pt x="126" y="120"/>
                  </a:cubicBezTo>
                  <a:cubicBezTo>
                    <a:pt x="230" y="155"/>
                    <a:pt x="352" y="147"/>
                    <a:pt x="459" y="147"/>
                  </a:cubicBezTo>
                  <a:lnTo>
                    <a:pt x="702" y="0"/>
                  </a:ln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40"/>
            <p:cNvSpPr>
              <a:spLocks/>
            </p:cNvSpPr>
            <p:nvPr/>
          </p:nvSpPr>
          <p:spPr bwMode="auto">
            <a:xfrm rot="24146">
              <a:off x="4197" y="3763"/>
              <a:ext cx="398" cy="122"/>
            </a:xfrm>
            <a:custGeom>
              <a:avLst/>
              <a:gdLst>
                <a:gd name="T0" fmla="*/ 386 w 390"/>
                <a:gd name="T1" fmla="*/ 9 h 156"/>
                <a:gd name="T2" fmla="*/ 349 w 390"/>
                <a:gd name="T3" fmla="*/ 38 h 156"/>
                <a:gd name="T4" fmla="*/ 294 w 390"/>
                <a:gd name="T5" fmla="*/ 66 h 156"/>
                <a:gd name="T6" fmla="*/ 184 w 390"/>
                <a:gd name="T7" fmla="*/ 101 h 156"/>
                <a:gd name="T8" fmla="*/ 129 w 390"/>
                <a:gd name="T9" fmla="*/ 122 h 156"/>
                <a:gd name="T10" fmla="*/ 46 w 390"/>
                <a:gd name="T11" fmla="*/ 108 h 156"/>
                <a:gd name="T12" fmla="*/ 0 w 390"/>
                <a:gd name="T13" fmla="*/ 59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0" h="156">
                  <a:moveTo>
                    <a:pt x="378" y="12"/>
                  </a:moveTo>
                  <a:cubicBezTo>
                    <a:pt x="306" y="36"/>
                    <a:pt x="390" y="0"/>
                    <a:pt x="342" y="48"/>
                  </a:cubicBezTo>
                  <a:cubicBezTo>
                    <a:pt x="327" y="63"/>
                    <a:pt x="306" y="72"/>
                    <a:pt x="288" y="84"/>
                  </a:cubicBezTo>
                  <a:cubicBezTo>
                    <a:pt x="254" y="107"/>
                    <a:pt x="219" y="116"/>
                    <a:pt x="180" y="129"/>
                  </a:cubicBezTo>
                  <a:cubicBezTo>
                    <a:pt x="161" y="135"/>
                    <a:pt x="145" y="150"/>
                    <a:pt x="126" y="156"/>
                  </a:cubicBezTo>
                  <a:cubicBezTo>
                    <a:pt x="100" y="147"/>
                    <a:pt x="68" y="154"/>
                    <a:pt x="45" y="138"/>
                  </a:cubicBezTo>
                  <a:cubicBezTo>
                    <a:pt x="24" y="123"/>
                    <a:pt x="18" y="93"/>
                    <a:pt x="0" y="75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41"/>
            <p:cNvSpPr>
              <a:spLocks/>
            </p:cNvSpPr>
            <p:nvPr/>
          </p:nvSpPr>
          <p:spPr bwMode="auto">
            <a:xfrm rot="24146">
              <a:off x="4526" y="3818"/>
              <a:ext cx="165" cy="70"/>
            </a:xfrm>
            <a:custGeom>
              <a:avLst/>
              <a:gdLst>
                <a:gd name="T0" fmla="*/ 165 w 162"/>
                <a:gd name="T1" fmla="*/ 0 h 90"/>
                <a:gd name="T2" fmla="*/ 83 w 162"/>
                <a:gd name="T3" fmla="*/ 35 h 90"/>
                <a:gd name="T4" fmla="*/ 73 w 162"/>
                <a:gd name="T5" fmla="*/ 56 h 90"/>
                <a:gd name="T6" fmla="*/ 0 w 162"/>
                <a:gd name="T7" fmla="*/ 70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90">
                  <a:moveTo>
                    <a:pt x="162" y="0"/>
                  </a:moveTo>
                  <a:cubicBezTo>
                    <a:pt x="100" y="41"/>
                    <a:pt x="129" y="29"/>
                    <a:pt x="81" y="45"/>
                  </a:cubicBezTo>
                  <a:cubicBezTo>
                    <a:pt x="78" y="54"/>
                    <a:pt x="79" y="65"/>
                    <a:pt x="72" y="72"/>
                  </a:cubicBezTo>
                  <a:cubicBezTo>
                    <a:pt x="60" y="84"/>
                    <a:pt x="15" y="90"/>
                    <a:pt x="0" y="9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42"/>
            <p:cNvSpPr>
              <a:spLocks/>
            </p:cNvSpPr>
            <p:nvPr/>
          </p:nvSpPr>
          <p:spPr bwMode="auto">
            <a:xfrm rot="24146">
              <a:off x="1304" y="1686"/>
              <a:ext cx="77" cy="134"/>
            </a:xfrm>
            <a:custGeom>
              <a:avLst/>
              <a:gdLst>
                <a:gd name="T0" fmla="*/ 12 w 76"/>
                <a:gd name="T1" fmla="*/ 134 h 171"/>
                <a:gd name="T2" fmla="*/ 49 w 76"/>
                <a:gd name="T3" fmla="*/ 92 h 171"/>
                <a:gd name="T4" fmla="*/ 58 w 76"/>
                <a:gd name="T5" fmla="*/ 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71">
                  <a:moveTo>
                    <a:pt x="12" y="171"/>
                  </a:moveTo>
                  <a:cubicBezTo>
                    <a:pt x="34" y="61"/>
                    <a:pt x="0" y="165"/>
                    <a:pt x="48" y="117"/>
                  </a:cubicBezTo>
                  <a:cubicBezTo>
                    <a:pt x="76" y="89"/>
                    <a:pt x="57" y="39"/>
                    <a:pt x="57" y="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43"/>
            <p:cNvSpPr>
              <a:spLocks/>
            </p:cNvSpPr>
            <p:nvPr/>
          </p:nvSpPr>
          <p:spPr bwMode="auto">
            <a:xfrm rot="24146">
              <a:off x="944" y="1831"/>
              <a:ext cx="254" cy="70"/>
            </a:xfrm>
            <a:custGeom>
              <a:avLst/>
              <a:gdLst>
                <a:gd name="T0" fmla="*/ 254 w 249"/>
                <a:gd name="T1" fmla="*/ 0 h 90"/>
                <a:gd name="T2" fmla="*/ 116 w 249"/>
                <a:gd name="T3" fmla="*/ 49 h 90"/>
                <a:gd name="T4" fmla="*/ 61 w 249"/>
                <a:gd name="T5" fmla="*/ 70 h 90"/>
                <a:gd name="T6" fmla="*/ 34 w 249"/>
                <a:gd name="T7" fmla="*/ 63 h 90"/>
                <a:gd name="T8" fmla="*/ 15 w 249"/>
                <a:gd name="T9" fmla="*/ 1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9" h="90">
                  <a:moveTo>
                    <a:pt x="249" y="0"/>
                  </a:moveTo>
                  <a:cubicBezTo>
                    <a:pt x="201" y="32"/>
                    <a:pt x="169" y="45"/>
                    <a:pt x="114" y="63"/>
                  </a:cubicBezTo>
                  <a:cubicBezTo>
                    <a:pt x="95" y="69"/>
                    <a:pt x="79" y="84"/>
                    <a:pt x="60" y="90"/>
                  </a:cubicBezTo>
                  <a:cubicBezTo>
                    <a:pt x="51" y="87"/>
                    <a:pt x="37" y="89"/>
                    <a:pt x="33" y="81"/>
                  </a:cubicBezTo>
                  <a:cubicBezTo>
                    <a:pt x="0" y="15"/>
                    <a:pt x="49" y="18"/>
                    <a:pt x="15" y="18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44"/>
            <p:cNvSpPr>
              <a:spLocks/>
            </p:cNvSpPr>
            <p:nvPr/>
          </p:nvSpPr>
          <p:spPr bwMode="auto">
            <a:xfrm rot="24146">
              <a:off x="1600" y="1790"/>
              <a:ext cx="128" cy="183"/>
            </a:xfrm>
            <a:custGeom>
              <a:avLst/>
              <a:gdLst>
                <a:gd name="T0" fmla="*/ 0 w 126"/>
                <a:gd name="T1" fmla="*/ 183 h 234"/>
                <a:gd name="T2" fmla="*/ 55 w 126"/>
                <a:gd name="T3" fmla="*/ 134 h 234"/>
                <a:gd name="T4" fmla="*/ 91 w 126"/>
                <a:gd name="T5" fmla="*/ 21 h 234"/>
                <a:gd name="T6" fmla="*/ 128 w 126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34">
                  <a:moveTo>
                    <a:pt x="0" y="234"/>
                  </a:moveTo>
                  <a:cubicBezTo>
                    <a:pt x="12" y="199"/>
                    <a:pt x="18" y="183"/>
                    <a:pt x="54" y="171"/>
                  </a:cubicBezTo>
                  <a:cubicBezTo>
                    <a:pt x="58" y="127"/>
                    <a:pt x="54" y="63"/>
                    <a:pt x="90" y="27"/>
                  </a:cubicBezTo>
                  <a:cubicBezTo>
                    <a:pt x="101" y="16"/>
                    <a:pt x="115" y="11"/>
                    <a:pt x="126" y="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45"/>
            <p:cNvSpPr>
              <a:spLocks/>
            </p:cNvSpPr>
            <p:nvPr/>
          </p:nvSpPr>
          <p:spPr bwMode="auto">
            <a:xfrm rot="24146">
              <a:off x="1047" y="1781"/>
              <a:ext cx="4049" cy="2163"/>
            </a:xfrm>
            <a:custGeom>
              <a:avLst/>
              <a:gdLst>
                <a:gd name="T0" fmla="*/ 3925 w 3918"/>
                <a:gd name="T1" fmla="*/ 2157 h 2743"/>
                <a:gd name="T2" fmla="*/ 3981 w 3918"/>
                <a:gd name="T3" fmla="*/ 2143 h 2743"/>
                <a:gd name="T4" fmla="*/ 3999 w 3918"/>
                <a:gd name="T5" fmla="*/ 2087 h 2743"/>
                <a:gd name="T6" fmla="*/ 4046 w 3918"/>
                <a:gd name="T7" fmla="*/ 2072 h 2743"/>
                <a:gd name="T8" fmla="*/ 446 w 3918"/>
                <a:gd name="T9" fmla="*/ 170 h 2743"/>
                <a:gd name="T10" fmla="*/ 428 w 3918"/>
                <a:gd name="T11" fmla="*/ 149 h 2743"/>
                <a:gd name="T12" fmla="*/ 177 w 3918"/>
                <a:gd name="T13" fmla="*/ 78 h 2743"/>
                <a:gd name="T14" fmla="*/ 93 w 3918"/>
                <a:gd name="T15" fmla="*/ 57 h 2743"/>
                <a:gd name="T16" fmla="*/ 65 w 3918"/>
                <a:gd name="T17" fmla="*/ 50 h 2743"/>
                <a:gd name="T18" fmla="*/ 47 w 3918"/>
                <a:gd name="T19" fmla="*/ 28 h 2743"/>
                <a:gd name="T20" fmla="*/ 19 w 3918"/>
                <a:gd name="T21" fmla="*/ 21 h 2743"/>
                <a:gd name="T22" fmla="*/ 0 w 3918"/>
                <a:gd name="T23" fmla="*/ 0 h 2743"/>
                <a:gd name="T24" fmla="*/ 9 w 3918"/>
                <a:gd name="T25" fmla="*/ 21 h 2743"/>
                <a:gd name="T26" fmla="*/ 65 w 3918"/>
                <a:gd name="T27" fmla="*/ 50 h 2743"/>
                <a:gd name="T28" fmla="*/ 93 w 3918"/>
                <a:gd name="T29" fmla="*/ 50 h 2743"/>
                <a:gd name="T30" fmla="*/ 121 w 3918"/>
                <a:gd name="T31" fmla="*/ 57 h 2743"/>
                <a:gd name="T32" fmla="*/ 149 w 3918"/>
                <a:gd name="T33" fmla="*/ 71 h 2743"/>
                <a:gd name="T34" fmla="*/ 205 w 3918"/>
                <a:gd name="T35" fmla="*/ 85 h 2743"/>
                <a:gd name="T36" fmla="*/ 223 w 3918"/>
                <a:gd name="T37" fmla="*/ 106 h 2743"/>
                <a:gd name="T38" fmla="*/ 251 w 3918"/>
                <a:gd name="T39" fmla="*/ 106 h 2743"/>
                <a:gd name="T40" fmla="*/ 2676 w 3918"/>
                <a:gd name="T41" fmla="*/ 1408 h 2743"/>
                <a:gd name="T42" fmla="*/ 2725 w 3918"/>
                <a:gd name="T43" fmla="*/ 1441 h 2743"/>
                <a:gd name="T44" fmla="*/ 3925 w 3918"/>
                <a:gd name="T45" fmla="*/ 2157 h 2743"/>
                <a:gd name="T46" fmla="*/ 3962 w 3918"/>
                <a:gd name="T47" fmla="*/ 2150 h 2743"/>
                <a:gd name="T48" fmla="*/ 3925 w 3918"/>
                <a:gd name="T49" fmla="*/ 2157 h 27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18" h="2743">
                  <a:moveTo>
                    <a:pt x="3798" y="2736"/>
                  </a:moveTo>
                  <a:cubicBezTo>
                    <a:pt x="3816" y="2730"/>
                    <a:pt x="3834" y="2724"/>
                    <a:pt x="3852" y="2718"/>
                  </a:cubicBezTo>
                  <a:cubicBezTo>
                    <a:pt x="3867" y="2713"/>
                    <a:pt x="3854" y="2657"/>
                    <a:pt x="3870" y="2646"/>
                  </a:cubicBezTo>
                  <a:cubicBezTo>
                    <a:pt x="3918" y="2614"/>
                    <a:pt x="3915" y="2657"/>
                    <a:pt x="3915" y="2628"/>
                  </a:cubicBezTo>
                  <a:cubicBezTo>
                    <a:pt x="2415" y="1582"/>
                    <a:pt x="1608" y="1000"/>
                    <a:pt x="432" y="216"/>
                  </a:cubicBezTo>
                  <a:cubicBezTo>
                    <a:pt x="426" y="207"/>
                    <a:pt x="414" y="189"/>
                    <a:pt x="414" y="189"/>
                  </a:cubicBezTo>
                  <a:cubicBezTo>
                    <a:pt x="248" y="81"/>
                    <a:pt x="324" y="116"/>
                    <a:pt x="171" y="99"/>
                  </a:cubicBezTo>
                  <a:cubicBezTo>
                    <a:pt x="144" y="90"/>
                    <a:pt x="117" y="81"/>
                    <a:pt x="90" y="72"/>
                  </a:cubicBezTo>
                  <a:cubicBezTo>
                    <a:pt x="81" y="69"/>
                    <a:pt x="63" y="63"/>
                    <a:pt x="63" y="63"/>
                  </a:cubicBezTo>
                  <a:cubicBezTo>
                    <a:pt x="57" y="54"/>
                    <a:pt x="53" y="43"/>
                    <a:pt x="45" y="36"/>
                  </a:cubicBezTo>
                  <a:cubicBezTo>
                    <a:pt x="38" y="30"/>
                    <a:pt x="25" y="33"/>
                    <a:pt x="18" y="27"/>
                  </a:cubicBezTo>
                  <a:cubicBezTo>
                    <a:pt x="10" y="20"/>
                    <a:pt x="0" y="0"/>
                    <a:pt x="0" y="0"/>
                  </a:cubicBezTo>
                  <a:cubicBezTo>
                    <a:pt x="3" y="9"/>
                    <a:pt x="2" y="20"/>
                    <a:pt x="9" y="27"/>
                  </a:cubicBezTo>
                  <a:cubicBezTo>
                    <a:pt x="24" y="42"/>
                    <a:pt x="63" y="63"/>
                    <a:pt x="63" y="63"/>
                  </a:cubicBezTo>
                  <a:cubicBezTo>
                    <a:pt x="104" y="124"/>
                    <a:pt x="62" y="77"/>
                    <a:pt x="90" y="63"/>
                  </a:cubicBezTo>
                  <a:cubicBezTo>
                    <a:pt x="98" y="59"/>
                    <a:pt x="109" y="68"/>
                    <a:pt x="117" y="72"/>
                  </a:cubicBezTo>
                  <a:cubicBezTo>
                    <a:pt x="127" y="77"/>
                    <a:pt x="134" y="86"/>
                    <a:pt x="144" y="90"/>
                  </a:cubicBezTo>
                  <a:cubicBezTo>
                    <a:pt x="161" y="98"/>
                    <a:pt x="198" y="108"/>
                    <a:pt x="198" y="108"/>
                  </a:cubicBezTo>
                  <a:cubicBezTo>
                    <a:pt x="204" y="117"/>
                    <a:pt x="206" y="131"/>
                    <a:pt x="216" y="135"/>
                  </a:cubicBezTo>
                  <a:cubicBezTo>
                    <a:pt x="246" y="147"/>
                    <a:pt x="243" y="110"/>
                    <a:pt x="243" y="135"/>
                  </a:cubicBezTo>
                  <a:cubicBezTo>
                    <a:pt x="1025" y="685"/>
                    <a:pt x="1812" y="1228"/>
                    <a:pt x="2589" y="1785"/>
                  </a:cubicBezTo>
                  <a:cubicBezTo>
                    <a:pt x="2615" y="1804"/>
                    <a:pt x="2575" y="1827"/>
                    <a:pt x="2637" y="1827"/>
                  </a:cubicBezTo>
                  <a:cubicBezTo>
                    <a:pt x="3024" y="2130"/>
                    <a:pt x="3405" y="2441"/>
                    <a:pt x="3798" y="2736"/>
                  </a:cubicBezTo>
                  <a:cubicBezTo>
                    <a:pt x="3808" y="2743"/>
                    <a:pt x="3834" y="2727"/>
                    <a:pt x="3834" y="2727"/>
                  </a:cubicBezTo>
                  <a:cubicBezTo>
                    <a:pt x="3834" y="2727"/>
                    <a:pt x="3810" y="2733"/>
                    <a:pt x="3798" y="2736"/>
                  </a:cubicBezTo>
                  <a:close/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46"/>
            <p:cNvSpPr>
              <a:spLocks/>
            </p:cNvSpPr>
            <p:nvPr/>
          </p:nvSpPr>
          <p:spPr bwMode="auto">
            <a:xfrm rot="24146">
              <a:off x="4855" y="3568"/>
              <a:ext cx="101" cy="162"/>
            </a:xfrm>
            <a:custGeom>
              <a:avLst/>
              <a:gdLst>
                <a:gd name="T0" fmla="*/ 0 w 99"/>
                <a:gd name="T1" fmla="*/ 162 h 207"/>
                <a:gd name="T2" fmla="*/ 46 w 99"/>
                <a:gd name="T3" fmla="*/ 99 h 207"/>
                <a:gd name="T4" fmla="*/ 101 w 99"/>
                <a:gd name="T5" fmla="*/ 0 h 2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207">
                  <a:moveTo>
                    <a:pt x="0" y="207"/>
                  </a:moveTo>
                  <a:cubicBezTo>
                    <a:pt x="14" y="149"/>
                    <a:pt x="28" y="176"/>
                    <a:pt x="45" y="126"/>
                  </a:cubicBezTo>
                  <a:cubicBezTo>
                    <a:pt x="49" y="94"/>
                    <a:pt x="41" y="0"/>
                    <a:pt x="99" y="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47"/>
            <p:cNvSpPr>
              <a:spLocks/>
            </p:cNvSpPr>
            <p:nvPr/>
          </p:nvSpPr>
          <p:spPr bwMode="auto">
            <a:xfrm rot="24146">
              <a:off x="3370" y="2767"/>
              <a:ext cx="366" cy="169"/>
            </a:xfrm>
            <a:custGeom>
              <a:avLst/>
              <a:gdLst>
                <a:gd name="T0" fmla="*/ 0 w 360"/>
                <a:gd name="T1" fmla="*/ 169 h 216"/>
                <a:gd name="T2" fmla="*/ 92 w 360"/>
                <a:gd name="T3" fmla="*/ 106 h 216"/>
                <a:gd name="T4" fmla="*/ 110 w 360"/>
                <a:gd name="T5" fmla="*/ 63 h 216"/>
                <a:gd name="T6" fmla="*/ 165 w 360"/>
                <a:gd name="T7" fmla="*/ 35 h 216"/>
                <a:gd name="T8" fmla="*/ 183 w 360"/>
                <a:gd name="T9" fmla="*/ 14 h 216"/>
                <a:gd name="T10" fmla="*/ 238 w 360"/>
                <a:gd name="T11" fmla="*/ 0 h 216"/>
                <a:gd name="T12" fmla="*/ 366 w 360"/>
                <a:gd name="T13" fmla="*/ 14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0" h="216">
                  <a:moveTo>
                    <a:pt x="0" y="216"/>
                  </a:moveTo>
                  <a:cubicBezTo>
                    <a:pt x="33" y="167"/>
                    <a:pt x="36" y="153"/>
                    <a:pt x="90" y="135"/>
                  </a:cubicBezTo>
                  <a:cubicBezTo>
                    <a:pt x="96" y="117"/>
                    <a:pt x="102" y="99"/>
                    <a:pt x="108" y="81"/>
                  </a:cubicBezTo>
                  <a:cubicBezTo>
                    <a:pt x="115" y="60"/>
                    <a:pt x="162" y="45"/>
                    <a:pt x="162" y="45"/>
                  </a:cubicBezTo>
                  <a:cubicBezTo>
                    <a:pt x="168" y="36"/>
                    <a:pt x="171" y="24"/>
                    <a:pt x="180" y="18"/>
                  </a:cubicBezTo>
                  <a:cubicBezTo>
                    <a:pt x="196" y="8"/>
                    <a:pt x="234" y="0"/>
                    <a:pt x="234" y="0"/>
                  </a:cubicBezTo>
                  <a:cubicBezTo>
                    <a:pt x="276" y="6"/>
                    <a:pt x="318" y="18"/>
                    <a:pt x="360" y="18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48"/>
            <p:cNvSpPr>
              <a:spLocks/>
            </p:cNvSpPr>
            <p:nvPr/>
          </p:nvSpPr>
          <p:spPr bwMode="auto">
            <a:xfrm rot="24146">
              <a:off x="3270" y="2683"/>
              <a:ext cx="549" cy="91"/>
            </a:xfrm>
            <a:custGeom>
              <a:avLst/>
              <a:gdLst>
                <a:gd name="T0" fmla="*/ 0 w 540"/>
                <a:gd name="T1" fmla="*/ 91 h 116"/>
                <a:gd name="T2" fmla="*/ 284 w 540"/>
                <a:gd name="T3" fmla="*/ 63 h 116"/>
                <a:gd name="T4" fmla="*/ 366 w 540"/>
                <a:gd name="T5" fmla="*/ 27 h 116"/>
                <a:gd name="T6" fmla="*/ 384 w 540"/>
                <a:gd name="T7" fmla="*/ 6 h 116"/>
                <a:gd name="T8" fmla="*/ 549 w 54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0" h="116">
                  <a:moveTo>
                    <a:pt x="0" y="116"/>
                  </a:moveTo>
                  <a:cubicBezTo>
                    <a:pt x="96" y="109"/>
                    <a:pt x="185" y="92"/>
                    <a:pt x="279" y="80"/>
                  </a:cubicBezTo>
                  <a:cubicBezTo>
                    <a:pt x="308" y="70"/>
                    <a:pt x="360" y="35"/>
                    <a:pt x="360" y="35"/>
                  </a:cubicBezTo>
                  <a:cubicBezTo>
                    <a:pt x="366" y="26"/>
                    <a:pt x="367" y="10"/>
                    <a:pt x="378" y="8"/>
                  </a:cubicBezTo>
                  <a:cubicBezTo>
                    <a:pt x="424" y="0"/>
                    <a:pt x="491" y="26"/>
                    <a:pt x="540" y="26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49"/>
            <p:cNvSpPr>
              <a:spLocks/>
            </p:cNvSpPr>
            <p:nvPr/>
          </p:nvSpPr>
          <p:spPr bwMode="auto">
            <a:xfrm rot="24146">
              <a:off x="3729" y="2888"/>
              <a:ext cx="339" cy="48"/>
            </a:xfrm>
            <a:custGeom>
              <a:avLst/>
              <a:gdLst>
                <a:gd name="T0" fmla="*/ 0 w 333"/>
                <a:gd name="T1" fmla="*/ 46 h 60"/>
                <a:gd name="T2" fmla="*/ 229 w 333"/>
                <a:gd name="T3" fmla="*/ 39 h 60"/>
                <a:gd name="T4" fmla="*/ 275 w 333"/>
                <a:gd name="T5" fmla="*/ 3 h 60"/>
                <a:gd name="T6" fmla="*/ 339 w 333"/>
                <a:gd name="T7" fmla="*/ 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3" h="60">
                  <a:moveTo>
                    <a:pt x="0" y="58"/>
                  </a:moveTo>
                  <a:cubicBezTo>
                    <a:pt x="75" y="55"/>
                    <a:pt x="151" y="60"/>
                    <a:pt x="225" y="49"/>
                  </a:cubicBezTo>
                  <a:cubicBezTo>
                    <a:pt x="246" y="46"/>
                    <a:pt x="249" y="8"/>
                    <a:pt x="270" y="4"/>
                  </a:cubicBezTo>
                  <a:cubicBezTo>
                    <a:pt x="291" y="0"/>
                    <a:pt x="312" y="4"/>
                    <a:pt x="333" y="4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50"/>
            <p:cNvSpPr>
              <a:spLocks/>
            </p:cNvSpPr>
            <p:nvPr/>
          </p:nvSpPr>
          <p:spPr bwMode="auto">
            <a:xfrm rot="24146">
              <a:off x="3783" y="2940"/>
              <a:ext cx="119" cy="204"/>
            </a:xfrm>
            <a:custGeom>
              <a:avLst/>
              <a:gdLst>
                <a:gd name="T0" fmla="*/ 0 w 117"/>
                <a:gd name="T1" fmla="*/ 204 h 261"/>
                <a:gd name="T2" fmla="*/ 46 w 117"/>
                <a:gd name="T3" fmla="*/ 155 h 261"/>
                <a:gd name="T4" fmla="*/ 101 w 117"/>
                <a:gd name="T5" fmla="*/ 106 h 261"/>
                <a:gd name="T6" fmla="*/ 119 w 117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261">
                  <a:moveTo>
                    <a:pt x="0" y="261"/>
                  </a:moveTo>
                  <a:cubicBezTo>
                    <a:pt x="21" y="198"/>
                    <a:pt x="0" y="213"/>
                    <a:pt x="45" y="198"/>
                  </a:cubicBezTo>
                  <a:cubicBezTo>
                    <a:pt x="69" y="162"/>
                    <a:pt x="58" y="149"/>
                    <a:pt x="99" y="135"/>
                  </a:cubicBezTo>
                  <a:cubicBezTo>
                    <a:pt x="114" y="91"/>
                    <a:pt x="117" y="46"/>
                    <a:pt x="117" y="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51"/>
            <p:cNvSpPr>
              <a:spLocks/>
            </p:cNvSpPr>
            <p:nvPr/>
          </p:nvSpPr>
          <p:spPr bwMode="auto">
            <a:xfrm>
              <a:off x="3101" y="3423"/>
              <a:ext cx="989" cy="200"/>
            </a:xfrm>
            <a:custGeom>
              <a:avLst/>
              <a:gdLst>
                <a:gd name="T0" fmla="*/ 989 w 989"/>
                <a:gd name="T1" fmla="*/ 22 h 219"/>
                <a:gd name="T2" fmla="*/ 921 w 989"/>
                <a:gd name="T3" fmla="*/ 39 h 219"/>
                <a:gd name="T4" fmla="*/ 403 w 989"/>
                <a:gd name="T5" fmla="*/ 171 h 219"/>
                <a:gd name="T6" fmla="*/ 115 w 989"/>
                <a:gd name="T7" fmla="*/ 162 h 219"/>
                <a:gd name="T8" fmla="*/ 29 w 989"/>
                <a:gd name="T9" fmla="*/ 136 h 219"/>
                <a:gd name="T10" fmla="*/ 0 w 989"/>
                <a:gd name="T11" fmla="*/ 127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219">
                  <a:moveTo>
                    <a:pt x="989" y="24"/>
                  </a:moveTo>
                  <a:cubicBezTo>
                    <a:pt x="926" y="34"/>
                    <a:pt x="979" y="0"/>
                    <a:pt x="921" y="43"/>
                  </a:cubicBezTo>
                  <a:cubicBezTo>
                    <a:pt x="741" y="96"/>
                    <a:pt x="582" y="160"/>
                    <a:pt x="403" y="187"/>
                  </a:cubicBezTo>
                  <a:cubicBezTo>
                    <a:pt x="310" y="219"/>
                    <a:pt x="211" y="189"/>
                    <a:pt x="115" y="177"/>
                  </a:cubicBezTo>
                  <a:cubicBezTo>
                    <a:pt x="72" y="164"/>
                    <a:pt x="86" y="168"/>
                    <a:pt x="29" y="149"/>
                  </a:cubicBezTo>
                  <a:cubicBezTo>
                    <a:pt x="19" y="146"/>
                    <a:pt x="0" y="139"/>
                    <a:pt x="0" y="139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52"/>
            <p:cNvSpPr>
              <a:spLocks/>
            </p:cNvSpPr>
            <p:nvPr/>
          </p:nvSpPr>
          <p:spPr bwMode="auto">
            <a:xfrm>
              <a:off x="1494" y="2842"/>
              <a:ext cx="1588" cy="300"/>
            </a:xfrm>
            <a:custGeom>
              <a:avLst/>
              <a:gdLst>
                <a:gd name="T0" fmla="*/ 1588 w 1588"/>
                <a:gd name="T1" fmla="*/ 0 h 300"/>
                <a:gd name="T2" fmla="*/ 1578 w 1588"/>
                <a:gd name="T3" fmla="*/ 28 h 300"/>
                <a:gd name="T4" fmla="*/ 1549 w 1588"/>
                <a:gd name="T5" fmla="*/ 38 h 300"/>
                <a:gd name="T6" fmla="*/ 1492 w 1588"/>
                <a:gd name="T7" fmla="*/ 67 h 300"/>
                <a:gd name="T8" fmla="*/ 954 w 1588"/>
                <a:gd name="T9" fmla="*/ 182 h 300"/>
                <a:gd name="T10" fmla="*/ 896 w 1588"/>
                <a:gd name="T11" fmla="*/ 211 h 300"/>
                <a:gd name="T12" fmla="*/ 858 w 1588"/>
                <a:gd name="T13" fmla="*/ 201 h 300"/>
                <a:gd name="T14" fmla="*/ 752 w 1588"/>
                <a:gd name="T15" fmla="*/ 230 h 300"/>
                <a:gd name="T16" fmla="*/ 100 w 1588"/>
                <a:gd name="T17" fmla="*/ 249 h 300"/>
                <a:gd name="T18" fmla="*/ 4 w 1588"/>
                <a:gd name="T19" fmla="*/ 230 h 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8" h="300">
                  <a:moveTo>
                    <a:pt x="1588" y="0"/>
                  </a:moveTo>
                  <a:cubicBezTo>
                    <a:pt x="1585" y="9"/>
                    <a:pt x="1585" y="21"/>
                    <a:pt x="1578" y="28"/>
                  </a:cubicBezTo>
                  <a:cubicBezTo>
                    <a:pt x="1571" y="35"/>
                    <a:pt x="1558" y="33"/>
                    <a:pt x="1549" y="38"/>
                  </a:cubicBezTo>
                  <a:cubicBezTo>
                    <a:pt x="1471" y="77"/>
                    <a:pt x="1511" y="59"/>
                    <a:pt x="1492" y="67"/>
                  </a:cubicBezTo>
                  <a:cubicBezTo>
                    <a:pt x="1313" y="105"/>
                    <a:pt x="1133" y="143"/>
                    <a:pt x="954" y="182"/>
                  </a:cubicBezTo>
                  <a:cubicBezTo>
                    <a:pt x="910" y="192"/>
                    <a:pt x="923" y="185"/>
                    <a:pt x="896" y="211"/>
                  </a:cubicBezTo>
                  <a:cubicBezTo>
                    <a:pt x="883" y="208"/>
                    <a:pt x="871" y="200"/>
                    <a:pt x="858" y="201"/>
                  </a:cubicBezTo>
                  <a:cubicBezTo>
                    <a:pt x="818" y="205"/>
                    <a:pt x="792" y="230"/>
                    <a:pt x="752" y="230"/>
                  </a:cubicBezTo>
                  <a:cubicBezTo>
                    <a:pt x="0" y="300"/>
                    <a:pt x="439" y="281"/>
                    <a:pt x="100" y="249"/>
                  </a:cubicBezTo>
                  <a:cubicBezTo>
                    <a:pt x="66" y="241"/>
                    <a:pt x="38" y="230"/>
                    <a:pt x="4" y="23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53"/>
            <p:cNvSpPr>
              <a:spLocks/>
            </p:cNvSpPr>
            <p:nvPr/>
          </p:nvSpPr>
          <p:spPr bwMode="auto">
            <a:xfrm rot="-128398">
              <a:off x="912" y="2657"/>
              <a:ext cx="1771" cy="185"/>
            </a:xfrm>
            <a:custGeom>
              <a:avLst/>
              <a:gdLst>
                <a:gd name="T0" fmla="*/ 1726 w 1783"/>
                <a:gd name="T1" fmla="*/ 1 h 213"/>
                <a:gd name="T2" fmla="*/ 1764 w 1783"/>
                <a:gd name="T3" fmla="*/ 10 h 213"/>
                <a:gd name="T4" fmla="*/ 1640 w 1783"/>
                <a:gd name="T5" fmla="*/ 43 h 213"/>
                <a:gd name="T6" fmla="*/ 1478 w 1783"/>
                <a:gd name="T7" fmla="*/ 84 h 213"/>
                <a:gd name="T8" fmla="*/ 1316 w 1783"/>
                <a:gd name="T9" fmla="*/ 118 h 213"/>
                <a:gd name="T10" fmla="*/ 1163 w 1783"/>
                <a:gd name="T11" fmla="*/ 126 h 213"/>
                <a:gd name="T12" fmla="*/ 1020 w 1783"/>
                <a:gd name="T13" fmla="*/ 143 h 213"/>
                <a:gd name="T14" fmla="*/ 877 w 1783"/>
                <a:gd name="T15" fmla="*/ 160 h 213"/>
                <a:gd name="T16" fmla="*/ 591 w 1783"/>
                <a:gd name="T17" fmla="*/ 151 h 213"/>
                <a:gd name="T18" fmla="*/ 429 w 1783"/>
                <a:gd name="T19" fmla="*/ 151 h 213"/>
                <a:gd name="T20" fmla="*/ 201 w 1783"/>
                <a:gd name="T21" fmla="*/ 118 h 213"/>
                <a:gd name="T22" fmla="*/ 133 w 1783"/>
                <a:gd name="T23" fmla="*/ 102 h 213"/>
                <a:gd name="T24" fmla="*/ 85 w 1783"/>
                <a:gd name="T25" fmla="*/ 76 h 213"/>
                <a:gd name="T26" fmla="*/ 58 w 1783"/>
                <a:gd name="T27" fmla="*/ 68 h 213"/>
                <a:gd name="T28" fmla="*/ 29 w 1783"/>
                <a:gd name="T29" fmla="*/ 60 h 213"/>
                <a:gd name="T30" fmla="*/ 0 w 1783"/>
                <a:gd name="T31" fmla="*/ 51 h 2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83" h="213">
                  <a:moveTo>
                    <a:pt x="1738" y="1"/>
                  </a:moveTo>
                  <a:cubicBezTo>
                    <a:pt x="1751" y="4"/>
                    <a:pt x="1783" y="0"/>
                    <a:pt x="1776" y="11"/>
                  </a:cubicBezTo>
                  <a:cubicBezTo>
                    <a:pt x="1772" y="17"/>
                    <a:pt x="1662" y="46"/>
                    <a:pt x="1651" y="49"/>
                  </a:cubicBezTo>
                  <a:cubicBezTo>
                    <a:pt x="1610" y="92"/>
                    <a:pt x="1544" y="86"/>
                    <a:pt x="1488" y="97"/>
                  </a:cubicBezTo>
                  <a:cubicBezTo>
                    <a:pt x="1432" y="136"/>
                    <a:pt x="1402" y="129"/>
                    <a:pt x="1325" y="136"/>
                  </a:cubicBezTo>
                  <a:cubicBezTo>
                    <a:pt x="1256" y="181"/>
                    <a:pt x="1324" y="145"/>
                    <a:pt x="1171" y="145"/>
                  </a:cubicBezTo>
                  <a:cubicBezTo>
                    <a:pt x="1123" y="145"/>
                    <a:pt x="1075" y="159"/>
                    <a:pt x="1027" y="165"/>
                  </a:cubicBezTo>
                  <a:cubicBezTo>
                    <a:pt x="979" y="171"/>
                    <a:pt x="883" y="184"/>
                    <a:pt x="883" y="184"/>
                  </a:cubicBezTo>
                  <a:cubicBezTo>
                    <a:pt x="790" y="213"/>
                    <a:pt x="689" y="198"/>
                    <a:pt x="595" y="174"/>
                  </a:cubicBezTo>
                  <a:cubicBezTo>
                    <a:pt x="541" y="209"/>
                    <a:pt x="490" y="185"/>
                    <a:pt x="432" y="174"/>
                  </a:cubicBezTo>
                  <a:cubicBezTo>
                    <a:pt x="355" y="160"/>
                    <a:pt x="279" y="144"/>
                    <a:pt x="202" y="136"/>
                  </a:cubicBezTo>
                  <a:cubicBezTo>
                    <a:pt x="200" y="135"/>
                    <a:pt x="140" y="121"/>
                    <a:pt x="134" y="117"/>
                  </a:cubicBezTo>
                  <a:cubicBezTo>
                    <a:pt x="62" y="74"/>
                    <a:pt x="174" y="117"/>
                    <a:pt x="86" y="88"/>
                  </a:cubicBezTo>
                  <a:cubicBezTo>
                    <a:pt x="77" y="85"/>
                    <a:pt x="67" y="81"/>
                    <a:pt x="58" y="78"/>
                  </a:cubicBezTo>
                  <a:cubicBezTo>
                    <a:pt x="48" y="75"/>
                    <a:pt x="39" y="72"/>
                    <a:pt x="29" y="69"/>
                  </a:cubicBezTo>
                  <a:cubicBezTo>
                    <a:pt x="19" y="66"/>
                    <a:pt x="0" y="59"/>
                    <a:pt x="0" y="59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54"/>
            <p:cNvSpPr>
              <a:spLocks/>
            </p:cNvSpPr>
            <p:nvPr/>
          </p:nvSpPr>
          <p:spPr bwMode="auto">
            <a:xfrm>
              <a:off x="845" y="2391"/>
              <a:ext cx="1392" cy="115"/>
            </a:xfrm>
            <a:custGeom>
              <a:avLst/>
              <a:gdLst>
                <a:gd name="T0" fmla="*/ 1392 w 1392"/>
                <a:gd name="T1" fmla="*/ 0 h 134"/>
                <a:gd name="T2" fmla="*/ 1258 w 1392"/>
                <a:gd name="T3" fmla="*/ 41 h 134"/>
                <a:gd name="T4" fmla="*/ 941 w 1392"/>
                <a:gd name="T5" fmla="*/ 99 h 134"/>
                <a:gd name="T6" fmla="*/ 912 w 1392"/>
                <a:gd name="T7" fmla="*/ 90 h 134"/>
                <a:gd name="T8" fmla="*/ 903 w 1392"/>
                <a:gd name="T9" fmla="*/ 90 h 134"/>
                <a:gd name="T10" fmla="*/ 653 w 1392"/>
                <a:gd name="T11" fmla="*/ 115 h 134"/>
                <a:gd name="T12" fmla="*/ 403 w 1392"/>
                <a:gd name="T13" fmla="*/ 90 h 134"/>
                <a:gd name="T14" fmla="*/ 259 w 1392"/>
                <a:gd name="T15" fmla="*/ 58 h 134"/>
                <a:gd name="T16" fmla="*/ 0 w 1392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2" h="134">
                  <a:moveTo>
                    <a:pt x="1392" y="0"/>
                  </a:moveTo>
                  <a:cubicBezTo>
                    <a:pt x="1354" y="9"/>
                    <a:pt x="1284" y="19"/>
                    <a:pt x="1258" y="48"/>
                  </a:cubicBezTo>
                  <a:cubicBezTo>
                    <a:pt x="1152" y="70"/>
                    <a:pt x="1048" y="97"/>
                    <a:pt x="941" y="115"/>
                  </a:cubicBezTo>
                  <a:cubicBezTo>
                    <a:pt x="931" y="117"/>
                    <a:pt x="922" y="108"/>
                    <a:pt x="912" y="105"/>
                  </a:cubicBezTo>
                  <a:cubicBezTo>
                    <a:pt x="909" y="104"/>
                    <a:pt x="906" y="105"/>
                    <a:pt x="903" y="105"/>
                  </a:cubicBezTo>
                  <a:cubicBezTo>
                    <a:pt x="773" y="117"/>
                    <a:pt x="788" y="134"/>
                    <a:pt x="653" y="134"/>
                  </a:cubicBezTo>
                  <a:cubicBezTo>
                    <a:pt x="649" y="134"/>
                    <a:pt x="461" y="120"/>
                    <a:pt x="403" y="105"/>
                  </a:cubicBezTo>
                  <a:cubicBezTo>
                    <a:pt x="350" y="92"/>
                    <a:pt x="312" y="76"/>
                    <a:pt x="259" y="67"/>
                  </a:cubicBezTo>
                  <a:cubicBezTo>
                    <a:pt x="185" y="17"/>
                    <a:pt x="87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55"/>
            <p:cNvSpPr>
              <a:spLocks/>
            </p:cNvSpPr>
            <p:nvPr/>
          </p:nvSpPr>
          <p:spPr bwMode="auto">
            <a:xfrm>
              <a:off x="2832" y="1709"/>
              <a:ext cx="169" cy="932"/>
            </a:xfrm>
            <a:custGeom>
              <a:avLst/>
              <a:gdLst>
                <a:gd name="T0" fmla="*/ 115 w 169"/>
                <a:gd name="T1" fmla="*/ 0 h 932"/>
                <a:gd name="T2" fmla="*/ 163 w 169"/>
                <a:gd name="T3" fmla="*/ 269 h 932"/>
                <a:gd name="T4" fmla="*/ 125 w 169"/>
                <a:gd name="T5" fmla="*/ 595 h 932"/>
                <a:gd name="T6" fmla="*/ 115 w 169"/>
                <a:gd name="T7" fmla="*/ 663 h 932"/>
                <a:gd name="T8" fmla="*/ 96 w 169"/>
                <a:gd name="T9" fmla="*/ 691 h 932"/>
                <a:gd name="T10" fmla="*/ 29 w 169"/>
                <a:gd name="T11" fmla="*/ 893 h 932"/>
                <a:gd name="T12" fmla="*/ 0 w 169"/>
                <a:gd name="T13" fmla="*/ 931 h 9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" h="932">
                  <a:moveTo>
                    <a:pt x="115" y="0"/>
                  </a:moveTo>
                  <a:cubicBezTo>
                    <a:pt x="169" y="82"/>
                    <a:pt x="109" y="187"/>
                    <a:pt x="163" y="269"/>
                  </a:cubicBezTo>
                  <a:cubicBezTo>
                    <a:pt x="157" y="363"/>
                    <a:pt x="155" y="503"/>
                    <a:pt x="125" y="595"/>
                  </a:cubicBezTo>
                  <a:cubicBezTo>
                    <a:pt x="122" y="618"/>
                    <a:pt x="122" y="641"/>
                    <a:pt x="115" y="663"/>
                  </a:cubicBezTo>
                  <a:cubicBezTo>
                    <a:pt x="112" y="674"/>
                    <a:pt x="100" y="680"/>
                    <a:pt x="96" y="691"/>
                  </a:cubicBezTo>
                  <a:cubicBezTo>
                    <a:pt x="70" y="759"/>
                    <a:pt x="62" y="827"/>
                    <a:pt x="29" y="893"/>
                  </a:cubicBezTo>
                  <a:cubicBezTo>
                    <a:pt x="9" y="932"/>
                    <a:pt x="33" y="915"/>
                    <a:pt x="0" y="931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56"/>
            <p:cNvSpPr>
              <a:spLocks/>
            </p:cNvSpPr>
            <p:nvPr/>
          </p:nvSpPr>
          <p:spPr bwMode="auto">
            <a:xfrm rot="301744">
              <a:off x="2976" y="1910"/>
              <a:ext cx="374" cy="250"/>
            </a:xfrm>
            <a:custGeom>
              <a:avLst/>
              <a:gdLst>
                <a:gd name="T0" fmla="*/ 374 w 374"/>
                <a:gd name="T1" fmla="*/ 0 h 250"/>
                <a:gd name="T2" fmla="*/ 326 w 374"/>
                <a:gd name="T3" fmla="*/ 39 h 250"/>
                <a:gd name="T4" fmla="*/ 307 w 374"/>
                <a:gd name="T5" fmla="*/ 96 h 250"/>
                <a:gd name="T6" fmla="*/ 250 w 374"/>
                <a:gd name="T7" fmla="*/ 116 h 250"/>
                <a:gd name="T8" fmla="*/ 221 w 374"/>
                <a:gd name="T9" fmla="*/ 154 h 250"/>
                <a:gd name="T10" fmla="*/ 0 w 374"/>
                <a:gd name="T11" fmla="*/ 250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250">
                  <a:moveTo>
                    <a:pt x="374" y="0"/>
                  </a:moveTo>
                  <a:cubicBezTo>
                    <a:pt x="360" y="15"/>
                    <a:pt x="339" y="23"/>
                    <a:pt x="326" y="39"/>
                  </a:cubicBezTo>
                  <a:cubicBezTo>
                    <a:pt x="323" y="42"/>
                    <a:pt x="311" y="93"/>
                    <a:pt x="307" y="96"/>
                  </a:cubicBezTo>
                  <a:cubicBezTo>
                    <a:pt x="291" y="108"/>
                    <a:pt x="250" y="116"/>
                    <a:pt x="250" y="116"/>
                  </a:cubicBezTo>
                  <a:cubicBezTo>
                    <a:pt x="225" y="140"/>
                    <a:pt x="234" y="127"/>
                    <a:pt x="221" y="154"/>
                  </a:cubicBezTo>
                  <a:lnTo>
                    <a:pt x="0" y="250"/>
                  </a:lnTo>
                </a:path>
              </a:pathLst>
            </a:custGeom>
            <a:noFill/>
            <a:ln w="1270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57"/>
            <p:cNvSpPr>
              <a:spLocks/>
            </p:cNvSpPr>
            <p:nvPr/>
          </p:nvSpPr>
          <p:spPr bwMode="auto">
            <a:xfrm>
              <a:off x="2985" y="1814"/>
              <a:ext cx="269" cy="154"/>
            </a:xfrm>
            <a:custGeom>
              <a:avLst/>
              <a:gdLst>
                <a:gd name="T0" fmla="*/ 0 w 234"/>
                <a:gd name="T1" fmla="*/ 154 h 183"/>
                <a:gd name="T2" fmla="*/ 144 w 234"/>
                <a:gd name="T3" fmla="*/ 114 h 183"/>
                <a:gd name="T4" fmla="*/ 254 w 234"/>
                <a:gd name="T5" fmla="*/ 49 h 183"/>
                <a:gd name="T6" fmla="*/ 266 w 234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4" h="183">
                  <a:moveTo>
                    <a:pt x="0" y="183"/>
                  </a:moveTo>
                  <a:cubicBezTo>
                    <a:pt x="33" y="148"/>
                    <a:pt x="80" y="149"/>
                    <a:pt x="125" y="135"/>
                  </a:cubicBezTo>
                  <a:cubicBezTo>
                    <a:pt x="162" y="98"/>
                    <a:pt x="175" y="72"/>
                    <a:pt x="221" y="58"/>
                  </a:cubicBezTo>
                  <a:cubicBezTo>
                    <a:pt x="234" y="20"/>
                    <a:pt x="231" y="39"/>
                    <a:pt x="231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58"/>
            <p:cNvSpPr>
              <a:spLocks/>
            </p:cNvSpPr>
            <p:nvPr/>
          </p:nvSpPr>
          <p:spPr bwMode="auto">
            <a:xfrm>
              <a:off x="2007" y="3043"/>
              <a:ext cx="1335" cy="295"/>
            </a:xfrm>
            <a:custGeom>
              <a:avLst/>
              <a:gdLst>
                <a:gd name="T0" fmla="*/ 0 w 1373"/>
                <a:gd name="T1" fmla="*/ 225 h 314"/>
                <a:gd name="T2" fmla="*/ 93 w 1373"/>
                <a:gd name="T3" fmla="*/ 261 h 314"/>
                <a:gd name="T4" fmla="*/ 196 w 1373"/>
                <a:gd name="T5" fmla="*/ 271 h 314"/>
                <a:gd name="T6" fmla="*/ 355 w 1373"/>
                <a:gd name="T7" fmla="*/ 280 h 314"/>
                <a:gd name="T8" fmla="*/ 383 w 1373"/>
                <a:gd name="T9" fmla="*/ 288 h 314"/>
                <a:gd name="T10" fmla="*/ 373 w 1373"/>
                <a:gd name="T11" fmla="*/ 261 h 314"/>
                <a:gd name="T12" fmla="*/ 365 w 1373"/>
                <a:gd name="T13" fmla="*/ 288 h 314"/>
                <a:gd name="T14" fmla="*/ 392 w 1373"/>
                <a:gd name="T15" fmla="*/ 280 h 314"/>
                <a:gd name="T16" fmla="*/ 458 w 1373"/>
                <a:gd name="T17" fmla="*/ 271 h 314"/>
                <a:gd name="T18" fmla="*/ 542 w 1373"/>
                <a:gd name="T19" fmla="*/ 261 h 314"/>
                <a:gd name="T20" fmla="*/ 682 w 1373"/>
                <a:gd name="T21" fmla="*/ 225 h 314"/>
                <a:gd name="T22" fmla="*/ 710 w 1373"/>
                <a:gd name="T23" fmla="*/ 216 h 314"/>
                <a:gd name="T24" fmla="*/ 1008 w 1373"/>
                <a:gd name="T25" fmla="*/ 126 h 314"/>
                <a:gd name="T26" fmla="*/ 1335 w 1373"/>
                <a:gd name="T27" fmla="*/ 0 h 3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3" h="314">
                  <a:moveTo>
                    <a:pt x="0" y="240"/>
                  </a:moveTo>
                  <a:cubicBezTo>
                    <a:pt x="31" y="261"/>
                    <a:pt x="61" y="267"/>
                    <a:pt x="96" y="278"/>
                  </a:cubicBezTo>
                  <a:cubicBezTo>
                    <a:pt x="138" y="265"/>
                    <a:pt x="162" y="284"/>
                    <a:pt x="202" y="288"/>
                  </a:cubicBezTo>
                  <a:cubicBezTo>
                    <a:pt x="256" y="294"/>
                    <a:pt x="311" y="295"/>
                    <a:pt x="365" y="298"/>
                  </a:cubicBezTo>
                  <a:cubicBezTo>
                    <a:pt x="375" y="301"/>
                    <a:pt x="387" y="314"/>
                    <a:pt x="394" y="307"/>
                  </a:cubicBezTo>
                  <a:cubicBezTo>
                    <a:pt x="401" y="300"/>
                    <a:pt x="394" y="278"/>
                    <a:pt x="384" y="278"/>
                  </a:cubicBezTo>
                  <a:cubicBezTo>
                    <a:pt x="374" y="278"/>
                    <a:pt x="368" y="300"/>
                    <a:pt x="375" y="307"/>
                  </a:cubicBezTo>
                  <a:cubicBezTo>
                    <a:pt x="382" y="314"/>
                    <a:pt x="393" y="300"/>
                    <a:pt x="403" y="298"/>
                  </a:cubicBezTo>
                  <a:cubicBezTo>
                    <a:pt x="425" y="294"/>
                    <a:pt x="421" y="290"/>
                    <a:pt x="471" y="288"/>
                  </a:cubicBezTo>
                  <a:cubicBezTo>
                    <a:pt x="550" y="278"/>
                    <a:pt x="521" y="278"/>
                    <a:pt x="557" y="278"/>
                  </a:cubicBezTo>
                  <a:cubicBezTo>
                    <a:pt x="605" y="265"/>
                    <a:pt x="653" y="252"/>
                    <a:pt x="701" y="240"/>
                  </a:cubicBezTo>
                  <a:cubicBezTo>
                    <a:pt x="746" y="229"/>
                    <a:pt x="769" y="230"/>
                    <a:pt x="730" y="230"/>
                  </a:cubicBezTo>
                  <a:cubicBezTo>
                    <a:pt x="1024" y="132"/>
                    <a:pt x="917" y="134"/>
                    <a:pt x="1037" y="134"/>
                  </a:cubicBezTo>
                  <a:lnTo>
                    <a:pt x="1373" y="0"/>
                  </a:ln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59"/>
            <p:cNvSpPr>
              <a:spLocks/>
            </p:cNvSpPr>
            <p:nvPr/>
          </p:nvSpPr>
          <p:spPr bwMode="auto">
            <a:xfrm>
              <a:off x="3226" y="1872"/>
              <a:ext cx="255" cy="989"/>
            </a:xfrm>
            <a:custGeom>
              <a:avLst/>
              <a:gdLst>
                <a:gd name="T0" fmla="*/ 0 w 255"/>
                <a:gd name="T1" fmla="*/ 989 h 989"/>
                <a:gd name="T2" fmla="*/ 28 w 255"/>
                <a:gd name="T3" fmla="*/ 941 h 989"/>
                <a:gd name="T4" fmla="*/ 211 w 255"/>
                <a:gd name="T5" fmla="*/ 500 h 989"/>
                <a:gd name="T6" fmla="*/ 230 w 255"/>
                <a:gd name="T7" fmla="*/ 413 h 989"/>
                <a:gd name="T8" fmla="*/ 249 w 255"/>
                <a:gd name="T9" fmla="*/ 269 h 989"/>
                <a:gd name="T10" fmla="*/ 192 w 255"/>
                <a:gd name="T11" fmla="*/ 0 h 9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5" h="989">
                  <a:moveTo>
                    <a:pt x="0" y="989"/>
                  </a:moveTo>
                  <a:cubicBezTo>
                    <a:pt x="12" y="951"/>
                    <a:pt x="2" y="967"/>
                    <a:pt x="28" y="941"/>
                  </a:cubicBezTo>
                  <a:cubicBezTo>
                    <a:pt x="101" y="772"/>
                    <a:pt x="156" y="654"/>
                    <a:pt x="211" y="500"/>
                  </a:cubicBezTo>
                  <a:cubicBezTo>
                    <a:pt x="216" y="471"/>
                    <a:pt x="226" y="442"/>
                    <a:pt x="230" y="413"/>
                  </a:cubicBezTo>
                  <a:cubicBezTo>
                    <a:pt x="253" y="250"/>
                    <a:pt x="226" y="345"/>
                    <a:pt x="249" y="269"/>
                  </a:cubicBezTo>
                  <a:cubicBezTo>
                    <a:pt x="243" y="183"/>
                    <a:pt x="255" y="70"/>
                    <a:pt x="192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60"/>
            <p:cNvSpPr>
              <a:spLocks/>
            </p:cNvSpPr>
            <p:nvPr/>
          </p:nvSpPr>
          <p:spPr bwMode="auto">
            <a:xfrm>
              <a:off x="3610" y="2371"/>
              <a:ext cx="297" cy="711"/>
            </a:xfrm>
            <a:custGeom>
              <a:avLst/>
              <a:gdLst>
                <a:gd name="T0" fmla="*/ 0 w 297"/>
                <a:gd name="T1" fmla="*/ 711 h 711"/>
                <a:gd name="T2" fmla="*/ 38 w 297"/>
                <a:gd name="T3" fmla="*/ 643 h 711"/>
                <a:gd name="T4" fmla="*/ 182 w 297"/>
                <a:gd name="T5" fmla="*/ 413 h 711"/>
                <a:gd name="T6" fmla="*/ 192 w 297"/>
                <a:gd name="T7" fmla="*/ 375 h 711"/>
                <a:gd name="T8" fmla="*/ 230 w 297"/>
                <a:gd name="T9" fmla="*/ 327 h 711"/>
                <a:gd name="T10" fmla="*/ 259 w 297"/>
                <a:gd name="T11" fmla="*/ 211 h 711"/>
                <a:gd name="T12" fmla="*/ 288 w 297"/>
                <a:gd name="T13" fmla="*/ 192 h 711"/>
                <a:gd name="T14" fmla="*/ 288 w 297"/>
                <a:gd name="T15" fmla="*/ 0 h 7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7" h="711">
                  <a:moveTo>
                    <a:pt x="0" y="711"/>
                  </a:moveTo>
                  <a:cubicBezTo>
                    <a:pt x="21" y="689"/>
                    <a:pt x="25" y="669"/>
                    <a:pt x="38" y="643"/>
                  </a:cubicBezTo>
                  <a:cubicBezTo>
                    <a:pt x="86" y="566"/>
                    <a:pt x="137" y="491"/>
                    <a:pt x="182" y="413"/>
                  </a:cubicBezTo>
                  <a:cubicBezTo>
                    <a:pt x="189" y="402"/>
                    <a:pt x="186" y="387"/>
                    <a:pt x="192" y="375"/>
                  </a:cubicBezTo>
                  <a:cubicBezTo>
                    <a:pt x="201" y="357"/>
                    <a:pt x="221" y="345"/>
                    <a:pt x="230" y="327"/>
                  </a:cubicBezTo>
                  <a:cubicBezTo>
                    <a:pt x="248" y="292"/>
                    <a:pt x="240" y="243"/>
                    <a:pt x="259" y="211"/>
                  </a:cubicBezTo>
                  <a:cubicBezTo>
                    <a:pt x="265" y="201"/>
                    <a:pt x="286" y="203"/>
                    <a:pt x="288" y="192"/>
                  </a:cubicBezTo>
                  <a:cubicBezTo>
                    <a:pt x="297" y="129"/>
                    <a:pt x="288" y="64"/>
                    <a:pt x="288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61"/>
            <p:cNvSpPr>
              <a:spLocks/>
            </p:cNvSpPr>
            <p:nvPr/>
          </p:nvSpPr>
          <p:spPr bwMode="auto">
            <a:xfrm>
              <a:off x="3773" y="2735"/>
              <a:ext cx="278" cy="95"/>
            </a:xfrm>
            <a:custGeom>
              <a:avLst/>
              <a:gdLst>
                <a:gd name="T0" fmla="*/ 0 w 278"/>
                <a:gd name="T1" fmla="*/ 67 h 95"/>
                <a:gd name="T2" fmla="*/ 269 w 278"/>
                <a:gd name="T3" fmla="*/ 29 h 95"/>
                <a:gd name="T4" fmla="*/ 278 w 278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8" h="95">
                  <a:moveTo>
                    <a:pt x="0" y="67"/>
                  </a:moveTo>
                  <a:cubicBezTo>
                    <a:pt x="91" y="63"/>
                    <a:pt x="199" y="95"/>
                    <a:pt x="269" y="29"/>
                  </a:cubicBezTo>
                  <a:cubicBezTo>
                    <a:pt x="272" y="19"/>
                    <a:pt x="278" y="0"/>
                    <a:pt x="278" y="0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87" name="AutoShape 63"/>
          <p:cNvSpPr>
            <a:spLocks noChangeArrowheads="1"/>
          </p:cNvSpPr>
          <p:nvPr/>
        </p:nvSpPr>
        <p:spPr bwMode="auto">
          <a:xfrm rot="1860471">
            <a:off x="7924800" y="4724400"/>
            <a:ext cx="768350" cy="312738"/>
          </a:xfrm>
          <a:prstGeom prst="flowChartTerminator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88" name="Line 64"/>
          <p:cNvSpPr>
            <a:spLocks noChangeShapeType="1"/>
          </p:cNvSpPr>
          <p:nvPr/>
        </p:nvSpPr>
        <p:spPr bwMode="auto">
          <a:xfrm flipH="1">
            <a:off x="5486400" y="1828800"/>
            <a:ext cx="1431925" cy="365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89" name="Line 65"/>
          <p:cNvSpPr>
            <a:spLocks noChangeShapeType="1"/>
          </p:cNvSpPr>
          <p:nvPr/>
        </p:nvSpPr>
        <p:spPr bwMode="auto">
          <a:xfrm flipV="1">
            <a:off x="2895600" y="3429000"/>
            <a:ext cx="10668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90" name="Line 66"/>
          <p:cNvSpPr>
            <a:spLocks noChangeShapeType="1"/>
          </p:cNvSpPr>
          <p:nvPr/>
        </p:nvSpPr>
        <p:spPr bwMode="auto">
          <a:xfrm flipV="1">
            <a:off x="6858000" y="4876800"/>
            <a:ext cx="11430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91" name="Text Box 67"/>
          <p:cNvSpPr txBox="1">
            <a:spLocks noChangeArrowheads="1"/>
          </p:cNvSpPr>
          <p:nvPr/>
        </p:nvSpPr>
        <p:spPr bwMode="auto">
          <a:xfrm>
            <a:off x="4572000" y="49530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</a:rPr>
              <a:t>Cuống lá</a:t>
            </a:r>
          </a:p>
        </p:txBody>
      </p:sp>
      <p:sp>
        <p:nvSpPr>
          <p:cNvPr id="77892" name="Text Box 68"/>
          <p:cNvSpPr txBox="1">
            <a:spLocks noChangeArrowheads="1"/>
          </p:cNvSpPr>
          <p:nvPr/>
        </p:nvSpPr>
        <p:spPr bwMode="auto">
          <a:xfrm>
            <a:off x="1066800" y="41910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</a:rPr>
              <a:t>Phiến lá</a:t>
            </a:r>
          </a:p>
        </p:txBody>
      </p:sp>
      <p:sp>
        <p:nvSpPr>
          <p:cNvPr id="77893" name="Text Box 69"/>
          <p:cNvSpPr txBox="1">
            <a:spLocks noChangeArrowheads="1"/>
          </p:cNvSpPr>
          <p:nvPr/>
        </p:nvSpPr>
        <p:spPr bwMode="auto">
          <a:xfrm>
            <a:off x="67056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</a:rPr>
              <a:t>Gân lá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7" grpId="0" animBg="1"/>
      <p:bldP spid="77888" grpId="0" animBg="1"/>
      <p:bldP spid="77889" grpId="0" animBg="1"/>
      <p:bldP spid="77890" grpId="0" animBg="1"/>
      <p:bldP spid="77891" grpId="0"/>
      <p:bldP spid="77892" grpId="0"/>
      <p:bldP spid="778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DSC_45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3429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20-02-08_19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"/>
            <a:ext cx="33528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DSC002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200400"/>
            <a:ext cx="34290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04800" y="61563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ột số lá cây có răng cưa ở ngoài mép phiến lá.</a:t>
            </a:r>
          </a:p>
        </p:txBody>
      </p:sp>
      <p:pic>
        <p:nvPicPr>
          <p:cNvPr id="81933" name="Picture 13" descr="12370320748016_yume_ph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2766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47</Words>
  <Application>Microsoft PowerPoint</Application>
  <PresentationFormat>On-screen Show (4:3)</PresentationFormat>
  <Paragraphs>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Slide 1</vt:lpstr>
      <vt:lpstr>Nhóm lá hình bầu dục</vt:lpstr>
      <vt:lpstr>Slide 3</vt:lpstr>
      <vt:lpstr>Slide 4</vt:lpstr>
      <vt:lpstr>Slide 5</vt:lpstr>
      <vt:lpstr>Nhóm lá dài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191</cp:revision>
  <cp:lastPrinted>1601-01-01T00:00:00Z</cp:lastPrinted>
  <dcterms:created xsi:type="dcterms:W3CDTF">1601-01-01T00:00:00Z</dcterms:created>
  <dcterms:modified xsi:type="dcterms:W3CDTF">2016-06-29T10:33:18Z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