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1" r:id="rId5"/>
    <p:sldId id="265" r:id="rId6"/>
    <p:sldId id="264" r:id="rId7"/>
    <p:sldId id="263" r:id="rId8"/>
    <p:sldId id="262" r:id="rId9"/>
    <p:sldId id="266" r:id="rId10"/>
    <p:sldId id="269" r:id="rId11"/>
    <p:sldId id="267" r:id="rId12"/>
    <p:sldId id="268" r:id="rId13"/>
    <p:sldId id="270"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6600CC"/>
    <a:srgbClr val="003300"/>
    <a:srgbClr val="000066"/>
    <a:srgbClr val="00FF00"/>
    <a:srgbClr val="0000CC"/>
    <a:srgbClr val="FF0000"/>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9F3480F-B0A1-4ABE-A617-FF4D2FECEDF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E38102-CD44-4DD2-96FB-463B9D46EE9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AEFAC8-CA91-43F1-A797-DAB89D4CA8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FF91FE-4D30-4967-AA5C-1D70447DA05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B7CB7BA-897C-4FAC-85F0-49891B25C00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FB466E-E7DE-482B-9C56-9C1AB6DA58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3BF1FD-97B6-4349-A1DC-E5C6DF106AA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9997B1-9D85-4C98-B438-F709C9F7C39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4321C0-14B1-43A8-ADE4-5F29B754930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ADEFED-B419-4D9C-B3A5-3CEE361F84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91B5608-D6DE-4431-ABDE-A1611E2A6D3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CB77D6-68C8-4A0B-8228-76B86A90F8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37FD0F-CAE7-4799-B2C4-2FF6780E389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899C4B2-F386-47E5-B017-017D2CCE36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2050" name="Picture 4" descr="BAR"/>
          <p:cNvPicPr preferRelativeResize="0">
            <a:picLocks noChangeAspect="1" noChangeArrowheads="1"/>
          </p:cNvPicPr>
          <p:nvPr/>
        </p:nvPicPr>
        <p:blipFill>
          <a:blip r:embed="rId3"/>
          <a:srcRect/>
          <a:stretch>
            <a:fillRect/>
          </a:stretch>
        </p:blipFill>
        <p:spPr bwMode="auto">
          <a:xfrm>
            <a:off x="0" y="0"/>
            <a:ext cx="9144000" cy="100013"/>
          </a:xfrm>
          <a:prstGeom prst="rect">
            <a:avLst/>
          </a:prstGeom>
          <a:noFill/>
          <a:ln w="9525">
            <a:noFill/>
            <a:miter lim="800000"/>
            <a:headEnd/>
            <a:tailEnd/>
          </a:ln>
        </p:spPr>
      </p:pic>
      <p:pic>
        <p:nvPicPr>
          <p:cNvPr id="2051" name="Picture 5" descr="BAR"/>
          <p:cNvPicPr preferRelativeResize="0">
            <a:picLocks noChangeAspect="1" noChangeArrowheads="1"/>
          </p:cNvPicPr>
          <p:nvPr/>
        </p:nvPicPr>
        <p:blipFill>
          <a:blip r:embed="rId3"/>
          <a:srcRect/>
          <a:stretch>
            <a:fillRect/>
          </a:stretch>
        </p:blipFill>
        <p:spPr bwMode="auto">
          <a:xfrm rot="-5400000">
            <a:off x="5677694" y="3391694"/>
            <a:ext cx="6858000" cy="74612"/>
          </a:xfrm>
          <a:prstGeom prst="rect">
            <a:avLst/>
          </a:prstGeom>
          <a:noFill/>
          <a:ln w="9525">
            <a:noFill/>
            <a:miter lim="800000"/>
            <a:headEnd/>
            <a:tailEnd/>
          </a:ln>
        </p:spPr>
      </p:pic>
      <p:pic>
        <p:nvPicPr>
          <p:cNvPr id="2052" name="Picture 6" descr="BAR"/>
          <p:cNvPicPr preferRelativeResize="0">
            <a:picLocks noChangeAspect="1" noChangeArrowheads="1"/>
          </p:cNvPicPr>
          <p:nvPr/>
        </p:nvPicPr>
        <p:blipFill>
          <a:blip r:embed="rId3"/>
          <a:srcRect/>
          <a:stretch>
            <a:fillRect/>
          </a:stretch>
        </p:blipFill>
        <p:spPr bwMode="auto">
          <a:xfrm rot="-5400000">
            <a:off x="-3391693" y="3391693"/>
            <a:ext cx="6858000" cy="74613"/>
          </a:xfrm>
          <a:prstGeom prst="rect">
            <a:avLst/>
          </a:prstGeom>
          <a:noFill/>
          <a:ln w="9525">
            <a:noFill/>
            <a:miter lim="800000"/>
            <a:headEnd/>
            <a:tailEnd/>
          </a:ln>
        </p:spPr>
      </p:pic>
      <p:pic>
        <p:nvPicPr>
          <p:cNvPr id="2053" name="Picture 7" descr="BAR"/>
          <p:cNvPicPr preferRelativeResize="0">
            <a:picLocks noChangeAspect="1" noChangeArrowheads="1"/>
          </p:cNvPicPr>
          <p:nvPr/>
        </p:nvPicPr>
        <p:blipFill>
          <a:blip r:embed="rId3"/>
          <a:srcRect/>
          <a:stretch>
            <a:fillRect/>
          </a:stretch>
        </p:blipFill>
        <p:spPr bwMode="auto">
          <a:xfrm>
            <a:off x="0" y="6757988"/>
            <a:ext cx="9144000" cy="100012"/>
          </a:xfrm>
          <a:prstGeom prst="rect">
            <a:avLst/>
          </a:prstGeom>
          <a:noFill/>
          <a:ln w="9525">
            <a:noFill/>
            <a:miter lim="800000"/>
            <a:headEnd/>
            <a:tailEnd/>
          </a:ln>
        </p:spPr>
      </p:pic>
      <p:sp>
        <p:nvSpPr>
          <p:cNvPr id="3080" name="AutoShape 8"/>
          <p:cNvSpPr>
            <a:spLocks noChangeArrowheads="1"/>
          </p:cNvSpPr>
          <p:nvPr/>
        </p:nvSpPr>
        <p:spPr bwMode="auto">
          <a:xfrm>
            <a:off x="2246313" y="161925"/>
            <a:ext cx="457200" cy="68580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1" name="AutoShape 9"/>
          <p:cNvSpPr>
            <a:spLocks noChangeArrowheads="1"/>
          </p:cNvSpPr>
          <p:nvPr/>
        </p:nvSpPr>
        <p:spPr bwMode="auto">
          <a:xfrm>
            <a:off x="4648200" y="5334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2" name="AutoShape 10"/>
          <p:cNvSpPr>
            <a:spLocks noChangeArrowheads="1"/>
          </p:cNvSpPr>
          <p:nvPr/>
        </p:nvSpPr>
        <p:spPr bwMode="auto">
          <a:xfrm>
            <a:off x="5943600" y="6096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3" name="AutoShape 11"/>
          <p:cNvSpPr>
            <a:spLocks noChangeArrowheads="1"/>
          </p:cNvSpPr>
          <p:nvPr/>
        </p:nvSpPr>
        <p:spPr bwMode="auto">
          <a:xfrm>
            <a:off x="304800" y="2590800"/>
            <a:ext cx="685800" cy="6096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4" name="AutoShape 12"/>
          <p:cNvSpPr>
            <a:spLocks noChangeArrowheads="1"/>
          </p:cNvSpPr>
          <p:nvPr/>
        </p:nvSpPr>
        <p:spPr bwMode="auto">
          <a:xfrm>
            <a:off x="7696200" y="6096000"/>
            <a:ext cx="533400" cy="5334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5" name="AutoShape 13"/>
          <p:cNvSpPr>
            <a:spLocks noChangeArrowheads="1"/>
          </p:cNvSpPr>
          <p:nvPr/>
        </p:nvSpPr>
        <p:spPr bwMode="auto">
          <a:xfrm>
            <a:off x="6019800" y="6019800"/>
            <a:ext cx="457200" cy="685800"/>
          </a:xfrm>
          <a:prstGeom prst="irregularSeal1">
            <a:avLst/>
          </a:prstGeom>
          <a:gradFill rotWithShape="1">
            <a:gsLst>
              <a:gs pos="0">
                <a:srgbClr val="FF0000"/>
              </a:gs>
              <a:gs pos="100000">
                <a:srgbClr val="1907FD"/>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6" name="AutoShape 14"/>
          <p:cNvSpPr>
            <a:spLocks noChangeArrowheads="1"/>
          </p:cNvSpPr>
          <p:nvPr/>
        </p:nvSpPr>
        <p:spPr bwMode="auto">
          <a:xfrm>
            <a:off x="2667000" y="62484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7" name="AutoShape 15"/>
          <p:cNvSpPr>
            <a:spLocks noChangeArrowheads="1"/>
          </p:cNvSpPr>
          <p:nvPr/>
        </p:nvSpPr>
        <p:spPr bwMode="auto">
          <a:xfrm>
            <a:off x="2286000" y="5334000"/>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8" name="AutoShape 16"/>
          <p:cNvSpPr>
            <a:spLocks noChangeArrowheads="1"/>
          </p:cNvSpPr>
          <p:nvPr/>
        </p:nvSpPr>
        <p:spPr bwMode="auto">
          <a:xfrm>
            <a:off x="1447800" y="60960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89" name="AutoShape 17"/>
          <p:cNvSpPr>
            <a:spLocks noChangeArrowheads="1"/>
          </p:cNvSpPr>
          <p:nvPr/>
        </p:nvSpPr>
        <p:spPr bwMode="auto">
          <a:xfrm>
            <a:off x="5638800" y="3810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0" name="AutoShape 18"/>
          <p:cNvSpPr>
            <a:spLocks noChangeArrowheads="1"/>
          </p:cNvSpPr>
          <p:nvPr/>
        </p:nvSpPr>
        <p:spPr bwMode="auto">
          <a:xfrm>
            <a:off x="8001000" y="533400"/>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1" name="AutoShape 19"/>
          <p:cNvSpPr>
            <a:spLocks noChangeArrowheads="1"/>
          </p:cNvSpPr>
          <p:nvPr/>
        </p:nvSpPr>
        <p:spPr bwMode="auto">
          <a:xfrm>
            <a:off x="169863" y="56642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2" name="AutoShape 20"/>
          <p:cNvSpPr>
            <a:spLocks noChangeArrowheads="1"/>
          </p:cNvSpPr>
          <p:nvPr/>
        </p:nvSpPr>
        <p:spPr bwMode="auto">
          <a:xfrm>
            <a:off x="8305800" y="41910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3" name="AutoShape 21"/>
          <p:cNvSpPr>
            <a:spLocks noChangeArrowheads="1"/>
          </p:cNvSpPr>
          <p:nvPr/>
        </p:nvSpPr>
        <p:spPr bwMode="auto">
          <a:xfrm>
            <a:off x="685800" y="10668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4" name="AutoShape 22"/>
          <p:cNvSpPr>
            <a:spLocks noChangeArrowheads="1"/>
          </p:cNvSpPr>
          <p:nvPr/>
        </p:nvSpPr>
        <p:spPr bwMode="auto">
          <a:xfrm>
            <a:off x="8458200" y="2133600"/>
            <a:ext cx="385763" cy="439738"/>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sp>
        <p:nvSpPr>
          <p:cNvPr id="3095" name="AutoShape 23"/>
          <p:cNvSpPr>
            <a:spLocks noChangeArrowheads="1"/>
          </p:cNvSpPr>
          <p:nvPr/>
        </p:nvSpPr>
        <p:spPr bwMode="auto">
          <a:xfrm>
            <a:off x="685800" y="381000"/>
            <a:ext cx="385763" cy="439738"/>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lgn="ctr" eaLnBrk="0" hangingPunct="0">
              <a:defRPr/>
            </a:pPr>
            <a:endParaRPr lang="en-US" sz="1200">
              <a:effectLst>
                <a:outerShdw blurRad="38100" dist="38100" dir="2700000" algn="tl">
                  <a:srgbClr val="FFFFFF"/>
                </a:outerShdw>
              </a:effectLst>
              <a:latin typeface="Arial"/>
            </a:endParaRPr>
          </a:p>
        </p:txBody>
      </p:sp>
      <p:pic>
        <p:nvPicPr>
          <p:cNvPr id="2070" name="Picture 24" descr="music"/>
          <p:cNvPicPr>
            <a:picLocks noChangeAspect="1" noChangeArrowheads="1" noCrop="1"/>
          </p:cNvPicPr>
          <p:nvPr/>
        </p:nvPicPr>
        <p:blipFill>
          <a:blip r:embed="rId4"/>
          <a:srcRect/>
          <a:stretch>
            <a:fillRect/>
          </a:stretch>
        </p:blipFill>
        <p:spPr bwMode="auto">
          <a:xfrm>
            <a:off x="762000" y="3581400"/>
            <a:ext cx="990600" cy="1138238"/>
          </a:xfrm>
          <a:prstGeom prst="rect">
            <a:avLst/>
          </a:prstGeom>
          <a:noFill/>
          <a:ln w="9525">
            <a:noFill/>
            <a:miter lim="800000"/>
            <a:headEnd/>
            <a:tailEnd/>
          </a:ln>
        </p:spPr>
      </p:pic>
      <p:pic>
        <p:nvPicPr>
          <p:cNvPr id="2071" name="Picture 25" descr="music"/>
          <p:cNvPicPr>
            <a:picLocks noChangeAspect="1" noChangeArrowheads="1" noCrop="1"/>
          </p:cNvPicPr>
          <p:nvPr/>
        </p:nvPicPr>
        <p:blipFill>
          <a:blip r:embed="rId4"/>
          <a:srcRect/>
          <a:stretch>
            <a:fillRect/>
          </a:stretch>
        </p:blipFill>
        <p:spPr bwMode="auto">
          <a:xfrm>
            <a:off x="7315200" y="3581400"/>
            <a:ext cx="990600" cy="1138238"/>
          </a:xfrm>
          <a:prstGeom prst="rect">
            <a:avLst/>
          </a:prstGeom>
          <a:noFill/>
          <a:ln w="9525">
            <a:noFill/>
            <a:miter lim="800000"/>
            <a:headEnd/>
            <a:tailEnd/>
          </a:ln>
        </p:spPr>
      </p:pic>
      <p:pic>
        <p:nvPicPr>
          <p:cNvPr id="2072" name="Picture 26" descr="Bellcoll"/>
          <p:cNvPicPr>
            <a:picLocks noChangeAspect="1" noChangeArrowheads="1" noCrop="1"/>
          </p:cNvPicPr>
          <p:nvPr/>
        </p:nvPicPr>
        <p:blipFill>
          <a:blip r:embed="rId5"/>
          <a:srcRect/>
          <a:stretch>
            <a:fillRect/>
          </a:stretch>
        </p:blipFill>
        <p:spPr bwMode="auto">
          <a:xfrm>
            <a:off x="152400" y="152400"/>
            <a:ext cx="1066800" cy="1066800"/>
          </a:xfrm>
          <a:prstGeom prst="rect">
            <a:avLst/>
          </a:prstGeom>
          <a:noFill/>
          <a:ln w="9525">
            <a:noFill/>
            <a:miter lim="800000"/>
            <a:headEnd/>
            <a:tailEnd/>
          </a:ln>
        </p:spPr>
      </p:pic>
      <p:sp>
        <p:nvSpPr>
          <p:cNvPr id="2073" name="WordArt 27"/>
          <p:cNvSpPr>
            <a:spLocks noChangeArrowheads="1" noChangeShapeType="1" noTextEdit="1"/>
          </p:cNvSpPr>
          <p:nvPr/>
        </p:nvSpPr>
        <p:spPr bwMode="auto">
          <a:xfrm>
            <a:off x="1905000" y="2971800"/>
            <a:ext cx="5410200" cy="13716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000080"/>
                </a:solidFill>
                <a:effectLst>
                  <a:outerShdw dist="35921" dir="2700000" algn="ctr" rotWithShape="0">
                    <a:srgbClr val="C0C0C0">
                      <a:alpha val="79999"/>
                    </a:srgbClr>
                  </a:outerShdw>
                </a:effectLst>
                <a:latin typeface="Arial"/>
                <a:cs typeface="Arial"/>
              </a:rPr>
              <a:t>Âm nhạc lớp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repeatCount="indefinite" fill="hold" grpId="0" nodeType="withEffect">
                                  <p:stCondLst>
                                    <p:cond delay="500"/>
                                  </p:stCondLst>
                                  <p:childTnLst>
                                    <p:set>
                                      <p:cBhvr>
                                        <p:cTn id="6" dur="1" fill="hold">
                                          <p:stCondLst>
                                            <p:cond delay="0"/>
                                          </p:stCondLst>
                                        </p:cTn>
                                        <p:tgtEl>
                                          <p:spTgt spid="3080"/>
                                        </p:tgtEl>
                                        <p:attrNameLst>
                                          <p:attrName>style.visibility</p:attrName>
                                        </p:attrNameLst>
                                      </p:cBhvr>
                                      <p:to>
                                        <p:strVal val="visible"/>
                                      </p:to>
                                    </p:set>
                                    <p:anim calcmode="lin" valueType="num">
                                      <p:cBhvr>
                                        <p:cTn id="7" dur="1000" fill="hold"/>
                                        <p:tgtEl>
                                          <p:spTgt spid="3080"/>
                                        </p:tgtEl>
                                        <p:attrNameLst>
                                          <p:attrName>ppt_w</p:attrName>
                                        </p:attrNameLst>
                                      </p:cBhvr>
                                      <p:tavLst>
                                        <p:tav tm="0">
                                          <p:val>
                                            <p:fltVal val="0"/>
                                          </p:val>
                                        </p:tav>
                                        <p:tav tm="100000">
                                          <p:val>
                                            <p:strVal val="#ppt_w"/>
                                          </p:val>
                                        </p:tav>
                                      </p:tavLst>
                                    </p:anim>
                                    <p:anim calcmode="lin" valueType="num">
                                      <p:cBhvr>
                                        <p:cTn id="8" dur="1000" fill="hold"/>
                                        <p:tgtEl>
                                          <p:spTgt spid="3080"/>
                                        </p:tgtEl>
                                        <p:attrNameLst>
                                          <p:attrName>ppt_h</p:attrName>
                                        </p:attrNameLst>
                                      </p:cBhvr>
                                      <p:tavLst>
                                        <p:tav tm="0">
                                          <p:val>
                                            <p:fltVal val="0"/>
                                          </p:val>
                                        </p:tav>
                                        <p:tav tm="100000">
                                          <p:val>
                                            <p:strVal val="#ppt_h"/>
                                          </p:val>
                                        </p:tav>
                                      </p:tavLst>
                                    </p:anim>
                                    <p:anim calcmode="lin" valueType="num">
                                      <p:cBhvr>
                                        <p:cTn id="9" dur="1000" fill="hold"/>
                                        <p:tgtEl>
                                          <p:spTgt spid="3080"/>
                                        </p:tgtEl>
                                        <p:attrNameLst>
                                          <p:attrName>ppt_x</p:attrName>
                                        </p:attrNameLst>
                                      </p:cBhvr>
                                      <p:tavLst>
                                        <p:tav tm="0">
                                          <p:val>
                                            <p:fltVal val="0.5"/>
                                          </p:val>
                                        </p:tav>
                                        <p:tav tm="100000">
                                          <p:val>
                                            <p:strVal val="#ppt_x"/>
                                          </p:val>
                                        </p:tav>
                                      </p:tavLst>
                                    </p:anim>
                                    <p:anim calcmode="lin" valueType="num">
                                      <p:cBhvr>
                                        <p:cTn id="10" dur="1000" fill="hold"/>
                                        <p:tgtEl>
                                          <p:spTgt spid="3080"/>
                                        </p:tgtEl>
                                        <p:attrNameLst>
                                          <p:attrName>ppt_y</p:attrName>
                                        </p:attrNameLst>
                                      </p:cBhvr>
                                      <p:tavLst>
                                        <p:tav tm="0">
                                          <p:val>
                                            <p:fltVal val="0.5"/>
                                          </p:val>
                                        </p:tav>
                                        <p:tav tm="100000">
                                          <p:val>
                                            <p:strVal val="#ppt_y"/>
                                          </p:val>
                                        </p:tav>
                                      </p:tavLst>
                                    </p:anim>
                                  </p:childTnLst>
                                </p:cTn>
                              </p:par>
                              <p:par>
                                <p:cTn id="11" presetID="23" presetClass="entr" presetSubtype="528" repeatCount="indefinite" fill="hold" nodeType="withEffect">
                                  <p:stCondLst>
                                    <p:cond delay="0"/>
                                  </p:stCondLst>
                                  <p:childTnLst>
                                    <p:set>
                                      <p:cBhvr>
                                        <p:cTn id="12" dur="1" fill="hold">
                                          <p:stCondLst>
                                            <p:cond delay="0"/>
                                          </p:stCondLst>
                                        </p:cTn>
                                        <p:tgtEl>
                                          <p:spTgt spid="3081"/>
                                        </p:tgtEl>
                                        <p:attrNameLst>
                                          <p:attrName>style.visibility</p:attrName>
                                        </p:attrNameLst>
                                      </p:cBhvr>
                                      <p:to>
                                        <p:strVal val="visible"/>
                                      </p:to>
                                    </p:set>
                                    <p:anim calcmode="lin" valueType="num">
                                      <p:cBhvr>
                                        <p:cTn id="13" dur="1000" fill="hold"/>
                                        <p:tgtEl>
                                          <p:spTgt spid="3081"/>
                                        </p:tgtEl>
                                        <p:attrNameLst>
                                          <p:attrName>ppt_w</p:attrName>
                                        </p:attrNameLst>
                                      </p:cBhvr>
                                      <p:tavLst>
                                        <p:tav tm="0">
                                          <p:val>
                                            <p:fltVal val="0"/>
                                          </p:val>
                                        </p:tav>
                                        <p:tav tm="100000">
                                          <p:val>
                                            <p:strVal val="#ppt_w"/>
                                          </p:val>
                                        </p:tav>
                                      </p:tavLst>
                                    </p:anim>
                                    <p:anim calcmode="lin" valueType="num">
                                      <p:cBhvr>
                                        <p:cTn id="14" dur="1000" fill="hold"/>
                                        <p:tgtEl>
                                          <p:spTgt spid="3081"/>
                                        </p:tgtEl>
                                        <p:attrNameLst>
                                          <p:attrName>ppt_h</p:attrName>
                                        </p:attrNameLst>
                                      </p:cBhvr>
                                      <p:tavLst>
                                        <p:tav tm="0">
                                          <p:val>
                                            <p:fltVal val="0"/>
                                          </p:val>
                                        </p:tav>
                                        <p:tav tm="100000">
                                          <p:val>
                                            <p:strVal val="#ppt_h"/>
                                          </p:val>
                                        </p:tav>
                                      </p:tavLst>
                                    </p:anim>
                                    <p:anim calcmode="lin" valueType="num">
                                      <p:cBhvr>
                                        <p:cTn id="15" dur="1000" fill="hold"/>
                                        <p:tgtEl>
                                          <p:spTgt spid="3081"/>
                                        </p:tgtEl>
                                        <p:attrNameLst>
                                          <p:attrName>ppt_x</p:attrName>
                                        </p:attrNameLst>
                                      </p:cBhvr>
                                      <p:tavLst>
                                        <p:tav tm="0">
                                          <p:val>
                                            <p:fltVal val="0.5"/>
                                          </p:val>
                                        </p:tav>
                                        <p:tav tm="100000">
                                          <p:val>
                                            <p:strVal val="#ppt_x"/>
                                          </p:val>
                                        </p:tav>
                                      </p:tavLst>
                                    </p:anim>
                                    <p:anim calcmode="lin" valueType="num">
                                      <p:cBhvr>
                                        <p:cTn id="16" dur="1000" fill="hold"/>
                                        <p:tgtEl>
                                          <p:spTgt spid="3081"/>
                                        </p:tgtEl>
                                        <p:attrNameLst>
                                          <p:attrName>ppt_y</p:attrName>
                                        </p:attrNameLst>
                                      </p:cBhvr>
                                      <p:tavLst>
                                        <p:tav tm="0">
                                          <p:val>
                                            <p:fltVal val="0.5"/>
                                          </p:val>
                                        </p:tav>
                                        <p:tav tm="100000">
                                          <p:val>
                                            <p:strVal val="#ppt_y"/>
                                          </p:val>
                                        </p:tav>
                                      </p:tavLst>
                                    </p:anim>
                                  </p:childTnLst>
                                </p:cTn>
                              </p:par>
                              <p:par>
                                <p:cTn id="17" presetID="23" presetClass="entr" presetSubtype="528" repeatCount="indefinite" fill="hold" nodeType="withEffect">
                                  <p:stCondLst>
                                    <p:cond delay="0"/>
                                  </p:stCondLst>
                                  <p:childTnLst>
                                    <p:set>
                                      <p:cBhvr>
                                        <p:cTn id="18" dur="1" fill="hold">
                                          <p:stCondLst>
                                            <p:cond delay="0"/>
                                          </p:stCondLst>
                                        </p:cTn>
                                        <p:tgtEl>
                                          <p:spTgt spid="3082"/>
                                        </p:tgtEl>
                                        <p:attrNameLst>
                                          <p:attrName>style.visibility</p:attrName>
                                        </p:attrNameLst>
                                      </p:cBhvr>
                                      <p:to>
                                        <p:strVal val="visible"/>
                                      </p:to>
                                    </p:set>
                                    <p:anim calcmode="lin" valueType="num">
                                      <p:cBhvr>
                                        <p:cTn id="19" dur="1000" fill="hold"/>
                                        <p:tgtEl>
                                          <p:spTgt spid="3082"/>
                                        </p:tgtEl>
                                        <p:attrNameLst>
                                          <p:attrName>ppt_w</p:attrName>
                                        </p:attrNameLst>
                                      </p:cBhvr>
                                      <p:tavLst>
                                        <p:tav tm="0">
                                          <p:val>
                                            <p:fltVal val="0"/>
                                          </p:val>
                                        </p:tav>
                                        <p:tav tm="100000">
                                          <p:val>
                                            <p:strVal val="#ppt_w"/>
                                          </p:val>
                                        </p:tav>
                                      </p:tavLst>
                                    </p:anim>
                                    <p:anim calcmode="lin" valueType="num">
                                      <p:cBhvr>
                                        <p:cTn id="20" dur="1000" fill="hold"/>
                                        <p:tgtEl>
                                          <p:spTgt spid="3082"/>
                                        </p:tgtEl>
                                        <p:attrNameLst>
                                          <p:attrName>ppt_h</p:attrName>
                                        </p:attrNameLst>
                                      </p:cBhvr>
                                      <p:tavLst>
                                        <p:tav tm="0">
                                          <p:val>
                                            <p:fltVal val="0"/>
                                          </p:val>
                                        </p:tav>
                                        <p:tav tm="100000">
                                          <p:val>
                                            <p:strVal val="#ppt_h"/>
                                          </p:val>
                                        </p:tav>
                                      </p:tavLst>
                                    </p:anim>
                                    <p:anim calcmode="lin" valueType="num">
                                      <p:cBhvr>
                                        <p:cTn id="21" dur="1000" fill="hold"/>
                                        <p:tgtEl>
                                          <p:spTgt spid="3082"/>
                                        </p:tgtEl>
                                        <p:attrNameLst>
                                          <p:attrName>ppt_x</p:attrName>
                                        </p:attrNameLst>
                                      </p:cBhvr>
                                      <p:tavLst>
                                        <p:tav tm="0">
                                          <p:val>
                                            <p:fltVal val="0.5"/>
                                          </p:val>
                                        </p:tav>
                                        <p:tav tm="100000">
                                          <p:val>
                                            <p:strVal val="#ppt_x"/>
                                          </p:val>
                                        </p:tav>
                                      </p:tavLst>
                                    </p:anim>
                                    <p:anim calcmode="lin" valueType="num">
                                      <p:cBhvr>
                                        <p:cTn id="22" dur="1000" fill="hold"/>
                                        <p:tgtEl>
                                          <p:spTgt spid="3082"/>
                                        </p:tgtEl>
                                        <p:attrNameLst>
                                          <p:attrName>ppt_y</p:attrName>
                                        </p:attrNameLst>
                                      </p:cBhvr>
                                      <p:tavLst>
                                        <p:tav tm="0">
                                          <p:val>
                                            <p:fltVal val="0.5"/>
                                          </p:val>
                                        </p:tav>
                                        <p:tav tm="100000">
                                          <p:val>
                                            <p:strVal val="#ppt_y"/>
                                          </p:val>
                                        </p:tav>
                                      </p:tavLst>
                                    </p:anim>
                                  </p:childTnLst>
                                </p:cTn>
                              </p:par>
                              <p:par>
                                <p:cTn id="23" presetID="23" presetClass="entr" presetSubtype="528" repeatCount="indefinite" fill="hold" nodeType="withEffect">
                                  <p:stCondLst>
                                    <p:cond delay="0"/>
                                  </p:stCondLst>
                                  <p:childTnLst>
                                    <p:set>
                                      <p:cBhvr>
                                        <p:cTn id="24" dur="1" fill="hold">
                                          <p:stCondLst>
                                            <p:cond delay="0"/>
                                          </p:stCondLst>
                                        </p:cTn>
                                        <p:tgtEl>
                                          <p:spTgt spid="3083"/>
                                        </p:tgtEl>
                                        <p:attrNameLst>
                                          <p:attrName>style.visibility</p:attrName>
                                        </p:attrNameLst>
                                      </p:cBhvr>
                                      <p:to>
                                        <p:strVal val="visible"/>
                                      </p:to>
                                    </p:set>
                                    <p:anim calcmode="lin" valueType="num">
                                      <p:cBhvr>
                                        <p:cTn id="25" dur="1000" fill="hold"/>
                                        <p:tgtEl>
                                          <p:spTgt spid="3083"/>
                                        </p:tgtEl>
                                        <p:attrNameLst>
                                          <p:attrName>ppt_w</p:attrName>
                                        </p:attrNameLst>
                                      </p:cBhvr>
                                      <p:tavLst>
                                        <p:tav tm="0">
                                          <p:val>
                                            <p:fltVal val="0"/>
                                          </p:val>
                                        </p:tav>
                                        <p:tav tm="100000">
                                          <p:val>
                                            <p:strVal val="#ppt_w"/>
                                          </p:val>
                                        </p:tav>
                                      </p:tavLst>
                                    </p:anim>
                                    <p:anim calcmode="lin" valueType="num">
                                      <p:cBhvr>
                                        <p:cTn id="26" dur="1000" fill="hold"/>
                                        <p:tgtEl>
                                          <p:spTgt spid="3083"/>
                                        </p:tgtEl>
                                        <p:attrNameLst>
                                          <p:attrName>ppt_h</p:attrName>
                                        </p:attrNameLst>
                                      </p:cBhvr>
                                      <p:tavLst>
                                        <p:tav tm="0">
                                          <p:val>
                                            <p:fltVal val="0"/>
                                          </p:val>
                                        </p:tav>
                                        <p:tav tm="100000">
                                          <p:val>
                                            <p:strVal val="#ppt_h"/>
                                          </p:val>
                                        </p:tav>
                                      </p:tavLst>
                                    </p:anim>
                                    <p:anim calcmode="lin" valueType="num">
                                      <p:cBhvr>
                                        <p:cTn id="27" dur="1000" fill="hold"/>
                                        <p:tgtEl>
                                          <p:spTgt spid="3083"/>
                                        </p:tgtEl>
                                        <p:attrNameLst>
                                          <p:attrName>ppt_x</p:attrName>
                                        </p:attrNameLst>
                                      </p:cBhvr>
                                      <p:tavLst>
                                        <p:tav tm="0">
                                          <p:val>
                                            <p:fltVal val="0.5"/>
                                          </p:val>
                                        </p:tav>
                                        <p:tav tm="100000">
                                          <p:val>
                                            <p:strVal val="#ppt_x"/>
                                          </p:val>
                                        </p:tav>
                                      </p:tavLst>
                                    </p:anim>
                                    <p:anim calcmode="lin" valueType="num">
                                      <p:cBhvr>
                                        <p:cTn id="28" dur="1000" fill="hold"/>
                                        <p:tgtEl>
                                          <p:spTgt spid="3083"/>
                                        </p:tgtEl>
                                        <p:attrNameLst>
                                          <p:attrName>ppt_y</p:attrName>
                                        </p:attrNameLst>
                                      </p:cBhvr>
                                      <p:tavLst>
                                        <p:tav tm="0">
                                          <p:val>
                                            <p:fltVal val="0.5"/>
                                          </p:val>
                                        </p:tav>
                                        <p:tav tm="100000">
                                          <p:val>
                                            <p:strVal val="#ppt_y"/>
                                          </p:val>
                                        </p:tav>
                                      </p:tavLst>
                                    </p:anim>
                                  </p:childTnLst>
                                </p:cTn>
                              </p:par>
                              <p:par>
                                <p:cTn id="29" presetID="23" presetClass="entr" presetSubtype="528" repeatCount="indefinite" fill="hold" nodeType="withEffect">
                                  <p:stCondLst>
                                    <p:cond delay="0"/>
                                  </p:stCondLst>
                                  <p:childTnLst>
                                    <p:set>
                                      <p:cBhvr>
                                        <p:cTn id="30" dur="1" fill="hold">
                                          <p:stCondLst>
                                            <p:cond delay="0"/>
                                          </p:stCondLst>
                                        </p:cTn>
                                        <p:tgtEl>
                                          <p:spTgt spid="3084"/>
                                        </p:tgtEl>
                                        <p:attrNameLst>
                                          <p:attrName>style.visibility</p:attrName>
                                        </p:attrNameLst>
                                      </p:cBhvr>
                                      <p:to>
                                        <p:strVal val="visible"/>
                                      </p:to>
                                    </p:set>
                                    <p:anim calcmode="lin" valueType="num">
                                      <p:cBhvr>
                                        <p:cTn id="31" dur="1000" fill="hold"/>
                                        <p:tgtEl>
                                          <p:spTgt spid="3084"/>
                                        </p:tgtEl>
                                        <p:attrNameLst>
                                          <p:attrName>ppt_w</p:attrName>
                                        </p:attrNameLst>
                                      </p:cBhvr>
                                      <p:tavLst>
                                        <p:tav tm="0">
                                          <p:val>
                                            <p:fltVal val="0"/>
                                          </p:val>
                                        </p:tav>
                                        <p:tav tm="100000">
                                          <p:val>
                                            <p:strVal val="#ppt_w"/>
                                          </p:val>
                                        </p:tav>
                                      </p:tavLst>
                                    </p:anim>
                                    <p:anim calcmode="lin" valueType="num">
                                      <p:cBhvr>
                                        <p:cTn id="32" dur="1000" fill="hold"/>
                                        <p:tgtEl>
                                          <p:spTgt spid="3084"/>
                                        </p:tgtEl>
                                        <p:attrNameLst>
                                          <p:attrName>ppt_h</p:attrName>
                                        </p:attrNameLst>
                                      </p:cBhvr>
                                      <p:tavLst>
                                        <p:tav tm="0">
                                          <p:val>
                                            <p:fltVal val="0"/>
                                          </p:val>
                                        </p:tav>
                                        <p:tav tm="100000">
                                          <p:val>
                                            <p:strVal val="#ppt_h"/>
                                          </p:val>
                                        </p:tav>
                                      </p:tavLst>
                                    </p:anim>
                                    <p:anim calcmode="lin" valueType="num">
                                      <p:cBhvr>
                                        <p:cTn id="33" dur="1000" fill="hold"/>
                                        <p:tgtEl>
                                          <p:spTgt spid="3084"/>
                                        </p:tgtEl>
                                        <p:attrNameLst>
                                          <p:attrName>ppt_x</p:attrName>
                                        </p:attrNameLst>
                                      </p:cBhvr>
                                      <p:tavLst>
                                        <p:tav tm="0">
                                          <p:val>
                                            <p:fltVal val="0.5"/>
                                          </p:val>
                                        </p:tav>
                                        <p:tav tm="100000">
                                          <p:val>
                                            <p:strVal val="#ppt_x"/>
                                          </p:val>
                                        </p:tav>
                                      </p:tavLst>
                                    </p:anim>
                                    <p:anim calcmode="lin" valueType="num">
                                      <p:cBhvr>
                                        <p:cTn id="34" dur="1000" fill="hold"/>
                                        <p:tgtEl>
                                          <p:spTgt spid="3084"/>
                                        </p:tgtEl>
                                        <p:attrNameLst>
                                          <p:attrName>ppt_y</p:attrName>
                                        </p:attrNameLst>
                                      </p:cBhvr>
                                      <p:tavLst>
                                        <p:tav tm="0">
                                          <p:val>
                                            <p:fltVal val="0.5"/>
                                          </p:val>
                                        </p:tav>
                                        <p:tav tm="100000">
                                          <p:val>
                                            <p:strVal val="#ppt_y"/>
                                          </p:val>
                                        </p:tav>
                                      </p:tavLst>
                                    </p:anim>
                                  </p:childTnLst>
                                </p:cTn>
                              </p:par>
                              <p:par>
                                <p:cTn id="35" presetID="23" presetClass="entr" presetSubtype="528" repeatCount="indefinite" fill="hold" grpId="0" nodeType="withEffect">
                                  <p:stCondLst>
                                    <p:cond delay="0"/>
                                  </p:stCondLst>
                                  <p:childTnLst>
                                    <p:set>
                                      <p:cBhvr>
                                        <p:cTn id="36" dur="1" fill="hold">
                                          <p:stCondLst>
                                            <p:cond delay="0"/>
                                          </p:stCondLst>
                                        </p:cTn>
                                        <p:tgtEl>
                                          <p:spTgt spid="3085"/>
                                        </p:tgtEl>
                                        <p:attrNameLst>
                                          <p:attrName>style.visibility</p:attrName>
                                        </p:attrNameLst>
                                      </p:cBhvr>
                                      <p:to>
                                        <p:strVal val="visible"/>
                                      </p:to>
                                    </p:set>
                                    <p:anim calcmode="lin" valueType="num">
                                      <p:cBhvr>
                                        <p:cTn id="37" dur="1000" fill="hold"/>
                                        <p:tgtEl>
                                          <p:spTgt spid="3085"/>
                                        </p:tgtEl>
                                        <p:attrNameLst>
                                          <p:attrName>ppt_w</p:attrName>
                                        </p:attrNameLst>
                                      </p:cBhvr>
                                      <p:tavLst>
                                        <p:tav tm="0">
                                          <p:val>
                                            <p:fltVal val="0"/>
                                          </p:val>
                                        </p:tav>
                                        <p:tav tm="100000">
                                          <p:val>
                                            <p:strVal val="#ppt_w"/>
                                          </p:val>
                                        </p:tav>
                                      </p:tavLst>
                                    </p:anim>
                                    <p:anim calcmode="lin" valueType="num">
                                      <p:cBhvr>
                                        <p:cTn id="38" dur="1000" fill="hold"/>
                                        <p:tgtEl>
                                          <p:spTgt spid="3085"/>
                                        </p:tgtEl>
                                        <p:attrNameLst>
                                          <p:attrName>ppt_h</p:attrName>
                                        </p:attrNameLst>
                                      </p:cBhvr>
                                      <p:tavLst>
                                        <p:tav tm="0">
                                          <p:val>
                                            <p:fltVal val="0"/>
                                          </p:val>
                                        </p:tav>
                                        <p:tav tm="100000">
                                          <p:val>
                                            <p:strVal val="#ppt_h"/>
                                          </p:val>
                                        </p:tav>
                                      </p:tavLst>
                                    </p:anim>
                                    <p:anim calcmode="lin" valueType="num">
                                      <p:cBhvr>
                                        <p:cTn id="39" dur="1000" fill="hold"/>
                                        <p:tgtEl>
                                          <p:spTgt spid="3085"/>
                                        </p:tgtEl>
                                        <p:attrNameLst>
                                          <p:attrName>ppt_x</p:attrName>
                                        </p:attrNameLst>
                                      </p:cBhvr>
                                      <p:tavLst>
                                        <p:tav tm="0">
                                          <p:val>
                                            <p:fltVal val="0.5"/>
                                          </p:val>
                                        </p:tav>
                                        <p:tav tm="100000">
                                          <p:val>
                                            <p:strVal val="#ppt_x"/>
                                          </p:val>
                                        </p:tav>
                                      </p:tavLst>
                                    </p:anim>
                                    <p:anim calcmode="lin" valueType="num">
                                      <p:cBhvr>
                                        <p:cTn id="40" dur="1000" fill="hold"/>
                                        <p:tgtEl>
                                          <p:spTgt spid="3085"/>
                                        </p:tgtEl>
                                        <p:attrNameLst>
                                          <p:attrName>ppt_y</p:attrName>
                                        </p:attrNameLst>
                                      </p:cBhvr>
                                      <p:tavLst>
                                        <p:tav tm="0">
                                          <p:val>
                                            <p:fltVal val="0.5"/>
                                          </p:val>
                                        </p:tav>
                                        <p:tav tm="100000">
                                          <p:val>
                                            <p:strVal val="#ppt_y"/>
                                          </p:val>
                                        </p:tav>
                                      </p:tavLst>
                                    </p:anim>
                                  </p:childTnLst>
                                </p:cTn>
                              </p:par>
                              <p:par>
                                <p:cTn id="41" presetID="23" presetClass="entr" presetSubtype="528" repeatCount="indefinite" fill="hold" grpId="0" nodeType="withEffect">
                                  <p:stCondLst>
                                    <p:cond delay="0"/>
                                  </p:stCondLst>
                                  <p:childTnLst>
                                    <p:set>
                                      <p:cBhvr>
                                        <p:cTn id="42" dur="1" fill="hold">
                                          <p:stCondLst>
                                            <p:cond delay="0"/>
                                          </p:stCondLst>
                                        </p:cTn>
                                        <p:tgtEl>
                                          <p:spTgt spid="3086"/>
                                        </p:tgtEl>
                                        <p:attrNameLst>
                                          <p:attrName>style.visibility</p:attrName>
                                        </p:attrNameLst>
                                      </p:cBhvr>
                                      <p:to>
                                        <p:strVal val="visible"/>
                                      </p:to>
                                    </p:set>
                                    <p:anim calcmode="lin" valueType="num">
                                      <p:cBhvr>
                                        <p:cTn id="43" dur="1000" fill="hold"/>
                                        <p:tgtEl>
                                          <p:spTgt spid="3086"/>
                                        </p:tgtEl>
                                        <p:attrNameLst>
                                          <p:attrName>ppt_w</p:attrName>
                                        </p:attrNameLst>
                                      </p:cBhvr>
                                      <p:tavLst>
                                        <p:tav tm="0">
                                          <p:val>
                                            <p:fltVal val="0"/>
                                          </p:val>
                                        </p:tav>
                                        <p:tav tm="100000">
                                          <p:val>
                                            <p:strVal val="#ppt_w"/>
                                          </p:val>
                                        </p:tav>
                                      </p:tavLst>
                                    </p:anim>
                                    <p:anim calcmode="lin" valueType="num">
                                      <p:cBhvr>
                                        <p:cTn id="44" dur="1000" fill="hold"/>
                                        <p:tgtEl>
                                          <p:spTgt spid="3086"/>
                                        </p:tgtEl>
                                        <p:attrNameLst>
                                          <p:attrName>ppt_h</p:attrName>
                                        </p:attrNameLst>
                                      </p:cBhvr>
                                      <p:tavLst>
                                        <p:tav tm="0">
                                          <p:val>
                                            <p:fltVal val="0"/>
                                          </p:val>
                                        </p:tav>
                                        <p:tav tm="100000">
                                          <p:val>
                                            <p:strVal val="#ppt_h"/>
                                          </p:val>
                                        </p:tav>
                                      </p:tavLst>
                                    </p:anim>
                                    <p:anim calcmode="lin" valueType="num">
                                      <p:cBhvr>
                                        <p:cTn id="45" dur="1000" fill="hold"/>
                                        <p:tgtEl>
                                          <p:spTgt spid="3086"/>
                                        </p:tgtEl>
                                        <p:attrNameLst>
                                          <p:attrName>ppt_x</p:attrName>
                                        </p:attrNameLst>
                                      </p:cBhvr>
                                      <p:tavLst>
                                        <p:tav tm="0">
                                          <p:val>
                                            <p:fltVal val="0.5"/>
                                          </p:val>
                                        </p:tav>
                                        <p:tav tm="100000">
                                          <p:val>
                                            <p:strVal val="#ppt_x"/>
                                          </p:val>
                                        </p:tav>
                                      </p:tavLst>
                                    </p:anim>
                                    <p:anim calcmode="lin" valueType="num">
                                      <p:cBhvr>
                                        <p:cTn id="46" dur="1000" fill="hold"/>
                                        <p:tgtEl>
                                          <p:spTgt spid="3086"/>
                                        </p:tgtEl>
                                        <p:attrNameLst>
                                          <p:attrName>ppt_y</p:attrName>
                                        </p:attrNameLst>
                                      </p:cBhvr>
                                      <p:tavLst>
                                        <p:tav tm="0">
                                          <p:val>
                                            <p:fltVal val="0.5"/>
                                          </p:val>
                                        </p:tav>
                                        <p:tav tm="100000">
                                          <p:val>
                                            <p:strVal val="#ppt_y"/>
                                          </p:val>
                                        </p:tav>
                                      </p:tavLst>
                                    </p:anim>
                                  </p:childTnLst>
                                </p:cTn>
                              </p:par>
                              <p:par>
                                <p:cTn id="47" presetID="23" presetClass="entr" presetSubtype="528" repeatCount="indefinite" fill="hold" nodeType="withEffect">
                                  <p:stCondLst>
                                    <p:cond delay="500"/>
                                  </p:stCondLst>
                                  <p:childTnLst>
                                    <p:set>
                                      <p:cBhvr>
                                        <p:cTn id="48" dur="1" fill="hold">
                                          <p:stCondLst>
                                            <p:cond delay="0"/>
                                          </p:stCondLst>
                                        </p:cTn>
                                        <p:tgtEl>
                                          <p:spTgt spid="3087"/>
                                        </p:tgtEl>
                                        <p:attrNameLst>
                                          <p:attrName>style.visibility</p:attrName>
                                        </p:attrNameLst>
                                      </p:cBhvr>
                                      <p:to>
                                        <p:strVal val="visible"/>
                                      </p:to>
                                    </p:set>
                                    <p:anim calcmode="lin" valueType="num">
                                      <p:cBhvr>
                                        <p:cTn id="49" dur="1000" fill="hold"/>
                                        <p:tgtEl>
                                          <p:spTgt spid="3087"/>
                                        </p:tgtEl>
                                        <p:attrNameLst>
                                          <p:attrName>ppt_w</p:attrName>
                                        </p:attrNameLst>
                                      </p:cBhvr>
                                      <p:tavLst>
                                        <p:tav tm="0">
                                          <p:val>
                                            <p:fltVal val="0"/>
                                          </p:val>
                                        </p:tav>
                                        <p:tav tm="100000">
                                          <p:val>
                                            <p:strVal val="#ppt_w"/>
                                          </p:val>
                                        </p:tav>
                                      </p:tavLst>
                                    </p:anim>
                                    <p:anim calcmode="lin" valueType="num">
                                      <p:cBhvr>
                                        <p:cTn id="50" dur="1000" fill="hold"/>
                                        <p:tgtEl>
                                          <p:spTgt spid="3087"/>
                                        </p:tgtEl>
                                        <p:attrNameLst>
                                          <p:attrName>ppt_h</p:attrName>
                                        </p:attrNameLst>
                                      </p:cBhvr>
                                      <p:tavLst>
                                        <p:tav tm="0">
                                          <p:val>
                                            <p:fltVal val="0"/>
                                          </p:val>
                                        </p:tav>
                                        <p:tav tm="100000">
                                          <p:val>
                                            <p:strVal val="#ppt_h"/>
                                          </p:val>
                                        </p:tav>
                                      </p:tavLst>
                                    </p:anim>
                                    <p:anim calcmode="lin" valueType="num">
                                      <p:cBhvr>
                                        <p:cTn id="51" dur="1000" fill="hold"/>
                                        <p:tgtEl>
                                          <p:spTgt spid="3087"/>
                                        </p:tgtEl>
                                        <p:attrNameLst>
                                          <p:attrName>ppt_x</p:attrName>
                                        </p:attrNameLst>
                                      </p:cBhvr>
                                      <p:tavLst>
                                        <p:tav tm="0">
                                          <p:val>
                                            <p:fltVal val="0.5"/>
                                          </p:val>
                                        </p:tav>
                                        <p:tav tm="100000">
                                          <p:val>
                                            <p:strVal val="#ppt_x"/>
                                          </p:val>
                                        </p:tav>
                                      </p:tavLst>
                                    </p:anim>
                                    <p:anim calcmode="lin" valueType="num">
                                      <p:cBhvr>
                                        <p:cTn id="52" dur="1000" fill="hold"/>
                                        <p:tgtEl>
                                          <p:spTgt spid="3087"/>
                                        </p:tgtEl>
                                        <p:attrNameLst>
                                          <p:attrName>ppt_y</p:attrName>
                                        </p:attrNameLst>
                                      </p:cBhvr>
                                      <p:tavLst>
                                        <p:tav tm="0">
                                          <p:val>
                                            <p:fltVal val="0.5"/>
                                          </p:val>
                                        </p:tav>
                                        <p:tav tm="100000">
                                          <p:val>
                                            <p:strVal val="#ppt_y"/>
                                          </p:val>
                                        </p:tav>
                                      </p:tavLst>
                                    </p:anim>
                                  </p:childTnLst>
                                </p:cTn>
                              </p:par>
                              <p:par>
                                <p:cTn id="53" presetID="23" presetClass="entr" presetSubtype="528" repeatCount="indefinite" fill="hold" grpId="0" nodeType="withEffect">
                                  <p:stCondLst>
                                    <p:cond delay="0"/>
                                  </p:stCondLst>
                                  <p:childTnLst>
                                    <p:set>
                                      <p:cBhvr>
                                        <p:cTn id="54" dur="1" fill="hold">
                                          <p:stCondLst>
                                            <p:cond delay="0"/>
                                          </p:stCondLst>
                                        </p:cTn>
                                        <p:tgtEl>
                                          <p:spTgt spid="3088"/>
                                        </p:tgtEl>
                                        <p:attrNameLst>
                                          <p:attrName>style.visibility</p:attrName>
                                        </p:attrNameLst>
                                      </p:cBhvr>
                                      <p:to>
                                        <p:strVal val="visible"/>
                                      </p:to>
                                    </p:set>
                                    <p:anim calcmode="lin" valueType="num">
                                      <p:cBhvr>
                                        <p:cTn id="55" dur="1000" fill="hold"/>
                                        <p:tgtEl>
                                          <p:spTgt spid="3088"/>
                                        </p:tgtEl>
                                        <p:attrNameLst>
                                          <p:attrName>ppt_w</p:attrName>
                                        </p:attrNameLst>
                                      </p:cBhvr>
                                      <p:tavLst>
                                        <p:tav tm="0">
                                          <p:val>
                                            <p:fltVal val="0"/>
                                          </p:val>
                                        </p:tav>
                                        <p:tav tm="100000">
                                          <p:val>
                                            <p:strVal val="#ppt_w"/>
                                          </p:val>
                                        </p:tav>
                                      </p:tavLst>
                                    </p:anim>
                                    <p:anim calcmode="lin" valueType="num">
                                      <p:cBhvr>
                                        <p:cTn id="56" dur="1000" fill="hold"/>
                                        <p:tgtEl>
                                          <p:spTgt spid="3088"/>
                                        </p:tgtEl>
                                        <p:attrNameLst>
                                          <p:attrName>ppt_h</p:attrName>
                                        </p:attrNameLst>
                                      </p:cBhvr>
                                      <p:tavLst>
                                        <p:tav tm="0">
                                          <p:val>
                                            <p:fltVal val="0"/>
                                          </p:val>
                                        </p:tav>
                                        <p:tav tm="100000">
                                          <p:val>
                                            <p:strVal val="#ppt_h"/>
                                          </p:val>
                                        </p:tav>
                                      </p:tavLst>
                                    </p:anim>
                                    <p:anim calcmode="lin" valueType="num">
                                      <p:cBhvr>
                                        <p:cTn id="57" dur="1000" fill="hold"/>
                                        <p:tgtEl>
                                          <p:spTgt spid="3088"/>
                                        </p:tgtEl>
                                        <p:attrNameLst>
                                          <p:attrName>ppt_x</p:attrName>
                                        </p:attrNameLst>
                                      </p:cBhvr>
                                      <p:tavLst>
                                        <p:tav tm="0">
                                          <p:val>
                                            <p:fltVal val="0.5"/>
                                          </p:val>
                                        </p:tav>
                                        <p:tav tm="100000">
                                          <p:val>
                                            <p:strVal val="#ppt_x"/>
                                          </p:val>
                                        </p:tav>
                                      </p:tavLst>
                                    </p:anim>
                                    <p:anim calcmode="lin" valueType="num">
                                      <p:cBhvr>
                                        <p:cTn id="58" dur="1000" fill="hold"/>
                                        <p:tgtEl>
                                          <p:spTgt spid="3088"/>
                                        </p:tgtEl>
                                        <p:attrNameLst>
                                          <p:attrName>ppt_y</p:attrName>
                                        </p:attrNameLst>
                                      </p:cBhvr>
                                      <p:tavLst>
                                        <p:tav tm="0">
                                          <p:val>
                                            <p:fltVal val="0.5"/>
                                          </p:val>
                                        </p:tav>
                                        <p:tav tm="100000">
                                          <p:val>
                                            <p:strVal val="#ppt_y"/>
                                          </p:val>
                                        </p:tav>
                                      </p:tavLst>
                                    </p:anim>
                                  </p:childTnLst>
                                </p:cTn>
                              </p:par>
                              <p:par>
                                <p:cTn id="59" presetID="23" presetClass="entr" presetSubtype="528" repeatCount="indefinite" fill="hold" grpId="0" nodeType="withEffect">
                                  <p:stCondLst>
                                    <p:cond delay="1500"/>
                                  </p:stCondLst>
                                  <p:childTnLst>
                                    <p:set>
                                      <p:cBhvr>
                                        <p:cTn id="60" dur="1" fill="hold">
                                          <p:stCondLst>
                                            <p:cond delay="0"/>
                                          </p:stCondLst>
                                        </p:cTn>
                                        <p:tgtEl>
                                          <p:spTgt spid="3089"/>
                                        </p:tgtEl>
                                        <p:attrNameLst>
                                          <p:attrName>style.visibility</p:attrName>
                                        </p:attrNameLst>
                                      </p:cBhvr>
                                      <p:to>
                                        <p:strVal val="visible"/>
                                      </p:to>
                                    </p:set>
                                    <p:anim calcmode="lin" valueType="num">
                                      <p:cBhvr>
                                        <p:cTn id="61" dur="1000" fill="hold"/>
                                        <p:tgtEl>
                                          <p:spTgt spid="3089"/>
                                        </p:tgtEl>
                                        <p:attrNameLst>
                                          <p:attrName>ppt_w</p:attrName>
                                        </p:attrNameLst>
                                      </p:cBhvr>
                                      <p:tavLst>
                                        <p:tav tm="0">
                                          <p:val>
                                            <p:fltVal val="0"/>
                                          </p:val>
                                        </p:tav>
                                        <p:tav tm="100000">
                                          <p:val>
                                            <p:strVal val="#ppt_w"/>
                                          </p:val>
                                        </p:tav>
                                      </p:tavLst>
                                    </p:anim>
                                    <p:anim calcmode="lin" valueType="num">
                                      <p:cBhvr>
                                        <p:cTn id="62" dur="1000" fill="hold"/>
                                        <p:tgtEl>
                                          <p:spTgt spid="3089"/>
                                        </p:tgtEl>
                                        <p:attrNameLst>
                                          <p:attrName>ppt_h</p:attrName>
                                        </p:attrNameLst>
                                      </p:cBhvr>
                                      <p:tavLst>
                                        <p:tav tm="0">
                                          <p:val>
                                            <p:fltVal val="0"/>
                                          </p:val>
                                        </p:tav>
                                        <p:tav tm="100000">
                                          <p:val>
                                            <p:strVal val="#ppt_h"/>
                                          </p:val>
                                        </p:tav>
                                      </p:tavLst>
                                    </p:anim>
                                    <p:anim calcmode="lin" valueType="num">
                                      <p:cBhvr>
                                        <p:cTn id="63" dur="1000" fill="hold"/>
                                        <p:tgtEl>
                                          <p:spTgt spid="3089"/>
                                        </p:tgtEl>
                                        <p:attrNameLst>
                                          <p:attrName>ppt_x</p:attrName>
                                        </p:attrNameLst>
                                      </p:cBhvr>
                                      <p:tavLst>
                                        <p:tav tm="0">
                                          <p:val>
                                            <p:fltVal val="0.5"/>
                                          </p:val>
                                        </p:tav>
                                        <p:tav tm="100000">
                                          <p:val>
                                            <p:strVal val="#ppt_x"/>
                                          </p:val>
                                        </p:tav>
                                      </p:tavLst>
                                    </p:anim>
                                    <p:anim calcmode="lin" valueType="num">
                                      <p:cBhvr>
                                        <p:cTn id="64" dur="1000" fill="hold"/>
                                        <p:tgtEl>
                                          <p:spTgt spid="3089"/>
                                        </p:tgtEl>
                                        <p:attrNameLst>
                                          <p:attrName>ppt_y</p:attrName>
                                        </p:attrNameLst>
                                      </p:cBhvr>
                                      <p:tavLst>
                                        <p:tav tm="0">
                                          <p:val>
                                            <p:fltVal val="0.5"/>
                                          </p:val>
                                        </p:tav>
                                        <p:tav tm="100000">
                                          <p:val>
                                            <p:strVal val="#ppt_y"/>
                                          </p:val>
                                        </p:tav>
                                      </p:tavLst>
                                    </p:anim>
                                  </p:childTnLst>
                                </p:cTn>
                              </p:par>
                              <p:par>
                                <p:cTn id="65" presetID="23" presetClass="entr" presetSubtype="528" repeatCount="indefinite" fill="hold" nodeType="withEffect">
                                  <p:stCondLst>
                                    <p:cond delay="500"/>
                                  </p:stCondLst>
                                  <p:childTnLst>
                                    <p:set>
                                      <p:cBhvr>
                                        <p:cTn id="66" dur="1" fill="hold">
                                          <p:stCondLst>
                                            <p:cond delay="0"/>
                                          </p:stCondLst>
                                        </p:cTn>
                                        <p:tgtEl>
                                          <p:spTgt spid="3090"/>
                                        </p:tgtEl>
                                        <p:attrNameLst>
                                          <p:attrName>style.visibility</p:attrName>
                                        </p:attrNameLst>
                                      </p:cBhvr>
                                      <p:to>
                                        <p:strVal val="visible"/>
                                      </p:to>
                                    </p:set>
                                    <p:anim calcmode="lin" valueType="num">
                                      <p:cBhvr>
                                        <p:cTn id="67" dur="1000" fill="hold"/>
                                        <p:tgtEl>
                                          <p:spTgt spid="3090"/>
                                        </p:tgtEl>
                                        <p:attrNameLst>
                                          <p:attrName>ppt_w</p:attrName>
                                        </p:attrNameLst>
                                      </p:cBhvr>
                                      <p:tavLst>
                                        <p:tav tm="0">
                                          <p:val>
                                            <p:fltVal val="0"/>
                                          </p:val>
                                        </p:tav>
                                        <p:tav tm="100000">
                                          <p:val>
                                            <p:strVal val="#ppt_w"/>
                                          </p:val>
                                        </p:tav>
                                      </p:tavLst>
                                    </p:anim>
                                    <p:anim calcmode="lin" valueType="num">
                                      <p:cBhvr>
                                        <p:cTn id="68" dur="1000" fill="hold"/>
                                        <p:tgtEl>
                                          <p:spTgt spid="3090"/>
                                        </p:tgtEl>
                                        <p:attrNameLst>
                                          <p:attrName>ppt_h</p:attrName>
                                        </p:attrNameLst>
                                      </p:cBhvr>
                                      <p:tavLst>
                                        <p:tav tm="0">
                                          <p:val>
                                            <p:fltVal val="0"/>
                                          </p:val>
                                        </p:tav>
                                        <p:tav tm="100000">
                                          <p:val>
                                            <p:strVal val="#ppt_h"/>
                                          </p:val>
                                        </p:tav>
                                      </p:tavLst>
                                    </p:anim>
                                    <p:anim calcmode="lin" valueType="num">
                                      <p:cBhvr>
                                        <p:cTn id="69" dur="1000" fill="hold"/>
                                        <p:tgtEl>
                                          <p:spTgt spid="3090"/>
                                        </p:tgtEl>
                                        <p:attrNameLst>
                                          <p:attrName>ppt_x</p:attrName>
                                        </p:attrNameLst>
                                      </p:cBhvr>
                                      <p:tavLst>
                                        <p:tav tm="0">
                                          <p:val>
                                            <p:fltVal val="0.5"/>
                                          </p:val>
                                        </p:tav>
                                        <p:tav tm="100000">
                                          <p:val>
                                            <p:strVal val="#ppt_x"/>
                                          </p:val>
                                        </p:tav>
                                      </p:tavLst>
                                    </p:anim>
                                    <p:anim calcmode="lin" valueType="num">
                                      <p:cBhvr>
                                        <p:cTn id="70" dur="1000" fill="hold"/>
                                        <p:tgtEl>
                                          <p:spTgt spid="3090"/>
                                        </p:tgtEl>
                                        <p:attrNameLst>
                                          <p:attrName>ppt_y</p:attrName>
                                        </p:attrNameLst>
                                      </p:cBhvr>
                                      <p:tavLst>
                                        <p:tav tm="0">
                                          <p:val>
                                            <p:fltVal val="0.5"/>
                                          </p:val>
                                        </p:tav>
                                        <p:tav tm="100000">
                                          <p:val>
                                            <p:strVal val="#ppt_y"/>
                                          </p:val>
                                        </p:tav>
                                      </p:tavLst>
                                    </p:anim>
                                  </p:childTnLst>
                                </p:cTn>
                              </p:par>
                              <p:par>
                                <p:cTn id="71" presetID="23" presetClass="entr" presetSubtype="528" repeatCount="indefinite" fill="hold" nodeType="withEffect">
                                  <p:stCondLst>
                                    <p:cond delay="0"/>
                                  </p:stCondLst>
                                  <p:childTnLst>
                                    <p:set>
                                      <p:cBhvr>
                                        <p:cTn id="72" dur="1" fill="hold">
                                          <p:stCondLst>
                                            <p:cond delay="0"/>
                                          </p:stCondLst>
                                        </p:cTn>
                                        <p:tgtEl>
                                          <p:spTgt spid="3091"/>
                                        </p:tgtEl>
                                        <p:attrNameLst>
                                          <p:attrName>style.visibility</p:attrName>
                                        </p:attrNameLst>
                                      </p:cBhvr>
                                      <p:to>
                                        <p:strVal val="visible"/>
                                      </p:to>
                                    </p:set>
                                    <p:anim calcmode="lin" valueType="num">
                                      <p:cBhvr>
                                        <p:cTn id="73" dur="1000" fill="hold"/>
                                        <p:tgtEl>
                                          <p:spTgt spid="3091"/>
                                        </p:tgtEl>
                                        <p:attrNameLst>
                                          <p:attrName>ppt_w</p:attrName>
                                        </p:attrNameLst>
                                      </p:cBhvr>
                                      <p:tavLst>
                                        <p:tav tm="0">
                                          <p:val>
                                            <p:fltVal val="0"/>
                                          </p:val>
                                        </p:tav>
                                        <p:tav tm="100000">
                                          <p:val>
                                            <p:strVal val="#ppt_w"/>
                                          </p:val>
                                        </p:tav>
                                      </p:tavLst>
                                    </p:anim>
                                    <p:anim calcmode="lin" valueType="num">
                                      <p:cBhvr>
                                        <p:cTn id="74" dur="1000" fill="hold"/>
                                        <p:tgtEl>
                                          <p:spTgt spid="3091"/>
                                        </p:tgtEl>
                                        <p:attrNameLst>
                                          <p:attrName>ppt_h</p:attrName>
                                        </p:attrNameLst>
                                      </p:cBhvr>
                                      <p:tavLst>
                                        <p:tav tm="0">
                                          <p:val>
                                            <p:fltVal val="0"/>
                                          </p:val>
                                        </p:tav>
                                        <p:tav tm="100000">
                                          <p:val>
                                            <p:strVal val="#ppt_h"/>
                                          </p:val>
                                        </p:tav>
                                      </p:tavLst>
                                    </p:anim>
                                    <p:anim calcmode="lin" valueType="num">
                                      <p:cBhvr>
                                        <p:cTn id="75" dur="1000" fill="hold"/>
                                        <p:tgtEl>
                                          <p:spTgt spid="3091"/>
                                        </p:tgtEl>
                                        <p:attrNameLst>
                                          <p:attrName>ppt_x</p:attrName>
                                        </p:attrNameLst>
                                      </p:cBhvr>
                                      <p:tavLst>
                                        <p:tav tm="0">
                                          <p:val>
                                            <p:fltVal val="0.5"/>
                                          </p:val>
                                        </p:tav>
                                        <p:tav tm="100000">
                                          <p:val>
                                            <p:strVal val="#ppt_x"/>
                                          </p:val>
                                        </p:tav>
                                      </p:tavLst>
                                    </p:anim>
                                    <p:anim calcmode="lin" valueType="num">
                                      <p:cBhvr>
                                        <p:cTn id="76" dur="1000" fill="hold"/>
                                        <p:tgtEl>
                                          <p:spTgt spid="3091"/>
                                        </p:tgtEl>
                                        <p:attrNameLst>
                                          <p:attrName>ppt_y</p:attrName>
                                        </p:attrNameLst>
                                      </p:cBhvr>
                                      <p:tavLst>
                                        <p:tav tm="0">
                                          <p:val>
                                            <p:fltVal val="0.5"/>
                                          </p:val>
                                        </p:tav>
                                        <p:tav tm="100000">
                                          <p:val>
                                            <p:strVal val="#ppt_y"/>
                                          </p:val>
                                        </p:tav>
                                      </p:tavLst>
                                    </p:anim>
                                  </p:childTnLst>
                                </p:cTn>
                              </p:par>
                              <p:par>
                                <p:cTn id="77" presetID="23" presetClass="entr" presetSubtype="528" repeatCount="indefinite" fill="hold" grpId="0" nodeType="withEffect">
                                  <p:stCondLst>
                                    <p:cond delay="0"/>
                                  </p:stCondLst>
                                  <p:childTnLst>
                                    <p:set>
                                      <p:cBhvr>
                                        <p:cTn id="78" dur="1" fill="hold">
                                          <p:stCondLst>
                                            <p:cond delay="0"/>
                                          </p:stCondLst>
                                        </p:cTn>
                                        <p:tgtEl>
                                          <p:spTgt spid="3092"/>
                                        </p:tgtEl>
                                        <p:attrNameLst>
                                          <p:attrName>style.visibility</p:attrName>
                                        </p:attrNameLst>
                                      </p:cBhvr>
                                      <p:to>
                                        <p:strVal val="visible"/>
                                      </p:to>
                                    </p:set>
                                    <p:anim calcmode="lin" valueType="num">
                                      <p:cBhvr>
                                        <p:cTn id="79" dur="1000" fill="hold"/>
                                        <p:tgtEl>
                                          <p:spTgt spid="3092"/>
                                        </p:tgtEl>
                                        <p:attrNameLst>
                                          <p:attrName>ppt_w</p:attrName>
                                        </p:attrNameLst>
                                      </p:cBhvr>
                                      <p:tavLst>
                                        <p:tav tm="0">
                                          <p:val>
                                            <p:fltVal val="0"/>
                                          </p:val>
                                        </p:tav>
                                        <p:tav tm="100000">
                                          <p:val>
                                            <p:strVal val="#ppt_w"/>
                                          </p:val>
                                        </p:tav>
                                      </p:tavLst>
                                    </p:anim>
                                    <p:anim calcmode="lin" valueType="num">
                                      <p:cBhvr>
                                        <p:cTn id="80" dur="1000" fill="hold"/>
                                        <p:tgtEl>
                                          <p:spTgt spid="3092"/>
                                        </p:tgtEl>
                                        <p:attrNameLst>
                                          <p:attrName>ppt_h</p:attrName>
                                        </p:attrNameLst>
                                      </p:cBhvr>
                                      <p:tavLst>
                                        <p:tav tm="0">
                                          <p:val>
                                            <p:fltVal val="0"/>
                                          </p:val>
                                        </p:tav>
                                        <p:tav tm="100000">
                                          <p:val>
                                            <p:strVal val="#ppt_h"/>
                                          </p:val>
                                        </p:tav>
                                      </p:tavLst>
                                    </p:anim>
                                    <p:anim calcmode="lin" valueType="num">
                                      <p:cBhvr>
                                        <p:cTn id="81" dur="1000" fill="hold"/>
                                        <p:tgtEl>
                                          <p:spTgt spid="3092"/>
                                        </p:tgtEl>
                                        <p:attrNameLst>
                                          <p:attrName>ppt_x</p:attrName>
                                        </p:attrNameLst>
                                      </p:cBhvr>
                                      <p:tavLst>
                                        <p:tav tm="0">
                                          <p:val>
                                            <p:fltVal val="0.5"/>
                                          </p:val>
                                        </p:tav>
                                        <p:tav tm="100000">
                                          <p:val>
                                            <p:strVal val="#ppt_x"/>
                                          </p:val>
                                        </p:tav>
                                      </p:tavLst>
                                    </p:anim>
                                    <p:anim calcmode="lin" valueType="num">
                                      <p:cBhvr>
                                        <p:cTn id="82" dur="1000" fill="hold"/>
                                        <p:tgtEl>
                                          <p:spTgt spid="3092"/>
                                        </p:tgtEl>
                                        <p:attrNameLst>
                                          <p:attrName>ppt_y</p:attrName>
                                        </p:attrNameLst>
                                      </p:cBhvr>
                                      <p:tavLst>
                                        <p:tav tm="0">
                                          <p:val>
                                            <p:fltVal val="0.5"/>
                                          </p:val>
                                        </p:tav>
                                        <p:tav tm="100000">
                                          <p:val>
                                            <p:strVal val="#ppt_y"/>
                                          </p:val>
                                        </p:tav>
                                      </p:tavLst>
                                    </p:anim>
                                  </p:childTnLst>
                                </p:cTn>
                              </p:par>
                              <p:par>
                                <p:cTn id="83" presetID="23" presetClass="entr" presetSubtype="528" repeatCount="indefinite" fill="hold" grpId="0" nodeType="withEffect">
                                  <p:stCondLst>
                                    <p:cond delay="0"/>
                                  </p:stCondLst>
                                  <p:childTnLst>
                                    <p:set>
                                      <p:cBhvr>
                                        <p:cTn id="84" dur="1" fill="hold">
                                          <p:stCondLst>
                                            <p:cond delay="0"/>
                                          </p:stCondLst>
                                        </p:cTn>
                                        <p:tgtEl>
                                          <p:spTgt spid="3093"/>
                                        </p:tgtEl>
                                        <p:attrNameLst>
                                          <p:attrName>style.visibility</p:attrName>
                                        </p:attrNameLst>
                                      </p:cBhvr>
                                      <p:to>
                                        <p:strVal val="visible"/>
                                      </p:to>
                                    </p:set>
                                    <p:anim calcmode="lin" valueType="num">
                                      <p:cBhvr>
                                        <p:cTn id="85" dur="1000" fill="hold"/>
                                        <p:tgtEl>
                                          <p:spTgt spid="3093"/>
                                        </p:tgtEl>
                                        <p:attrNameLst>
                                          <p:attrName>ppt_w</p:attrName>
                                        </p:attrNameLst>
                                      </p:cBhvr>
                                      <p:tavLst>
                                        <p:tav tm="0">
                                          <p:val>
                                            <p:fltVal val="0"/>
                                          </p:val>
                                        </p:tav>
                                        <p:tav tm="100000">
                                          <p:val>
                                            <p:strVal val="#ppt_w"/>
                                          </p:val>
                                        </p:tav>
                                      </p:tavLst>
                                    </p:anim>
                                    <p:anim calcmode="lin" valueType="num">
                                      <p:cBhvr>
                                        <p:cTn id="86" dur="1000" fill="hold"/>
                                        <p:tgtEl>
                                          <p:spTgt spid="3093"/>
                                        </p:tgtEl>
                                        <p:attrNameLst>
                                          <p:attrName>ppt_h</p:attrName>
                                        </p:attrNameLst>
                                      </p:cBhvr>
                                      <p:tavLst>
                                        <p:tav tm="0">
                                          <p:val>
                                            <p:fltVal val="0"/>
                                          </p:val>
                                        </p:tav>
                                        <p:tav tm="100000">
                                          <p:val>
                                            <p:strVal val="#ppt_h"/>
                                          </p:val>
                                        </p:tav>
                                      </p:tavLst>
                                    </p:anim>
                                    <p:anim calcmode="lin" valueType="num">
                                      <p:cBhvr>
                                        <p:cTn id="87" dur="1000" fill="hold"/>
                                        <p:tgtEl>
                                          <p:spTgt spid="3093"/>
                                        </p:tgtEl>
                                        <p:attrNameLst>
                                          <p:attrName>ppt_x</p:attrName>
                                        </p:attrNameLst>
                                      </p:cBhvr>
                                      <p:tavLst>
                                        <p:tav tm="0">
                                          <p:val>
                                            <p:fltVal val="0.5"/>
                                          </p:val>
                                        </p:tav>
                                        <p:tav tm="100000">
                                          <p:val>
                                            <p:strVal val="#ppt_x"/>
                                          </p:val>
                                        </p:tav>
                                      </p:tavLst>
                                    </p:anim>
                                    <p:anim calcmode="lin" valueType="num">
                                      <p:cBhvr>
                                        <p:cTn id="88" dur="1000" fill="hold"/>
                                        <p:tgtEl>
                                          <p:spTgt spid="3093"/>
                                        </p:tgtEl>
                                        <p:attrNameLst>
                                          <p:attrName>ppt_y</p:attrName>
                                        </p:attrNameLst>
                                      </p:cBhvr>
                                      <p:tavLst>
                                        <p:tav tm="0">
                                          <p:val>
                                            <p:fltVal val="0.5"/>
                                          </p:val>
                                        </p:tav>
                                        <p:tav tm="100000">
                                          <p:val>
                                            <p:strVal val="#ppt_y"/>
                                          </p:val>
                                        </p:tav>
                                      </p:tavLst>
                                    </p:anim>
                                  </p:childTnLst>
                                </p:cTn>
                              </p:par>
                              <p:par>
                                <p:cTn id="89" presetID="23" presetClass="entr" presetSubtype="528" repeatCount="indefinite" fill="hold" nodeType="withEffect">
                                  <p:stCondLst>
                                    <p:cond delay="0"/>
                                  </p:stCondLst>
                                  <p:childTnLst>
                                    <p:set>
                                      <p:cBhvr>
                                        <p:cTn id="90" dur="1" fill="hold">
                                          <p:stCondLst>
                                            <p:cond delay="0"/>
                                          </p:stCondLst>
                                        </p:cTn>
                                        <p:tgtEl>
                                          <p:spTgt spid="3094"/>
                                        </p:tgtEl>
                                        <p:attrNameLst>
                                          <p:attrName>style.visibility</p:attrName>
                                        </p:attrNameLst>
                                      </p:cBhvr>
                                      <p:to>
                                        <p:strVal val="visible"/>
                                      </p:to>
                                    </p:set>
                                    <p:anim calcmode="lin" valueType="num">
                                      <p:cBhvr>
                                        <p:cTn id="91" dur="1000" fill="hold"/>
                                        <p:tgtEl>
                                          <p:spTgt spid="3094"/>
                                        </p:tgtEl>
                                        <p:attrNameLst>
                                          <p:attrName>ppt_w</p:attrName>
                                        </p:attrNameLst>
                                      </p:cBhvr>
                                      <p:tavLst>
                                        <p:tav tm="0">
                                          <p:val>
                                            <p:fltVal val="0"/>
                                          </p:val>
                                        </p:tav>
                                        <p:tav tm="100000">
                                          <p:val>
                                            <p:strVal val="#ppt_w"/>
                                          </p:val>
                                        </p:tav>
                                      </p:tavLst>
                                    </p:anim>
                                    <p:anim calcmode="lin" valueType="num">
                                      <p:cBhvr>
                                        <p:cTn id="92" dur="1000" fill="hold"/>
                                        <p:tgtEl>
                                          <p:spTgt spid="3094"/>
                                        </p:tgtEl>
                                        <p:attrNameLst>
                                          <p:attrName>ppt_h</p:attrName>
                                        </p:attrNameLst>
                                      </p:cBhvr>
                                      <p:tavLst>
                                        <p:tav tm="0">
                                          <p:val>
                                            <p:fltVal val="0"/>
                                          </p:val>
                                        </p:tav>
                                        <p:tav tm="100000">
                                          <p:val>
                                            <p:strVal val="#ppt_h"/>
                                          </p:val>
                                        </p:tav>
                                      </p:tavLst>
                                    </p:anim>
                                    <p:anim calcmode="lin" valueType="num">
                                      <p:cBhvr>
                                        <p:cTn id="93" dur="1000" fill="hold"/>
                                        <p:tgtEl>
                                          <p:spTgt spid="3094"/>
                                        </p:tgtEl>
                                        <p:attrNameLst>
                                          <p:attrName>ppt_x</p:attrName>
                                        </p:attrNameLst>
                                      </p:cBhvr>
                                      <p:tavLst>
                                        <p:tav tm="0">
                                          <p:val>
                                            <p:fltVal val="0.5"/>
                                          </p:val>
                                        </p:tav>
                                        <p:tav tm="100000">
                                          <p:val>
                                            <p:strVal val="#ppt_x"/>
                                          </p:val>
                                        </p:tav>
                                      </p:tavLst>
                                    </p:anim>
                                    <p:anim calcmode="lin" valueType="num">
                                      <p:cBhvr>
                                        <p:cTn id="94" dur="1000" fill="hold"/>
                                        <p:tgtEl>
                                          <p:spTgt spid="3094"/>
                                        </p:tgtEl>
                                        <p:attrNameLst>
                                          <p:attrName>ppt_y</p:attrName>
                                        </p:attrNameLst>
                                      </p:cBhvr>
                                      <p:tavLst>
                                        <p:tav tm="0">
                                          <p:val>
                                            <p:fltVal val="0.5"/>
                                          </p:val>
                                        </p:tav>
                                        <p:tav tm="100000">
                                          <p:val>
                                            <p:strVal val="#ppt_y"/>
                                          </p:val>
                                        </p:tav>
                                      </p:tavLst>
                                    </p:anim>
                                  </p:childTnLst>
                                </p:cTn>
                              </p:par>
                              <p:par>
                                <p:cTn id="95" presetID="23" presetClass="entr" presetSubtype="528" repeatCount="indefinite" fill="hold" nodeType="withEffect">
                                  <p:stCondLst>
                                    <p:cond delay="0"/>
                                  </p:stCondLst>
                                  <p:childTnLst>
                                    <p:set>
                                      <p:cBhvr>
                                        <p:cTn id="96" dur="1" fill="hold">
                                          <p:stCondLst>
                                            <p:cond delay="0"/>
                                          </p:stCondLst>
                                        </p:cTn>
                                        <p:tgtEl>
                                          <p:spTgt spid="3095"/>
                                        </p:tgtEl>
                                        <p:attrNameLst>
                                          <p:attrName>style.visibility</p:attrName>
                                        </p:attrNameLst>
                                      </p:cBhvr>
                                      <p:to>
                                        <p:strVal val="visible"/>
                                      </p:to>
                                    </p:set>
                                    <p:anim calcmode="lin" valueType="num">
                                      <p:cBhvr>
                                        <p:cTn id="97" dur="1000" fill="hold"/>
                                        <p:tgtEl>
                                          <p:spTgt spid="3095"/>
                                        </p:tgtEl>
                                        <p:attrNameLst>
                                          <p:attrName>ppt_w</p:attrName>
                                        </p:attrNameLst>
                                      </p:cBhvr>
                                      <p:tavLst>
                                        <p:tav tm="0">
                                          <p:val>
                                            <p:fltVal val="0"/>
                                          </p:val>
                                        </p:tav>
                                        <p:tav tm="100000">
                                          <p:val>
                                            <p:strVal val="#ppt_w"/>
                                          </p:val>
                                        </p:tav>
                                      </p:tavLst>
                                    </p:anim>
                                    <p:anim calcmode="lin" valueType="num">
                                      <p:cBhvr>
                                        <p:cTn id="98" dur="1000" fill="hold"/>
                                        <p:tgtEl>
                                          <p:spTgt spid="3095"/>
                                        </p:tgtEl>
                                        <p:attrNameLst>
                                          <p:attrName>ppt_h</p:attrName>
                                        </p:attrNameLst>
                                      </p:cBhvr>
                                      <p:tavLst>
                                        <p:tav tm="0">
                                          <p:val>
                                            <p:fltVal val="0"/>
                                          </p:val>
                                        </p:tav>
                                        <p:tav tm="100000">
                                          <p:val>
                                            <p:strVal val="#ppt_h"/>
                                          </p:val>
                                        </p:tav>
                                      </p:tavLst>
                                    </p:anim>
                                    <p:anim calcmode="lin" valueType="num">
                                      <p:cBhvr>
                                        <p:cTn id="99" dur="1000" fill="hold"/>
                                        <p:tgtEl>
                                          <p:spTgt spid="3095"/>
                                        </p:tgtEl>
                                        <p:attrNameLst>
                                          <p:attrName>ppt_x</p:attrName>
                                        </p:attrNameLst>
                                      </p:cBhvr>
                                      <p:tavLst>
                                        <p:tav tm="0">
                                          <p:val>
                                            <p:fltVal val="0.5"/>
                                          </p:val>
                                        </p:tav>
                                        <p:tav tm="100000">
                                          <p:val>
                                            <p:strVal val="#ppt_x"/>
                                          </p:val>
                                        </p:tav>
                                      </p:tavLst>
                                    </p:anim>
                                    <p:anim calcmode="lin" valueType="num">
                                      <p:cBhvr>
                                        <p:cTn id="100" dur="1000" fill="hold"/>
                                        <p:tgtEl>
                                          <p:spTgt spid="309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animBg="1"/>
      <p:bldP spid="3085" grpId="0" animBg="1"/>
      <p:bldP spid="3086" grpId="0" animBg="1"/>
      <p:bldP spid="3088" grpId="0" animBg="1"/>
      <p:bldP spid="3089" grpId="0" animBg="1"/>
      <p:bldP spid="3092" grpId="0" animBg="1"/>
      <p:bldP spid="309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429000" y="1219200"/>
            <a:ext cx="762000" cy="1371600"/>
          </a:xfrm>
          <a:prstGeom prst="rect">
            <a:avLst/>
          </a:prstGeom>
          <a:noFill/>
          <a:ln w="9525">
            <a:noFill/>
            <a:miter lim="800000"/>
            <a:headEnd/>
            <a:tailEnd/>
          </a:ln>
        </p:spPr>
        <p:txBody>
          <a:bodyPr>
            <a:spAutoFit/>
          </a:bodyPr>
          <a:lstStyle/>
          <a:p>
            <a:pPr eaLnBrk="0" hangingPunct="0">
              <a:spcBef>
                <a:spcPct val="50000"/>
              </a:spcBef>
            </a:pPr>
            <a:r>
              <a:rPr lang="en-US" sz="8000"/>
              <a:t>h</a:t>
            </a:r>
          </a:p>
        </p:txBody>
      </p:sp>
      <p:sp>
        <p:nvSpPr>
          <p:cNvPr id="20483" name="Text Box 3"/>
          <p:cNvSpPr txBox="1">
            <a:spLocks noChangeArrowheads="1"/>
          </p:cNvSpPr>
          <p:nvPr/>
        </p:nvSpPr>
        <p:spPr bwMode="auto">
          <a:xfrm>
            <a:off x="3429000" y="30480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q</a:t>
            </a:r>
          </a:p>
        </p:txBody>
      </p:sp>
      <p:sp>
        <p:nvSpPr>
          <p:cNvPr id="20484" name="Text Box 4"/>
          <p:cNvSpPr txBox="1">
            <a:spLocks noChangeArrowheads="1"/>
          </p:cNvSpPr>
          <p:nvPr/>
        </p:nvSpPr>
        <p:spPr bwMode="auto">
          <a:xfrm>
            <a:off x="3429000" y="5397500"/>
            <a:ext cx="762000" cy="1371600"/>
          </a:xfrm>
          <a:prstGeom prst="rect">
            <a:avLst/>
          </a:prstGeom>
          <a:noFill/>
          <a:ln w="9525">
            <a:noFill/>
            <a:miter lim="800000"/>
            <a:headEnd/>
            <a:tailEnd/>
          </a:ln>
        </p:spPr>
        <p:txBody>
          <a:bodyPr>
            <a:spAutoFit/>
          </a:bodyPr>
          <a:lstStyle/>
          <a:p>
            <a:pPr eaLnBrk="0" hangingPunct="0">
              <a:spcBef>
                <a:spcPct val="50000"/>
              </a:spcBef>
            </a:pPr>
            <a:r>
              <a:rPr lang="en-US" sz="8000"/>
              <a:t>e</a:t>
            </a:r>
          </a:p>
        </p:txBody>
      </p:sp>
      <p:sp>
        <p:nvSpPr>
          <p:cNvPr id="20486" name="Text Box 6"/>
          <p:cNvSpPr txBox="1">
            <a:spLocks noChangeArrowheads="1"/>
          </p:cNvSpPr>
          <p:nvPr/>
        </p:nvSpPr>
        <p:spPr bwMode="auto">
          <a:xfrm>
            <a:off x="6248400" y="1219200"/>
            <a:ext cx="1828800" cy="769938"/>
          </a:xfrm>
          <a:prstGeom prst="rect">
            <a:avLst/>
          </a:prstGeom>
          <a:noFill/>
          <a:ln w="9525">
            <a:noFill/>
            <a:miter lim="800000"/>
            <a:headEnd/>
            <a:tailEnd/>
          </a:ln>
        </p:spPr>
        <p:txBody>
          <a:bodyPr>
            <a:spAutoFit/>
          </a:bodyPr>
          <a:lstStyle/>
          <a:p>
            <a:pPr eaLnBrk="0" hangingPunct="0">
              <a:spcBef>
                <a:spcPct val="50000"/>
              </a:spcBef>
            </a:pPr>
            <a:r>
              <a:rPr lang="en-US" sz="4400" b="1"/>
              <a:t>trắng</a:t>
            </a:r>
          </a:p>
        </p:txBody>
      </p:sp>
      <p:sp>
        <p:nvSpPr>
          <p:cNvPr id="20487" name="Text Box 7"/>
          <p:cNvSpPr txBox="1">
            <a:spLocks noChangeArrowheads="1"/>
          </p:cNvSpPr>
          <p:nvPr/>
        </p:nvSpPr>
        <p:spPr bwMode="auto">
          <a:xfrm>
            <a:off x="3962400" y="1219200"/>
            <a:ext cx="2971800" cy="769938"/>
          </a:xfrm>
          <a:prstGeom prst="rect">
            <a:avLst/>
          </a:prstGeom>
          <a:noFill/>
          <a:ln w="9525">
            <a:noFill/>
            <a:miter lim="800000"/>
            <a:headEnd/>
            <a:tailEnd/>
          </a:ln>
        </p:spPr>
        <p:txBody>
          <a:bodyPr>
            <a:spAutoFit/>
          </a:bodyPr>
          <a:lstStyle/>
          <a:p>
            <a:pPr eaLnBrk="0" hangingPunct="0">
              <a:spcBef>
                <a:spcPct val="50000"/>
              </a:spcBef>
            </a:pPr>
            <a:r>
              <a:rPr lang="en-US" sz="4400" b="1"/>
              <a:t>Nốt Son</a:t>
            </a:r>
          </a:p>
        </p:txBody>
      </p:sp>
      <p:sp>
        <p:nvSpPr>
          <p:cNvPr id="20488" name="Text Box 8"/>
          <p:cNvSpPr txBox="1">
            <a:spLocks noChangeArrowheads="1"/>
          </p:cNvSpPr>
          <p:nvPr/>
        </p:nvSpPr>
        <p:spPr bwMode="auto">
          <a:xfrm>
            <a:off x="4038600" y="3124200"/>
            <a:ext cx="2971800" cy="769938"/>
          </a:xfrm>
          <a:prstGeom prst="rect">
            <a:avLst/>
          </a:prstGeom>
          <a:noFill/>
          <a:ln w="9525">
            <a:noFill/>
            <a:miter lim="800000"/>
            <a:headEnd/>
            <a:tailEnd/>
          </a:ln>
        </p:spPr>
        <p:txBody>
          <a:bodyPr>
            <a:spAutoFit/>
          </a:bodyPr>
          <a:lstStyle/>
          <a:p>
            <a:pPr eaLnBrk="0" hangingPunct="0">
              <a:spcBef>
                <a:spcPct val="50000"/>
              </a:spcBef>
            </a:pPr>
            <a:r>
              <a:rPr lang="en-US" sz="4400" b="1"/>
              <a:t>Nốt La</a:t>
            </a:r>
          </a:p>
        </p:txBody>
      </p:sp>
      <p:sp>
        <p:nvSpPr>
          <p:cNvPr id="20489" name="Text Box 9"/>
          <p:cNvSpPr txBox="1">
            <a:spLocks noChangeArrowheads="1"/>
          </p:cNvSpPr>
          <p:nvPr/>
        </p:nvSpPr>
        <p:spPr bwMode="auto">
          <a:xfrm>
            <a:off x="4191000" y="5295900"/>
            <a:ext cx="2971800" cy="769938"/>
          </a:xfrm>
          <a:prstGeom prst="rect">
            <a:avLst/>
          </a:prstGeom>
          <a:noFill/>
          <a:ln w="9525">
            <a:noFill/>
            <a:miter lim="800000"/>
            <a:headEnd/>
            <a:tailEnd/>
          </a:ln>
        </p:spPr>
        <p:txBody>
          <a:bodyPr>
            <a:spAutoFit/>
          </a:bodyPr>
          <a:lstStyle/>
          <a:p>
            <a:pPr eaLnBrk="0" hangingPunct="0">
              <a:spcBef>
                <a:spcPct val="50000"/>
              </a:spcBef>
            </a:pPr>
            <a:r>
              <a:rPr lang="en-US" sz="4400" b="1"/>
              <a:t>Nốt Mi</a:t>
            </a:r>
          </a:p>
        </p:txBody>
      </p:sp>
      <p:sp>
        <p:nvSpPr>
          <p:cNvPr id="20490" name="Text Box 10"/>
          <p:cNvSpPr txBox="1">
            <a:spLocks noChangeArrowheads="1"/>
          </p:cNvSpPr>
          <p:nvPr/>
        </p:nvSpPr>
        <p:spPr bwMode="auto">
          <a:xfrm>
            <a:off x="6096000" y="3124200"/>
            <a:ext cx="1828800" cy="769938"/>
          </a:xfrm>
          <a:prstGeom prst="rect">
            <a:avLst/>
          </a:prstGeom>
          <a:noFill/>
          <a:ln w="9525">
            <a:noFill/>
            <a:miter lim="800000"/>
            <a:headEnd/>
            <a:tailEnd/>
          </a:ln>
        </p:spPr>
        <p:txBody>
          <a:bodyPr>
            <a:spAutoFit/>
          </a:bodyPr>
          <a:lstStyle/>
          <a:p>
            <a:pPr eaLnBrk="0" hangingPunct="0">
              <a:spcBef>
                <a:spcPct val="50000"/>
              </a:spcBef>
            </a:pPr>
            <a:r>
              <a:rPr lang="vi-VN" sz="4400" b="1"/>
              <a:t>đ</a:t>
            </a:r>
            <a:r>
              <a:rPr lang="en-US" sz="4400" b="1"/>
              <a:t>en</a:t>
            </a:r>
          </a:p>
        </p:txBody>
      </p:sp>
      <p:sp>
        <p:nvSpPr>
          <p:cNvPr id="20491" name="Text Box 11"/>
          <p:cNvSpPr txBox="1">
            <a:spLocks noChangeArrowheads="1"/>
          </p:cNvSpPr>
          <p:nvPr/>
        </p:nvSpPr>
        <p:spPr bwMode="auto">
          <a:xfrm>
            <a:off x="6248400" y="5272088"/>
            <a:ext cx="2667000" cy="769937"/>
          </a:xfrm>
          <a:prstGeom prst="rect">
            <a:avLst/>
          </a:prstGeom>
          <a:noFill/>
          <a:ln w="9525">
            <a:noFill/>
            <a:miter lim="800000"/>
            <a:headEnd/>
            <a:tailEnd/>
          </a:ln>
        </p:spPr>
        <p:txBody>
          <a:bodyPr>
            <a:spAutoFit/>
          </a:bodyPr>
          <a:lstStyle/>
          <a:p>
            <a:pPr eaLnBrk="0" hangingPunct="0">
              <a:spcBef>
                <a:spcPct val="50000"/>
              </a:spcBef>
            </a:pPr>
            <a:r>
              <a:rPr lang="en-US" sz="4400" b="1"/>
              <a:t>móc </a:t>
            </a:r>
            <a:r>
              <a:rPr lang="vi-VN" sz="4400" b="1"/>
              <a:t>đơ</a:t>
            </a:r>
            <a:r>
              <a:rPr lang="en-US" sz="4400" b="1"/>
              <a:t>n</a:t>
            </a:r>
          </a:p>
        </p:txBody>
      </p:sp>
      <p:grpSp>
        <p:nvGrpSpPr>
          <p:cNvPr id="2" name="Group 12"/>
          <p:cNvGrpSpPr>
            <a:grpSpLocks/>
          </p:cNvGrpSpPr>
          <p:nvPr/>
        </p:nvGrpSpPr>
        <p:grpSpPr bwMode="auto">
          <a:xfrm>
            <a:off x="533400" y="898525"/>
            <a:ext cx="2286000" cy="1963738"/>
            <a:chOff x="336" y="566"/>
            <a:chExt cx="1440" cy="1237"/>
          </a:xfrm>
        </p:grpSpPr>
        <p:grpSp>
          <p:nvGrpSpPr>
            <p:cNvPr id="11297" name="Group 13"/>
            <p:cNvGrpSpPr>
              <a:grpSpLocks/>
            </p:cNvGrpSpPr>
            <p:nvPr/>
          </p:nvGrpSpPr>
          <p:grpSpPr bwMode="auto">
            <a:xfrm>
              <a:off x="336" y="758"/>
              <a:ext cx="1440" cy="576"/>
              <a:chOff x="288" y="1104"/>
              <a:chExt cx="2400" cy="576"/>
            </a:xfrm>
          </p:grpSpPr>
          <p:sp>
            <p:nvSpPr>
              <p:cNvPr id="11299" name="Line 14"/>
              <p:cNvSpPr>
                <a:spLocks noChangeShapeType="1"/>
              </p:cNvSpPr>
              <p:nvPr/>
            </p:nvSpPr>
            <p:spPr bwMode="auto">
              <a:xfrm>
                <a:off x="288" y="1104"/>
                <a:ext cx="2400" cy="0"/>
              </a:xfrm>
              <a:prstGeom prst="line">
                <a:avLst/>
              </a:prstGeom>
              <a:noFill/>
              <a:ln w="9525">
                <a:solidFill>
                  <a:schemeClr val="tx1"/>
                </a:solidFill>
                <a:round/>
                <a:headEnd/>
                <a:tailEnd/>
              </a:ln>
            </p:spPr>
            <p:txBody>
              <a:bodyPr/>
              <a:lstStyle/>
              <a:p>
                <a:endParaRPr lang="en-US"/>
              </a:p>
            </p:txBody>
          </p:sp>
          <p:sp>
            <p:nvSpPr>
              <p:cNvPr id="11300" name="Line 15"/>
              <p:cNvSpPr>
                <a:spLocks noChangeShapeType="1"/>
              </p:cNvSpPr>
              <p:nvPr/>
            </p:nvSpPr>
            <p:spPr bwMode="auto">
              <a:xfrm>
                <a:off x="288" y="1248"/>
                <a:ext cx="2400" cy="0"/>
              </a:xfrm>
              <a:prstGeom prst="line">
                <a:avLst/>
              </a:prstGeom>
              <a:noFill/>
              <a:ln w="9525">
                <a:solidFill>
                  <a:schemeClr val="tx1"/>
                </a:solidFill>
                <a:round/>
                <a:headEnd/>
                <a:tailEnd/>
              </a:ln>
            </p:spPr>
            <p:txBody>
              <a:bodyPr/>
              <a:lstStyle/>
              <a:p>
                <a:endParaRPr lang="en-US"/>
              </a:p>
            </p:txBody>
          </p:sp>
          <p:sp>
            <p:nvSpPr>
              <p:cNvPr id="11301" name="Line 16"/>
              <p:cNvSpPr>
                <a:spLocks noChangeShapeType="1"/>
              </p:cNvSpPr>
              <p:nvPr/>
            </p:nvSpPr>
            <p:spPr bwMode="auto">
              <a:xfrm>
                <a:off x="288" y="1392"/>
                <a:ext cx="2400" cy="0"/>
              </a:xfrm>
              <a:prstGeom prst="line">
                <a:avLst/>
              </a:prstGeom>
              <a:noFill/>
              <a:ln w="9525">
                <a:solidFill>
                  <a:schemeClr val="tx1"/>
                </a:solidFill>
                <a:round/>
                <a:headEnd/>
                <a:tailEnd/>
              </a:ln>
            </p:spPr>
            <p:txBody>
              <a:bodyPr/>
              <a:lstStyle/>
              <a:p>
                <a:endParaRPr lang="en-US"/>
              </a:p>
            </p:txBody>
          </p:sp>
          <p:sp>
            <p:nvSpPr>
              <p:cNvPr id="11302" name="Line 17"/>
              <p:cNvSpPr>
                <a:spLocks noChangeShapeType="1"/>
              </p:cNvSpPr>
              <p:nvPr/>
            </p:nvSpPr>
            <p:spPr bwMode="auto">
              <a:xfrm>
                <a:off x="288" y="1536"/>
                <a:ext cx="2400" cy="0"/>
              </a:xfrm>
              <a:prstGeom prst="line">
                <a:avLst/>
              </a:prstGeom>
              <a:noFill/>
              <a:ln w="9525">
                <a:solidFill>
                  <a:schemeClr val="tx1"/>
                </a:solidFill>
                <a:round/>
                <a:headEnd/>
                <a:tailEnd/>
              </a:ln>
            </p:spPr>
            <p:txBody>
              <a:bodyPr/>
              <a:lstStyle/>
              <a:p>
                <a:endParaRPr lang="en-US"/>
              </a:p>
            </p:txBody>
          </p:sp>
          <p:sp>
            <p:nvSpPr>
              <p:cNvPr id="11303" name="Line 18"/>
              <p:cNvSpPr>
                <a:spLocks noChangeShapeType="1"/>
              </p:cNvSpPr>
              <p:nvPr/>
            </p:nvSpPr>
            <p:spPr bwMode="auto">
              <a:xfrm>
                <a:off x="288" y="1680"/>
                <a:ext cx="2400" cy="0"/>
              </a:xfrm>
              <a:prstGeom prst="line">
                <a:avLst/>
              </a:prstGeom>
              <a:noFill/>
              <a:ln w="9525">
                <a:solidFill>
                  <a:schemeClr val="tx1"/>
                </a:solidFill>
                <a:round/>
                <a:headEnd/>
                <a:tailEnd/>
              </a:ln>
            </p:spPr>
            <p:txBody>
              <a:bodyPr/>
              <a:lstStyle/>
              <a:p>
                <a:endParaRPr lang="en-US"/>
              </a:p>
            </p:txBody>
          </p:sp>
        </p:grpSp>
        <p:sp>
          <p:nvSpPr>
            <p:cNvPr id="11298" name="Text Box 19"/>
            <p:cNvSpPr txBox="1">
              <a:spLocks noChangeArrowheads="1"/>
            </p:cNvSpPr>
            <p:nvPr/>
          </p:nvSpPr>
          <p:spPr bwMode="auto">
            <a:xfrm>
              <a:off x="384" y="566"/>
              <a:ext cx="629" cy="1237"/>
            </a:xfrm>
            <a:prstGeom prst="rect">
              <a:avLst/>
            </a:prstGeom>
            <a:noFill/>
            <a:ln w="9525">
              <a:noFill/>
              <a:miter lim="800000"/>
              <a:headEnd/>
              <a:tailEnd/>
            </a:ln>
          </p:spPr>
          <p:txBody>
            <a:bodyPr>
              <a:spAutoFit/>
            </a:bodyPr>
            <a:lstStyle/>
            <a:p>
              <a:pPr eaLnBrk="0" hangingPunct="0">
                <a:lnSpc>
                  <a:spcPct val="200000"/>
                </a:lnSpc>
                <a:spcBef>
                  <a:spcPct val="50000"/>
                </a:spcBef>
              </a:pPr>
              <a:r>
                <a:rPr lang="en-US" sz="7200" b="1">
                  <a:solidFill>
                    <a:srgbClr val="0000CC"/>
                  </a:solidFill>
                </a:rPr>
                <a:t>&amp;</a:t>
              </a:r>
            </a:p>
          </p:txBody>
        </p:sp>
      </p:grpSp>
      <p:grpSp>
        <p:nvGrpSpPr>
          <p:cNvPr id="4" name="Group 20"/>
          <p:cNvGrpSpPr>
            <a:grpSpLocks/>
          </p:cNvGrpSpPr>
          <p:nvPr/>
        </p:nvGrpSpPr>
        <p:grpSpPr bwMode="auto">
          <a:xfrm>
            <a:off x="609600" y="2730500"/>
            <a:ext cx="2286000" cy="2047875"/>
            <a:chOff x="384" y="1824"/>
            <a:chExt cx="1440" cy="1290"/>
          </a:xfrm>
        </p:grpSpPr>
        <p:grpSp>
          <p:nvGrpSpPr>
            <p:cNvPr id="11290" name="Group 21"/>
            <p:cNvGrpSpPr>
              <a:grpSpLocks/>
            </p:cNvGrpSpPr>
            <p:nvPr/>
          </p:nvGrpSpPr>
          <p:grpSpPr bwMode="auto">
            <a:xfrm>
              <a:off x="384" y="2054"/>
              <a:ext cx="1440" cy="576"/>
              <a:chOff x="288" y="1104"/>
              <a:chExt cx="2400" cy="576"/>
            </a:xfrm>
          </p:grpSpPr>
          <p:sp>
            <p:nvSpPr>
              <p:cNvPr id="11292" name="Line 22"/>
              <p:cNvSpPr>
                <a:spLocks noChangeShapeType="1"/>
              </p:cNvSpPr>
              <p:nvPr/>
            </p:nvSpPr>
            <p:spPr bwMode="auto">
              <a:xfrm>
                <a:off x="288" y="1104"/>
                <a:ext cx="2400" cy="0"/>
              </a:xfrm>
              <a:prstGeom prst="line">
                <a:avLst/>
              </a:prstGeom>
              <a:noFill/>
              <a:ln w="9525">
                <a:solidFill>
                  <a:schemeClr val="tx1"/>
                </a:solidFill>
                <a:round/>
                <a:headEnd/>
                <a:tailEnd/>
              </a:ln>
            </p:spPr>
            <p:txBody>
              <a:bodyPr/>
              <a:lstStyle/>
              <a:p>
                <a:endParaRPr lang="en-US"/>
              </a:p>
            </p:txBody>
          </p:sp>
          <p:sp>
            <p:nvSpPr>
              <p:cNvPr id="11293" name="Line 23"/>
              <p:cNvSpPr>
                <a:spLocks noChangeShapeType="1"/>
              </p:cNvSpPr>
              <p:nvPr/>
            </p:nvSpPr>
            <p:spPr bwMode="auto">
              <a:xfrm>
                <a:off x="288" y="1248"/>
                <a:ext cx="2400" cy="0"/>
              </a:xfrm>
              <a:prstGeom prst="line">
                <a:avLst/>
              </a:prstGeom>
              <a:noFill/>
              <a:ln w="9525">
                <a:solidFill>
                  <a:schemeClr val="tx1"/>
                </a:solidFill>
                <a:round/>
                <a:headEnd/>
                <a:tailEnd/>
              </a:ln>
            </p:spPr>
            <p:txBody>
              <a:bodyPr/>
              <a:lstStyle/>
              <a:p>
                <a:endParaRPr lang="en-US"/>
              </a:p>
            </p:txBody>
          </p:sp>
          <p:sp>
            <p:nvSpPr>
              <p:cNvPr id="11294" name="Line 24"/>
              <p:cNvSpPr>
                <a:spLocks noChangeShapeType="1"/>
              </p:cNvSpPr>
              <p:nvPr/>
            </p:nvSpPr>
            <p:spPr bwMode="auto">
              <a:xfrm>
                <a:off x="288" y="1392"/>
                <a:ext cx="2400" cy="0"/>
              </a:xfrm>
              <a:prstGeom prst="line">
                <a:avLst/>
              </a:prstGeom>
              <a:noFill/>
              <a:ln w="9525">
                <a:solidFill>
                  <a:schemeClr val="tx1"/>
                </a:solidFill>
                <a:round/>
                <a:headEnd/>
                <a:tailEnd/>
              </a:ln>
            </p:spPr>
            <p:txBody>
              <a:bodyPr/>
              <a:lstStyle/>
              <a:p>
                <a:endParaRPr lang="en-US"/>
              </a:p>
            </p:txBody>
          </p:sp>
          <p:sp>
            <p:nvSpPr>
              <p:cNvPr id="11295" name="Line 25"/>
              <p:cNvSpPr>
                <a:spLocks noChangeShapeType="1"/>
              </p:cNvSpPr>
              <p:nvPr/>
            </p:nvSpPr>
            <p:spPr bwMode="auto">
              <a:xfrm>
                <a:off x="288" y="1536"/>
                <a:ext cx="2400" cy="0"/>
              </a:xfrm>
              <a:prstGeom prst="line">
                <a:avLst/>
              </a:prstGeom>
              <a:noFill/>
              <a:ln w="9525">
                <a:solidFill>
                  <a:schemeClr val="tx1"/>
                </a:solidFill>
                <a:round/>
                <a:headEnd/>
                <a:tailEnd/>
              </a:ln>
            </p:spPr>
            <p:txBody>
              <a:bodyPr/>
              <a:lstStyle/>
              <a:p>
                <a:endParaRPr lang="en-US"/>
              </a:p>
            </p:txBody>
          </p:sp>
          <p:sp>
            <p:nvSpPr>
              <p:cNvPr id="11296" name="Line 26"/>
              <p:cNvSpPr>
                <a:spLocks noChangeShapeType="1"/>
              </p:cNvSpPr>
              <p:nvPr/>
            </p:nvSpPr>
            <p:spPr bwMode="auto">
              <a:xfrm>
                <a:off x="288" y="1680"/>
                <a:ext cx="2400" cy="0"/>
              </a:xfrm>
              <a:prstGeom prst="line">
                <a:avLst/>
              </a:prstGeom>
              <a:noFill/>
              <a:ln w="9525">
                <a:solidFill>
                  <a:schemeClr val="tx1"/>
                </a:solidFill>
                <a:round/>
                <a:headEnd/>
                <a:tailEnd/>
              </a:ln>
            </p:spPr>
            <p:txBody>
              <a:bodyPr/>
              <a:lstStyle/>
              <a:p>
                <a:endParaRPr lang="en-US"/>
              </a:p>
            </p:txBody>
          </p:sp>
        </p:grpSp>
        <p:sp>
          <p:nvSpPr>
            <p:cNvPr id="11291" name="Text Box 27"/>
            <p:cNvSpPr txBox="1">
              <a:spLocks noChangeArrowheads="1"/>
            </p:cNvSpPr>
            <p:nvPr/>
          </p:nvSpPr>
          <p:spPr bwMode="auto">
            <a:xfrm>
              <a:off x="384" y="1824"/>
              <a:ext cx="629" cy="1290"/>
            </a:xfrm>
            <a:prstGeom prst="rect">
              <a:avLst/>
            </a:prstGeom>
            <a:noFill/>
            <a:ln w="9525">
              <a:noFill/>
              <a:miter lim="800000"/>
              <a:headEnd/>
              <a:tailEnd/>
            </a:ln>
          </p:spPr>
          <p:txBody>
            <a:bodyPr>
              <a:spAutoFit/>
            </a:bodyPr>
            <a:lstStyle/>
            <a:p>
              <a:pPr eaLnBrk="0" hangingPunct="0">
                <a:lnSpc>
                  <a:spcPct val="210000"/>
                </a:lnSpc>
                <a:spcBef>
                  <a:spcPct val="50000"/>
                </a:spcBef>
              </a:pPr>
              <a:r>
                <a:rPr lang="en-US" sz="7200" b="1">
                  <a:solidFill>
                    <a:srgbClr val="0000CC"/>
                  </a:solidFill>
                </a:rPr>
                <a:t>&amp;</a:t>
              </a:r>
            </a:p>
          </p:txBody>
        </p:sp>
      </p:grpSp>
      <p:grpSp>
        <p:nvGrpSpPr>
          <p:cNvPr id="6" name="Group 28"/>
          <p:cNvGrpSpPr>
            <a:grpSpLocks/>
          </p:cNvGrpSpPr>
          <p:nvPr/>
        </p:nvGrpSpPr>
        <p:grpSpPr bwMode="auto">
          <a:xfrm>
            <a:off x="609600" y="4860925"/>
            <a:ext cx="2286000" cy="1963738"/>
            <a:chOff x="384" y="3062"/>
            <a:chExt cx="1440" cy="1237"/>
          </a:xfrm>
        </p:grpSpPr>
        <p:grpSp>
          <p:nvGrpSpPr>
            <p:cNvPr id="11283" name="Group 29"/>
            <p:cNvGrpSpPr>
              <a:grpSpLocks/>
            </p:cNvGrpSpPr>
            <p:nvPr/>
          </p:nvGrpSpPr>
          <p:grpSpPr bwMode="auto">
            <a:xfrm>
              <a:off x="384" y="3264"/>
              <a:ext cx="1440" cy="576"/>
              <a:chOff x="288" y="1104"/>
              <a:chExt cx="2400" cy="576"/>
            </a:xfrm>
          </p:grpSpPr>
          <p:sp>
            <p:nvSpPr>
              <p:cNvPr id="11285" name="Line 30"/>
              <p:cNvSpPr>
                <a:spLocks noChangeShapeType="1"/>
              </p:cNvSpPr>
              <p:nvPr/>
            </p:nvSpPr>
            <p:spPr bwMode="auto">
              <a:xfrm>
                <a:off x="288" y="1104"/>
                <a:ext cx="2400" cy="0"/>
              </a:xfrm>
              <a:prstGeom prst="line">
                <a:avLst/>
              </a:prstGeom>
              <a:noFill/>
              <a:ln w="9525">
                <a:solidFill>
                  <a:schemeClr val="tx1"/>
                </a:solidFill>
                <a:round/>
                <a:headEnd/>
                <a:tailEnd/>
              </a:ln>
            </p:spPr>
            <p:txBody>
              <a:bodyPr/>
              <a:lstStyle/>
              <a:p>
                <a:endParaRPr lang="en-US"/>
              </a:p>
            </p:txBody>
          </p:sp>
          <p:sp>
            <p:nvSpPr>
              <p:cNvPr id="11286" name="Line 31"/>
              <p:cNvSpPr>
                <a:spLocks noChangeShapeType="1"/>
              </p:cNvSpPr>
              <p:nvPr/>
            </p:nvSpPr>
            <p:spPr bwMode="auto">
              <a:xfrm>
                <a:off x="288" y="1248"/>
                <a:ext cx="2400" cy="0"/>
              </a:xfrm>
              <a:prstGeom prst="line">
                <a:avLst/>
              </a:prstGeom>
              <a:noFill/>
              <a:ln w="9525">
                <a:solidFill>
                  <a:schemeClr val="tx1"/>
                </a:solidFill>
                <a:round/>
                <a:headEnd/>
                <a:tailEnd/>
              </a:ln>
            </p:spPr>
            <p:txBody>
              <a:bodyPr/>
              <a:lstStyle/>
              <a:p>
                <a:endParaRPr lang="en-US"/>
              </a:p>
            </p:txBody>
          </p:sp>
          <p:sp>
            <p:nvSpPr>
              <p:cNvPr id="11287" name="Line 32"/>
              <p:cNvSpPr>
                <a:spLocks noChangeShapeType="1"/>
              </p:cNvSpPr>
              <p:nvPr/>
            </p:nvSpPr>
            <p:spPr bwMode="auto">
              <a:xfrm>
                <a:off x="288" y="1392"/>
                <a:ext cx="2400" cy="0"/>
              </a:xfrm>
              <a:prstGeom prst="line">
                <a:avLst/>
              </a:prstGeom>
              <a:noFill/>
              <a:ln w="9525">
                <a:solidFill>
                  <a:schemeClr val="tx1"/>
                </a:solidFill>
                <a:round/>
                <a:headEnd/>
                <a:tailEnd/>
              </a:ln>
            </p:spPr>
            <p:txBody>
              <a:bodyPr/>
              <a:lstStyle/>
              <a:p>
                <a:endParaRPr lang="en-US"/>
              </a:p>
            </p:txBody>
          </p:sp>
          <p:sp>
            <p:nvSpPr>
              <p:cNvPr id="11288" name="Line 33"/>
              <p:cNvSpPr>
                <a:spLocks noChangeShapeType="1"/>
              </p:cNvSpPr>
              <p:nvPr/>
            </p:nvSpPr>
            <p:spPr bwMode="auto">
              <a:xfrm>
                <a:off x="288" y="1536"/>
                <a:ext cx="2400" cy="0"/>
              </a:xfrm>
              <a:prstGeom prst="line">
                <a:avLst/>
              </a:prstGeom>
              <a:noFill/>
              <a:ln w="9525">
                <a:solidFill>
                  <a:schemeClr val="tx1"/>
                </a:solidFill>
                <a:round/>
                <a:headEnd/>
                <a:tailEnd/>
              </a:ln>
            </p:spPr>
            <p:txBody>
              <a:bodyPr/>
              <a:lstStyle/>
              <a:p>
                <a:endParaRPr lang="en-US"/>
              </a:p>
            </p:txBody>
          </p:sp>
          <p:sp>
            <p:nvSpPr>
              <p:cNvPr id="11289" name="Line 34"/>
              <p:cNvSpPr>
                <a:spLocks noChangeShapeType="1"/>
              </p:cNvSpPr>
              <p:nvPr/>
            </p:nvSpPr>
            <p:spPr bwMode="auto">
              <a:xfrm>
                <a:off x="288" y="1680"/>
                <a:ext cx="2400" cy="0"/>
              </a:xfrm>
              <a:prstGeom prst="line">
                <a:avLst/>
              </a:prstGeom>
              <a:noFill/>
              <a:ln w="9525">
                <a:solidFill>
                  <a:schemeClr val="tx1"/>
                </a:solidFill>
                <a:round/>
                <a:headEnd/>
                <a:tailEnd/>
              </a:ln>
            </p:spPr>
            <p:txBody>
              <a:bodyPr/>
              <a:lstStyle/>
              <a:p>
                <a:endParaRPr lang="en-US"/>
              </a:p>
            </p:txBody>
          </p:sp>
        </p:grpSp>
        <p:sp>
          <p:nvSpPr>
            <p:cNvPr id="11284" name="Text Box 35"/>
            <p:cNvSpPr txBox="1">
              <a:spLocks noChangeArrowheads="1"/>
            </p:cNvSpPr>
            <p:nvPr/>
          </p:nvSpPr>
          <p:spPr bwMode="auto">
            <a:xfrm>
              <a:off x="384" y="3062"/>
              <a:ext cx="629" cy="1237"/>
            </a:xfrm>
            <a:prstGeom prst="rect">
              <a:avLst/>
            </a:prstGeom>
            <a:noFill/>
            <a:ln w="9525">
              <a:noFill/>
              <a:miter lim="800000"/>
              <a:headEnd/>
              <a:tailEnd/>
            </a:ln>
          </p:spPr>
          <p:txBody>
            <a:bodyPr>
              <a:spAutoFit/>
            </a:bodyPr>
            <a:lstStyle/>
            <a:p>
              <a:pPr eaLnBrk="0" hangingPunct="0">
                <a:lnSpc>
                  <a:spcPct val="200000"/>
                </a:lnSpc>
                <a:spcBef>
                  <a:spcPct val="50000"/>
                </a:spcBef>
              </a:pPr>
              <a:r>
                <a:rPr lang="en-US" sz="7200" b="1">
                  <a:solidFill>
                    <a:srgbClr val="0000CC"/>
                  </a:solidFill>
                </a:rPr>
                <a:t>&amp;</a:t>
              </a:r>
            </a:p>
          </p:txBody>
        </p:sp>
      </p:grpSp>
      <p:sp>
        <p:nvSpPr>
          <p:cNvPr id="11278" name="Text Box 36"/>
          <p:cNvSpPr txBox="1">
            <a:spLocks noChangeArrowheads="1"/>
          </p:cNvSpPr>
          <p:nvPr/>
        </p:nvSpPr>
        <p:spPr bwMode="auto">
          <a:xfrm>
            <a:off x="0" y="152400"/>
            <a:ext cx="8915400" cy="474663"/>
          </a:xfrm>
          <a:prstGeom prst="rect">
            <a:avLst/>
          </a:prstGeom>
          <a:solidFill>
            <a:srgbClr val="00FFFF"/>
          </a:solidFill>
          <a:ln w="9525">
            <a:noFill/>
            <a:miter lim="800000"/>
            <a:headEnd/>
            <a:tailEnd/>
          </a:ln>
        </p:spPr>
        <p:txBody>
          <a:bodyPr>
            <a:spAutoFit/>
          </a:bodyPr>
          <a:lstStyle/>
          <a:p>
            <a:pPr algn="ctr">
              <a:lnSpc>
                <a:spcPct val="140000"/>
              </a:lnSpc>
              <a:spcBef>
                <a:spcPct val="50000"/>
              </a:spcBef>
            </a:pPr>
            <a:r>
              <a:rPr lang="en-US" sz="2000" b="1">
                <a:solidFill>
                  <a:srgbClr val="000066"/>
                </a:solidFill>
              </a:rPr>
              <a:t>Gọi tên các nốt nhạc trên khuông</a:t>
            </a:r>
          </a:p>
        </p:txBody>
      </p:sp>
      <p:pic>
        <p:nvPicPr>
          <p:cNvPr id="11279" name="Picture 37" descr="BAR"/>
          <p:cNvPicPr preferRelativeResize="0">
            <a:picLocks noChangeAspect="1" noChangeArrowheads="1"/>
          </p:cNvPicPr>
          <p:nvPr/>
        </p:nvPicPr>
        <p:blipFill>
          <a:blip r:embed="rId4"/>
          <a:srcRect/>
          <a:stretch>
            <a:fillRect/>
          </a:stretch>
        </p:blipFill>
        <p:spPr bwMode="auto">
          <a:xfrm rot="-5400000">
            <a:off x="-3391693" y="3391693"/>
            <a:ext cx="6858000" cy="74613"/>
          </a:xfrm>
          <a:prstGeom prst="rect">
            <a:avLst/>
          </a:prstGeom>
          <a:noFill/>
          <a:ln w="9525">
            <a:noFill/>
            <a:miter lim="800000"/>
            <a:headEnd/>
            <a:tailEnd/>
          </a:ln>
        </p:spPr>
      </p:pic>
      <p:pic>
        <p:nvPicPr>
          <p:cNvPr id="11280" name="Picture 38" descr="BAR"/>
          <p:cNvPicPr preferRelativeResize="0">
            <a:picLocks noChangeAspect="1" noChangeArrowheads="1"/>
          </p:cNvPicPr>
          <p:nvPr/>
        </p:nvPicPr>
        <p:blipFill>
          <a:blip r:embed="rId4"/>
          <a:srcRect/>
          <a:stretch>
            <a:fillRect/>
          </a:stretch>
        </p:blipFill>
        <p:spPr bwMode="auto">
          <a:xfrm rot="-5400000">
            <a:off x="5677694" y="3391694"/>
            <a:ext cx="6858000" cy="74612"/>
          </a:xfrm>
          <a:prstGeom prst="rect">
            <a:avLst/>
          </a:prstGeom>
          <a:noFill/>
          <a:ln w="9525">
            <a:noFill/>
            <a:miter lim="800000"/>
            <a:headEnd/>
            <a:tailEnd/>
          </a:ln>
        </p:spPr>
      </p:pic>
      <p:pic>
        <p:nvPicPr>
          <p:cNvPr id="11281" name="Picture 39" descr="BAR"/>
          <p:cNvPicPr preferRelativeResize="0">
            <a:picLocks noChangeAspect="1" noChangeArrowheads="1"/>
          </p:cNvPicPr>
          <p:nvPr/>
        </p:nvPicPr>
        <p:blipFill>
          <a:blip r:embed="rId4"/>
          <a:srcRect/>
          <a:stretch>
            <a:fillRect/>
          </a:stretch>
        </p:blipFill>
        <p:spPr bwMode="auto">
          <a:xfrm>
            <a:off x="0" y="0"/>
            <a:ext cx="9144000" cy="100013"/>
          </a:xfrm>
          <a:prstGeom prst="rect">
            <a:avLst/>
          </a:prstGeom>
          <a:noFill/>
          <a:ln w="9525">
            <a:noFill/>
            <a:miter lim="800000"/>
            <a:headEnd/>
            <a:tailEnd/>
          </a:ln>
        </p:spPr>
      </p:pic>
      <p:pic>
        <p:nvPicPr>
          <p:cNvPr id="11282" name="Picture 40" descr="BAR"/>
          <p:cNvPicPr preferRelativeResize="0">
            <a:picLocks noChangeAspect="1" noChangeArrowheads="1"/>
          </p:cNvPicPr>
          <p:nvPr/>
        </p:nvPicPr>
        <p:blipFill>
          <a:blip r:embed="rId4"/>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000" fill="hold"/>
                                        <p:tgtEl>
                                          <p:spTgt spid="6"/>
                                        </p:tgtEl>
                                        <p:attrNameLst>
                                          <p:attrName>ppt_x</p:attrName>
                                        </p:attrNameLst>
                                      </p:cBhvr>
                                      <p:tavLst>
                                        <p:tav tm="0">
                                          <p:val>
                                            <p:strVal val="#ppt_x"/>
                                          </p:val>
                                        </p:tav>
                                        <p:tav tm="100000">
                                          <p:val>
                                            <p:strVal val="#ppt_x"/>
                                          </p:val>
                                        </p:tav>
                                      </p:tavLst>
                                    </p:anim>
                                    <p:anim calcmode="lin" valueType="num">
                                      <p:cBhvr additive="base">
                                        <p:cTn id="16" dur="1000" fill="hold"/>
                                        <p:tgtEl>
                                          <p:spTgt spid="6"/>
                                        </p:tgtEl>
                                        <p:attrNameLst>
                                          <p:attrName>ppt_y</p:attrName>
                                        </p:attrNameLst>
                                      </p:cBhvr>
                                      <p:tavLst>
                                        <p:tav tm="0">
                                          <p:val>
                                            <p:strVal val="1+#ppt_h/2"/>
                                          </p:val>
                                        </p:tav>
                                        <p:tav tm="100000">
                                          <p:val>
                                            <p:strVal val="#ppt_y"/>
                                          </p:val>
                                        </p:tav>
                                      </p:tavLst>
                                    </p:anim>
                                  </p:childTnLst>
                                </p:cTn>
                              </p:par>
                              <p:par>
                                <p:cTn id="17" presetID="35" presetClass="entr" presetSubtype="0" fill="hold" grpId="0" nodeType="withEffect">
                                  <p:stCondLst>
                                    <p:cond delay="3000"/>
                                  </p:stCondLst>
                                  <p:childTnLst>
                                    <p:set>
                                      <p:cBhvr>
                                        <p:cTn id="18" dur="1" fill="hold">
                                          <p:stCondLst>
                                            <p:cond delay="0"/>
                                          </p:stCondLst>
                                        </p:cTn>
                                        <p:tgtEl>
                                          <p:spTgt spid="20482"/>
                                        </p:tgtEl>
                                        <p:attrNameLst>
                                          <p:attrName>style.visibility</p:attrName>
                                        </p:attrNameLst>
                                      </p:cBhvr>
                                      <p:to>
                                        <p:strVal val="visible"/>
                                      </p:to>
                                    </p:set>
                                    <p:animEffect transition="in" filter="fade">
                                      <p:cBhvr>
                                        <p:cTn id="19" dur="2000"/>
                                        <p:tgtEl>
                                          <p:spTgt spid="20482"/>
                                        </p:tgtEl>
                                      </p:cBhvr>
                                    </p:animEffect>
                                    <p:anim calcmode="lin" valueType="num">
                                      <p:cBhvr>
                                        <p:cTn id="20" dur="2000" fill="hold"/>
                                        <p:tgtEl>
                                          <p:spTgt spid="20482"/>
                                        </p:tgtEl>
                                        <p:attrNameLst>
                                          <p:attrName>style.rotation</p:attrName>
                                        </p:attrNameLst>
                                      </p:cBhvr>
                                      <p:tavLst>
                                        <p:tav tm="0">
                                          <p:val>
                                            <p:fltVal val="720"/>
                                          </p:val>
                                        </p:tav>
                                        <p:tav tm="100000">
                                          <p:val>
                                            <p:fltVal val="0"/>
                                          </p:val>
                                        </p:tav>
                                      </p:tavLst>
                                    </p:anim>
                                    <p:anim calcmode="lin" valueType="num">
                                      <p:cBhvr>
                                        <p:cTn id="21" dur="2000" fill="hold"/>
                                        <p:tgtEl>
                                          <p:spTgt spid="20482"/>
                                        </p:tgtEl>
                                        <p:attrNameLst>
                                          <p:attrName>ppt_h</p:attrName>
                                        </p:attrNameLst>
                                      </p:cBhvr>
                                      <p:tavLst>
                                        <p:tav tm="0">
                                          <p:val>
                                            <p:fltVal val="0"/>
                                          </p:val>
                                        </p:tav>
                                        <p:tav tm="100000">
                                          <p:val>
                                            <p:strVal val="#ppt_h"/>
                                          </p:val>
                                        </p:tav>
                                      </p:tavLst>
                                    </p:anim>
                                    <p:anim calcmode="lin" valueType="num">
                                      <p:cBhvr>
                                        <p:cTn id="22" dur="2000" fill="hold"/>
                                        <p:tgtEl>
                                          <p:spTgt spid="20482"/>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17"/>
                                            </p:cond>
                                          </p:stCondLst>
                                          <p:endCondLst>
                                            <p:cond evt="onStopAudio" delay="0">
                                              <p:tgtEl>
                                                <p:sldTgt/>
                                              </p:tgtEl>
                                            </p:cond>
                                          </p:endCondLst>
                                        </p:cTn>
                                        <p:tgtEl>
                                          <p:sndTgt r:embed="rId2" name="DING.WAV"/>
                                        </p:tgtEl>
                                      </p:cMediaNode>
                                    </p:audio>
                                  </p:subTnLst>
                                </p:cTn>
                              </p:par>
                              <p:par>
                                <p:cTn id="23" presetID="35" presetClass="entr" presetSubtype="0" fill="hold" grpId="0" nodeType="withEffect">
                                  <p:stCondLst>
                                    <p:cond delay="3000"/>
                                  </p:stCondLst>
                                  <p:childTnLst>
                                    <p:set>
                                      <p:cBhvr>
                                        <p:cTn id="24" dur="1" fill="hold">
                                          <p:stCondLst>
                                            <p:cond delay="0"/>
                                          </p:stCondLst>
                                        </p:cTn>
                                        <p:tgtEl>
                                          <p:spTgt spid="20483"/>
                                        </p:tgtEl>
                                        <p:attrNameLst>
                                          <p:attrName>style.visibility</p:attrName>
                                        </p:attrNameLst>
                                      </p:cBhvr>
                                      <p:to>
                                        <p:strVal val="visible"/>
                                      </p:to>
                                    </p:set>
                                    <p:animEffect transition="in" filter="fade">
                                      <p:cBhvr>
                                        <p:cTn id="25" dur="2000"/>
                                        <p:tgtEl>
                                          <p:spTgt spid="20483"/>
                                        </p:tgtEl>
                                      </p:cBhvr>
                                    </p:animEffect>
                                    <p:anim calcmode="lin" valueType="num">
                                      <p:cBhvr>
                                        <p:cTn id="26" dur="2000" fill="hold"/>
                                        <p:tgtEl>
                                          <p:spTgt spid="20483"/>
                                        </p:tgtEl>
                                        <p:attrNameLst>
                                          <p:attrName>style.rotation</p:attrName>
                                        </p:attrNameLst>
                                      </p:cBhvr>
                                      <p:tavLst>
                                        <p:tav tm="0">
                                          <p:val>
                                            <p:fltVal val="720"/>
                                          </p:val>
                                        </p:tav>
                                        <p:tav tm="100000">
                                          <p:val>
                                            <p:fltVal val="0"/>
                                          </p:val>
                                        </p:tav>
                                      </p:tavLst>
                                    </p:anim>
                                    <p:anim calcmode="lin" valueType="num">
                                      <p:cBhvr>
                                        <p:cTn id="27" dur="2000" fill="hold"/>
                                        <p:tgtEl>
                                          <p:spTgt spid="20483"/>
                                        </p:tgtEl>
                                        <p:attrNameLst>
                                          <p:attrName>ppt_h</p:attrName>
                                        </p:attrNameLst>
                                      </p:cBhvr>
                                      <p:tavLst>
                                        <p:tav tm="0">
                                          <p:val>
                                            <p:fltVal val="0"/>
                                          </p:val>
                                        </p:tav>
                                        <p:tav tm="100000">
                                          <p:val>
                                            <p:strVal val="#ppt_h"/>
                                          </p:val>
                                        </p:tav>
                                      </p:tavLst>
                                    </p:anim>
                                    <p:anim calcmode="lin" valueType="num">
                                      <p:cBhvr>
                                        <p:cTn id="28" dur="2000" fill="hold"/>
                                        <p:tgtEl>
                                          <p:spTgt spid="20483"/>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23"/>
                                            </p:cond>
                                          </p:stCondLst>
                                          <p:endCondLst>
                                            <p:cond evt="onStopAudio" delay="0">
                                              <p:tgtEl>
                                                <p:sldTgt/>
                                              </p:tgtEl>
                                            </p:cond>
                                          </p:endCondLst>
                                        </p:cTn>
                                        <p:tgtEl>
                                          <p:sndTgt r:embed="rId2" name="DING.WAV"/>
                                        </p:tgtEl>
                                      </p:cMediaNode>
                                    </p:audio>
                                  </p:subTnLst>
                                </p:cTn>
                              </p:par>
                              <p:par>
                                <p:cTn id="29" presetID="35" presetClass="entr" presetSubtype="0" fill="hold" grpId="0" nodeType="withEffect">
                                  <p:stCondLst>
                                    <p:cond delay="3000"/>
                                  </p:stCondLst>
                                  <p:childTnLst>
                                    <p:set>
                                      <p:cBhvr>
                                        <p:cTn id="30" dur="1" fill="hold">
                                          <p:stCondLst>
                                            <p:cond delay="0"/>
                                          </p:stCondLst>
                                        </p:cTn>
                                        <p:tgtEl>
                                          <p:spTgt spid="20484"/>
                                        </p:tgtEl>
                                        <p:attrNameLst>
                                          <p:attrName>style.visibility</p:attrName>
                                        </p:attrNameLst>
                                      </p:cBhvr>
                                      <p:to>
                                        <p:strVal val="visible"/>
                                      </p:to>
                                    </p:set>
                                    <p:animEffect transition="in" filter="fade">
                                      <p:cBhvr>
                                        <p:cTn id="31" dur="2000"/>
                                        <p:tgtEl>
                                          <p:spTgt spid="20484"/>
                                        </p:tgtEl>
                                      </p:cBhvr>
                                    </p:animEffect>
                                    <p:anim calcmode="lin" valueType="num">
                                      <p:cBhvr>
                                        <p:cTn id="32" dur="2000" fill="hold"/>
                                        <p:tgtEl>
                                          <p:spTgt spid="20484"/>
                                        </p:tgtEl>
                                        <p:attrNameLst>
                                          <p:attrName>style.rotation</p:attrName>
                                        </p:attrNameLst>
                                      </p:cBhvr>
                                      <p:tavLst>
                                        <p:tav tm="0">
                                          <p:val>
                                            <p:fltVal val="720"/>
                                          </p:val>
                                        </p:tav>
                                        <p:tav tm="100000">
                                          <p:val>
                                            <p:fltVal val="0"/>
                                          </p:val>
                                        </p:tav>
                                      </p:tavLst>
                                    </p:anim>
                                    <p:anim calcmode="lin" valueType="num">
                                      <p:cBhvr>
                                        <p:cTn id="33" dur="2000" fill="hold"/>
                                        <p:tgtEl>
                                          <p:spTgt spid="20484"/>
                                        </p:tgtEl>
                                        <p:attrNameLst>
                                          <p:attrName>ppt_h</p:attrName>
                                        </p:attrNameLst>
                                      </p:cBhvr>
                                      <p:tavLst>
                                        <p:tav tm="0">
                                          <p:val>
                                            <p:fltVal val="0"/>
                                          </p:val>
                                        </p:tav>
                                        <p:tav tm="100000">
                                          <p:val>
                                            <p:strVal val="#ppt_h"/>
                                          </p:val>
                                        </p:tav>
                                      </p:tavLst>
                                    </p:anim>
                                    <p:anim calcmode="lin" valueType="num">
                                      <p:cBhvr>
                                        <p:cTn id="34" dur="2000" fill="hold"/>
                                        <p:tgtEl>
                                          <p:spTgt spid="20484"/>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29"/>
                                            </p:cond>
                                          </p:stCondLst>
                                          <p:endCondLst>
                                            <p:cond evt="onStopAudio" delay="0">
                                              <p:tgtEl>
                                                <p:sldTgt/>
                                              </p:tgtEl>
                                            </p:cond>
                                          </p:endCondLst>
                                        </p:cTn>
                                        <p:tgtEl>
                                          <p:sndTgt r:embed="rId2" name="DING.WAV"/>
                                        </p:tgtEl>
                                      </p:cMediaNode>
                                    </p:audio>
                                  </p:sub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0486"/>
                                        </p:tgtEl>
                                        <p:attrNameLst>
                                          <p:attrName>style.visibility</p:attrName>
                                        </p:attrNameLst>
                                      </p:cBhvr>
                                      <p:to>
                                        <p:strVal val="visible"/>
                                      </p:to>
                                    </p:set>
                                    <p:animEffect transition="in" filter="fade">
                                      <p:cBhvr>
                                        <p:cTn id="39" dur="2000"/>
                                        <p:tgtEl>
                                          <p:spTgt spid="20486"/>
                                        </p:tgtEl>
                                      </p:cBhvr>
                                    </p:animEffect>
                                  </p:childTnLst>
                                  <p:subTnLst>
                                    <p:audio>
                                      <p:cMediaNode>
                                        <p:cTn display="0" masterRel="sameClick">
                                          <p:stCondLst>
                                            <p:cond evt="begin" delay="0">
                                              <p:tn val="37"/>
                                            </p:cond>
                                          </p:stCondLst>
                                          <p:endCondLst>
                                            <p:cond evt="onStopAudio" delay="0">
                                              <p:tgtEl>
                                                <p:sldTgt/>
                                              </p:tgtEl>
                                            </p:cond>
                                          </p:endCondLst>
                                        </p:cTn>
                                        <p:tgtEl>
                                          <p:sndTgt r:embed="rId2" name="DING.WAV"/>
                                        </p:tgtEl>
                                      </p:cMediaNode>
                                    </p:audio>
                                  </p:subTnLst>
                                </p:cTn>
                              </p:par>
                            </p:childTnLst>
                          </p:cTn>
                        </p:par>
                      </p:childTnLst>
                    </p:cTn>
                  </p:par>
                  <p:par>
                    <p:cTn id="40" fill="hold" nodeType="clickPar">
                      <p:stCondLst>
                        <p:cond delay="indefinite"/>
                      </p:stCondLst>
                      <p:childTnLst>
                        <p:par>
                          <p:cTn id="41" fill="hold" nodeType="withGroup">
                            <p:stCondLst>
                              <p:cond delay="0"/>
                            </p:stCondLst>
                            <p:childTnLst>
                              <p:par>
                                <p:cTn id="42" presetID="44" presetClass="path" presetSubtype="0" accel="50000" decel="50000" fill="hold" grpId="1" nodeType="clickEffect">
                                  <p:stCondLst>
                                    <p:cond delay="0"/>
                                  </p:stCondLst>
                                  <p:childTnLst>
                                    <p:animMotion origin="layout" path="M -0.20834 -2.5104E-6 L -0.15261 -0.0534 C -0.14098 -0.06542 -0.12344 -0.07189 -0.10521 -0.07189 C -0.08438 -0.07189 -0.06771 -0.06542 -0.05608 -0.0534 L 3.33333E-6 -2.5104E-6 " pathEditMode="relative" rAng="0" ptsTypes="FffFF">
                                      <p:cBhvr>
                                        <p:cTn id="43" dur="2000" spd="-100000" fill="hold"/>
                                        <p:tgtEl>
                                          <p:spTgt spid="20482"/>
                                        </p:tgtEl>
                                        <p:attrNameLst>
                                          <p:attrName>ppt_x</p:attrName>
                                          <p:attrName>ppt_y</p:attrName>
                                        </p:attrNameLst>
                                      </p:cBhvr>
                                      <p:rCtr x="104" y="-36"/>
                                    </p:animMotion>
                                  </p:childTnLst>
                                  <p:subTnLst>
                                    <p:audio>
                                      <p:cMediaNode>
                                        <p:cTn display="0" masterRel="sameClick">
                                          <p:stCondLst>
                                            <p:cond evt="begin" delay="0">
                                              <p:tn val="42"/>
                                            </p:cond>
                                          </p:stCondLst>
                                          <p:endCondLst>
                                            <p:cond evt="onStopAudio" delay="0">
                                              <p:tgtEl>
                                                <p:sldTgt/>
                                              </p:tgtEl>
                                            </p:cond>
                                          </p:endCondLst>
                                        </p:cTn>
                                        <p:tgtEl>
                                          <p:sndTgt r:embed="rId3" name="wind.wav" builtIn="1"/>
                                        </p:tgtEl>
                                      </p:cMediaNode>
                                    </p:audio>
                                  </p:sub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0487"/>
                                        </p:tgtEl>
                                        <p:attrNameLst>
                                          <p:attrName>style.visibility</p:attrName>
                                        </p:attrNameLst>
                                      </p:cBhvr>
                                      <p:to>
                                        <p:strVal val="visible"/>
                                      </p:to>
                                    </p:set>
                                    <p:animEffect transition="in" filter="blinds(horizontal)">
                                      <p:cBhvr>
                                        <p:cTn id="48" dur="500"/>
                                        <p:tgtEl>
                                          <p:spTgt spid="2048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0490"/>
                                        </p:tgtEl>
                                        <p:attrNameLst>
                                          <p:attrName>style.visibility</p:attrName>
                                        </p:attrNameLst>
                                      </p:cBhvr>
                                      <p:to>
                                        <p:strVal val="visible"/>
                                      </p:to>
                                    </p:set>
                                    <p:animEffect transition="in" filter="fade">
                                      <p:cBhvr>
                                        <p:cTn id="53" dur="2000"/>
                                        <p:tgtEl>
                                          <p:spTgt spid="20490"/>
                                        </p:tgtEl>
                                      </p:cBhvr>
                                    </p:animEffect>
                                  </p:childTnLst>
                                  <p:subTnLst>
                                    <p:audio>
                                      <p:cMediaNode>
                                        <p:cTn display="0" masterRel="sameClick">
                                          <p:stCondLst>
                                            <p:cond evt="begin" delay="0">
                                              <p:tn val="51"/>
                                            </p:cond>
                                          </p:stCondLst>
                                          <p:endCondLst>
                                            <p:cond evt="onStopAudio" delay="0">
                                              <p:tgtEl>
                                                <p:sldTgt/>
                                              </p:tgtEl>
                                            </p:cond>
                                          </p:endCondLst>
                                        </p:cTn>
                                        <p:tgtEl>
                                          <p:sndTgt r:embed="rId2" name="DING.WAV"/>
                                        </p:tgtEl>
                                      </p:cMediaNode>
                                    </p:audio>
                                  </p:subTnLst>
                                </p:cTn>
                              </p:par>
                            </p:childTnLst>
                          </p:cTn>
                        </p:par>
                      </p:childTnLst>
                    </p:cTn>
                  </p:par>
                  <p:par>
                    <p:cTn id="54" fill="hold" nodeType="clickPar">
                      <p:stCondLst>
                        <p:cond delay="indefinite"/>
                      </p:stCondLst>
                      <p:childTnLst>
                        <p:par>
                          <p:cTn id="55" fill="hold" nodeType="withGroup">
                            <p:stCondLst>
                              <p:cond delay="0"/>
                            </p:stCondLst>
                            <p:childTnLst>
                              <p:par>
                                <p:cTn id="56" presetID="44" presetClass="path" presetSubtype="0" accel="50000" decel="50000" fill="hold" grpId="1" nodeType="clickEffect">
                                  <p:stCondLst>
                                    <p:cond delay="0"/>
                                  </p:stCondLst>
                                  <p:childTnLst>
                                    <p:animMotion origin="layout" path="M -0.19167 -0.00185 L -0.14045 -0.09305 C -0.12969 -0.11342 -0.11354 -0.12315 -0.0967 -0.12315 C -0.07761 -0.12315 -0.06233 -0.11342 -0.05157 -0.09305 L 3.33333E-6 -0.00185 " pathEditMode="relative" rAng="0" ptsTypes="FffFF">
                                      <p:cBhvr>
                                        <p:cTn id="57" dur="2000" spd="-100000" fill="hold"/>
                                        <p:tgtEl>
                                          <p:spTgt spid="20483"/>
                                        </p:tgtEl>
                                        <p:attrNameLst>
                                          <p:attrName>ppt_x</p:attrName>
                                          <p:attrName>ppt_y</p:attrName>
                                        </p:attrNameLst>
                                      </p:cBhvr>
                                      <p:rCtr x="96" y="-61"/>
                                    </p:animMotion>
                                  </p:childTnLst>
                                  <p:subTnLst>
                                    <p:audio>
                                      <p:cMediaNode>
                                        <p:cTn display="0" masterRel="sameClick">
                                          <p:stCondLst>
                                            <p:cond evt="begin" delay="0">
                                              <p:tn val="56"/>
                                            </p:cond>
                                          </p:stCondLst>
                                          <p:endCondLst>
                                            <p:cond evt="onStopAudio" delay="0">
                                              <p:tgtEl>
                                                <p:sldTgt/>
                                              </p:tgtEl>
                                            </p:cond>
                                          </p:endCondLst>
                                        </p:cTn>
                                        <p:tgtEl>
                                          <p:sndTgt r:embed="rId3" name="wind.wav" builtIn="1"/>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55" presetClass="entr" presetSubtype="0" fill="hold" grpId="0" nodeType="clickEffect">
                                  <p:stCondLst>
                                    <p:cond delay="0"/>
                                  </p:stCondLst>
                                  <p:childTnLst>
                                    <p:set>
                                      <p:cBhvr>
                                        <p:cTn id="61" dur="1" fill="hold">
                                          <p:stCondLst>
                                            <p:cond delay="0"/>
                                          </p:stCondLst>
                                        </p:cTn>
                                        <p:tgtEl>
                                          <p:spTgt spid="20488"/>
                                        </p:tgtEl>
                                        <p:attrNameLst>
                                          <p:attrName>style.visibility</p:attrName>
                                        </p:attrNameLst>
                                      </p:cBhvr>
                                      <p:to>
                                        <p:strVal val="visible"/>
                                      </p:to>
                                    </p:set>
                                    <p:anim calcmode="lin" valueType="num">
                                      <p:cBhvr>
                                        <p:cTn id="62" dur="1000" fill="hold"/>
                                        <p:tgtEl>
                                          <p:spTgt spid="20488"/>
                                        </p:tgtEl>
                                        <p:attrNameLst>
                                          <p:attrName>ppt_w</p:attrName>
                                        </p:attrNameLst>
                                      </p:cBhvr>
                                      <p:tavLst>
                                        <p:tav tm="0">
                                          <p:val>
                                            <p:strVal val="#ppt_w*0.70"/>
                                          </p:val>
                                        </p:tav>
                                        <p:tav tm="100000">
                                          <p:val>
                                            <p:strVal val="#ppt_w"/>
                                          </p:val>
                                        </p:tav>
                                      </p:tavLst>
                                    </p:anim>
                                    <p:anim calcmode="lin" valueType="num">
                                      <p:cBhvr>
                                        <p:cTn id="63" dur="1000" fill="hold"/>
                                        <p:tgtEl>
                                          <p:spTgt spid="20488"/>
                                        </p:tgtEl>
                                        <p:attrNameLst>
                                          <p:attrName>ppt_h</p:attrName>
                                        </p:attrNameLst>
                                      </p:cBhvr>
                                      <p:tavLst>
                                        <p:tav tm="0">
                                          <p:val>
                                            <p:strVal val="#ppt_h"/>
                                          </p:val>
                                        </p:tav>
                                        <p:tav tm="100000">
                                          <p:val>
                                            <p:strVal val="#ppt_h"/>
                                          </p:val>
                                        </p:tav>
                                      </p:tavLst>
                                    </p:anim>
                                    <p:animEffect transition="in" filter="fade">
                                      <p:cBhvr>
                                        <p:cTn id="64" dur="1000"/>
                                        <p:tgtEl>
                                          <p:spTgt spid="2048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0491"/>
                                        </p:tgtEl>
                                        <p:attrNameLst>
                                          <p:attrName>style.visibility</p:attrName>
                                        </p:attrNameLst>
                                      </p:cBhvr>
                                      <p:to>
                                        <p:strVal val="visible"/>
                                      </p:to>
                                    </p:set>
                                    <p:animEffect transition="in" filter="blinds(horizontal)">
                                      <p:cBhvr>
                                        <p:cTn id="69" dur="500"/>
                                        <p:tgtEl>
                                          <p:spTgt spid="20491"/>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44" presetClass="path" presetSubtype="0" accel="50000" decel="50000" fill="hold" grpId="1" nodeType="clickEffect">
                                  <p:stCondLst>
                                    <p:cond delay="0"/>
                                  </p:stCondLst>
                                  <p:childTnLst>
                                    <p:animMotion origin="layout" path="M -0.20834 0.0037 L -0.15261 -0.06366 C -0.14098 -0.07917 -0.12344 -0.08681 -0.10521 -0.08681 C -0.08438 -0.08681 -0.06789 -0.07917 -0.05625 -0.06366 L 3.33333E-6 0.0037 " pathEditMode="relative" rAng="0" ptsTypes="FffFF">
                                      <p:cBhvr>
                                        <p:cTn id="73" dur="2000" spd="-100000" fill="hold"/>
                                        <p:tgtEl>
                                          <p:spTgt spid="20484"/>
                                        </p:tgtEl>
                                        <p:attrNameLst>
                                          <p:attrName>ppt_x</p:attrName>
                                          <p:attrName>ppt_y</p:attrName>
                                        </p:attrNameLst>
                                      </p:cBhvr>
                                      <p:rCtr x="104" y="-45"/>
                                    </p:animMotion>
                                  </p:childTnLst>
                                  <p:subTnLst>
                                    <p:audio>
                                      <p:cMediaNode>
                                        <p:cTn display="0" masterRel="sameClick">
                                          <p:stCondLst>
                                            <p:cond evt="begin" delay="0">
                                              <p:tn val="72"/>
                                            </p:cond>
                                          </p:stCondLst>
                                          <p:endCondLst>
                                            <p:cond evt="onStopAudio" delay="0">
                                              <p:tgtEl>
                                                <p:sldTgt/>
                                              </p:tgtEl>
                                            </p:cond>
                                          </p:endCondLst>
                                        </p:cTn>
                                        <p:tgtEl>
                                          <p:sndTgt r:embed="rId3" name="wind.wav" builtIn="1"/>
                                        </p:tgtEl>
                                      </p:cMediaNode>
                                    </p:audio>
                                  </p:sub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20489"/>
                                        </p:tgtEl>
                                        <p:attrNameLst>
                                          <p:attrName>style.visibility</p:attrName>
                                        </p:attrNameLst>
                                      </p:cBhvr>
                                      <p:to>
                                        <p:strVal val="visible"/>
                                      </p:to>
                                    </p:set>
                                    <p:animEffect transition="in" filter="blinds(horizontal)">
                                      <p:cBhvr>
                                        <p:cTn id="78"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2" grpId="1"/>
      <p:bldP spid="20483" grpId="0"/>
      <p:bldP spid="20483" grpId="1"/>
      <p:bldP spid="20484" grpId="0"/>
      <p:bldP spid="20484" grpId="1"/>
      <p:bldP spid="20486" grpId="0"/>
      <p:bldP spid="20487" grpId="0"/>
      <p:bldP spid="20488" grpId="0"/>
      <p:bldP spid="20489" grpId="0"/>
      <p:bldP spid="20490" grpId="0"/>
      <p:bldP spid="2049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304800" y="152400"/>
            <a:ext cx="2743200" cy="604838"/>
          </a:xfrm>
          <a:prstGeom prst="rect">
            <a:avLst/>
          </a:prstGeom>
          <a:solidFill>
            <a:srgbClr val="00FFFF"/>
          </a:solidFill>
          <a:ln w="9525">
            <a:noFill/>
            <a:miter lim="800000"/>
            <a:headEnd/>
            <a:tailEnd/>
          </a:ln>
        </p:spPr>
        <p:txBody>
          <a:bodyPr>
            <a:spAutoFit/>
          </a:bodyPr>
          <a:lstStyle/>
          <a:p>
            <a:pPr>
              <a:lnSpc>
                <a:spcPct val="160000"/>
              </a:lnSpc>
              <a:spcBef>
                <a:spcPct val="50000"/>
              </a:spcBef>
            </a:pPr>
            <a:r>
              <a:rPr lang="en-US" sz="2000" b="1">
                <a:solidFill>
                  <a:srgbClr val="000066"/>
                </a:solidFill>
              </a:rPr>
              <a:t>LUYệN TậP</a:t>
            </a:r>
          </a:p>
        </p:txBody>
      </p:sp>
      <p:sp>
        <p:nvSpPr>
          <p:cNvPr id="12291" name="Line 5"/>
          <p:cNvSpPr>
            <a:spLocks noChangeShapeType="1"/>
          </p:cNvSpPr>
          <p:nvPr/>
        </p:nvSpPr>
        <p:spPr bwMode="auto">
          <a:xfrm>
            <a:off x="241300" y="3835400"/>
            <a:ext cx="8610600" cy="0"/>
          </a:xfrm>
          <a:prstGeom prst="line">
            <a:avLst/>
          </a:prstGeom>
          <a:noFill/>
          <a:ln w="28575">
            <a:solidFill>
              <a:srgbClr val="003366"/>
            </a:solidFill>
            <a:round/>
            <a:headEnd/>
            <a:tailEnd/>
          </a:ln>
        </p:spPr>
        <p:txBody>
          <a:bodyPr/>
          <a:lstStyle/>
          <a:p>
            <a:endParaRPr lang="en-US"/>
          </a:p>
        </p:txBody>
      </p:sp>
      <p:sp>
        <p:nvSpPr>
          <p:cNvPr id="12292" name="Line 6"/>
          <p:cNvSpPr>
            <a:spLocks noChangeShapeType="1"/>
          </p:cNvSpPr>
          <p:nvPr/>
        </p:nvSpPr>
        <p:spPr bwMode="auto">
          <a:xfrm>
            <a:off x="254000" y="3568700"/>
            <a:ext cx="8610600" cy="0"/>
          </a:xfrm>
          <a:prstGeom prst="line">
            <a:avLst/>
          </a:prstGeom>
          <a:noFill/>
          <a:ln w="28575">
            <a:solidFill>
              <a:srgbClr val="003366"/>
            </a:solidFill>
            <a:round/>
            <a:headEnd/>
            <a:tailEnd/>
          </a:ln>
        </p:spPr>
        <p:txBody>
          <a:bodyPr/>
          <a:lstStyle/>
          <a:p>
            <a:endParaRPr lang="en-US"/>
          </a:p>
        </p:txBody>
      </p:sp>
      <p:sp>
        <p:nvSpPr>
          <p:cNvPr id="12293" name="Line 7"/>
          <p:cNvSpPr>
            <a:spLocks noChangeShapeType="1"/>
          </p:cNvSpPr>
          <p:nvPr/>
        </p:nvSpPr>
        <p:spPr bwMode="auto">
          <a:xfrm>
            <a:off x="266700" y="3289300"/>
            <a:ext cx="8610600" cy="0"/>
          </a:xfrm>
          <a:prstGeom prst="line">
            <a:avLst/>
          </a:prstGeom>
          <a:noFill/>
          <a:ln w="28575">
            <a:solidFill>
              <a:srgbClr val="003366"/>
            </a:solidFill>
            <a:round/>
            <a:headEnd/>
            <a:tailEnd/>
          </a:ln>
        </p:spPr>
        <p:txBody>
          <a:bodyPr/>
          <a:lstStyle/>
          <a:p>
            <a:endParaRPr lang="en-US"/>
          </a:p>
        </p:txBody>
      </p:sp>
      <p:sp>
        <p:nvSpPr>
          <p:cNvPr id="12294" name="Line 8"/>
          <p:cNvSpPr>
            <a:spLocks noChangeShapeType="1"/>
          </p:cNvSpPr>
          <p:nvPr/>
        </p:nvSpPr>
        <p:spPr bwMode="auto">
          <a:xfrm>
            <a:off x="254000" y="3009900"/>
            <a:ext cx="8610600" cy="0"/>
          </a:xfrm>
          <a:prstGeom prst="line">
            <a:avLst/>
          </a:prstGeom>
          <a:noFill/>
          <a:ln w="28575">
            <a:solidFill>
              <a:srgbClr val="003366"/>
            </a:solidFill>
            <a:round/>
            <a:headEnd/>
            <a:tailEnd/>
          </a:ln>
        </p:spPr>
        <p:txBody>
          <a:bodyPr/>
          <a:lstStyle/>
          <a:p>
            <a:endParaRPr lang="en-US"/>
          </a:p>
        </p:txBody>
      </p:sp>
      <p:sp>
        <p:nvSpPr>
          <p:cNvPr id="12295" name="Line 9"/>
          <p:cNvSpPr>
            <a:spLocks noChangeShapeType="1"/>
          </p:cNvSpPr>
          <p:nvPr/>
        </p:nvSpPr>
        <p:spPr bwMode="auto">
          <a:xfrm>
            <a:off x="254000" y="2730500"/>
            <a:ext cx="8610600" cy="0"/>
          </a:xfrm>
          <a:prstGeom prst="line">
            <a:avLst/>
          </a:prstGeom>
          <a:noFill/>
          <a:ln w="28575">
            <a:solidFill>
              <a:srgbClr val="003366"/>
            </a:solidFill>
            <a:round/>
            <a:headEnd/>
            <a:tailEnd/>
          </a:ln>
        </p:spPr>
        <p:txBody>
          <a:bodyPr/>
          <a:lstStyle/>
          <a:p>
            <a:endParaRPr lang="en-US"/>
          </a:p>
        </p:txBody>
      </p:sp>
      <p:sp>
        <p:nvSpPr>
          <p:cNvPr id="12296" name="Rectangle 10"/>
          <p:cNvSpPr>
            <a:spLocks noChangeArrowheads="1"/>
          </p:cNvSpPr>
          <p:nvPr/>
        </p:nvSpPr>
        <p:spPr bwMode="auto">
          <a:xfrm>
            <a:off x="266700" y="2306638"/>
            <a:ext cx="1371600" cy="3055937"/>
          </a:xfrm>
          <a:prstGeom prst="rect">
            <a:avLst/>
          </a:prstGeom>
          <a:noFill/>
          <a:ln w="9525">
            <a:noFill/>
            <a:miter lim="800000"/>
            <a:headEnd/>
            <a:tailEnd/>
          </a:ln>
        </p:spPr>
        <p:txBody>
          <a:bodyPr>
            <a:spAutoFit/>
          </a:bodyPr>
          <a:lstStyle/>
          <a:p>
            <a:pPr>
              <a:lnSpc>
                <a:spcPct val="240000"/>
              </a:lnSpc>
            </a:pPr>
            <a:r>
              <a:rPr lang="en-US" sz="8000" b="1">
                <a:solidFill>
                  <a:srgbClr val="0000CC"/>
                </a:solidFill>
              </a:rPr>
              <a:t>&amp;</a:t>
            </a:r>
          </a:p>
        </p:txBody>
      </p:sp>
      <p:sp>
        <p:nvSpPr>
          <p:cNvPr id="12297" name="Line 11"/>
          <p:cNvSpPr>
            <a:spLocks noChangeShapeType="1"/>
          </p:cNvSpPr>
          <p:nvPr/>
        </p:nvSpPr>
        <p:spPr bwMode="auto">
          <a:xfrm>
            <a:off x="8839200" y="2743200"/>
            <a:ext cx="0" cy="1092200"/>
          </a:xfrm>
          <a:prstGeom prst="line">
            <a:avLst/>
          </a:prstGeom>
          <a:noFill/>
          <a:ln w="57150" cmpd="thinThick">
            <a:solidFill>
              <a:srgbClr val="000066"/>
            </a:solidFill>
            <a:round/>
            <a:headEnd/>
            <a:tailEnd/>
          </a:ln>
        </p:spPr>
        <p:txBody>
          <a:bodyPr/>
          <a:lstStyle/>
          <a:p>
            <a:endParaRPr lang="en-US"/>
          </a:p>
        </p:txBody>
      </p:sp>
      <p:sp>
        <p:nvSpPr>
          <p:cNvPr id="16396" name="Text Box 12"/>
          <p:cNvSpPr txBox="1">
            <a:spLocks noChangeArrowheads="1"/>
          </p:cNvSpPr>
          <p:nvPr/>
        </p:nvSpPr>
        <p:spPr bwMode="auto">
          <a:xfrm>
            <a:off x="1422400" y="3324225"/>
            <a:ext cx="762000" cy="1200150"/>
          </a:xfrm>
          <a:prstGeom prst="rect">
            <a:avLst/>
          </a:prstGeom>
          <a:noFill/>
          <a:ln w="9525">
            <a:noFill/>
            <a:miter lim="800000"/>
            <a:headEnd/>
            <a:tailEnd/>
          </a:ln>
        </p:spPr>
        <p:txBody>
          <a:bodyPr>
            <a:spAutoFit/>
          </a:bodyPr>
          <a:lstStyle/>
          <a:p>
            <a:pPr eaLnBrk="0" hangingPunct="0">
              <a:spcBef>
                <a:spcPct val="50000"/>
              </a:spcBef>
            </a:pPr>
            <a:r>
              <a:rPr lang="en-US" sz="7200"/>
              <a:t>q</a:t>
            </a:r>
          </a:p>
        </p:txBody>
      </p:sp>
      <p:sp>
        <p:nvSpPr>
          <p:cNvPr id="16397" name="Text Box 13"/>
          <p:cNvSpPr txBox="1">
            <a:spLocks noChangeArrowheads="1"/>
          </p:cNvSpPr>
          <p:nvPr/>
        </p:nvSpPr>
        <p:spPr bwMode="auto">
          <a:xfrm>
            <a:off x="6045200" y="29083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q</a:t>
            </a:r>
          </a:p>
        </p:txBody>
      </p:sp>
      <p:sp>
        <p:nvSpPr>
          <p:cNvPr id="16398" name="Text Box 14"/>
          <p:cNvSpPr txBox="1">
            <a:spLocks noChangeArrowheads="1"/>
          </p:cNvSpPr>
          <p:nvPr/>
        </p:nvSpPr>
        <p:spPr bwMode="auto">
          <a:xfrm>
            <a:off x="2857500" y="3184525"/>
            <a:ext cx="762000" cy="1200150"/>
          </a:xfrm>
          <a:prstGeom prst="rect">
            <a:avLst/>
          </a:prstGeom>
          <a:noFill/>
          <a:ln w="9525">
            <a:noFill/>
            <a:miter lim="800000"/>
            <a:headEnd/>
            <a:tailEnd/>
          </a:ln>
        </p:spPr>
        <p:txBody>
          <a:bodyPr>
            <a:spAutoFit/>
          </a:bodyPr>
          <a:lstStyle/>
          <a:p>
            <a:pPr eaLnBrk="0" hangingPunct="0">
              <a:spcBef>
                <a:spcPct val="50000"/>
              </a:spcBef>
            </a:pPr>
            <a:r>
              <a:rPr lang="en-US" sz="7200"/>
              <a:t>h</a:t>
            </a:r>
          </a:p>
        </p:txBody>
      </p:sp>
      <p:sp>
        <p:nvSpPr>
          <p:cNvPr id="16401" name="Line 17"/>
          <p:cNvSpPr>
            <a:spLocks noChangeShapeType="1"/>
          </p:cNvSpPr>
          <p:nvPr/>
        </p:nvSpPr>
        <p:spPr bwMode="auto">
          <a:xfrm>
            <a:off x="4165600" y="4076700"/>
            <a:ext cx="685800" cy="0"/>
          </a:xfrm>
          <a:prstGeom prst="line">
            <a:avLst/>
          </a:prstGeom>
          <a:noFill/>
          <a:ln w="38100">
            <a:solidFill>
              <a:srgbClr val="000066"/>
            </a:solidFill>
            <a:round/>
            <a:headEnd/>
            <a:tailEnd/>
          </a:ln>
        </p:spPr>
        <p:txBody>
          <a:bodyPr/>
          <a:lstStyle/>
          <a:p>
            <a:endParaRPr lang="en-US"/>
          </a:p>
        </p:txBody>
      </p:sp>
      <p:sp>
        <p:nvSpPr>
          <p:cNvPr id="16402" name="Text Box 18"/>
          <p:cNvSpPr txBox="1">
            <a:spLocks noChangeArrowheads="1"/>
          </p:cNvSpPr>
          <p:nvPr/>
        </p:nvSpPr>
        <p:spPr bwMode="auto">
          <a:xfrm>
            <a:off x="4292600" y="2819400"/>
            <a:ext cx="762000" cy="2092325"/>
          </a:xfrm>
          <a:prstGeom prst="rect">
            <a:avLst/>
          </a:prstGeom>
          <a:noFill/>
          <a:ln w="9525">
            <a:noFill/>
            <a:miter lim="800000"/>
            <a:headEnd/>
            <a:tailEnd/>
          </a:ln>
        </p:spPr>
        <p:txBody>
          <a:bodyPr>
            <a:spAutoFit/>
          </a:bodyPr>
          <a:lstStyle/>
          <a:p>
            <a:pPr>
              <a:spcBef>
                <a:spcPct val="50000"/>
              </a:spcBef>
            </a:pPr>
            <a:r>
              <a:rPr lang="en-US" sz="13000"/>
              <a:t>;</a:t>
            </a:r>
          </a:p>
        </p:txBody>
      </p:sp>
      <p:sp>
        <p:nvSpPr>
          <p:cNvPr id="16404" name="Text Box 20"/>
          <p:cNvSpPr txBox="1">
            <a:spLocks noChangeArrowheads="1"/>
          </p:cNvSpPr>
          <p:nvPr/>
        </p:nvSpPr>
        <p:spPr bwMode="auto">
          <a:xfrm>
            <a:off x="7594600" y="30480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h</a:t>
            </a:r>
          </a:p>
        </p:txBody>
      </p:sp>
      <p:sp>
        <p:nvSpPr>
          <p:cNvPr id="16405" name="Text Box 21"/>
          <p:cNvSpPr txBox="1">
            <a:spLocks noChangeArrowheads="1"/>
          </p:cNvSpPr>
          <p:nvPr/>
        </p:nvSpPr>
        <p:spPr bwMode="auto">
          <a:xfrm>
            <a:off x="914400" y="4470400"/>
            <a:ext cx="1371600" cy="461963"/>
          </a:xfrm>
          <a:prstGeom prst="rect">
            <a:avLst/>
          </a:prstGeom>
          <a:noFill/>
          <a:ln w="9525">
            <a:noFill/>
            <a:miter lim="800000"/>
            <a:headEnd/>
            <a:tailEnd/>
          </a:ln>
        </p:spPr>
        <p:txBody>
          <a:bodyPr>
            <a:spAutoFit/>
          </a:bodyPr>
          <a:lstStyle/>
          <a:p>
            <a:pPr>
              <a:spcBef>
                <a:spcPct val="50000"/>
              </a:spcBef>
            </a:pPr>
            <a:r>
              <a:rPr lang="en-US" sz="2400" b="1" i="1">
                <a:solidFill>
                  <a:srgbClr val="FF0000"/>
                </a:solidFill>
              </a:rPr>
              <a:t>Rê đen</a:t>
            </a:r>
          </a:p>
        </p:txBody>
      </p:sp>
      <p:sp>
        <p:nvSpPr>
          <p:cNvPr id="16406" name="Text Box 22"/>
          <p:cNvSpPr txBox="1">
            <a:spLocks noChangeArrowheads="1"/>
          </p:cNvSpPr>
          <p:nvPr/>
        </p:nvSpPr>
        <p:spPr bwMode="auto">
          <a:xfrm>
            <a:off x="2209800" y="4483100"/>
            <a:ext cx="1828800" cy="461963"/>
          </a:xfrm>
          <a:prstGeom prst="rect">
            <a:avLst/>
          </a:prstGeom>
          <a:noFill/>
          <a:ln w="9525">
            <a:noFill/>
            <a:miter lim="800000"/>
            <a:headEnd/>
            <a:tailEnd/>
          </a:ln>
        </p:spPr>
        <p:txBody>
          <a:bodyPr>
            <a:spAutoFit/>
          </a:bodyPr>
          <a:lstStyle/>
          <a:p>
            <a:pPr>
              <a:spcBef>
                <a:spcPct val="50000"/>
              </a:spcBef>
            </a:pPr>
            <a:r>
              <a:rPr lang="en-US" sz="2400" b="1" i="1">
                <a:solidFill>
                  <a:srgbClr val="0000CC"/>
                </a:solidFill>
              </a:rPr>
              <a:t>Mi trắng</a:t>
            </a:r>
          </a:p>
        </p:txBody>
      </p:sp>
      <p:sp>
        <p:nvSpPr>
          <p:cNvPr id="16407" name="Text Box 23"/>
          <p:cNvSpPr txBox="1">
            <a:spLocks noChangeArrowheads="1"/>
          </p:cNvSpPr>
          <p:nvPr/>
        </p:nvSpPr>
        <p:spPr bwMode="auto">
          <a:xfrm>
            <a:off x="3606800" y="4483100"/>
            <a:ext cx="2133600" cy="461963"/>
          </a:xfrm>
          <a:prstGeom prst="rect">
            <a:avLst/>
          </a:prstGeom>
          <a:noFill/>
          <a:ln w="9525">
            <a:noFill/>
            <a:miter lim="800000"/>
            <a:headEnd/>
            <a:tailEnd/>
          </a:ln>
        </p:spPr>
        <p:txBody>
          <a:bodyPr>
            <a:spAutoFit/>
          </a:bodyPr>
          <a:lstStyle/>
          <a:p>
            <a:pPr>
              <a:spcBef>
                <a:spcPct val="50000"/>
              </a:spcBef>
            </a:pPr>
            <a:r>
              <a:rPr lang="en-US" sz="2400" b="1" i="1">
                <a:solidFill>
                  <a:srgbClr val="FF0000"/>
                </a:solidFill>
              </a:rPr>
              <a:t>Đồ móc đơn</a:t>
            </a:r>
          </a:p>
        </p:txBody>
      </p:sp>
      <p:sp>
        <p:nvSpPr>
          <p:cNvPr id="16408" name="Text Box 24"/>
          <p:cNvSpPr txBox="1">
            <a:spLocks noChangeArrowheads="1"/>
          </p:cNvSpPr>
          <p:nvPr/>
        </p:nvSpPr>
        <p:spPr bwMode="auto">
          <a:xfrm>
            <a:off x="5626100" y="4470400"/>
            <a:ext cx="1524000" cy="461963"/>
          </a:xfrm>
          <a:prstGeom prst="rect">
            <a:avLst/>
          </a:prstGeom>
          <a:noFill/>
          <a:ln w="9525">
            <a:noFill/>
            <a:miter lim="800000"/>
            <a:headEnd/>
            <a:tailEnd/>
          </a:ln>
        </p:spPr>
        <p:txBody>
          <a:bodyPr>
            <a:spAutoFit/>
          </a:bodyPr>
          <a:lstStyle/>
          <a:p>
            <a:pPr>
              <a:spcBef>
                <a:spcPct val="50000"/>
              </a:spcBef>
            </a:pPr>
            <a:r>
              <a:rPr lang="en-US" sz="2400" b="1" i="1">
                <a:solidFill>
                  <a:srgbClr val="0000CC"/>
                </a:solidFill>
              </a:rPr>
              <a:t>Son đen</a:t>
            </a:r>
          </a:p>
        </p:txBody>
      </p:sp>
      <p:sp>
        <p:nvSpPr>
          <p:cNvPr id="16409" name="Text Box 25"/>
          <p:cNvSpPr txBox="1">
            <a:spLocks noChangeArrowheads="1"/>
          </p:cNvSpPr>
          <p:nvPr/>
        </p:nvSpPr>
        <p:spPr bwMode="auto">
          <a:xfrm>
            <a:off x="7188200" y="4445000"/>
            <a:ext cx="1930400" cy="461963"/>
          </a:xfrm>
          <a:prstGeom prst="rect">
            <a:avLst/>
          </a:prstGeom>
          <a:noFill/>
          <a:ln w="9525">
            <a:noFill/>
            <a:miter lim="800000"/>
            <a:headEnd/>
            <a:tailEnd/>
          </a:ln>
        </p:spPr>
        <p:txBody>
          <a:bodyPr>
            <a:spAutoFit/>
          </a:bodyPr>
          <a:lstStyle/>
          <a:p>
            <a:pPr>
              <a:spcBef>
                <a:spcPct val="50000"/>
              </a:spcBef>
            </a:pPr>
            <a:r>
              <a:rPr lang="en-US" sz="2400" b="1" i="1">
                <a:solidFill>
                  <a:srgbClr val="FF0000"/>
                </a:solidFill>
              </a:rPr>
              <a:t>Pha trắng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6396"/>
                                        </p:tgtEl>
                                        <p:attrNameLst>
                                          <p:attrName>style.visibility</p:attrName>
                                        </p:attrNameLst>
                                      </p:cBhvr>
                                      <p:to>
                                        <p:strVal val="visible"/>
                                      </p:to>
                                    </p:set>
                                    <p:animEffect transition="in" filter="fade">
                                      <p:cBhvr>
                                        <p:cTn id="7" dur="2000"/>
                                        <p:tgtEl>
                                          <p:spTgt spid="16396"/>
                                        </p:tgtEl>
                                      </p:cBhvr>
                                    </p:animEffect>
                                    <p:anim calcmode="lin" valueType="num">
                                      <p:cBhvr>
                                        <p:cTn id="8" dur="2000" fill="hold"/>
                                        <p:tgtEl>
                                          <p:spTgt spid="16396"/>
                                        </p:tgtEl>
                                        <p:attrNameLst>
                                          <p:attrName>ppt_w</p:attrName>
                                        </p:attrNameLst>
                                      </p:cBhvr>
                                      <p:tavLst>
                                        <p:tav tm="0" fmla="#ppt_w*sin(2.5*pi*$)">
                                          <p:val>
                                            <p:fltVal val="0"/>
                                          </p:val>
                                        </p:tav>
                                        <p:tav tm="100000">
                                          <p:val>
                                            <p:fltVal val="1"/>
                                          </p:val>
                                        </p:tav>
                                      </p:tavLst>
                                    </p:anim>
                                    <p:anim calcmode="lin" valueType="num">
                                      <p:cBhvr>
                                        <p:cTn id="9" dur="2000" fill="hold"/>
                                        <p:tgtEl>
                                          <p:spTgt spid="16396"/>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16398"/>
                                        </p:tgtEl>
                                        <p:attrNameLst>
                                          <p:attrName>style.visibility</p:attrName>
                                        </p:attrNameLst>
                                      </p:cBhvr>
                                      <p:to>
                                        <p:strVal val="visible"/>
                                      </p:to>
                                    </p:set>
                                    <p:animEffect transition="in" filter="fade">
                                      <p:cBhvr>
                                        <p:cTn id="12" dur="2000"/>
                                        <p:tgtEl>
                                          <p:spTgt spid="16398"/>
                                        </p:tgtEl>
                                      </p:cBhvr>
                                    </p:animEffect>
                                    <p:anim calcmode="lin" valueType="num">
                                      <p:cBhvr>
                                        <p:cTn id="13" dur="2000" fill="hold"/>
                                        <p:tgtEl>
                                          <p:spTgt spid="16398"/>
                                        </p:tgtEl>
                                        <p:attrNameLst>
                                          <p:attrName>ppt_w</p:attrName>
                                        </p:attrNameLst>
                                      </p:cBhvr>
                                      <p:tavLst>
                                        <p:tav tm="0" fmla="#ppt_w*sin(2.5*pi*$)">
                                          <p:val>
                                            <p:fltVal val="0"/>
                                          </p:val>
                                        </p:tav>
                                        <p:tav tm="100000">
                                          <p:val>
                                            <p:fltVal val="1"/>
                                          </p:val>
                                        </p:tav>
                                      </p:tavLst>
                                    </p:anim>
                                    <p:anim calcmode="lin" valueType="num">
                                      <p:cBhvr>
                                        <p:cTn id="14" dur="2000" fill="hold"/>
                                        <p:tgtEl>
                                          <p:spTgt spid="16398"/>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iterate type="lt">
                                    <p:tmPct val="10000"/>
                                  </p:iterate>
                                  <p:childTnLst>
                                    <p:set>
                                      <p:cBhvr>
                                        <p:cTn id="16" dur="1" fill="hold">
                                          <p:stCondLst>
                                            <p:cond delay="0"/>
                                          </p:stCondLst>
                                        </p:cTn>
                                        <p:tgtEl>
                                          <p:spTgt spid="16402"/>
                                        </p:tgtEl>
                                        <p:attrNameLst>
                                          <p:attrName>style.visibility</p:attrName>
                                        </p:attrNameLst>
                                      </p:cBhvr>
                                      <p:to>
                                        <p:strVal val="visible"/>
                                      </p:to>
                                    </p:set>
                                    <p:animEffect transition="in" filter="fade">
                                      <p:cBhvr>
                                        <p:cTn id="17" dur="2000"/>
                                        <p:tgtEl>
                                          <p:spTgt spid="16402"/>
                                        </p:tgtEl>
                                      </p:cBhvr>
                                    </p:animEffect>
                                    <p:anim calcmode="lin" valueType="num">
                                      <p:cBhvr>
                                        <p:cTn id="18" dur="2000" fill="hold"/>
                                        <p:tgtEl>
                                          <p:spTgt spid="16402"/>
                                        </p:tgtEl>
                                        <p:attrNameLst>
                                          <p:attrName>ppt_w</p:attrName>
                                        </p:attrNameLst>
                                      </p:cBhvr>
                                      <p:tavLst>
                                        <p:tav tm="0" fmla="#ppt_w*sin(2.5*pi*$)">
                                          <p:val>
                                            <p:fltVal val="0"/>
                                          </p:val>
                                        </p:tav>
                                        <p:tav tm="100000">
                                          <p:val>
                                            <p:fltVal val="1"/>
                                          </p:val>
                                        </p:tav>
                                      </p:tavLst>
                                    </p:anim>
                                    <p:anim calcmode="lin" valueType="num">
                                      <p:cBhvr>
                                        <p:cTn id="19" dur="2000" fill="hold"/>
                                        <p:tgtEl>
                                          <p:spTgt spid="16402"/>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iterate type="lt">
                                    <p:tmPct val="10000"/>
                                  </p:iterate>
                                  <p:childTnLst>
                                    <p:set>
                                      <p:cBhvr>
                                        <p:cTn id="21" dur="1" fill="hold">
                                          <p:stCondLst>
                                            <p:cond delay="0"/>
                                          </p:stCondLst>
                                        </p:cTn>
                                        <p:tgtEl>
                                          <p:spTgt spid="16397"/>
                                        </p:tgtEl>
                                        <p:attrNameLst>
                                          <p:attrName>style.visibility</p:attrName>
                                        </p:attrNameLst>
                                      </p:cBhvr>
                                      <p:to>
                                        <p:strVal val="visible"/>
                                      </p:to>
                                    </p:set>
                                    <p:animEffect transition="in" filter="fade">
                                      <p:cBhvr>
                                        <p:cTn id="22" dur="2000"/>
                                        <p:tgtEl>
                                          <p:spTgt spid="16397"/>
                                        </p:tgtEl>
                                      </p:cBhvr>
                                    </p:animEffect>
                                    <p:anim calcmode="lin" valueType="num">
                                      <p:cBhvr>
                                        <p:cTn id="23" dur="2000" fill="hold"/>
                                        <p:tgtEl>
                                          <p:spTgt spid="16397"/>
                                        </p:tgtEl>
                                        <p:attrNameLst>
                                          <p:attrName>ppt_w</p:attrName>
                                        </p:attrNameLst>
                                      </p:cBhvr>
                                      <p:tavLst>
                                        <p:tav tm="0" fmla="#ppt_w*sin(2.5*pi*$)">
                                          <p:val>
                                            <p:fltVal val="0"/>
                                          </p:val>
                                        </p:tav>
                                        <p:tav tm="100000">
                                          <p:val>
                                            <p:fltVal val="1"/>
                                          </p:val>
                                        </p:tav>
                                      </p:tavLst>
                                    </p:anim>
                                    <p:anim calcmode="lin" valueType="num">
                                      <p:cBhvr>
                                        <p:cTn id="24" dur="2000" fill="hold"/>
                                        <p:tgtEl>
                                          <p:spTgt spid="16397"/>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iterate type="lt">
                                    <p:tmPct val="10000"/>
                                  </p:iterate>
                                  <p:childTnLst>
                                    <p:set>
                                      <p:cBhvr>
                                        <p:cTn id="26" dur="1" fill="hold">
                                          <p:stCondLst>
                                            <p:cond delay="0"/>
                                          </p:stCondLst>
                                        </p:cTn>
                                        <p:tgtEl>
                                          <p:spTgt spid="16404"/>
                                        </p:tgtEl>
                                        <p:attrNameLst>
                                          <p:attrName>style.visibility</p:attrName>
                                        </p:attrNameLst>
                                      </p:cBhvr>
                                      <p:to>
                                        <p:strVal val="visible"/>
                                      </p:to>
                                    </p:set>
                                    <p:animEffect transition="in" filter="fade">
                                      <p:cBhvr>
                                        <p:cTn id="27" dur="2000"/>
                                        <p:tgtEl>
                                          <p:spTgt spid="16404"/>
                                        </p:tgtEl>
                                      </p:cBhvr>
                                    </p:animEffect>
                                    <p:anim calcmode="lin" valueType="num">
                                      <p:cBhvr>
                                        <p:cTn id="28" dur="2000" fill="hold"/>
                                        <p:tgtEl>
                                          <p:spTgt spid="16404"/>
                                        </p:tgtEl>
                                        <p:attrNameLst>
                                          <p:attrName>ppt_w</p:attrName>
                                        </p:attrNameLst>
                                      </p:cBhvr>
                                      <p:tavLst>
                                        <p:tav tm="0" fmla="#ppt_w*sin(2.5*pi*$)">
                                          <p:val>
                                            <p:fltVal val="0"/>
                                          </p:val>
                                        </p:tav>
                                        <p:tav tm="100000">
                                          <p:val>
                                            <p:fltVal val="1"/>
                                          </p:val>
                                        </p:tav>
                                      </p:tavLst>
                                    </p:anim>
                                    <p:anim calcmode="lin" valueType="num">
                                      <p:cBhvr>
                                        <p:cTn id="29" dur="2000" fill="hold"/>
                                        <p:tgtEl>
                                          <p:spTgt spid="16404"/>
                                        </p:tgtEl>
                                        <p:attrNameLst>
                                          <p:attrName>ppt_h</p:attrName>
                                        </p:attrNameLst>
                                      </p:cBhvr>
                                      <p:tavLst>
                                        <p:tav tm="0">
                                          <p:val>
                                            <p:strVal val="#ppt_h"/>
                                          </p:val>
                                        </p:tav>
                                        <p:tav tm="100000">
                                          <p:val>
                                            <p:strVal val="#ppt_h"/>
                                          </p:val>
                                        </p:tav>
                                      </p:tavLst>
                                    </p:anim>
                                  </p:childTnLst>
                                </p:cTn>
                              </p:par>
                              <p:par>
                                <p:cTn id="30" presetID="3" presetClass="entr" presetSubtype="10" fill="hold" grpId="0" nodeType="withEffect">
                                  <p:stCondLst>
                                    <p:cond delay="0"/>
                                  </p:stCondLst>
                                  <p:childTnLst>
                                    <p:set>
                                      <p:cBhvr>
                                        <p:cTn id="31" dur="1" fill="hold">
                                          <p:stCondLst>
                                            <p:cond delay="0"/>
                                          </p:stCondLst>
                                        </p:cTn>
                                        <p:tgtEl>
                                          <p:spTgt spid="16401"/>
                                        </p:tgtEl>
                                        <p:attrNameLst>
                                          <p:attrName>style.visibility</p:attrName>
                                        </p:attrNameLst>
                                      </p:cBhvr>
                                      <p:to>
                                        <p:strVal val="visible"/>
                                      </p:to>
                                    </p:set>
                                    <p:animEffect transition="in" filter="blinds(horizontal)">
                                      <p:cBhvr>
                                        <p:cTn id="32" dur="500"/>
                                        <p:tgtEl>
                                          <p:spTgt spid="1640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6405"/>
                                        </p:tgtEl>
                                        <p:attrNameLst>
                                          <p:attrName>style.visibility</p:attrName>
                                        </p:attrNameLst>
                                      </p:cBhvr>
                                      <p:to>
                                        <p:strVal val="visible"/>
                                      </p:to>
                                    </p:set>
                                    <p:animEffect transition="in" filter="checkerboard(across)">
                                      <p:cBhvr>
                                        <p:cTn id="37" dur="500"/>
                                        <p:tgtEl>
                                          <p:spTgt spid="16405"/>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6406"/>
                                        </p:tgtEl>
                                        <p:attrNameLst>
                                          <p:attrName>style.visibility</p:attrName>
                                        </p:attrNameLst>
                                      </p:cBhvr>
                                      <p:to>
                                        <p:strVal val="visible"/>
                                      </p:to>
                                    </p:set>
                                    <p:animEffect transition="in" filter="checkerboard(across)">
                                      <p:cBhvr>
                                        <p:cTn id="40" dur="500"/>
                                        <p:tgtEl>
                                          <p:spTgt spid="16406"/>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6407"/>
                                        </p:tgtEl>
                                        <p:attrNameLst>
                                          <p:attrName>style.visibility</p:attrName>
                                        </p:attrNameLst>
                                      </p:cBhvr>
                                      <p:to>
                                        <p:strVal val="visible"/>
                                      </p:to>
                                    </p:set>
                                    <p:animEffect transition="in" filter="checkerboard(across)">
                                      <p:cBhvr>
                                        <p:cTn id="43" dur="500"/>
                                        <p:tgtEl>
                                          <p:spTgt spid="1640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6408"/>
                                        </p:tgtEl>
                                        <p:attrNameLst>
                                          <p:attrName>style.visibility</p:attrName>
                                        </p:attrNameLst>
                                      </p:cBhvr>
                                      <p:to>
                                        <p:strVal val="visible"/>
                                      </p:to>
                                    </p:set>
                                    <p:animEffect transition="in" filter="checkerboard(across)">
                                      <p:cBhvr>
                                        <p:cTn id="46" dur="500"/>
                                        <p:tgtEl>
                                          <p:spTgt spid="16408"/>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16409"/>
                                        </p:tgtEl>
                                        <p:attrNameLst>
                                          <p:attrName>style.visibility</p:attrName>
                                        </p:attrNameLst>
                                      </p:cBhvr>
                                      <p:to>
                                        <p:strVal val="visible"/>
                                      </p:to>
                                    </p:set>
                                    <p:animEffect transition="in" filter="checkerboard(across)">
                                      <p:cBhvr>
                                        <p:cTn id="49" dur="500"/>
                                        <p:tgtEl>
                                          <p:spTgt spid="16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6" grpId="0"/>
      <p:bldP spid="16397" grpId="0"/>
      <p:bldP spid="16398" grpId="0"/>
      <p:bldP spid="16401" grpId="0" animBg="1"/>
      <p:bldP spid="16402" grpId="0"/>
      <p:bldP spid="16404" grpId="0"/>
      <p:bldP spid="16405" grpId="0"/>
      <p:bldP spid="16406" grpId="0"/>
      <p:bldP spid="16407" grpId="0"/>
      <p:bldP spid="16408" grpId="0"/>
      <p:bldP spid="164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4"/>
          <p:cNvSpPr>
            <a:spLocks noChangeArrowheads="1"/>
          </p:cNvSpPr>
          <p:nvPr/>
        </p:nvSpPr>
        <p:spPr bwMode="auto">
          <a:xfrm>
            <a:off x="381000" y="190500"/>
            <a:ext cx="8382000" cy="1371600"/>
          </a:xfrm>
          <a:prstGeom prst="ellipse">
            <a:avLst/>
          </a:prstGeom>
          <a:gradFill rotWithShape="1">
            <a:gsLst>
              <a:gs pos="0">
                <a:schemeClr val="bg1"/>
              </a:gs>
              <a:gs pos="100000">
                <a:srgbClr val="CC3300"/>
              </a:gs>
            </a:gsLst>
            <a:path path="shape">
              <a:fillToRect l="50000" t="50000" r="50000" b="50000"/>
            </a:path>
          </a:gradFill>
          <a:ln w="9525">
            <a:solidFill>
              <a:srgbClr val="FFFF00"/>
            </a:solidFill>
            <a:round/>
            <a:headEnd/>
            <a:tailEnd/>
          </a:ln>
        </p:spPr>
        <p:txBody>
          <a:bodyPr wrap="none" anchor="ctr"/>
          <a:lstStyle/>
          <a:p>
            <a:pPr algn="ctr"/>
            <a:r>
              <a:rPr lang="en-US" sz="2800">
                <a:solidFill>
                  <a:srgbClr val="3333FF"/>
                </a:solidFill>
              </a:rPr>
              <a:t>Trò ch</a:t>
            </a:r>
            <a:r>
              <a:rPr lang="vi-VN" sz="2800">
                <a:solidFill>
                  <a:srgbClr val="3333FF"/>
                </a:solidFill>
              </a:rPr>
              <a:t>ơ</a:t>
            </a:r>
            <a:r>
              <a:rPr lang="en-US" sz="2800">
                <a:solidFill>
                  <a:srgbClr val="3333FF"/>
                </a:solidFill>
              </a:rPr>
              <a:t>i âm nhạc</a:t>
            </a:r>
          </a:p>
        </p:txBody>
      </p:sp>
      <p:sp>
        <p:nvSpPr>
          <p:cNvPr id="13315" name="Text Box 5"/>
          <p:cNvSpPr txBox="1">
            <a:spLocks noChangeArrowheads="1"/>
          </p:cNvSpPr>
          <p:nvPr/>
        </p:nvSpPr>
        <p:spPr bwMode="auto">
          <a:xfrm>
            <a:off x="381000" y="2133600"/>
            <a:ext cx="8458200" cy="338138"/>
          </a:xfrm>
          <a:prstGeom prst="rect">
            <a:avLst/>
          </a:prstGeom>
          <a:noFill/>
          <a:ln w="9525">
            <a:noFill/>
            <a:miter lim="800000"/>
            <a:headEnd/>
            <a:tailEnd/>
          </a:ln>
        </p:spPr>
        <p:txBody>
          <a:bodyPr>
            <a:spAutoFit/>
          </a:bodyPr>
          <a:lstStyle/>
          <a:p>
            <a:pPr>
              <a:spcBef>
                <a:spcPct val="50000"/>
              </a:spcBef>
            </a:pPr>
            <a:endParaRPr lang="en-US" sz="1600"/>
          </a:p>
        </p:txBody>
      </p:sp>
      <p:sp>
        <p:nvSpPr>
          <p:cNvPr id="13316" name="Rectangle 6"/>
          <p:cNvSpPr>
            <a:spLocks noChangeArrowheads="1"/>
          </p:cNvSpPr>
          <p:nvPr/>
        </p:nvSpPr>
        <p:spPr bwMode="auto">
          <a:xfrm>
            <a:off x="914400" y="1651000"/>
            <a:ext cx="7772400" cy="4114800"/>
          </a:xfrm>
          <a:prstGeom prst="rect">
            <a:avLst/>
          </a:prstGeom>
          <a:noFill/>
          <a:ln w="9525">
            <a:noFill/>
            <a:miter lim="800000"/>
            <a:headEnd/>
            <a:tailEnd/>
          </a:ln>
        </p:spPr>
        <p:txBody>
          <a:bodyPr/>
          <a:lstStyle/>
          <a:p>
            <a:pPr marL="342900" indent="-342900">
              <a:lnSpc>
                <a:spcPct val="90000"/>
              </a:lnSpc>
              <a:spcBef>
                <a:spcPct val="20000"/>
              </a:spcBef>
            </a:pPr>
            <a:r>
              <a:rPr lang="en-US" sz="2400" b="1" i="1" u="sng">
                <a:solidFill>
                  <a:srgbClr val="0000FF"/>
                </a:solidFill>
              </a:rPr>
              <a:t>Thể lệ trò chơi</a:t>
            </a:r>
            <a:endParaRPr lang="en-US" sz="2400" b="1" i="1">
              <a:solidFill>
                <a:srgbClr val="0000FF"/>
              </a:solidFill>
            </a:endParaRPr>
          </a:p>
          <a:p>
            <a:pPr marL="342900" indent="-342900">
              <a:lnSpc>
                <a:spcPct val="90000"/>
              </a:lnSpc>
              <a:spcBef>
                <a:spcPct val="20000"/>
              </a:spcBef>
              <a:buFontTx/>
              <a:buChar char="•"/>
            </a:pPr>
            <a:r>
              <a:rPr lang="en-US" sz="2400" b="1" i="1">
                <a:solidFill>
                  <a:srgbClr val="0000FF"/>
                </a:solidFill>
              </a:rPr>
              <a:t>Chia lớp làm 02  đội</a:t>
            </a:r>
          </a:p>
          <a:p>
            <a:pPr marL="342900" indent="-342900" algn="just">
              <a:lnSpc>
                <a:spcPct val="90000"/>
              </a:lnSpc>
              <a:spcBef>
                <a:spcPct val="20000"/>
              </a:spcBef>
              <a:buFontTx/>
              <a:buChar char="•"/>
            </a:pPr>
            <a:r>
              <a:rPr lang="en-US" sz="2400" b="1" i="1">
                <a:solidFill>
                  <a:srgbClr val="0000FF"/>
                </a:solidFill>
              </a:rPr>
              <a:t>Mỗi đội cử một bạn lên ghép các hình nốt nhạc nên khuông nhạc theo tên gọi.</a:t>
            </a:r>
          </a:p>
          <a:p>
            <a:pPr marL="342900" indent="-342900" algn="just">
              <a:lnSpc>
                <a:spcPct val="90000"/>
              </a:lnSpc>
              <a:spcBef>
                <a:spcPct val="20000"/>
              </a:spcBef>
              <a:buFontTx/>
              <a:buChar char="•"/>
            </a:pPr>
            <a:r>
              <a:rPr lang="en-US" sz="2400" b="1" i="1">
                <a:solidFill>
                  <a:srgbClr val="0000FF"/>
                </a:solidFill>
              </a:rPr>
              <a:t>Đội thắng sẽ là đội ghép đúng tên nốt nhạc trên khuông và nhanh nhất.</a:t>
            </a:r>
          </a:p>
        </p:txBody>
      </p:sp>
      <p:pic>
        <p:nvPicPr>
          <p:cNvPr id="13317" name="Picture 7" descr="Gio hoa"/>
          <p:cNvPicPr>
            <a:picLocks noChangeAspect="1" noChangeArrowheads="1" noCrop="1"/>
          </p:cNvPicPr>
          <p:nvPr/>
        </p:nvPicPr>
        <p:blipFill>
          <a:blip r:embed="rId2"/>
          <a:srcRect/>
          <a:stretch>
            <a:fillRect/>
          </a:stretch>
        </p:blipFill>
        <p:spPr bwMode="auto">
          <a:xfrm>
            <a:off x="2971800" y="4648200"/>
            <a:ext cx="2590800" cy="2209800"/>
          </a:xfrm>
          <a:prstGeom prst="rect">
            <a:avLst/>
          </a:prstGeom>
          <a:noFill/>
          <a:ln w="9525">
            <a:noFill/>
            <a:miter lim="800000"/>
            <a:headEnd/>
            <a:tailEnd/>
          </a:ln>
        </p:spPr>
      </p:pic>
      <p:pic>
        <p:nvPicPr>
          <p:cNvPr id="13318" name="Picture 8" descr="BAR"/>
          <p:cNvPicPr preferRelativeResize="0">
            <a:picLocks noChangeAspect="1" noChangeArrowheads="1"/>
          </p:cNvPicPr>
          <p:nvPr/>
        </p:nvPicPr>
        <p:blipFill>
          <a:blip r:embed="rId3"/>
          <a:srcRect/>
          <a:stretch>
            <a:fillRect/>
          </a:stretch>
        </p:blipFill>
        <p:spPr bwMode="auto">
          <a:xfrm rot="-5400000">
            <a:off x="-3391693" y="3391693"/>
            <a:ext cx="6858000" cy="74613"/>
          </a:xfrm>
          <a:prstGeom prst="rect">
            <a:avLst/>
          </a:prstGeom>
          <a:noFill/>
          <a:ln w="9525">
            <a:noFill/>
            <a:miter lim="800000"/>
            <a:headEnd/>
            <a:tailEnd/>
          </a:ln>
        </p:spPr>
      </p:pic>
      <p:pic>
        <p:nvPicPr>
          <p:cNvPr id="13319" name="Picture 9" descr="BAR"/>
          <p:cNvPicPr preferRelativeResize="0">
            <a:picLocks noChangeAspect="1" noChangeArrowheads="1"/>
          </p:cNvPicPr>
          <p:nvPr/>
        </p:nvPicPr>
        <p:blipFill>
          <a:blip r:embed="rId3"/>
          <a:srcRect/>
          <a:stretch>
            <a:fillRect/>
          </a:stretch>
        </p:blipFill>
        <p:spPr bwMode="auto">
          <a:xfrm rot="-5400000">
            <a:off x="5677694" y="3391694"/>
            <a:ext cx="6858000" cy="74612"/>
          </a:xfrm>
          <a:prstGeom prst="rect">
            <a:avLst/>
          </a:prstGeom>
          <a:noFill/>
          <a:ln w="9525">
            <a:noFill/>
            <a:miter lim="800000"/>
            <a:headEnd/>
            <a:tailEnd/>
          </a:ln>
        </p:spPr>
      </p:pic>
      <p:pic>
        <p:nvPicPr>
          <p:cNvPr id="13320" name="Picture 10" descr="BAR"/>
          <p:cNvPicPr preferRelativeResize="0">
            <a:picLocks noChangeAspect="1" noChangeArrowheads="1"/>
          </p:cNvPicPr>
          <p:nvPr/>
        </p:nvPicPr>
        <p:blipFill>
          <a:blip r:embed="rId3"/>
          <a:srcRect/>
          <a:stretch>
            <a:fillRect/>
          </a:stretch>
        </p:blipFill>
        <p:spPr bwMode="auto">
          <a:xfrm>
            <a:off x="0" y="0"/>
            <a:ext cx="9144000" cy="100013"/>
          </a:xfrm>
          <a:prstGeom prst="rect">
            <a:avLst/>
          </a:prstGeom>
          <a:noFill/>
          <a:ln w="9525">
            <a:noFill/>
            <a:miter lim="800000"/>
            <a:headEnd/>
            <a:tailEnd/>
          </a:ln>
        </p:spPr>
      </p:pic>
      <p:pic>
        <p:nvPicPr>
          <p:cNvPr id="13321" name="Picture 11" descr="BAR"/>
          <p:cNvPicPr preferRelativeResize="0">
            <a:picLocks noChangeAspect="1" noChangeArrowheads="1"/>
          </p:cNvPicPr>
          <p:nvPr/>
        </p:nvPicPr>
        <p:blipFill>
          <a:blip r:embed="rId3"/>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6b9e445c32dda157ae5696361b744bdc"/>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4339" name="Text Box 4"/>
          <p:cNvSpPr txBox="1">
            <a:spLocks noChangeArrowheads="1"/>
          </p:cNvSpPr>
          <p:nvPr/>
        </p:nvSpPr>
        <p:spPr bwMode="auto">
          <a:xfrm>
            <a:off x="1828800" y="584200"/>
            <a:ext cx="6477000" cy="523875"/>
          </a:xfrm>
          <a:prstGeom prst="rect">
            <a:avLst/>
          </a:prstGeom>
          <a:noFill/>
          <a:ln w="9525">
            <a:noFill/>
            <a:miter lim="800000"/>
            <a:headEnd/>
            <a:tailEnd/>
          </a:ln>
        </p:spPr>
        <p:txBody>
          <a:bodyPr>
            <a:spAutoFit/>
          </a:bodyPr>
          <a:lstStyle/>
          <a:p>
            <a:pPr>
              <a:spcBef>
                <a:spcPct val="50000"/>
              </a:spcBef>
            </a:pPr>
            <a:r>
              <a:rPr lang="en-US" sz="2800" b="1"/>
              <a:t>  </a:t>
            </a:r>
            <a:r>
              <a:rPr lang="en-US" sz="2800" b="1" u="sng">
                <a:solidFill>
                  <a:srgbClr val="0000CC"/>
                </a:solidFill>
                <a:cs typeface="Times New Roman" pitchFamily="18" charset="0"/>
              </a:rPr>
              <a:t>Â</a:t>
            </a:r>
            <a:r>
              <a:rPr lang="en-US" sz="2800" b="1" u="sng">
                <a:solidFill>
                  <a:srgbClr val="0000CC"/>
                </a:solidFill>
              </a:rPr>
              <a:t>m nhạc</a:t>
            </a:r>
            <a:r>
              <a:rPr lang="en-US" sz="2800" b="1">
                <a:solidFill>
                  <a:srgbClr val="0000CC"/>
                </a:solidFill>
              </a:rPr>
              <a:t>            Tiết 24</a:t>
            </a:r>
          </a:p>
        </p:txBody>
      </p:sp>
      <p:sp>
        <p:nvSpPr>
          <p:cNvPr id="14340" name="Text Box 5"/>
          <p:cNvSpPr txBox="1">
            <a:spLocks noChangeArrowheads="1"/>
          </p:cNvSpPr>
          <p:nvPr/>
        </p:nvSpPr>
        <p:spPr bwMode="auto">
          <a:xfrm>
            <a:off x="914400" y="1155700"/>
            <a:ext cx="7924800" cy="841375"/>
          </a:xfrm>
          <a:prstGeom prst="rect">
            <a:avLst/>
          </a:prstGeom>
          <a:noFill/>
          <a:ln w="9525">
            <a:noFill/>
            <a:miter lim="800000"/>
            <a:headEnd/>
            <a:tailEnd/>
          </a:ln>
        </p:spPr>
        <p:txBody>
          <a:bodyPr>
            <a:spAutoFit/>
          </a:bodyPr>
          <a:lstStyle/>
          <a:p>
            <a:pPr>
              <a:lnSpc>
                <a:spcPct val="60000"/>
              </a:lnSpc>
              <a:spcBef>
                <a:spcPct val="50000"/>
              </a:spcBef>
            </a:pPr>
            <a:r>
              <a:rPr lang="en-US" sz="2800" b="1">
                <a:solidFill>
                  <a:srgbClr val="0000CC"/>
                </a:solidFill>
                <a:cs typeface="Times New Roman" pitchFamily="18" charset="0"/>
              </a:rPr>
              <a:t>Ô</a:t>
            </a:r>
            <a:r>
              <a:rPr lang="en-US" sz="2800" b="1">
                <a:solidFill>
                  <a:srgbClr val="0000CC"/>
                </a:solidFill>
              </a:rPr>
              <a:t>n tập 2 bài hát: Em yêu trường em </a:t>
            </a:r>
          </a:p>
          <a:p>
            <a:pPr>
              <a:lnSpc>
                <a:spcPct val="60000"/>
              </a:lnSpc>
              <a:spcBef>
                <a:spcPct val="50000"/>
              </a:spcBef>
            </a:pPr>
            <a:r>
              <a:rPr lang="en-US" sz="2800" b="1">
                <a:solidFill>
                  <a:srgbClr val="0000CC"/>
                </a:solidFill>
              </a:rPr>
              <a:t>                 Cùng múa hát dưới trăng</a:t>
            </a:r>
          </a:p>
        </p:txBody>
      </p:sp>
      <p:sp>
        <p:nvSpPr>
          <p:cNvPr id="14341" name="Text Box 6"/>
          <p:cNvSpPr txBox="1">
            <a:spLocks noChangeArrowheads="1"/>
          </p:cNvSpPr>
          <p:nvPr/>
        </p:nvSpPr>
        <p:spPr bwMode="auto">
          <a:xfrm>
            <a:off x="914400" y="2146300"/>
            <a:ext cx="7620000" cy="954088"/>
          </a:xfrm>
          <a:prstGeom prst="rect">
            <a:avLst/>
          </a:prstGeom>
          <a:noFill/>
          <a:ln w="9525">
            <a:noFill/>
            <a:miter lim="800000"/>
            <a:headEnd/>
            <a:tailEnd/>
          </a:ln>
        </p:spPr>
        <p:txBody>
          <a:bodyPr>
            <a:spAutoFit/>
          </a:bodyPr>
          <a:lstStyle/>
          <a:p>
            <a:pPr>
              <a:spcBef>
                <a:spcPct val="50000"/>
              </a:spcBef>
            </a:pPr>
            <a:r>
              <a:rPr lang="en-US" sz="2800" b="1">
                <a:solidFill>
                  <a:srgbClr val="0000CC"/>
                </a:solidFill>
              </a:rPr>
              <a:t>Tập nhận biết tên một số nốt nhạc trên khuông</a:t>
            </a:r>
          </a:p>
        </p:txBody>
      </p:sp>
      <p:sp>
        <p:nvSpPr>
          <p:cNvPr id="21511" name="Text Box 7"/>
          <p:cNvSpPr txBox="1">
            <a:spLocks noChangeArrowheads="1"/>
          </p:cNvSpPr>
          <p:nvPr/>
        </p:nvSpPr>
        <p:spPr bwMode="auto">
          <a:xfrm>
            <a:off x="381000" y="5880100"/>
            <a:ext cx="8534400" cy="830263"/>
          </a:xfrm>
          <a:prstGeom prst="rect">
            <a:avLst/>
          </a:prstGeom>
          <a:noFill/>
          <a:ln w="9525">
            <a:noFill/>
            <a:miter lim="800000"/>
            <a:headEnd/>
            <a:tailEnd/>
          </a:ln>
        </p:spPr>
        <p:txBody>
          <a:bodyPr>
            <a:spAutoFit/>
          </a:bodyPr>
          <a:lstStyle/>
          <a:p>
            <a:pPr>
              <a:spcBef>
                <a:spcPct val="50000"/>
              </a:spcBef>
            </a:pPr>
            <a:r>
              <a:rPr lang="en-US" sz="2400" b="1" i="1">
                <a:solidFill>
                  <a:srgbClr val="FF0000"/>
                </a:solidFill>
              </a:rPr>
              <a:t>Cả lớp trình bày lại bài hát “Em yêu trường em” kết hợp vận động phụ hoạ.</a:t>
            </a:r>
          </a:p>
        </p:txBody>
      </p:sp>
      <p:pic>
        <p:nvPicPr>
          <p:cNvPr id="14343" name="Picture 8" descr="Cung mua hat duoi trang"/>
          <p:cNvPicPr>
            <a:picLocks noChangeAspect="1" noChangeArrowheads="1"/>
          </p:cNvPicPr>
          <p:nvPr/>
        </p:nvPicPr>
        <p:blipFill>
          <a:blip r:embed="rId3"/>
          <a:srcRect/>
          <a:stretch>
            <a:fillRect/>
          </a:stretch>
        </p:blipFill>
        <p:spPr bwMode="auto">
          <a:xfrm>
            <a:off x="5410200" y="2743200"/>
            <a:ext cx="3581400" cy="3048000"/>
          </a:xfrm>
          <a:prstGeom prst="rect">
            <a:avLst/>
          </a:prstGeom>
          <a:noFill/>
          <a:ln w="9525">
            <a:noFill/>
            <a:miter lim="800000"/>
            <a:headEnd/>
            <a:tailEnd/>
          </a:ln>
        </p:spPr>
      </p:pic>
      <p:pic>
        <p:nvPicPr>
          <p:cNvPr id="14344" name="Picture 9" descr="Em yeu truong em"/>
          <p:cNvPicPr>
            <a:picLocks noChangeAspect="1" noChangeArrowheads="1"/>
          </p:cNvPicPr>
          <p:nvPr/>
        </p:nvPicPr>
        <p:blipFill>
          <a:blip r:embed="rId4"/>
          <a:srcRect/>
          <a:stretch>
            <a:fillRect/>
          </a:stretch>
        </p:blipFill>
        <p:spPr bwMode="auto">
          <a:xfrm>
            <a:off x="762000" y="2667000"/>
            <a:ext cx="2514600" cy="3200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blinds(horizontal)">
                                      <p:cBhvr>
                                        <p:cTn id="7"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5124" name="Picture 4" descr="Em yeu truong em"/>
          <p:cNvPicPr>
            <a:picLocks noChangeAspect="1" noChangeArrowheads="1"/>
          </p:cNvPicPr>
          <p:nvPr/>
        </p:nvPicPr>
        <p:blipFill>
          <a:blip r:embed="rId3"/>
          <a:srcRect/>
          <a:stretch>
            <a:fillRect/>
          </a:stretch>
        </p:blipFill>
        <p:spPr bwMode="auto">
          <a:xfrm>
            <a:off x="0" y="0"/>
            <a:ext cx="3962400" cy="6858000"/>
          </a:xfrm>
          <a:prstGeom prst="rect">
            <a:avLst/>
          </a:prstGeom>
          <a:noFill/>
          <a:ln w="9525">
            <a:noFill/>
            <a:miter lim="800000"/>
            <a:headEnd/>
            <a:tailEnd/>
          </a:ln>
        </p:spPr>
      </p:pic>
      <p:sp>
        <p:nvSpPr>
          <p:cNvPr id="5126" name="Text Box 6"/>
          <p:cNvSpPr txBox="1">
            <a:spLocks noChangeArrowheads="1"/>
          </p:cNvSpPr>
          <p:nvPr/>
        </p:nvSpPr>
        <p:spPr bwMode="auto">
          <a:xfrm>
            <a:off x="4267200" y="457200"/>
            <a:ext cx="4495800" cy="400050"/>
          </a:xfrm>
          <a:prstGeom prst="rect">
            <a:avLst/>
          </a:prstGeom>
          <a:noFill/>
          <a:ln w="9525">
            <a:noFill/>
            <a:miter lim="800000"/>
            <a:headEnd/>
            <a:tailEnd/>
          </a:ln>
        </p:spPr>
        <p:txBody>
          <a:bodyPr>
            <a:spAutoFit/>
          </a:bodyPr>
          <a:lstStyle/>
          <a:p>
            <a:pPr>
              <a:spcBef>
                <a:spcPct val="50000"/>
              </a:spcBef>
            </a:pPr>
            <a:r>
              <a:rPr lang="en-US" sz="2000" b="1">
                <a:solidFill>
                  <a:srgbClr val="0000CC"/>
                </a:solidFill>
              </a:rPr>
              <a:t>Bức tranh tả cảnh gì?</a:t>
            </a:r>
          </a:p>
        </p:txBody>
      </p:sp>
      <p:sp>
        <p:nvSpPr>
          <p:cNvPr id="5127" name="Text Box 7"/>
          <p:cNvSpPr txBox="1">
            <a:spLocks noChangeArrowheads="1"/>
          </p:cNvSpPr>
          <p:nvPr/>
        </p:nvSpPr>
        <p:spPr bwMode="auto">
          <a:xfrm>
            <a:off x="4267200" y="1066800"/>
            <a:ext cx="5105400" cy="708025"/>
          </a:xfrm>
          <a:prstGeom prst="rect">
            <a:avLst/>
          </a:prstGeom>
          <a:noFill/>
          <a:ln w="9525">
            <a:noFill/>
            <a:miter lim="800000"/>
            <a:headEnd/>
            <a:tailEnd/>
          </a:ln>
        </p:spPr>
        <p:txBody>
          <a:bodyPr>
            <a:spAutoFit/>
          </a:bodyPr>
          <a:lstStyle/>
          <a:p>
            <a:pPr>
              <a:spcBef>
                <a:spcPct val="50000"/>
              </a:spcBef>
            </a:pPr>
            <a:r>
              <a:rPr lang="en-US" sz="2000" b="1">
                <a:solidFill>
                  <a:srgbClr val="0000CC"/>
                </a:solidFill>
              </a:rPr>
              <a:t>Bức tranh nói đến nội dung bài hát nào đã học?</a:t>
            </a:r>
          </a:p>
        </p:txBody>
      </p:sp>
      <p:sp>
        <p:nvSpPr>
          <p:cNvPr id="5128" name="Text Box 8"/>
          <p:cNvSpPr txBox="1">
            <a:spLocks noChangeArrowheads="1"/>
          </p:cNvSpPr>
          <p:nvPr/>
        </p:nvSpPr>
        <p:spPr bwMode="auto">
          <a:xfrm>
            <a:off x="4191000" y="2971800"/>
            <a:ext cx="4953000" cy="984250"/>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Bài hát: Em yêu trường em</a:t>
            </a:r>
          </a:p>
          <a:p>
            <a:pPr>
              <a:spcBef>
                <a:spcPct val="50000"/>
              </a:spcBef>
            </a:pPr>
            <a:r>
              <a:rPr lang="en-US" sz="2000" b="1">
                <a:solidFill>
                  <a:srgbClr val="FF0000"/>
                </a:solidFill>
              </a:rPr>
              <a:t>              Nhạc và lời: Hoàng Vân</a:t>
            </a:r>
          </a:p>
        </p:txBody>
      </p:sp>
      <p:pic>
        <p:nvPicPr>
          <p:cNvPr id="5130" name="Picture 10" descr="Cung mua hat duoi trang"/>
          <p:cNvPicPr>
            <a:picLocks noChangeAspect="1" noChangeArrowheads="1"/>
          </p:cNvPicPr>
          <p:nvPr/>
        </p:nvPicPr>
        <p:blipFill>
          <a:blip r:embed="rId4"/>
          <a:srcRect/>
          <a:stretch>
            <a:fillRect/>
          </a:stretch>
        </p:blipFill>
        <p:spPr bwMode="auto">
          <a:xfrm>
            <a:off x="0" y="0"/>
            <a:ext cx="9144000" cy="5878513"/>
          </a:xfrm>
          <a:prstGeom prst="rect">
            <a:avLst/>
          </a:prstGeom>
          <a:noFill/>
          <a:ln w="9525">
            <a:noFill/>
            <a:miter lim="800000"/>
            <a:headEnd/>
            <a:tailEnd/>
          </a:ln>
        </p:spPr>
      </p:pic>
      <p:sp>
        <p:nvSpPr>
          <p:cNvPr id="5131" name="Text Box 11"/>
          <p:cNvSpPr txBox="1">
            <a:spLocks noChangeArrowheads="1"/>
          </p:cNvSpPr>
          <p:nvPr/>
        </p:nvSpPr>
        <p:spPr bwMode="auto">
          <a:xfrm>
            <a:off x="381000" y="6019800"/>
            <a:ext cx="8229600" cy="400050"/>
          </a:xfrm>
          <a:prstGeom prst="rect">
            <a:avLst/>
          </a:prstGeom>
          <a:noFill/>
          <a:ln w="9525">
            <a:noFill/>
            <a:miter lim="800000"/>
            <a:headEnd/>
            <a:tailEnd/>
          </a:ln>
        </p:spPr>
        <p:txBody>
          <a:bodyPr>
            <a:spAutoFit/>
          </a:bodyPr>
          <a:lstStyle/>
          <a:p>
            <a:pPr algn="ctr">
              <a:spcBef>
                <a:spcPct val="50000"/>
              </a:spcBef>
            </a:pPr>
            <a:r>
              <a:rPr lang="en-US" sz="2000" b="1" i="1">
                <a:solidFill>
                  <a:srgbClr val="0000CC"/>
                </a:solidFill>
              </a:rPr>
              <a:t>Bức tranh miêu tả nội dung bài hát nào? </a:t>
            </a:r>
          </a:p>
        </p:txBody>
      </p:sp>
      <p:sp>
        <p:nvSpPr>
          <p:cNvPr id="5133" name="Text Box 13"/>
          <p:cNvSpPr txBox="1">
            <a:spLocks noChangeArrowheads="1"/>
          </p:cNvSpPr>
          <p:nvPr/>
        </p:nvSpPr>
        <p:spPr bwMode="auto">
          <a:xfrm>
            <a:off x="1054100" y="5419725"/>
            <a:ext cx="7239000" cy="1077913"/>
          </a:xfrm>
          <a:prstGeom prst="rect">
            <a:avLst/>
          </a:prstGeom>
          <a:noFill/>
          <a:ln w="9525">
            <a:noFill/>
            <a:miter lim="800000"/>
            <a:headEnd/>
            <a:tailEnd/>
          </a:ln>
        </p:spPr>
        <p:txBody>
          <a:bodyPr>
            <a:spAutoFit/>
          </a:bodyPr>
          <a:lstStyle/>
          <a:p>
            <a:pPr algn="ctr">
              <a:spcBef>
                <a:spcPct val="50000"/>
              </a:spcBef>
            </a:pPr>
            <a:r>
              <a:rPr lang="en-US" sz="2800" b="1">
                <a:solidFill>
                  <a:srgbClr val="FF0000"/>
                </a:solidFill>
              </a:rPr>
              <a:t>Bài hát: Cùng múa hát dưới trăng</a:t>
            </a:r>
          </a:p>
          <a:p>
            <a:pPr algn="r">
              <a:spcBef>
                <a:spcPct val="50000"/>
              </a:spcBef>
            </a:pPr>
            <a:r>
              <a:rPr lang="en-US" sz="2400" b="1">
                <a:solidFill>
                  <a:srgbClr val="FF0000"/>
                </a:solidFill>
              </a:rPr>
              <a:t>Nhạc và lời: Hoàng Lân</a:t>
            </a:r>
          </a:p>
        </p:txBody>
      </p:sp>
      <p:pic>
        <p:nvPicPr>
          <p:cNvPr id="3081" name="Picture 14" descr="BAR"/>
          <p:cNvPicPr preferRelativeResize="0">
            <a:picLocks noChangeAspect="1" noChangeArrowheads="1"/>
          </p:cNvPicPr>
          <p:nvPr/>
        </p:nvPicPr>
        <p:blipFill>
          <a:blip r:embed="rId5"/>
          <a:srcRect/>
          <a:stretch>
            <a:fillRect/>
          </a:stretch>
        </p:blipFill>
        <p:spPr bwMode="auto">
          <a:xfrm rot="-5400000">
            <a:off x="-3391693" y="3391693"/>
            <a:ext cx="6858000" cy="74613"/>
          </a:xfrm>
          <a:prstGeom prst="rect">
            <a:avLst/>
          </a:prstGeom>
          <a:noFill/>
          <a:ln w="9525">
            <a:noFill/>
            <a:miter lim="800000"/>
            <a:headEnd/>
            <a:tailEnd/>
          </a:ln>
        </p:spPr>
      </p:pic>
      <p:pic>
        <p:nvPicPr>
          <p:cNvPr id="3082" name="Picture 15" descr="BAR"/>
          <p:cNvPicPr preferRelativeResize="0">
            <a:picLocks noChangeAspect="1" noChangeArrowheads="1"/>
          </p:cNvPicPr>
          <p:nvPr/>
        </p:nvPicPr>
        <p:blipFill>
          <a:blip r:embed="rId5"/>
          <a:srcRect/>
          <a:stretch>
            <a:fillRect/>
          </a:stretch>
        </p:blipFill>
        <p:spPr bwMode="auto">
          <a:xfrm rot="-5400000">
            <a:off x="5677694" y="3391694"/>
            <a:ext cx="6858000" cy="74612"/>
          </a:xfrm>
          <a:prstGeom prst="rect">
            <a:avLst/>
          </a:prstGeom>
          <a:noFill/>
          <a:ln w="9525">
            <a:noFill/>
            <a:miter lim="800000"/>
            <a:headEnd/>
            <a:tailEnd/>
          </a:ln>
        </p:spPr>
      </p:pic>
      <p:pic>
        <p:nvPicPr>
          <p:cNvPr id="3083" name="Picture 16" descr="BAR"/>
          <p:cNvPicPr preferRelativeResize="0">
            <a:picLocks noChangeAspect="1" noChangeArrowheads="1"/>
          </p:cNvPicPr>
          <p:nvPr/>
        </p:nvPicPr>
        <p:blipFill>
          <a:blip r:embed="rId5"/>
          <a:srcRect/>
          <a:stretch>
            <a:fillRect/>
          </a:stretch>
        </p:blipFill>
        <p:spPr bwMode="auto">
          <a:xfrm>
            <a:off x="0" y="0"/>
            <a:ext cx="9144000" cy="100013"/>
          </a:xfrm>
          <a:prstGeom prst="rect">
            <a:avLst/>
          </a:prstGeom>
          <a:noFill/>
          <a:ln w="9525">
            <a:noFill/>
            <a:miter lim="800000"/>
            <a:headEnd/>
            <a:tailEnd/>
          </a:ln>
        </p:spPr>
      </p:pic>
      <p:pic>
        <p:nvPicPr>
          <p:cNvPr id="3084" name="Picture 17" descr="BAR"/>
          <p:cNvPicPr preferRelativeResize="0">
            <a:picLocks noChangeAspect="1" noChangeArrowheads="1"/>
          </p:cNvPicPr>
          <p:nvPr/>
        </p:nvPicPr>
        <p:blipFill>
          <a:blip r:embed="rId5"/>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linds(horizontal)">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blinds(horizontal)">
                                      <p:cBhvr>
                                        <p:cTn id="12" dur="500"/>
                                        <p:tgtEl>
                                          <p:spTgt spid="51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blinds(horizontal)">
                                      <p:cBhvr>
                                        <p:cTn id="17" dur="500"/>
                                        <p:tgtEl>
                                          <p:spTgt spid="51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blinds(horizontal)">
                                      <p:cBhvr>
                                        <p:cTn id="22" dur="500"/>
                                        <p:tgtEl>
                                          <p:spTgt spid="51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xit" presetSubtype="10" fill="hold" nodeType="clickEffect">
                                  <p:stCondLst>
                                    <p:cond delay="0"/>
                                  </p:stCondLst>
                                  <p:childTnLst>
                                    <p:animEffect transition="out" filter="blinds(horizontal)">
                                      <p:cBhvr>
                                        <p:cTn id="26" dur="500"/>
                                        <p:tgtEl>
                                          <p:spTgt spid="5124"/>
                                        </p:tgtEl>
                                      </p:cBhvr>
                                    </p:animEffect>
                                    <p:set>
                                      <p:cBhvr>
                                        <p:cTn id="27" dur="1" fill="hold">
                                          <p:stCondLst>
                                            <p:cond delay="499"/>
                                          </p:stCondLst>
                                        </p:cTn>
                                        <p:tgtEl>
                                          <p:spTgt spid="5124"/>
                                        </p:tgtEl>
                                        <p:attrNameLst>
                                          <p:attrName>style.visibility</p:attrName>
                                        </p:attrNameLst>
                                      </p:cBhvr>
                                      <p:to>
                                        <p:strVal val="hidden"/>
                                      </p:to>
                                    </p:set>
                                  </p:childTnLst>
                                </p:cTn>
                              </p:par>
                              <p:par>
                                <p:cTn id="28" presetID="3" presetClass="exit" presetSubtype="10" fill="hold" grpId="1" nodeType="withEffect">
                                  <p:stCondLst>
                                    <p:cond delay="0"/>
                                  </p:stCondLst>
                                  <p:childTnLst>
                                    <p:animEffect transition="out" filter="blinds(horizontal)">
                                      <p:cBhvr>
                                        <p:cTn id="29" dur="500"/>
                                        <p:tgtEl>
                                          <p:spTgt spid="5126"/>
                                        </p:tgtEl>
                                      </p:cBhvr>
                                    </p:animEffect>
                                    <p:set>
                                      <p:cBhvr>
                                        <p:cTn id="30" dur="1" fill="hold">
                                          <p:stCondLst>
                                            <p:cond delay="499"/>
                                          </p:stCondLst>
                                        </p:cTn>
                                        <p:tgtEl>
                                          <p:spTgt spid="5126"/>
                                        </p:tgtEl>
                                        <p:attrNameLst>
                                          <p:attrName>style.visibility</p:attrName>
                                        </p:attrNameLst>
                                      </p:cBhvr>
                                      <p:to>
                                        <p:strVal val="hidden"/>
                                      </p:to>
                                    </p:set>
                                  </p:childTnLst>
                                </p:cTn>
                              </p:par>
                              <p:par>
                                <p:cTn id="31" presetID="3" presetClass="exit" presetSubtype="10" fill="hold" grpId="1" nodeType="withEffect">
                                  <p:stCondLst>
                                    <p:cond delay="0"/>
                                  </p:stCondLst>
                                  <p:childTnLst>
                                    <p:animEffect transition="out" filter="blinds(horizontal)">
                                      <p:cBhvr>
                                        <p:cTn id="32" dur="500"/>
                                        <p:tgtEl>
                                          <p:spTgt spid="5127"/>
                                        </p:tgtEl>
                                      </p:cBhvr>
                                    </p:animEffect>
                                    <p:set>
                                      <p:cBhvr>
                                        <p:cTn id="33" dur="1" fill="hold">
                                          <p:stCondLst>
                                            <p:cond delay="499"/>
                                          </p:stCondLst>
                                        </p:cTn>
                                        <p:tgtEl>
                                          <p:spTgt spid="5127"/>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5128"/>
                                        </p:tgtEl>
                                      </p:cBhvr>
                                    </p:animEffect>
                                    <p:set>
                                      <p:cBhvr>
                                        <p:cTn id="36" dur="1" fill="hold">
                                          <p:stCondLst>
                                            <p:cond delay="499"/>
                                          </p:stCondLst>
                                        </p:cTn>
                                        <p:tgtEl>
                                          <p:spTgt spid="5128"/>
                                        </p:tgtEl>
                                        <p:attrNameLst>
                                          <p:attrName>style.visibility</p:attrName>
                                        </p:attrNameLst>
                                      </p:cBhvr>
                                      <p:to>
                                        <p:strVal val="hidden"/>
                                      </p:to>
                                    </p:set>
                                  </p:childTnLst>
                                </p:cTn>
                              </p:par>
                              <p:par>
                                <p:cTn id="37" presetID="3" presetClass="entr" presetSubtype="10" fill="hold" nodeType="withEffect">
                                  <p:stCondLst>
                                    <p:cond delay="0"/>
                                  </p:stCondLst>
                                  <p:childTnLst>
                                    <p:set>
                                      <p:cBhvr>
                                        <p:cTn id="38" dur="1" fill="hold">
                                          <p:stCondLst>
                                            <p:cond delay="0"/>
                                          </p:stCondLst>
                                        </p:cTn>
                                        <p:tgtEl>
                                          <p:spTgt spid="5130"/>
                                        </p:tgtEl>
                                        <p:attrNameLst>
                                          <p:attrName>style.visibility</p:attrName>
                                        </p:attrNameLst>
                                      </p:cBhvr>
                                      <p:to>
                                        <p:strVal val="visible"/>
                                      </p:to>
                                    </p:set>
                                    <p:animEffect transition="in" filter="blinds(horizontal)">
                                      <p:cBhvr>
                                        <p:cTn id="39" dur="500"/>
                                        <p:tgtEl>
                                          <p:spTgt spid="5130"/>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5131"/>
                                        </p:tgtEl>
                                        <p:attrNameLst>
                                          <p:attrName>style.visibility</p:attrName>
                                        </p:attrNameLst>
                                      </p:cBhvr>
                                      <p:to>
                                        <p:strVal val="visible"/>
                                      </p:to>
                                    </p:set>
                                    <p:animEffect transition="in" filter="blinds(horizontal)">
                                      <p:cBhvr>
                                        <p:cTn id="42" dur="500"/>
                                        <p:tgtEl>
                                          <p:spTgt spid="513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xit" presetSubtype="10" fill="hold" grpId="1" nodeType="clickEffect">
                                  <p:stCondLst>
                                    <p:cond delay="0"/>
                                  </p:stCondLst>
                                  <p:childTnLst>
                                    <p:animEffect transition="out" filter="blinds(horizontal)">
                                      <p:cBhvr>
                                        <p:cTn id="46" dur="500"/>
                                        <p:tgtEl>
                                          <p:spTgt spid="5131"/>
                                        </p:tgtEl>
                                      </p:cBhvr>
                                    </p:animEffect>
                                    <p:set>
                                      <p:cBhvr>
                                        <p:cTn id="47" dur="1" fill="hold">
                                          <p:stCondLst>
                                            <p:cond delay="499"/>
                                          </p:stCondLst>
                                        </p:cTn>
                                        <p:tgtEl>
                                          <p:spTgt spid="5131"/>
                                        </p:tgtEl>
                                        <p:attrNameLst>
                                          <p:attrName>style.visibility</p:attrName>
                                        </p:attrNameLst>
                                      </p:cBhvr>
                                      <p:to>
                                        <p:strVal val="hidden"/>
                                      </p:to>
                                    </p:set>
                                  </p:childTnLst>
                                </p:cTn>
                              </p:par>
                              <p:par>
                                <p:cTn id="48" presetID="27" presetClass="entr" presetSubtype="0" fill="hold" grpId="0" nodeType="withEffect">
                                  <p:stCondLst>
                                    <p:cond delay="0"/>
                                  </p:stCondLst>
                                  <p:iterate type="lt">
                                    <p:tmPct val="50000"/>
                                  </p:iterate>
                                  <p:childTnLst>
                                    <p:set>
                                      <p:cBhvr>
                                        <p:cTn id="49" dur="1" fill="hold">
                                          <p:stCondLst>
                                            <p:cond delay="0"/>
                                          </p:stCondLst>
                                        </p:cTn>
                                        <p:tgtEl>
                                          <p:spTgt spid="5133"/>
                                        </p:tgtEl>
                                        <p:attrNameLst>
                                          <p:attrName>style.visibility</p:attrName>
                                        </p:attrNameLst>
                                      </p:cBhvr>
                                      <p:to>
                                        <p:strVal val="visible"/>
                                      </p:to>
                                    </p:set>
                                    <p:anim calcmode="discrete" valueType="clr">
                                      <p:cBhvr override="childStyle">
                                        <p:cTn id="50" dur="80"/>
                                        <p:tgtEl>
                                          <p:spTgt spid="5133"/>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5133"/>
                                        </p:tgtEl>
                                        <p:attrNameLst>
                                          <p:attrName>fillcolor</p:attrName>
                                        </p:attrNameLst>
                                      </p:cBhvr>
                                      <p:tavLst>
                                        <p:tav tm="0">
                                          <p:val>
                                            <p:clrVal>
                                              <a:schemeClr val="accent2"/>
                                            </p:clrVal>
                                          </p:val>
                                        </p:tav>
                                        <p:tav tm="50000">
                                          <p:val>
                                            <p:clrVal>
                                              <a:schemeClr val="hlink"/>
                                            </p:clrVal>
                                          </p:val>
                                        </p:tav>
                                      </p:tavLst>
                                    </p:anim>
                                    <p:set>
                                      <p:cBhvr>
                                        <p:cTn id="52" dur="80"/>
                                        <p:tgtEl>
                                          <p:spTgt spid="513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P spid="5126" grpId="1"/>
      <p:bldP spid="5127" grpId="0"/>
      <p:bldP spid="5127" grpId="1"/>
      <p:bldP spid="5128" grpId="0"/>
      <p:bldP spid="5128" grpId="1"/>
      <p:bldP spid="5131" grpId="0"/>
      <p:bldP spid="5131" grpId="1"/>
      <p:bldP spid="51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6b9e445c32dda157ae5696361b744bdc"/>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099" name="Text Box 6"/>
          <p:cNvSpPr txBox="1">
            <a:spLocks noChangeArrowheads="1"/>
          </p:cNvSpPr>
          <p:nvPr/>
        </p:nvSpPr>
        <p:spPr bwMode="auto">
          <a:xfrm>
            <a:off x="1828800" y="685800"/>
            <a:ext cx="6477000" cy="523875"/>
          </a:xfrm>
          <a:prstGeom prst="rect">
            <a:avLst/>
          </a:prstGeom>
          <a:noFill/>
          <a:ln w="9525">
            <a:noFill/>
            <a:miter lim="800000"/>
            <a:headEnd/>
            <a:tailEnd/>
          </a:ln>
        </p:spPr>
        <p:txBody>
          <a:bodyPr>
            <a:spAutoFit/>
          </a:bodyPr>
          <a:lstStyle/>
          <a:p>
            <a:pPr>
              <a:spcBef>
                <a:spcPct val="50000"/>
              </a:spcBef>
            </a:pPr>
            <a:r>
              <a:rPr lang="en-US" sz="2800" b="1"/>
              <a:t>  </a:t>
            </a:r>
            <a:r>
              <a:rPr lang="en-US" sz="2800" b="1" u="sng">
                <a:solidFill>
                  <a:srgbClr val="0000CC"/>
                </a:solidFill>
                <a:cs typeface="Times New Roman" pitchFamily="18" charset="0"/>
              </a:rPr>
              <a:t>Â</a:t>
            </a:r>
            <a:r>
              <a:rPr lang="en-US" sz="2800" b="1" u="sng">
                <a:solidFill>
                  <a:srgbClr val="0000CC"/>
                </a:solidFill>
              </a:rPr>
              <a:t>m nhạc</a:t>
            </a:r>
            <a:r>
              <a:rPr lang="en-US" sz="2800" b="1">
                <a:solidFill>
                  <a:srgbClr val="0000CC"/>
                </a:solidFill>
              </a:rPr>
              <a:t>            Tiết 24</a:t>
            </a:r>
          </a:p>
        </p:txBody>
      </p:sp>
      <p:sp>
        <p:nvSpPr>
          <p:cNvPr id="4100" name="Text Box 7"/>
          <p:cNvSpPr txBox="1">
            <a:spLocks noChangeArrowheads="1"/>
          </p:cNvSpPr>
          <p:nvPr/>
        </p:nvSpPr>
        <p:spPr bwMode="auto">
          <a:xfrm>
            <a:off x="914400" y="1447800"/>
            <a:ext cx="7924800" cy="1169988"/>
          </a:xfrm>
          <a:prstGeom prst="rect">
            <a:avLst/>
          </a:prstGeom>
          <a:noFill/>
          <a:ln w="9525">
            <a:noFill/>
            <a:miter lim="800000"/>
            <a:headEnd/>
            <a:tailEnd/>
          </a:ln>
        </p:spPr>
        <p:txBody>
          <a:bodyPr>
            <a:spAutoFit/>
          </a:bodyPr>
          <a:lstStyle/>
          <a:p>
            <a:pPr>
              <a:spcBef>
                <a:spcPct val="50000"/>
              </a:spcBef>
            </a:pPr>
            <a:r>
              <a:rPr lang="en-US" sz="2800" b="1">
                <a:solidFill>
                  <a:srgbClr val="0000CC"/>
                </a:solidFill>
                <a:cs typeface="Times New Roman" pitchFamily="18" charset="0"/>
              </a:rPr>
              <a:t>Ô</a:t>
            </a:r>
            <a:r>
              <a:rPr lang="en-US" sz="2800" b="1">
                <a:solidFill>
                  <a:srgbClr val="0000CC"/>
                </a:solidFill>
              </a:rPr>
              <a:t>n tập 2 bài hát: Em yêu trường em </a:t>
            </a:r>
          </a:p>
          <a:p>
            <a:pPr>
              <a:spcBef>
                <a:spcPct val="50000"/>
              </a:spcBef>
            </a:pPr>
            <a:r>
              <a:rPr lang="en-US" sz="2800" b="1">
                <a:solidFill>
                  <a:srgbClr val="0000CC"/>
                </a:solidFill>
              </a:rPr>
              <a:t>                 Cùng múa hát dưới trăng</a:t>
            </a:r>
          </a:p>
        </p:txBody>
      </p:sp>
      <p:sp>
        <p:nvSpPr>
          <p:cNvPr id="4101" name="Text Box 8"/>
          <p:cNvSpPr txBox="1">
            <a:spLocks noChangeArrowheads="1"/>
          </p:cNvSpPr>
          <p:nvPr/>
        </p:nvSpPr>
        <p:spPr bwMode="auto">
          <a:xfrm>
            <a:off x="914400" y="3124200"/>
            <a:ext cx="7620000" cy="954088"/>
          </a:xfrm>
          <a:prstGeom prst="rect">
            <a:avLst/>
          </a:prstGeom>
          <a:noFill/>
          <a:ln w="9525">
            <a:noFill/>
            <a:miter lim="800000"/>
            <a:headEnd/>
            <a:tailEnd/>
          </a:ln>
        </p:spPr>
        <p:txBody>
          <a:bodyPr>
            <a:spAutoFit/>
          </a:bodyPr>
          <a:lstStyle/>
          <a:p>
            <a:pPr>
              <a:spcBef>
                <a:spcPct val="50000"/>
              </a:spcBef>
            </a:pPr>
            <a:r>
              <a:rPr lang="en-US" sz="2800" b="1">
                <a:solidFill>
                  <a:srgbClr val="0000CC"/>
                </a:solidFill>
              </a:rPr>
              <a:t>Tập nhận biết tên một số nốt nhạc trên khuông</a:t>
            </a:r>
          </a:p>
        </p:txBody>
      </p:sp>
      <p:pic>
        <p:nvPicPr>
          <p:cNvPr id="4102" name="Picture 9" descr="BAR"/>
          <p:cNvPicPr preferRelativeResize="0">
            <a:picLocks noChangeAspect="1" noChangeArrowheads="1"/>
          </p:cNvPicPr>
          <p:nvPr/>
        </p:nvPicPr>
        <p:blipFill>
          <a:blip r:embed="rId3"/>
          <a:srcRect/>
          <a:stretch>
            <a:fillRect/>
          </a:stretch>
        </p:blipFill>
        <p:spPr bwMode="auto">
          <a:xfrm rot="-5400000">
            <a:off x="-3391693" y="3391693"/>
            <a:ext cx="6858000" cy="74613"/>
          </a:xfrm>
          <a:prstGeom prst="rect">
            <a:avLst/>
          </a:prstGeom>
          <a:noFill/>
          <a:ln w="9525">
            <a:noFill/>
            <a:miter lim="800000"/>
            <a:headEnd/>
            <a:tailEnd/>
          </a:ln>
        </p:spPr>
      </p:pic>
      <p:pic>
        <p:nvPicPr>
          <p:cNvPr id="4103" name="Picture 10" descr="BAR"/>
          <p:cNvPicPr preferRelativeResize="0">
            <a:picLocks noChangeAspect="1" noChangeArrowheads="1"/>
          </p:cNvPicPr>
          <p:nvPr/>
        </p:nvPicPr>
        <p:blipFill>
          <a:blip r:embed="rId3"/>
          <a:srcRect/>
          <a:stretch>
            <a:fillRect/>
          </a:stretch>
        </p:blipFill>
        <p:spPr bwMode="auto">
          <a:xfrm rot="-5400000">
            <a:off x="5677694" y="3391694"/>
            <a:ext cx="6858000" cy="74612"/>
          </a:xfrm>
          <a:prstGeom prst="rect">
            <a:avLst/>
          </a:prstGeom>
          <a:noFill/>
          <a:ln w="9525">
            <a:noFill/>
            <a:miter lim="800000"/>
            <a:headEnd/>
            <a:tailEnd/>
          </a:ln>
        </p:spPr>
      </p:pic>
      <p:pic>
        <p:nvPicPr>
          <p:cNvPr id="4104" name="Picture 11" descr="BAR"/>
          <p:cNvPicPr preferRelativeResize="0">
            <a:picLocks noChangeAspect="1" noChangeArrowheads="1"/>
          </p:cNvPicPr>
          <p:nvPr/>
        </p:nvPicPr>
        <p:blipFill>
          <a:blip r:embed="rId3"/>
          <a:srcRect/>
          <a:stretch>
            <a:fillRect/>
          </a:stretch>
        </p:blipFill>
        <p:spPr bwMode="auto">
          <a:xfrm>
            <a:off x="0" y="0"/>
            <a:ext cx="9144000" cy="100013"/>
          </a:xfrm>
          <a:prstGeom prst="rect">
            <a:avLst/>
          </a:prstGeom>
          <a:noFill/>
          <a:ln w="9525">
            <a:noFill/>
            <a:miter lim="800000"/>
            <a:headEnd/>
            <a:tailEnd/>
          </a:ln>
        </p:spPr>
      </p:pic>
      <p:pic>
        <p:nvPicPr>
          <p:cNvPr id="4105" name="Picture 12" descr="BAR"/>
          <p:cNvPicPr preferRelativeResize="0">
            <a:picLocks noChangeAspect="1" noChangeArrowheads="1"/>
          </p:cNvPicPr>
          <p:nvPr/>
        </p:nvPicPr>
        <p:blipFill>
          <a:blip r:embed="rId3"/>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5122" name="Text Box 8"/>
          <p:cNvSpPr txBox="1">
            <a:spLocks noChangeArrowheads="1"/>
          </p:cNvSpPr>
          <p:nvPr/>
        </p:nvSpPr>
        <p:spPr bwMode="auto">
          <a:xfrm>
            <a:off x="0" y="685800"/>
            <a:ext cx="9144000" cy="5908675"/>
          </a:xfrm>
          <a:prstGeom prst="rect">
            <a:avLst/>
          </a:prstGeom>
          <a:noFill/>
          <a:ln w="9525">
            <a:noFill/>
            <a:miter lim="800000"/>
            <a:headEnd/>
            <a:tailEnd/>
          </a:ln>
        </p:spPr>
        <p:txBody>
          <a:bodyPr>
            <a:spAutoFit/>
          </a:bodyPr>
          <a:lstStyle/>
          <a:p>
            <a:pPr algn="just">
              <a:spcBef>
                <a:spcPct val="50000"/>
              </a:spcBef>
              <a:tabLst>
                <a:tab pos="8121650" algn="l"/>
              </a:tabLst>
            </a:pPr>
            <a:r>
              <a:rPr lang="en-US" sz="2800" b="1"/>
              <a:t>        </a:t>
            </a:r>
            <a:r>
              <a:rPr lang="en-US" sz="2800" b="1">
                <a:solidFill>
                  <a:srgbClr val="0000CC"/>
                </a:solidFill>
              </a:rPr>
              <a:t>Em yêu trường em với bao bạn thân và cô giáo hiền, như yêu quê hương, cắp sách đến trường trong muôn vàn yêu thương. Nào bàn, nào ghế, nào sách, nào vở. Nào mực, nào bút, nào phấn, nào bảng. Cả tiếng chim vui trên cành cây cao. Cả lá cờ sao, trong nắng thu vàng. Yêu sao yêu thế trường của chúng em.</a:t>
            </a:r>
          </a:p>
          <a:p>
            <a:pPr algn="just">
              <a:spcBef>
                <a:spcPct val="50000"/>
              </a:spcBef>
              <a:tabLst>
                <a:tab pos="8121650" algn="l"/>
              </a:tabLst>
            </a:pPr>
            <a:r>
              <a:rPr lang="en-US" sz="2800" b="1">
                <a:solidFill>
                  <a:srgbClr val="0000CC"/>
                </a:solidFill>
              </a:rPr>
              <a:t>       Em yêu trường em với bao bạn thân và cô giáo hiền, như yêu quê hương, cắp sách đến trường trong muôn vàn yêu thương. Mùa huệ, hệu trắng, đào thắm, hồng đỏ. Trường chúng em đây như vườn hoa tươi. Người tốt, việc hay, là cháu Bác Hồ. Yêu sao yêu thế trường của chúng em.</a:t>
            </a:r>
          </a:p>
        </p:txBody>
      </p:sp>
      <p:sp>
        <p:nvSpPr>
          <p:cNvPr id="5123" name="Text Box 9"/>
          <p:cNvSpPr txBox="1">
            <a:spLocks noChangeArrowheads="1"/>
          </p:cNvSpPr>
          <p:nvPr/>
        </p:nvSpPr>
        <p:spPr bwMode="auto">
          <a:xfrm>
            <a:off x="0" y="0"/>
            <a:ext cx="6858000" cy="523875"/>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Ôn tập bài hát: Em yêu trường em</a:t>
            </a:r>
          </a:p>
        </p:txBody>
      </p:sp>
      <p:sp>
        <p:nvSpPr>
          <p:cNvPr id="5124" name="Text Box 10"/>
          <p:cNvSpPr txBox="1">
            <a:spLocks noChangeArrowheads="1"/>
          </p:cNvSpPr>
          <p:nvPr/>
        </p:nvSpPr>
        <p:spPr bwMode="auto">
          <a:xfrm>
            <a:off x="7010400" y="6858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25" name="Text Box 11"/>
          <p:cNvSpPr txBox="1">
            <a:spLocks noChangeArrowheads="1"/>
          </p:cNvSpPr>
          <p:nvPr/>
        </p:nvSpPr>
        <p:spPr bwMode="auto">
          <a:xfrm>
            <a:off x="4876800" y="16002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26" name="Text Box 12"/>
          <p:cNvSpPr txBox="1">
            <a:spLocks noChangeArrowheads="1"/>
          </p:cNvSpPr>
          <p:nvPr/>
        </p:nvSpPr>
        <p:spPr bwMode="auto">
          <a:xfrm>
            <a:off x="4800600" y="11430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27" name="Text Box 13"/>
          <p:cNvSpPr txBox="1">
            <a:spLocks noChangeArrowheads="1"/>
          </p:cNvSpPr>
          <p:nvPr/>
        </p:nvSpPr>
        <p:spPr bwMode="auto">
          <a:xfrm>
            <a:off x="2438400" y="20574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28" name="Text Box 14"/>
          <p:cNvSpPr txBox="1">
            <a:spLocks noChangeArrowheads="1"/>
          </p:cNvSpPr>
          <p:nvPr/>
        </p:nvSpPr>
        <p:spPr bwMode="auto">
          <a:xfrm>
            <a:off x="914400" y="24384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29" name="Text Box 15"/>
          <p:cNvSpPr txBox="1">
            <a:spLocks noChangeArrowheads="1"/>
          </p:cNvSpPr>
          <p:nvPr/>
        </p:nvSpPr>
        <p:spPr bwMode="auto">
          <a:xfrm>
            <a:off x="7315200" y="23622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0" name="Text Box 16"/>
          <p:cNvSpPr txBox="1">
            <a:spLocks noChangeArrowheads="1"/>
          </p:cNvSpPr>
          <p:nvPr/>
        </p:nvSpPr>
        <p:spPr bwMode="auto">
          <a:xfrm>
            <a:off x="4495800" y="28194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1" name="Text Box 17"/>
          <p:cNvSpPr txBox="1">
            <a:spLocks noChangeArrowheads="1"/>
          </p:cNvSpPr>
          <p:nvPr/>
        </p:nvSpPr>
        <p:spPr bwMode="auto">
          <a:xfrm>
            <a:off x="2438400" y="33528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2" name="Text Box 20"/>
          <p:cNvSpPr txBox="1">
            <a:spLocks noChangeArrowheads="1"/>
          </p:cNvSpPr>
          <p:nvPr/>
        </p:nvSpPr>
        <p:spPr bwMode="auto">
          <a:xfrm>
            <a:off x="762000" y="44196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3" name="Text Box 21"/>
          <p:cNvSpPr txBox="1">
            <a:spLocks noChangeArrowheads="1"/>
          </p:cNvSpPr>
          <p:nvPr/>
        </p:nvSpPr>
        <p:spPr bwMode="auto">
          <a:xfrm>
            <a:off x="4876800" y="43434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4" name="Text Box 22"/>
          <p:cNvSpPr txBox="1">
            <a:spLocks noChangeArrowheads="1"/>
          </p:cNvSpPr>
          <p:nvPr/>
        </p:nvSpPr>
        <p:spPr bwMode="auto">
          <a:xfrm>
            <a:off x="5181600" y="48768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5" name="Text Box 23"/>
          <p:cNvSpPr txBox="1">
            <a:spLocks noChangeArrowheads="1"/>
          </p:cNvSpPr>
          <p:nvPr/>
        </p:nvSpPr>
        <p:spPr bwMode="auto">
          <a:xfrm>
            <a:off x="3581400" y="51816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6" name="Text Box 24"/>
          <p:cNvSpPr txBox="1">
            <a:spLocks noChangeArrowheads="1"/>
          </p:cNvSpPr>
          <p:nvPr/>
        </p:nvSpPr>
        <p:spPr bwMode="auto">
          <a:xfrm>
            <a:off x="8839200" y="56388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
        <p:nvSpPr>
          <p:cNvPr id="5137" name="Text Box 25"/>
          <p:cNvSpPr txBox="1">
            <a:spLocks noChangeArrowheads="1"/>
          </p:cNvSpPr>
          <p:nvPr/>
        </p:nvSpPr>
        <p:spPr bwMode="auto">
          <a:xfrm>
            <a:off x="6553200" y="6096000"/>
            <a:ext cx="3048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sym typeface="Wingdings 2" pitchFamily="18" charset="2"/>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Cùng mua hat duoi trang(ban nhac)"/>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52400" y="1066800"/>
            <a:ext cx="8763000" cy="461963"/>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Khuông nhạc có bao nhiêu dòng kẻ và bao nhiêu khe?</a:t>
            </a:r>
          </a:p>
        </p:txBody>
      </p:sp>
      <p:sp>
        <p:nvSpPr>
          <p:cNvPr id="12293" name="Text Box 5"/>
          <p:cNvSpPr txBox="1">
            <a:spLocks noChangeArrowheads="1"/>
          </p:cNvSpPr>
          <p:nvPr/>
        </p:nvSpPr>
        <p:spPr bwMode="auto">
          <a:xfrm>
            <a:off x="381000" y="1828800"/>
            <a:ext cx="8534400" cy="830263"/>
          </a:xfrm>
          <a:prstGeom prst="rect">
            <a:avLst/>
          </a:prstGeom>
          <a:noFill/>
          <a:ln w="9525">
            <a:noFill/>
            <a:miter lim="800000"/>
            <a:headEnd/>
            <a:tailEnd/>
          </a:ln>
        </p:spPr>
        <p:txBody>
          <a:bodyPr>
            <a:spAutoFit/>
          </a:bodyPr>
          <a:lstStyle/>
          <a:p>
            <a:pPr>
              <a:spcBef>
                <a:spcPct val="50000"/>
              </a:spcBef>
            </a:pPr>
            <a:r>
              <a:rPr lang="en-US" sz="2400" b="1">
                <a:solidFill>
                  <a:srgbClr val="0000CC"/>
                </a:solidFill>
              </a:rPr>
              <a:t>Khuông nhạc có 5 dòng kẻ song song cách đều nhau và 4 khe được tính từ dưới lên.</a:t>
            </a:r>
          </a:p>
        </p:txBody>
      </p:sp>
      <p:sp>
        <p:nvSpPr>
          <p:cNvPr id="12294" name="Line 6"/>
          <p:cNvSpPr>
            <a:spLocks noChangeShapeType="1"/>
          </p:cNvSpPr>
          <p:nvPr/>
        </p:nvSpPr>
        <p:spPr bwMode="auto">
          <a:xfrm>
            <a:off x="1549400" y="3263900"/>
            <a:ext cx="6172200" cy="0"/>
          </a:xfrm>
          <a:prstGeom prst="line">
            <a:avLst/>
          </a:prstGeom>
          <a:noFill/>
          <a:ln w="28575">
            <a:solidFill>
              <a:schemeClr val="tx1"/>
            </a:solidFill>
            <a:round/>
            <a:headEnd/>
            <a:tailEnd/>
          </a:ln>
        </p:spPr>
        <p:txBody>
          <a:bodyPr/>
          <a:lstStyle/>
          <a:p>
            <a:endParaRPr lang="en-US"/>
          </a:p>
        </p:txBody>
      </p:sp>
      <p:sp>
        <p:nvSpPr>
          <p:cNvPr id="12299" name="Line 11"/>
          <p:cNvSpPr>
            <a:spLocks noChangeShapeType="1"/>
          </p:cNvSpPr>
          <p:nvPr/>
        </p:nvSpPr>
        <p:spPr bwMode="auto">
          <a:xfrm>
            <a:off x="1549400" y="3543300"/>
            <a:ext cx="6172200" cy="0"/>
          </a:xfrm>
          <a:prstGeom prst="line">
            <a:avLst/>
          </a:prstGeom>
          <a:noFill/>
          <a:ln w="28575">
            <a:solidFill>
              <a:schemeClr val="tx1"/>
            </a:solidFill>
            <a:round/>
            <a:headEnd/>
            <a:tailEnd/>
          </a:ln>
        </p:spPr>
        <p:txBody>
          <a:bodyPr/>
          <a:lstStyle/>
          <a:p>
            <a:endParaRPr lang="en-US"/>
          </a:p>
        </p:txBody>
      </p:sp>
      <p:sp>
        <p:nvSpPr>
          <p:cNvPr id="12300" name="Line 12"/>
          <p:cNvSpPr>
            <a:spLocks noChangeShapeType="1"/>
          </p:cNvSpPr>
          <p:nvPr/>
        </p:nvSpPr>
        <p:spPr bwMode="auto">
          <a:xfrm>
            <a:off x="1536700" y="3822700"/>
            <a:ext cx="6172200" cy="0"/>
          </a:xfrm>
          <a:prstGeom prst="line">
            <a:avLst/>
          </a:prstGeom>
          <a:noFill/>
          <a:ln w="28575">
            <a:solidFill>
              <a:schemeClr val="tx1"/>
            </a:solidFill>
            <a:round/>
            <a:headEnd/>
            <a:tailEnd/>
          </a:ln>
        </p:spPr>
        <p:txBody>
          <a:bodyPr/>
          <a:lstStyle/>
          <a:p>
            <a:endParaRPr lang="en-US"/>
          </a:p>
        </p:txBody>
      </p:sp>
      <p:sp>
        <p:nvSpPr>
          <p:cNvPr id="12301" name="Line 13"/>
          <p:cNvSpPr>
            <a:spLocks noChangeShapeType="1"/>
          </p:cNvSpPr>
          <p:nvPr/>
        </p:nvSpPr>
        <p:spPr bwMode="auto">
          <a:xfrm>
            <a:off x="1536700" y="4102100"/>
            <a:ext cx="6172200" cy="0"/>
          </a:xfrm>
          <a:prstGeom prst="line">
            <a:avLst/>
          </a:prstGeom>
          <a:noFill/>
          <a:ln w="28575">
            <a:solidFill>
              <a:schemeClr val="tx1"/>
            </a:solidFill>
            <a:round/>
            <a:headEnd/>
            <a:tailEnd/>
          </a:ln>
        </p:spPr>
        <p:txBody>
          <a:bodyPr/>
          <a:lstStyle/>
          <a:p>
            <a:endParaRPr lang="en-US"/>
          </a:p>
        </p:txBody>
      </p:sp>
      <p:sp>
        <p:nvSpPr>
          <p:cNvPr id="12302" name="Line 14"/>
          <p:cNvSpPr>
            <a:spLocks noChangeShapeType="1"/>
          </p:cNvSpPr>
          <p:nvPr/>
        </p:nvSpPr>
        <p:spPr bwMode="auto">
          <a:xfrm>
            <a:off x="1549400" y="4381500"/>
            <a:ext cx="6172200" cy="0"/>
          </a:xfrm>
          <a:prstGeom prst="line">
            <a:avLst/>
          </a:prstGeom>
          <a:noFill/>
          <a:ln w="28575">
            <a:solidFill>
              <a:schemeClr val="tx1"/>
            </a:solidFill>
            <a:round/>
            <a:headEnd/>
            <a:tailEnd/>
          </a:ln>
        </p:spPr>
        <p:txBody>
          <a:bodyPr/>
          <a:lstStyle/>
          <a:p>
            <a:endParaRPr lang="en-US"/>
          </a:p>
        </p:txBody>
      </p:sp>
      <p:sp>
        <p:nvSpPr>
          <p:cNvPr id="12303" name="Text Box 15"/>
          <p:cNvSpPr txBox="1">
            <a:spLocks noChangeArrowheads="1"/>
          </p:cNvSpPr>
          <p:nvPr/>
        </p:nvSpPr>
        <p:spPr bwMode="auto">
          <a:xfrm>
            <a:off x="2743200" y="4178300"/>
            <a:ext cx="304800" cy="338138"/>
          </a:xfrm>
          <a:prstGeom prst="rect">
            <a:avLst/>
          </a:prstGeom>
          <a:noFill/>
          <a:ln w="9525">
            <a:noFill/>
            <a:miter lim="800000"/>
            <a:headEnd/>
            <a:tailEnd/>
          </a:ln>
        </p:spPr>
        <p:txBody>
          <a:bodyPr>
            <a:spAutoFit/>
          </a:bodyPr>
          <a:lstStyle/>
          <a:p>
            <a:pPr>
              <a:spcBef>
                <a:spcPct val="50000"/>
              </a:spcBef>
            </a:pPr>
            <a:r>
              <a:rPr lang="en-US" sz="1600" b="1">
                <a:solidFill>
                  <a:srgbClr val="FF0000"/>
                </a:solidFill>
              </a:rPr>
              <a:t>1</a:t>
            </a:r>
          </a:p>
        </p:txBody>
      </p:sp>
      <p:sp>
        <p:nvSpPr>
          <p:cNvPr id="12304" name="Text Box 16"/>
          <p:cNvSpPr txBox="1">
            <a:spLocks noChangeArrowheads="1"/>
          </p:cNvSpPr>
          <p:nvPr/>
        </p:nvSpPr>
        <p:spPr bwMode="auto">
          <a:xfrm>
            <a:off x="3035300" y="3898900"/>
            <a:ext cx="304800" cy="338138"/>
          </a:xfrm>
          <a:prstGeom prst="rect">
            <a:avLst/>
          </a:prstGeom>
          <a:noFill/>
          <a:ln w="9525">
            <a:noFill/>
            <a:miter lim="800000"/>
            <a:headEnd/>
            <a:tailEnd/>
          </a:ln>
        </p:spPr>
        <p:txBody>
          <a:bodyPr>
            <a:spAutoFit/>
          </a:bodyPr>
          <a:lstStyle/>
          <a:p>
            <a:pPr>
              <a:spcBef>
                <a:spcPct val="50000"/>
              </a:spcBef>
            </a:pPr>
            <a:r>
              <a:rPr lang="en-US" sz="1600" b="1">
                <a:solidFill>
                  <a:srgbClr val="FF0000"/>
                </a:solidFill>
              </a:rPr>
              <a:t>2</a:t>
            </a:r>
          </a:p>
        </p:txBody>
      </p:sp>
      <p:sp>
        <p:nvSpPr>
          <p:cNvPr id="12305" name="Text Box 17"/>
          <p:cNvSpPr txBox="1">
            <a:spLocks noChangeArrowheads="1"/>
          </p:cNvSpPr>
          <p:nvPr/>
        </p:nvSpPr>
        <p:spPr bwMode="auto">
          <a:xfrm>
            <a:off x="3327400" y="3619500"/>
            <a:ext cx="304800" cy="338138"/>
          </a:xfrm>
          <a:prstGeom prst="rect">
            <a:avLst/>
          </a:prstGeom>
          <a:noFill/>
          <a:ln w="9525">
            <a:noFill/>
            <a:miter lim="800000"/>
            <a:headEnd/>
            <a:tailEnd/>
          </a:ln>
        </p:spPr>
        <p:txBody>
          <a:bodyPr>
            <a:spAutoFit/>
          </a:bodyPr>
          <a:lstStyle/>
          <a:p>
            <a:pPr>
              <a:spcBef>
                <a:spcPct val="50000"/>
              </a:spcBef>
            </a:pPr>
            <a:r>
              <a:rPr lang="en-US" sz="1600" b="1">
                <a:solidFill>
                  <a:srgbClr val="FF0000"/>
                </a:solidFill>
              </a:rPr>
              <a:t>3</a:t>
            </a:r>
          </a:p>
        </p:txBody>
      </p:sp>
      <p:sp>
        <p:nvSpPr>
          <p:cNvPr id="12306" name="Text Box 18"/>
          <p:cNvSpPr txBox="1">
            <a:spLocks noChangeArrowheads="1"/>
          </p:cNvSpPr>
          <p:nvPr/>
        </p:nvSpPr>
        <p:spPr bwMode="auto">
          <a:xfrm>
            <a:off x="3505200" y="3340100"/>
            <a:ext cx="304800" cy="338138"/>
          </a:xfrm>
          <a:prstGeom prst="rect">
            <a:avLst/>
          </a:prstGeom>
          <a:noFill/>
          <a:ln w="9525">
            <a:noFill/>
            <a:miter lim="800000"/>
            <a:headEnd/>
            <a:tailEnd/>
          </a:ln>
        </p:spPr>
        <p:txBody>
          <a:bodyPr>
            <a:spAutoFit/>
          </a:bodyPr>
          <a:lstStyle/>
          <a:p>
            <a:pPr>
              <a:spcBef>
                <a:spcPct val="50000"/>
              </a:spcBef>
            </a:pPr>
            <a:r>
              <a:rPr lang="en-US" sz="1600" b="1">
                <a:solidFill>
                  <a:srgbClr val="FF0000"/>
                </a:solidFill>
              </a:rPr>
              <a:t>4</a:t>
            </a:r>
          </a:p>
        </p:txBody>
      </p:sp>
      <p:sp>
        <p:nvSpPr>
          <p:cNvPr id="12307" name="Text Box 19"/>
          <p:cNvSpPr txBox="1">
            <a:spLocks noChangeArrowheads="1"/>
          </p:cNvSpPr>
          <p:nvPr/>
        </p:nvSpPr>
        <p:spPr bwMode="auto">
          <a:xfrm>
            <a:off x="3822700" y="3073400"/>
            <a:ext cx="304800" cy="338138"/>
          </a:xfrm>
          <a:prstGeom prst="rect">
            <a:avLst/>
          </a:prstGeom>
          <a:noFill/>
          <a:ln w="9525">
            <a:noFill/>
            <a:miter lim="800000"/>
            <a:headEnd/>
            <a:tailEnd/>
          </a:ln>
        </p:spPr>
        <p:txBody>
          <a:bodyPr>
            <a:spAutoFit/>
          </a:bodyPr>
          <a:lstStyle/>
          <a:p>
            <a:pPr>
              <a:spcBef>
                <a:spcPct val="50000"/>
              </a:spcBef>
            </a:pPr>
            <a:r>
              <a:rPr lang="en-US" sz="1600" b="1">
                <a:solidFill>
                  <a:srgbClr val="FF0000"/>
                </a:solidFill>
              </a:rPr>
              <a:t>5</a:t>
            </a:r>
          </a:p>
        </p:txBody>
      </p:sp>
      <p:sp>
        <p:nvSpPr>
          <p:cNvPr id="12308" name="Text Box 20"/>
          <p:cNvSpPr txBox="1">
            <a:spLocks noChangeArrowheads="1"/>
          </p:cNvSpPr>
          <p:nvPr/>
        </p:nvSpPr>
        <p:spPr bwMode="auto">
          <a:xfrm>
            <a:off x="6235700" y="4064000"/>
            <a:ext cx="381000" cy="338138"/>
          </a:xfrm>
          <a:prstGeom prst="rect">
            <a:avLst/>
          </a:prstGeom>
          <a:noFill/>
          <a:ln w="9525">
            <a:noFill/>
            <a:miter lim="800000"/>
            <a:headEnd/>
            <a:tailEnd/>
          </a:ln>
        </p:spPr>
        <p:txBody>
          <a:bodyPr>
            <a:spAutoFit/>
          </a:bodyPr>
          <a:lstStyle/>
          <a:p>
            <a:pPr>
              <a:spcBef>
                <a:spcPct val="50000"/>
              </a:spcBef>
            </a:pPr>
            <a:r>
              <a:rPr lang="en-US" sz="1600" b="1">
                <a:solidFill>
                  <a:srgbClr val="0000CC"/>
                </a:solidFill>
              </a:rPr>
              <a:t>1</a:t>
            </a:r>
          </a:p>
        </p:txBody>
      </p:sp>
      <p:sp>
        <p:nvSpPr>
          <p:cNvPr id="12309" name="Text Box 21"/>
          <p:cNvSpPr txBox="1">
            <a:spLocks noChangeArrowheads="1"/>
          </p:cNvSpPr>
          <p:nvPr/>
        </p:nvSpPr>
        <p:spPr bwMode="auto">
          <a:xfrm>
            <a:off x="6261100" y="3797300"/>
            <a:ext cx="381000" cy="338138"/>
          </a:xfrm>
          <a:prstGeom prst="rect">
            <a:avLst/>
          </a:prstGeom>
          <a:noFill/>
          <a:ln w="9525">
            <a:noFill/>
            <a:miter lim="800000"/>
            <a:headEnd/>
            <a:tailEnd/>
          </a:ln>
        </p:spPr>
        <p:txBody>
          <a:bodyPr>
            <a:spAutoFit/>
          </a:bodyPr>
          <a:lstStyle/>
          <a:p>
            <a:pPr>
              <a:spcBef>
                <a:spcPct val="50000"/>
              </a:spcBef>
            </a:pPr>
            <a:r>
              <a:rPr lang="en-US" sz="1600" b="1">
                <a:solidFill>
                  <a:srgbClr val="0000CC"/>
                </a:solidFill>
              </a:rPr>
              <a:t>2</a:t>
            </a:r>
          </a:p>
        </p:txBody>
      </p:sp>
      <p:sp>
        <p:nvSpPr>
          <p:cNvPr id="12310" name="Text Box 22"/>
          <p:cNvSpPr txBox="1">
            <a:spLocks noChangeArrowheads="1"/>
          </p:cNvSpPr>
          <p:nvPr/>
        </p:nvSpPr>
        <p:spPr bwMode="auto">
          <a:xfrm>
            <a:off x="6248400" y="3492500"/>
            <a:ext cx="381000" cy="338138"/>
          </a:xfrm>
          <a:prstGeom prst="rect">
            <a:avLst/>
          </a:prstGeom>
          <a:noFill/>
          <a:ln w="9525">
            <a:noFill/>
            <a:miter lim="800000"/>
            <a:headEnd/>
            <a:tailEnd/>
          </a:ln>
        </p:spPr>
        <p:txBody>
          <a:bodyPr>
            <a:spAutoFit/>
          </a:bodyPr>
          <a:lstStyle/>
          <a:p>
            <a:pPr>
              <a:spcBef>
                <a:spcPct val="50000"/>
              </a:spcBef>
            </a:pPr>
            <a:r>
              <a:rPr lang="en-US" sz="1600" b="1">
                <a:solidFill>
                  <a:srgbClr val="0000CC"/>
                </a:solidFill>
              </a:rPr>
              <a:t>3</a:t>
            </a:r>
          </a:p>
        </p:txBody>
      </p:sp>
      <p:sp>
        <p:nvSpPr>
          <p:cNvPr id="12311" name="Text Box 23"/>
          <p:cNvSpPr txBox="1">
            <a:spLocks noChangeArrowheads="1"/>
          </p:cNvSpPr>
          <p:nvPr/>
        </p:nvSpPr>
        <p:spPr bwMode="auto">
          <a:xfrm>
            <a:off x="6248400" y="3213100"/>
            <a:ext cx="381000" cy="338138"/>
          </a:xfrm>
          <a:prstGeom prst="rect">
            <a:avLst/>
          </a:prstGeom>
          <a:noFill/>
          <a:ln w="9525">
            <a:noFill/>
            <a:miter lim="800000"/>
            <a:headEnd/>
            <a:tailEnd/>
          </a:ln>
        </p:spPr>
        <p:txBody>
          <a:bodyPr>
            <a:spAutoFit/>
          </a:bodyPr>
          <a:lstStyle/>
          <a:p>
            <a:pPr>
              <a:spcBef>
                <a:spcPct val="50000"/>
              </a:spcBef>
            </a:pPr>
            <a:r>
              <a:rPr lang="en-US" sz="1600" b="1">
                <a:solidFill>
                  <a:srgbClr val="0000CC"/>
                </a:solidFill>
              </a:rPr>
              <a:t>4</a:t>
            </a:r>
          </a:p>
        </p:txBody>
      </p:sp>
      <p:sp>
        <p:nvSpPr>
          <p:cNvPr id="12312" name="AutoShape 24"/>
          <p:cNvSpPr>
            <a:spLocks noChangeArrowheads="1"/>
          </p:cNvSpPr>
          <p:nvPr/>
        </p:nvSpPr>
        <p:spPr bwMode="auto">
          <a:xfrm>
            <a:off x="2133600" y="4483100"/>
            <a:ext cx="1981200" cy="1143000"/>
          </a:xfrm>
          <a:prstGeom prst="upArrowCallout">
            <a:avLst>
              <a:gd name="adj1" fmla="val 43333"/>
              <a:gd name="adj2" fmla="val 43333"/>
              <a:gd name="adj3" fmla="val 16667"/>
              <a:gd name="adj4" fmla="val 66667"/>
            </a:avLst>
          </a:prstGeom>
          <a:solidFill>
            <a:srgbClr val="FFFFFF"/>
          </a:solidFill>
          <a:ln w="38100">
            <a:solidFill>
              <a:srgbClr val="FF0000"/>
            </a:solidFill>
            <a:miter lim="800000"/>
            <a:headEnd/>
            <a:tailEnd/>
          </a:ln>
        </p:spPr>
        <p:txBody>
          <a:bodyPr wrap="none" anchor="ctr"/>
          <a:lstStyle/>
          <a:p>
            <a:pPr algn="ctr"/>
            <a:r>
              <a:rPr lang="en-US" sz="2400" b="1"/>
              <a:t>5 Dòng kẻ</a:t>
            </a:r>
          </a:p>
        </p:txBody>
      </p:sp>
      <p:sp>
        <p:nvSpPr>
          <p:cNvPr id="12313" name="AutoShape 25"/>
          <p:cNvSpPr>
            <a:spLocks noChangeArrowheads="1"/>
          </p:cNvSpPr>
          <p:nvPr/>
        </p:nvSpPr>
        <p:spPr bwMode="auto">
          <a:xfrm>
            <a:off x="5715000" y="4483100"/>
            <a:ext cx="1447800" cy="1143000"/>
          </a:xfrm>
          <a:prstGeom prst="upArrowCallout">
            <a:avLst>
              <a:gd name="adj1" fmla="val 31667"/>
              <a:gd name="adj2" fmla="val 31667"/>
              <a:gd name="adj3" fmla="val 16667"/>
              <a:gd name="adj4" fmla="val 66667"/>
            </a:avLst>
          </a:prstGeom>
          <a:solidFill>
            <a:srgbClr val="FFFFFF"/>
          </a:solidFill>
          <a:ln w="38100">
            <a:solidFill>
              <a:srgbClr val="0000FF"/>
            </a:solidFill>
            <a:miter lim="800000"/>
            <a:headEnd/>
            <a:tailEnd/>
          </a:ln>
        </p:spPr>
        <p:txBody>
          <a:bodyPr wrap="none" anchor="ctr"/>
          <a:lstStyle/>
          <a:p>
            <a:pPr algn="ctr"/>
            <a:r>
              <a:rPr lang="en-US" sz="2400" b="1"/>
              <a:t>4 Khe</a:t>
            </a:r>
          </a:p>
        </p:txBody>
      </p:sp>
      <p:sp>
        <p:nvSpPr>
          <p:cNvPr id="7188" name="Text Box 26"/>
          <p:cNvSpPr txBox="1">
            <a:spLocks noChangeArrowheads="1"/>
          </p:cNvSpPr>
          <p:nvPr/>
        </p:nvSpPr>
        <p:spPr bwMode="auto">
          <a:xfrm>
            <a:off x="304800" y="152400"/>
            <a:ext cx="4495800" cy="523875"/>
          </a:xfrm>
          <a:prstGeom prst="rect">
            <a:avLst/>
          </a:prstGeom>
          <a:solidFill>
            <a:srgbClr val="00FFFF"/>
          </a:solidFill>
          <a:ln w="9525">
            <a:noFill/>
            <a:miter lim="800000"/>
            <a:headEnd/>
            <a:tailEnd/>
          </a:ln>
        </p:spPr>
        <p:txBody>
          <a:bodyPr>
            <a:spAutoFit/>
          </a:bodyPr>
          <a:lstStyle/>
          <a:p>
            <a:pPr>
              <a:lnSpc>
                <a:spcPct val="140000"/>
              </a:lnSpc>
              <a:spcBef>
                <a:spcPct val="50000"/>
              </a:spcBef>
            </a:pPr>
            <a:r>
              <a:rPr lang="en-US" sz="2000" b="1">
                <a:solidFill>
                  <a:srgbClr val="000066"/>
                </a:solidFill>
              </a:rPr>
              <a:t>Khuông nhạc</a:t>
            </a:r>
          </a:p>
        </p:txBody>
      </p:sp>
      <p:pic>
        <p:nvPicPr>
          <p:cNvPr id="7189" name="Picture 27" descr="BAR"/>
          <p:cNvPicPr preferRelativeResize="0">
            <a:picLocks noChangeAspect="1" noChangeArrowheads="1"/>
          </p:cNvPicPr>
          <p:nvPr/>
        </p:nvPicPr>
        <p:blipFill>
          <a:blip r:embed="rId2"/>
          <a:srcRect/>
          <a:stretch>
            <a:fillRect/>
          </a:stretch>
        </p:blipFill>
        <p:spPr bwMode="auto">
          <a:xfrm rot="-5400000">
            <a:off x="-3391693" y="3391693"/>
            <a:ext cx="6858000" cy="74613"/>
          </a:xfrm>
          <a:prstGeom prst="rect">
            <a:avLst/>
          </a:prstGeom>
          <a:noFill/>
          <a:ln w="9525">
            <a:noFill/>
            <a:miter lim="800000"/>
            <a:headEnd/>
            <a:tailEnd/>
          </a:ln>
        </p:spPr>
      </p:pic>
      <p:pic>
        <p:nvPicPr>
          <p:cNvPr id="7190" name="Picture 28" descr="BAR"/>
          <p:cNvPicPr preferRelativeResize="0">
            <a:picLocks noChangeAspect="1" noChangeArrowheads="1"/>
          </p:cNvPicPr>
          <p:nvPr/>
        </p:nvPicPr>
        <p:blipFill>
          <a:blip r:embed="rId2"/>
          <a:srcRect/>
          <a:stretch>
            <a:fillRect/>
          </a:stretch>
        </p:blipFill>
        <p:spPr bwMode="auto">
          <a:xfrm rot="-5400000">
            <a:off x="5677694" y="3391694"/>
            <a:ext cx="6858000" cy="74612"/>
          </a:xfrm>
          <a:prstGeom prst="rect">
            <a:avLst/>
          </a:prstGeom>
          <a:noFill/>
          <a:ln w="9525">
            <a:noFill/>
            <a:miter lim="800000"/>
            <a:headEnd/>
            <a:tailEnd/>
          </a:ln>
        </p:spPr>
      </p:pic>
      <p:pic>
        <p:nvPicPr>
          <p:cNvPr id="7191" name="Picture 29" descr="BAR"/>
          <p:cNvPicPr preferRelativeResize="0">
            <a:picLocks noChangeAspect="1" noChangeArrowheads="1"/>
          </p:cNvPicPr>
          <p:nvPr/>
        </p:nvPicPr>
        <p:blipFill>
          <a:blip r:embed="rId2"/>
          <a:srcRect/>
          <a:stretch>
            <a:fillRect/>
          </a:stretch>
        </p:blipFill>
        <p:spPr bwMode="auto">
          <a:xfrm>
            <a:off x="0" y="0"/>
            <a:ext cx="9144000" cy="100013"/>
          </a:xfrm>
          <a:prstGeom prst="rect">
            <a:avLst/>
          </a:prstGeom>
          <a:noFill/>
          <a:ln w="9525">
            <a:noFill/>
            <a:miter lim="800000"/>
            <a:headEnd/>
            <a:tailEnd/>
          </a:ln>
        </p:spPr>
      </p:pic>
      <p:pic>
        <p:nvPicPr>
          <p:cNvPr id="7192" name="Picture 30" descr="BAR"/>
          <p:cNvPicPr preferRelativeResize="0">
            <a:picLocks noChangeAspect="1" noChangeArrowheads="1"/>
          </p:cNvPicPr>
          <p:nvPr/>
        </p:nvPicPr>
        <p:blipFill>
          <a:blip r:embed="rId2"/>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12292"/>
                                        </p:tgtEl>
                                      </p:cBhvr>
                                    </p:animEffect>
                                    <p:set>
                                      <p:cBhvr>
                                        <p:cTn id="7" dur="1" fill="hold">
                                          <p:stCondLst>
                                            <p:cond delay="499"/>
                                          </p:stCondLst>
                                        </p:cTn>
                                        <p:tgtEl>
                                          <p:spTgt spid="12292"/>
                                        </p:tgtEl>
                                        <p:attrNameLst>
                                          <p:attrName>style.visibility</p:attrName>
                                        </p:attrNameLst>
                                      </p:cBhvr>
                                      <p:to>
                                        <p:strVal val="hidden"/>
                                      </p:to>
                                    </p:set>
                                  </p:childTnLst>
                                </p:cTn>
                              </p:par>
                              <p:par>
                                <p:cTn id="8" presetID="3" presetClass="entr" presetSubtype="10" fill="hold" grpId="0" nodeType="withEffect">
                                  <p:stCondLst>
                                    <p:cond delay="0"/>
                                  </p:stCondLst>
                                  <p:childTnLst>
                                    <p:set>
                                      <p:cBhvr>
                                        <p:cTn id="9" dur="1" fill="hold">
                                          <p:stCondLst>
                                            <p:cond delay="0"/>
                                          </p:stCondLst>
                                        </p:cTn>
                                        <p:tgtEl>
                                          <p:spTgt spid="12293"/>
                                        </p:tgtEl>
                                        <p:attrNameLst>
                                          <p:attrName>style.visibility</p:attrName>
                                        </p:attrNameLst>
                                      </p:cBhvr>
                                      <p:to>
                                        <p:strVal val="visible"/>
                                      </p:to>
                                    </p:set>
                                    <p:animEffect transition="in" filter="blinds(horizontal)">
                                      <p:cBhvr>
                                        <p:cTn id="10" dur="500"/>
                                        <p:tgtEl>
                                          <p:spTgt spid="1229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2294"/>
                                        </p:tgtEl>
                                        <p:attrNameLst>
                                          <p:attrName>style.visibility</p:attrName>
                                        </p:attrNameLst>
                                      </p:cBhvr>
                                      <p:to>
                                        <p:strVal val="visible"/>
                                      </p:to>
                                    </p:set>
                                    <p:animEffect transition="in" filter="checkerboard(across)">
                                      <p:cBhvr>
                                        <p:cTn id="13" dur="500"/>
                                        <p:tgtEl>
                                          <p:spTgt spid="12294"/>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299"/>
                                        </p:tgtEl>
                                        <p:attrNameLst>
                                          <p:attrName>style.visibility</p:attrName>
                                        </p:attrNameLst>
                                      </p:cBhvr>
                                      <p:to>
                                        <p:strVal val="visible"/>
                                      </p:to>
                                    </p:set>
                                    <p:animEffect transition="in" filter="checkerboard(across)">
                                      <p:cBhvr>
                                        <p:cTn id="16" dur="500"/>
                                        <p:tgtEl>
                                          <p:spTgt spid="1229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300"/>
                                        </p:tgtEl>
                                        <p:attrNameLst>
                                          <p:attrName>style.visibility</p:attrName>
                                        </p:attrNameLst>
                                      </p:cBhvr>
                                      <p:to>
                                        <p:strVal val="visible"/>
                                      </p:to>
                                    </p:set>
                                    <p:animEffect transition="in" filter="checkerboard(across)">
                                      <p:cBhvr>
                                        <p:cTn id="19" dur="500"/>
                                        <p:tgtEl>
                                          <p:spTgt spid="12300"/>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2301"/>
                                        </p:tgtEl>
                                        <p:attrNameLst>
                                          <p:attrName>style.visibility</p:attrName>
                                        </p:attrNameLst>
                                      </p:cBhvr>
                                      <p:to>
                                        <p:strVal val="visible"/>
                                      </p:to>
                                    </p:set>
                                    <p:animEffect transition="in" filter="checkerboard(across)">
                                      <p:cBhvr>
                                        <p:cTn id="22" dur="500"/>
                                        <p:tgtEl>
                                          <p:spTgt spid="12301"/>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2302"/>
                                        </p:tgtEl>
                                        <p:attrNameLst>
                                          <p:attrName>style.visibility</p:attrName>
                                        </p:attrNameLst>
                                      </p:cBhvr>
                                      <p:to>
                                        <p:strVal val="visible"/>
                                      </p:to>
                                    </p:set>
                                    <p:animEffect transition="in" filter="checkerboard(across)">
                                      <p:cBhvr>
                                        <p:cTn id="25" dur="500"/>
                                        <p:tgtEl>
                                          <p:spTgt spid="1230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2307"/>
                                        </p:tgtEl>
                                        <p:attrNameLst>
                                          <p:attrName>style.visibility</p:attrName>
                                        </p:attrNameLst>
                                      </p:cBhvr>
                                      <p:to>
                                        <p:strVal val="visible"/>
                                      </p:to>
                                    </p:set>
                                    <p:animEffect transition="in" filter="blinds(horizontal)">
                                      <p:cBhvr>
                                        <p:cTn id="30" dur="500"/>
                                        <p:tgtEl>
                                          <p:spTgt spid="1230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2306"/>
                                        </p:tgtEl>
                                        <p:attrNameLst>
                                          <p:attrName>style.visibility</p:attrName>
                                        </p:attrNameLst>
                                      </p:cBhvr>
                                      <p:to>
                                        <p:strVal val="visible"/>
                                      </p:to>
                                    </p:set>
                                    <p:animEffect transition="in" filter="blinds(horizontal)">
                                      <p:cBhvr>
                                        <p:cTn id="33" dur="500"/>
                                        <p:tgtEl>
                                          <p:spTgt spid="1230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2305"/>
                                        </p:tgtEl>
                                        <p:attrNameLst>
                                          <p:attrName>style.visibility</p:attrName>
                                        </p:attrNameLst>
                                      </p:cBhvr>
                                      <p:to>
                                        <p:strVal val="visible"/>
                                      </p:to>
                                    </p:set>
                                    <p:animEffect transition="in" filter="blinds(horizontal)">
                                      <p:cBhvr>
                                        <p:cTn id="36" dur="500"/>
                                        <p:tgtEl>
                                          <p:spTgt spid="12305"/>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2303"/>
                                        </p:tgtEl>
                                        <p:attrNameLst>
                                          <p:attrName>style.visibility</p:attrName>
                                        </p:attrNameLst>
                                      </p:cBhvr>
                                      <p:to>
                                        <p:strVal val="visible"/>
                                      </p:to>
                                    </p:set>
                                    <p:animEffect transition="in" filter="blinds(horizontal)">
                                      <p:cBhvr>
                                        <p:cTn id="39" dur="500"/>
                                        <p:tgtEl>
                                          <p:spTgt spid="12303"/>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2304"/>
                                        </p:tgtEl>
                                        <p:attrNameLst>
                                          <p:attrName>style.visibility</p:attrName>
                                        </p:attrNameLst>
                                      </p:cBhvr>
                                      <p:to>
                                        <p:strVal val="visible"/>
                                      </p:to>
                                    </p:set>
                                    <p:animEffect transition="in" filter="blinds(horizontal)">
                                      <p:cBhvr>
                                        <p:cTn id="42" dur="500"/>
                                        <p:tgtEl>
                                          <p:spTgt spid="12304"/>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2312"/>
                                        </p:tgtEl>
                                        <p:attrNameLst>
                                          <p:attrName>style.visibility</p:attrName>
                                        </p:attrNameLst>
                                      </p:cBhvr>
                                      <p:to>
                                        <p:strVal val="visible"/>
                                      </p:to>
                                    </p:set>
                                    <p:animEffect transition="in" filter="blinds(horizontal)">
                                      <p:cBhvr>
                                        <p:cTn id="45" dur="500"/>
                                        <p:tgtEl>
                                          <p:spTgt spid="1231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2311"/>
                                        </p:tgtEl>
                                        <p:attrNameLst>
                                          <p:attrName>style.visibility</p:attrName>
                                        </p:attrNameLst>
                                      </p:cBhvr>
                                      <p:to>
                                        <p:strVal val="visible"/>
                                      </p:to>
                                    </p:set>
                                    <p:animEffect transition="in" filter="blinds(horizontal)">
                                      <p:cBhvr>
                                        <p:cTn id="50" dur="500"/>
                                        <p:tgtEl>
                                          <p:spTgt spid="12311"/>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2310"/>
                                        </p:tgtEl>
                                        <p:attrNameLst>
                                          <p:attrName>style.visibility</p:attrName>
                                        </p:attrNameLst>
                                      </p:cBhvr>
                                      <p:to>
                                        <p:strVal val="visible"/>
                                      </p:to>
                                    </p:set>
                                    <p:animEffect transition="in" filter="blinds(horizontal)">
                                      <p:cBhvr>
                                        <p:cTn id="53" dur="500"/>
                                        <p:tgtEl>
                                          <p:spTgt spid="12310"/>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12309"/>
                                        </p:tgtEl>
                                        <p:attrNameLst>
                                          <p:attrName>style.visibility</p:attrName>
                                        </p:attrNameLst>
                                      </p:cBhvr>
                                      <p:to>
                                        <p:strVal val="visible"/>
                                      </p:to>
                                    </p:set>
                                    <p:animEffect transition="in" filter="blinds(horizontal)">
                                      <p:cBhvr>
                                        <p:cTn id="56" dur="500"/>
                                        <p:tgtEl>
                                          <p:spTgt spid="12309"/>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2308"/>
                                        </p:tgtEl>
                                        <p:attrNameLst>
                                          <p:attrName>style.visibility</p:attrName>
                                        </p:attrNameLst>
                                      </p:cBhvr>
                                      <p:to>
                                        <p:strVal val="visible"/>
                                      </p:to>
                                    </p:set>
                                    <p:animEffect transition="in" filter="blinds(horizontal)">
                                      <p:cBhvr>
                                        <p:cTn id="59" dur="500"/>
                                        <p:tgtEl>
                                          <p:spTgt spid="12308"/>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12313"/>
                                        </p:tgtEl>
                                        <p:attrNameLst>
                                          <p:attrName>style.visibility</p:attrName>
                                        </p:attrNameLst>
                                      </p:cBhvr>
                                      <p:to>
                                        <p:strVal val="visible"/>
                                      </p:to>
                                    </p:set>
                                    <p:animEffect transition="in" filter="blinds(horizontal)">
                                      <p:cBhvr>
                                        <p:cTn id="62" dur="500"/>
                                        <p:tgtEl>
                                          <p:spTgt spid="12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3" grpId="0"/>
      <p:bldP spid="12294" grpId="0" animBg="1"/>
      <p:bldP spid="12299" grpId="0" animBg="1"/>
      <p:bldP spid="12300" grpId="0" animBg="1"/>
      <p:bldP spid="12301" grpId="0" animBg="1"/>
      <p:bldP spid="12302" grpId="0" animBg="1"/>
      <p:bldP spid="12303" grpId="0"/>
      <p:bldP spid="12304" grpId="0"/>
      <p:bldP spid="12305" grpId="0"/>
      <p:bldP spid="12306" grpId="0"/>
      <p:bldP spid="12307" grpId="0"/>
      <p:bldP spid="12308" grpId="0"/>
      <p:bldP spid="12309" grpId="0"/>
      <p:bldP spid="12310" grpId="0"/>
      <p:bldP spid="12311" grpId="0"/>
      <p:bldP spid="12312" grpId="0" animBg="1"/>
      <p:bldP spid="123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81000" y="914400"/>
            <a:ext cx="8610600" cy="461963"/>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Khoá Son được đặt vị trí nào trên khuông nhạc?</a:t>
            </a:r>
          </a:p>
        </p:txBody>
      </p:sp>
      <p:sp>
        <p:nvSpPr>
          <p:cNvPr id="11269" name="Text Box 5"/>
          <p:cNvSpPr txBox="1">
            <a:spLocks noChangeArrowheads="1"/>
          </p:cNvSpPr>
          <p:nvPr/>
        </p:nvSpPr>
        <p:spPr bwMode="auto">
          <a:xfrm>
            <a:off x="304800" y="1828800"/>
            <a:ext cx="8077200" cy="461963"/>
          </a:xfrm>
          <a:prstGeom prst="rect">
            <a:avLst/>
          </a:prstGeom>
          <a:noFill/>
          <a:ln w="9525">
            <a:noFill/>
            <a:miter lim="800000"/>
            <a:headEnd/>
            <a:tailEnd/>
          </a:ln>
        </p:spPr>
        <p:txBody>
          <a:bodyPr>
            <a:spAutoFit/>
          </a:bodyPr>
          <a:lstStyle/>
          <a:p>
            <a:pPr>
              <a:spcBef>
                <a:spcPct val="50000"/>
              </a:spcBef>
            </a:pPr>
            <a:r>
              <a:rPr lang="en-US" sz="2400" b="1">
                <a:solidFill>
                  <a:srgbClr val="0000CC"/>
                </a:solidFill>
              </a:rPr>
              <a:t>Khoá Son được đặt ở vị trí đầu khuông nhạc:</a:t>
            </a:r>
          </a:p>
        </p:txBody>
      </p:sp>
      <p:sp>
        <p:nvSpPr>
          <p:cNvPr id="11272" name="Text Box 8"/>
          <p:cNvSpPr txBox="1">
            <a:spLocks noChangeArrowheads="1"/>
          </p:cNvSpPr>
          <p:nvPr/>
        </p:nvSpPr>
        <p:spPr bwMode="auto">
          <a:xfrm>
            <a:off x="7543800" y="1371600"/>
            <a:ext cx="914400" cy="2012950"/>
          </a:xfrm>
          <a:prstGeom prst="rect">
            <a:avLst/>
          </a:prstGeom>
          <a:noFill/>
          <a:ln w="9525">
            <a:noFill/>
            <a:miter lim="800000"/>
            <a:headEnd/>
            <a:tailEnd/>
          </a:ln>
        </p:spPr>
        <p:txBody>
          <a:bodyPr>
            <a:spAutoFit/>
          </a:bodyPr>
          <a:lstStyle/>
          <a:p>
            <a:pPr>
              <a:lnSpc>
                <a:spcPct val="260000"/>
              </a:lnSpc>
              <a:spcBef>
                <a:spcPct val="50000"/>
              </a:spcBef>
            </a:pPr>
            <a:r>
              <a:rPr lang="en-US" sz="4800" b="1">
                <a:solidFill>
                  <a:srgbClr val="FF0000"/>
                </a:solidFill>
              </a:rPr>
              <a:t>&amp;</a:t>
            </a:r>
          </a:p>
        </p:txBody>
      </p:sp>
      <p:sp>
        <p:nvSpPr>
          <p:cNvPr id="11273" name="Line 9"/>
          <p:cNvSpPr>
            <a:spLocks noChangeShapeType="1"/>
          </p:cNvSpPr>
          <p:nvPr/>
        </p:nvSpPr>
        <p:spPr bwMode="auto">
          <a:xfrm>
            <a:off x="457200" y="3429000"/>
            <a:ext cx="8458200" cy="0"/>
          </a:xfrm>
          <a:prstGeom prst="line">
            <a:avLst/>
          </a:prstGeom>
          <a:noFill/>
          <a:ln w="38100">
            <a:solidFill>
              <a:srgbClr val="003300"/>
            </a:solidFill>
            <a:round/>
            <a:headEnd/>
            <a:tailEnd/>
          </a:ln>
        </p:spPr>
        <p:txBody>
          <a:bodyPr/>
          <a:lstStyle/>
          <a:p>
            <a:endParaRPr lang="en-US"/>
          </a:p>
        </p:txBody>
      </p:sp>
      <p:sp>
        <p:nvSpPr>
          <p:cNvPr id="11274" name="Line 10"/>
          <p:cNvSpPr>
            <a:spLocks noChangeShapeType="1"/>
          </p:cNvSpPr>
          <p:nvPr/>
        </p:nvSpPr>
        <p:spPr bwMode="auto">
          <a:xfrm>
            <a:off x="457200" y="3733800"/>
            <a:ext cx="8458200" cy="0"/>
          </a:xfrm>
          <a:prstGeom prst="line">
            <a:avLst/>
          </a:prstGeom>
          <a:noFill/>
          <a:ln w="38100">
            <a:solidFill>
              <a:srgbClr val="003300"/>
            </a:solidFill>
            <a:round/>
            <a:headEnd/>
            <a:tailEnd/>
          </a:ln>
        </p:spPr>
        <p:txBody>
          <a:bodyPr/>
          <a:lstStyle/>
          <a:p>
            <a:endParaRPr lang="en-US"/>
          </a:p>
        </p:txBody>
      </p:sp>
      <p:sp>
        <p:nvSpPr>
          <p:cNvPr id="11275" name="Line 11"/>
          <p:cNvSpPr>
            <a:spLocks noChangeShapeType="1"/>
          </p:cNvSpPr>
          <p:nvPr/>
        </p:nvSpPr>
        <p:spPr bwMode="auto">
          <a:xfrm>
            <a:off x="457200" y="4038600"/>
            <a:ext cx="8458200" cy="0"/>
          </a:xfrm>
          <a:prstGeom prst="line">
            <a:avLst/>
          </a:prstGeom>
          <a:noFill/>
          <a:ln w="38100">
            <a:solidFill>
              <a:srgbClr val="003300"/>
            </a:solidFill>
            <a:round/>
            <a:headEnd/>
            <a:tailEnd/>
          </a:ln>
        </p:spPr>
        <p:txBody>
          <a:bodyPr/>
          <a:lstStyle/>
          <a:p>
            <a:endParaRPr lang="en-US"/>
          </a:p>
        </p:txBody>
      </p:sp>
      <p:sp>
        <p:nvSpPr>
          <p:cNvPr id="11276" name="Line 12"/>
          <p:cNvSpPr>
            <a:spLocks noChangeShapeType="1"/>
          </p:cNvSpPr>
          <p:nvPr/>
        </p:nvSpPr>
        <p:spPr bwMode="auto">
          <a:xfrm>
            <a:off x="457200" y="4343400"/>
            <a:ext cx="8458200" cy="0"/>
          </a:xfrm>
          <a:prstGeom prst="line">
            <a:avLst/>
          </a:prstGeom>
          <a:noFill/>
          <a:ln w="38100">
            <a:solidFill>
              <a:srgbClr val="003300"/>
            </a:solidFill>
            <a:round/>
            <a:headEnd/>
            <a:tailEnd/>
          </a:ln>
        </p:spPr>
        <p:txBody>
          <a:bodyPr/>
          <a:lstStyle/>
          <a:p>
            <a:endParaRPr lang="en-US"/>
          </a:p>
        </p:txBody>
      </p:sp>
      <p:sp>
        <p:nvSpPr>
          <p:cNvPr id="11277" name="Line 13"/>
          <p:cNvSpPr>
            <a:spLocks noChangeShapeType="1"/>
          </p:cNvSpPr>
          <p:nvPr/>
        </p:nvSpPr>
        <p:spPr bwMode="auto">
          <a:xfrm>
            <a:off x="457200" y="4673600"/>
            <a:ext cx="8458200" cy="0"/>
          </a:xfrm>
          <a:prstGeom prst="line">
            <a:avLst/>
          </a:prstGeom>
          <a:noFill/>
          <a:ln w="38100">
            <a:solidFill>
              <a:srgbClr val="003300"/>
            </a:solidFill>
            <a:round/>
            <a:headEnd/>
            <a:tailEnd/>
          </a:ln>
        </p:spPr>
        <p:txBody>
          <a:bodyPr/>
          <a:lstStyle/>
          <a:p>
            <a:endParaRPr lang="en-US"/>
          </a:p>
        </p:txBody>
      </p:sp>
      <p:sp>
        <p:nvSpPr>
          <p:cNvPr id="11278" name="Text Box 14"/>
          <p:cNvSpPr txBox="1">
            <a:spLocks noChangeArrowheads="1"/>
          </p:cNvSpPr>
          <p:nvPr/>
        </p:nvSpPr>
        <p:spPr bwMode="auto">
          <a:xfrm>
            <a:off x="431800" y="2870200"/>
            <a:ext cx="1219200" cy="3341688"/>
          </a:xfrm>
          <a:prstGeom prst="rect">
            <a:avLst/>
          </a:prstGeom>
          <a:noFill/>
          <a:ln w="9525">
            <a:noFill/>
            <a:miter lim="800000"/>
            <a:headEnd/>
            <a:tailEnd/>
          </a:ln>
        </p:spPr>
        <p:txBody>
          <a:bodyPr>
            <a:spAutoFit/>
          </a:bodyPr>
          <a:lstStyle/>
          <a:p>
            <a:pPr>
              <a:lnSpc>
                <a:spcPct val="240000"/>
              </a:lnSpc>
              <a:spcBef>
                <a:spcPct val="50000"/>
              </a:spcBef>
            </a:pPr>
            <a:r>
              <a:rPr lang="en-US" sz="8800" b="1">
                <a:solidFill>
                  <a:srgbClr val="0000CC"/>
                </a:solidFill>
              </a:rPr>
              <a:t>&amp;</a:t>
            </a:r>
          </a:p>
        </p:txBody>
      </p:sp>
      <p:sp>
        <p:nvSpPr>
          <p:cNvPr id="8203" name="Text Box 15"/>
          <p:cNvSpPr txBox="1">
            <a:spLocks noChangeArrowheads="1"/>
          </p:cNvSpPr>
          <p:nvPr/>
        </p:nvSpPr>
        <p:spPr bwMode="auto">
          <a:xfrm>
            <a:off x="304800" y="152400"/>
            <a:ext cx="2590800" cy="523875"/>
          </a:xfrm>
          <a:prstGeom prst="rect">
            <a:avLst/>
          </a:prstGeom>
          <a:solidFill>
            <a:srgbClr val="00FFFF"/>
          </a:solidFill>
          <a:ln w="9525">
            <a:noFill/>
            <a:miter lim="800000"/>
            <a:headEnd/>
            <a:tailEnd/>
          </a:ln>
        </p:spPr>
        <p:txBody>
          <a:bodyPr>
            <a:spAutoFit/>
          </a:bodyPr>
          <a:lstStyle/>
          <a:p>
            <a:pPr>
              <a:lnSpc>
                <a:spcPct val="140000"/>
              </a:lnSpc>
              <a:spcBef>
                <a:spcPct val="50000"/>
              </a:spcBef>
            </a:pPr>
            <a:r>
              <a:rPr lang="en-US" sz="2000" b="1">
                <a:solidFill>
                  <a:srgbClr val="000066"/>
                </a:solidFill>
              </a:rPr>
              <a:t>Khoá son</a:t>
            </a:r>
          </a:p>
        </p:txBody>
      </p:sp>
      <p:sp>
        <p:nvSpPr>
          <p:cNvPr id="11280" name="Text Box 16"/>
          <p:cNvSpPr txBox="1">
            <a:spLocks noChangeArrowheads="1"/>
          </p:cNvSpPr>
          <p:nvPr/>
        </p:nvSpPr>
        <p:spPr bwMode="auto">
          <a:xfrm>
            <a:off x="2209800" y="37338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pic>
        <p:nvPicPr>
          <p:cNvPr id="8205" name="Picture 17" descr="BAR"/>
          <p:cNvPicPr preferRelativeResize="0">
            <a:picLocks noChangeAspect="1" noChangeArrowheads="1"/>
          </p:cNvPicPr>
          <p:nvPr/>
        </p:nvPicPr>
        <p:blipFill>
          <a:blip r:embed="rId3"/>
          <a:srcRect/>
          <a:stretch>
            <a:fillRect/>
          </a:stretch>
        </p:blipFill>
        <p:spPr bwMode="auto">
          <a:xfrm rot="-5400000">
            <a:off x="-3391693" y="3391693"/>
            <a:ext cx="6858000" cy="74613"/>
          </a:xfrm>
          <a:prstGeom prst="rect">
            <a:avLst/>
          </a:prstGeom>
          <a:noFill/>
          <a:ln w="9525">
            <a:noFill/>
            <a:miter lim="800000"/>
            <a:headEnd/>
            <a:tailEnd/>
          </a:ln>
        </p:spPr>
      </p:pic>
      <p:pic>
        <p:nvPicPr>
          <p:cNvPr id="8206" name="Picture 18" descr="BAR"/>
          <p:cNvPicPr preferRelativeResize="0">
            <a:picLocks noChangeAspect="1" noChangeArrowheads="1"/>
          </p:cNvPicPr>
          <p:nvPr/>
        </p:nvPicPr>
        <p:blipFill>
          <a:blip r:embed="rId3"/>
          <a:srcRect/>
          <a:stretch>
            <a:fillRect/>
          </a:stretch>
        </p:blipFill>
        <p:spPr bwMode="auto">
          <a:xfrm rot="-5400000">
            <a:off x="5677694" y="3391694"/>
            <a:ext cx="6858000" cy="74612"/>
          </a:xfrm>
          <a:prstGeom prst="rect">
            <a:avLst/>
          </a:prstGeom>
          <a:noFill/>
          <a:ln w="9525">
            <a:noFill/>
            <a:miter lim="800000"/>
            <a:headEnd/>
            <a:tailEnd/>
          </a:ln>
        </p:spPr>
      </p:pic>
      <p:pic>
        <p:nvPicPr>
          <p:cNvPr id="8207" name="Picture 19" descr="BAR"/>
          <p:cNvPicPr preferRelativeResize="0">
            <a:picLocks noChangeAspect="1" noChangeArrowheads="1"/>
          </p:cNvPicPr>
          <p:nvPr/>
        </p:nvPicPr>
        <p:blipFill>
          <a:blip r:embed="rId3"/>
          <a:srcRect/>
          <a:stretch>
            <a:fillRect/>
          </a:stretch>
        </p:blipFill>
        <p:spPr bwMode="auto">
          <a:xfrm>
            <a:off x="0" y="0"/>
            <a:ext cx="9144000" cy="100013"/>
          </a:xfrm>
          <a:prstGeom prst="rect">
            <a:avLst/>
          </a:prstGeom>
          <a:noFill/>
          <a:ln w="9525">
            <a:noFill/>
            <a:miter lim="800000"/>
            <a:headEnd/>
            <a:tailEnd/>
          </a:ln>
        </p:spPr>
      </p:pic>
      <p:pic>
        <p:nvPicPr>
          <p:cNvPr id="8208" name="Picture 20" descr="BAR"/>
          <p:cNvPicPr preferRelativeResize="0">
            <a:picLocks noChangeAspect="1" noChangeArrowheads="1"/>
          </p:cNvPicPr>
          <p:nvPr/>
        </p:nvPicPr>
        <p:blipFill>
          <a:blip r:embed="rId3"/>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dissolve">
                                      <p:cBhvr>
                                        <p:cTn id="7" dur="500"/>
                                        <p:tgtEl>
                                          <p:spTgt spid="1126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272"/>
                                        </p:tgtEl>
                                        <p:attrNameLst>
                                          <p:attrName>style.visibility</p:attrName>
                                        </p:attrNameLst>
                                      </p:cBhvr>
                                      <p:to>
                                        <p:strVal val="visible"/>
                                      </p:to>
                                    </p:set>
                                    <p:animEffect transition="in" filter="dissolve">
                                      <p:cBhvr>
                                        <p:cTn id="10" dur="500"/>
                                        <p:tgtEl>
                                          <p:spTgt spid="11272"/>
                                        </p:tgtEl>
                                      </p:cBhvr>
                                    </p:animEffect>
                                  </p:childTnLst>
                                </p:cTn>
                              </p:par>
                              <p:par>
                                <p:cTn id="11" presetID="29" presetClass="entr" presetSubtype="0" fill="hold" grpId="0" nodeType="withEffect">
                                  <p:stCondLst>
                                    <p:cond delay="0"/>
                                  </p:stCondLst>
                                  <p:childTnLst>
                                    <p:set>
                                      <p:cBhvr>
                                        <p:cTn id="12" dur="1" fill="hold">
                                          <p:stCondLst>
                                            <p:cond delay="0"/>
                                          </p:stCondLst>
                                        </p:cTn>
                                        <p:tgtEl>
                                          <p:spTgt spid="11273"/>
                                        </p:tgtEl>
                                        <p:attrNameLst>
                                          <p:attrName>style.visibility</p:attrName>
                                        </p:attrNameLst>
                                      </p:cBhvr>
                                      <p:to>
                                        <p:strVal val="visible"/>
                                      </p:to>
                                    </p:set>
                                    <p:anim calcmode="lin" valueType="num">
                                      <p:cBhvr>
                                        <p:cTn id="13" dur="1000" fill="hold"/>
                                        <p:tgtEl>
                                          <p:spTgt spid="11273"/>
                                        </p:tgtEl>
                                        <p:attrNameLst>
                                          <p:attrName>ppt_x</p:attrName>
                                        </p:attrNameLst>
                                      </p:cBhvr>
                                      <p:tavLst>
                                        <p:tav tm="0">
                                          <p:val>
                                            <p:strVal val="#ppt_x-.2"/>
                                          </p:val>
                                        </p:tav>
                                        <p:tav tm="100000">
                                          <p:val>
                                            <p:strVal val="#ppt_x"/>
                                          </p:val>
                                        </p:tav>
                                      </p:tavLst>
                                    </p:anim>
                                    <p:anim calcmode="lin" valueType="num">
                                      <p:cBhvr>
                                        <p:cTn id="14" dur="1000" fill="hold"/>
                                        <p:tgtEl>
                                          <p:spTgt spid="11273"/>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1273"/>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11274"/>
                                        </p:tgtEl>
                                        <p:attrNameLst>
                                          <p:attrName>style.visibility</p:attrName>
                                        </p:attrNameLst>
                                      </p:cBhvr>
                                      <p:to>
                                        <p:strVal val="visible"/>
                                      </p:to>
                                    </p:set>
                                    <p:anim calcmode="lin" valueType="num">
                                      <p:cBhvr>
                                        <p:cTn id="18" dur="1000" fill="hold"/>
                                        <p:tgtEl>
                                          <p:spTgt spid="11274"/>
                                        </p:tgtEl>
                                        <p:attrNameLst>
                                          <p:attrName>ppt_x</p:attrName>
                                        </p:attrNameLst>
                                      </p:cBhvr>
                                      <p:tavLst>
                                        <p:tav tm="0">
                                          <p:val>
                                            <p:strVal val="#ppt_x-.2"/>
                                          </p:val>
                                        </p:tav>
                                        <p:tav tm="100000">
                                          <p:val>
                                            <p:strVal val="#ppt_x"/>
                                          </p:val>
                                        </p:tav>
                                      </p:tavLst>
                                    </p:anim>
                                    <p:anim calcmode="lin" valueType="num">
                                      <p:cBhvr>
                                        <p:cTn id="19" dur="1000" fill="hold"/>
                                        <p:tgtEl>
                                          <p:spTgt spid="11274"/>
                                        </p:tgtEl>
                                        <p:attrNameLst>
                                          <p:attrName>ppt_y</p:attrName>
                                        </p:attrNameLst>
                                      </p:cBhvr>
                                      <p:tavLst>
                                        <p:tav tm="0">
                                          <p:val>
                                            <p:strVal val="#ppt_y"/>
                                          </p:val>
                                        </p:tav>
                                        <p:tav tm="100000">
                                          <p:val>
                                            <p:strVal val="#ppt_y"/>
                                          </p:val>
                                        </p:tav>
                                      </p:tavLst>
                                    </p:anim>
                                    <p:animEffect transition="in" filter="wipe(right)" prLst="gradientSize: 0.1">
                                      <p:cBhvr>
                                        <p:cTn id="20" dur="1000"/>
                                        <p:tgtEl>
                                          <p:spTgt spid="11274"/>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11275"/>
                                        </p:tgtEl>
                                        <p:attrNameLst>
                                          <p:attrName>style.visibility</p:attrName>
                                        </p:attrNameLst>
                                      </p:cBhvr>
                                      <p:to>
                                        <p:strVal val="visible"/>
                                      </p:to>
                                    </p:set>
                                    <p:anim calcmode="lin" valueType="num">
                                      <p:cBhvr>
                                        <p:cTn id="23" dur="1000" fill="hold"/>
                                        <p:tgtEl>
                                          <p:spTgt spid="11275"/>
                                        </p:tgtEl>
                                        <p:attrNameLst>
                                          <p:attrName>ppt_x</p:attrName>
                                        </p:attrNameLst>
                                      </p:cBhvr>
                                      <p:tavLst>
                                        <p:tav tm="0">
                                          <p:val>
                                            <p:strVal val="#ppt_x-.2"/>
                                          </p:val>
                                        </p:tav>
                                        <p:tav tm="100000">
                                          <p:val>
                                            <p:strVal val="#ppt_x"/>
                                          </p:val>
                                        </p:tav>
                                      </p:tavLst>
                                    </p:anim>
                                    <p:anim calcmode="lin" valueType="num">
                                      <p:cBhvr>
                                        <p:cTn id="24" dur="1000" fill="hold"/>
                                        <p:tgtEl>
                                          <p:spTgt spid="11275"/>
                                        </p:tgtEl>
                                        <p:attrNameLst>
                                          <p:attrName>ppt_y</p:attrName>
                                        </p:attrNameLst>
                                      </p:cBhvr>
                                      <p:tavLst>
                                        <p:tav tm="0">
                                          <p:val>
                                            <p:strVal val="#ppt_y"/>
                                          </p:val>
                                        </p:tav>
                                        <p:tav tm="100000">
                                          <p:val>
                                            <p:strVal val="#ppt_y"/>
                                          </p:val>
                                        </p:tav>
                                      </p:tavLst>
                                    </p:anim>
                                    <p:animEffect transition="in" filter="wipe(right)" prLst="gradientSize: 0.1">
                                      <p:cBhvr>
                                        <p:cTn id="25" dur="1000"/>
                                        <p:tgtEl>
                                          <p:spTgt spid="11275"/>
                                        </p:tgtEl>
                                      </p:cBhvr>
                                    </p:animEffect>
                                  </p:childTnLst>
                                </p:cTn>
                              </p:par>
                              <p:par>
                                <p:cTn id="26" presetID="29" presetClass="entr" presetSubtype="0" fill="hold" grpId="0" nodeType="withEffect">
                                  <p:stCondLst>
                                    <p:cond delay="0"/>
                                  </p:stCondLst>
                                  <p:childTnLst>
                                    <p:set>
                                      <p:cBhvr>
                                        <p:cTn id="27" dur="1" fill="hold">
                                          <p:stCondLst>
                                            <p:cond delay="0"/>
                                          </p:stCondLst>
                                        </p:cTn>
                                        <p:tgtEl>
                                          <p:spTgt spid="11276"/>
                                        </p:tgtEl>
                                        <p:attrNameLst>
                                          <p:attrName>style.visibility</p:attrName>
                                        </p:attrNameLst>
                                      </p:cBhvr>
                                      <p:to>
                                        <p:strVal val="visible"/>
                                      </p:to>
                                    </p:set>
                                    <p:anim calcmode="lin" valueType="num">
                                      <p:cBhvr>
                                        <p:cTn id="28" dur="1000" fill="hold"/>
                                        <p:tgtEl>
                                          <p:spTgt spid="11276"/>
                                        </p:tgtEl>
                                        <p:attrNameLst>
                                          <p:attrName>ppt_x</p:attrName>
                                        </p:attrNameLst>
                                      </p:cBhvr>
                                      <p:tavLst>
                                        <p:tav tm="0">
                                          <p:val>
                                            <p:strVal val="#ppt_x-.2"/>
                                          </p:val>
                                        </p:tav>
                                        <p:tav tm="100000">
                                          <p:val>
                                            <p:strVal val="#ppt_x"/>
                                          </p:val>
                                        </p:tav>
                                      </p:tavLst>
                                    </p:anim>
                                    <p:anim calcmode="lin" valueType="num">
                                      <p:cBhvr>
                                        <p:cTn id="29" dur="1000" fill="hold"/>
                                        <p:tgtEl>
                                          <p:spTgt spid="11276"/>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276"/>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11277"/>
                                        </p:tgtEl>
                                        <p:attrNameLst>
                                          <p:attrName>style.visibility</p:attrName>
                                        </p:attrNameLst>
                                      </p:cBhvr>
                                      <p:to>
                                        <p:strVal val="visible"/>
                                      </p:to>
                                    </p:set>
                                    <p:anim calcmode="lin" valueType="num">
                                      <p:cBhvr>
                                        <p:cTn id="33" dur="1000" fill="hold"/>
                                        <p:tgtEl>
                                          <p:spTgt spid="11277"/>
                                        </p:tgtEl>
                                        <p:attrNameLst>
                                          <p:attrName>ppt_x</p:attrName>
                                        </p:attrNameLst>
                                      </p:cBhvr>
                                      <p:tavLst>
                                        <p:tav tm="0">
                                          <p:val>
                                            <p:strVal val="#ppt_x-.2"/>
                                          </p:val>
                                        </p:tav>
                                        <p:tav tm="100000">
                                          <p:val>
                                            <p:strVal val="#ppt_x"/>
                                          </p:val>
                                        </p:tav>
                                      </p:tavLst>
                                    </p:anim>
                                    <p:anim calcmode="lin" valueType="num">
                                      <p:cBhvr>
                                        <p:cTn id="34" dur="1000" fill="hold"/>
                                        <p:tgtEl>
                                          <p:spTgt spid="11277"/>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1277"/>
                                        </p:tgtEl>
                                      </p:cBhvr>
                                    </p:animEffect>
                                  </p:childTnLst>
                                </p:cTn>
                              </p:par>
                              <p:par>
                                <p:cTn id="36" presetID="17" presetClass="entr" presetSubtype="10" fill="hold" grpId="0" nodeType="withEffect">
                                  <p:stCondLst>
                                    <p:cond delay="0"/>
                                  </p:stCondLst>
                                  <p:childTnLst>
                                    <p:set>
                                      <p:cBhvr>
                                        <p:cTn id="37" dur="1" fill="hold">
                                          <p:stCondLst>
                                            <p:cond delay="0"/>
                                          </p:stCondLst>
                                        </p:cTn>
                                        <p:tgtEl>
                                          <p:spTgt spid="11278"/>
                                        </p:tgtEl>
                                        <p:attrNameLst>
                                          <p:attrName>style.visibility</p:attrName>
                                        </p:attrNameLst>
                                      </p:cBhvr>
                                      <p:to>
                                        <p:strVal val="visible"/>
                                      </p:to>
                                    </p:set>
                                    <p:anim calcmode="lin" valueType="num">
                                      <p:cBhvr>
                                        <p:cTn id="38" dur="500" fill="hold"/>
                                        <p:tgtEl>
                                          <p:spTgt spid="11278"/>
                                        </p:tgtEl>
                                        <p:attrNameLst>
                                          <p:attrName>ppt_w</p:attrName>
                                        </p:attrNameLst>
                                      </p:cBhvr>
                                      <p:tavLst>
                                        <p:tav tm="0">
                                          <p:val>
                                            <p:fltVal val="0"/>
                                          </p:val>
                                        </p:tav>
                                        <p:tav tm="100000">
                                          <p:val>
                                            <p:strVal val="#ppt_w"/>
                                          </p:val>
                                        </p:tav>
                                      </p:tavLst>
                                    </p:anim>
                                    <p:anim calcmode="lin" valueType="num">
                                      <p:cBhvr>
                                        <p:cTn id="39" dur="500" fill="hold"/>
                                        <p:tgtEl>
                                          <p:spTgt spid="11278"/>
                                        </p:tgtEl>
                                        <p:attrNameLst>
                                          <p:attrName>ppt_h</p:attrName>
                                        </p:attrNameLst>
                                      </p:cBhvr>
                                      <p:tavLst>
                                        <p:tav tm="0">
                                          <p:val>
                                            <p:strVal val="#ppt_h"/>
                                          </p:val>
                                        </p:tav>
                                        <p:tav tm="100000">
                                          <p:val>
                                            <p:strVal val="#ppt_h"/>
                                          </p:val>
                                        </p:tav>
                                      </p:tavLst>
                                    </p:anim>
                                  </p:childTnLst>
                                </p:cTn>
                              </p:par>
                              <p:par>
                                <p:cTn id="40" presetID="14" presetClass="entr" presetSubtype="10" fill="hold" grpId="0" nodeType="withEffect">
                                  <p:stCondLst>
                                    <p:cond delay="0"/>
                                  </p:stCondLst>
                                  <p:childTnLst>
                                    <p:set>
                                      <p:cBhvr>
                                        <p:cTn id="41" dur="1" fill="hold">
                                          <p:stCondLst>
                                            <p:cond delay="0"/>
                                          </p:stCondLst>
                                        </p:cTn>
                                        <p:tgtEl>
                                          <p:spTgt spid="11280"/>
                                        </p:tgtEl>
                                        <p:attrNameLst>
                                          <p:attrName>style.visibility</p:attrName>
                                        </p:attrNameLst>
                                      </p:cBhvr>
                                      <p:to>
                                        <p:strVal val="visible"/>
                                      </p:to>
                                    </p:set>
                                    <p:animEffect transition="in" filter="randombar(horizontal)">
                                      <p:cBhvr>
                                        <p:cTn id="42" dur="500"/>
                                        <p:tgtEl>
                                          <p:spTgt spid="11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P spid="11272" grpId="0"/>
      <p:bldP spid="11273" grpId="0" animBg="1"/>
      <p:bldP spid="11274" grpId="0" animBg="1"/>
      <p:bldP spid="11275" grpId="0" animBg="1"/>
      <p:bldP spid="11276" grpId="0" animBg="1"/>
      <p:bldP spid="11277" grpId="0" animBg="1"/>
      <p:bldP spid="11278" grpId="0"/>
      <p:bldP spid="1128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Line 5"/>
          <p:cNvSpPr>
            <a:spLocks noChangeShapeType="1"/>
          </p:cNvSpPr>
          <p:nvPr/>
        </p:nvSpPr>
        <p:spPr bwMode="auto">
          <a:xfrm>
            <a:off x="241300" y="4356100"/>
            <a:ext cx="8610600" cy="0"/>
          </a:xfrm>
          <a:prstGeom prst="line">
            <a:avLst/>
          </a:prstGeom>
          <a:noFill/>
          <a:ln w="28575">
            <a:solidFill>
              <a:srgbClr val="003366"/>
            </a:solidFill>
            <a:round/>
            <a:headEnd/>
            <a:tailEnd/>
          </a:ln>
        </p:spPr>
        <p:txBody>
          <a:bodyPr/>
          <a:lstStyle/>
          <a:p>
            <a:endParaRPr lang="en-US"/>
          </a:p>
        </p:txBody>
      </p:sp>
      <p:sp>
        <p:nvSpPr>
          <p:cNvPr id="9219" name="Line 6"/>
          <p:cNvSpPr>
            <a:spLocks noChangeShapeType="1"/>
          </p:cNvSpPr>
          <p:nvPr/>
        </p:nvSpPr>
        <p:spPr bwMode="auto">
          <a:xfrm>
            <a:off x="254000" y="4089400"/>
            <a:ext cx="8610600" cy="0"/>
          </a:xfrm>
          <a:prstGeom prst="line">
            <a:avLst/>
          </a:prstGeom>
          <a:noFill/>
          <a:ln w="28575">
            <a:solidFill>
              <a:srgbClr val="003366"/>
            </a:solidFill>
            <a:round/>
            <a:headEnd/>
            <a:tailEnd/>
          </a:ln>
        </p:spPr>
        <p:txBody>
          <a:bodyPr/>
          <a:lstStyle/>
          <a:p>
            <a:endParaRPr lang="en-US"/>
          </a:p>
        </p:txBody>
      </p:sp>
      <p:sp>
        <p:nvSpPr>
          <p:cNvPr id="9220" name="Line 7"/>
          <p:cNvSpPr>
            <a:spLocks noChangeShapeType="1"/>
          </p:cNvSpPr>
          <p:nvPr/>
        </p:nvSpPr>
        <p:spPr bwMode="auto">
          <a:xfrm>
            <a:off x="266700" y="3810000"/>
            <a:ext cx="8610600" cy="0"/>
          </a:xfrm>
          <a:prstGeom prst="line">
            <a:avLst/>
          </a:prstGeom>
          <a:noFill/>
          <a:ln w="28575">
            <a:solidFill>
              <a:srgbClr val="003366"/>
            </a:solidFill>
            <a:round/>
            <a:headEnd/>
            <a:tailEnd/>
          </a:ln>
        </p:spPr>
        <p:txBody>
          <a:bodyPr/>
          <a:lstStyle/>
          <a:p>
            <a:endParaRPr lang="en-US"/>
          </a:p>
        </p:txBody>
      </p:sp>
      <p:sp>
        <p:nvSpPr>
          <p:cNvPr id="9221" name="Line 8"/>
          <p:cNvSpPr>
            <a:spLocks noChangeShapeType="1"/>
          </p:cNvSpPr>
          <p:nvPr/>
        </p:nvSpPr>
        <p:spPr bwMode="auto">
          <a:xfrm>
            <a:off x="254000" y="3530600"/>
            <a:ext cx="8610600" cy="0"/>
          </a:xfrm>
          <a:prstGeom prst="line">
            <a:avLst/>
          </a:prstGeom>
          <a:noFill/>
          <a:ln w="28575">
            <a:solidFill>
              <a:srgbClr val="003366"/>
            </a:solidFill>
            <a:round/>
            <a:headEnd/>
            <a:tailEnd/>
          </a:ln>
        </p:spPr>
        <p:txBody>
          <a:bodyPr/>
          <a:lstStyle/>
          <a:p>
            <a:endParaRPr lang="en-US"/>
          </a:p>
        </p:txBody>
      </p:sp>
      <p:sp>
        <p:nvSpPr>
          <p:cNvPr id="9222" name="Line 9"/>
          <p:cNvSpPr>
            <a:spLocks noChangeShapeType="1"/>
          </p:cNvSpPr>
          <p:nvPr/>
        </p:nvSpPr>
        <p:spPr bwMode="auto">
          <a:xfrm>
            <a:off x="279400" y="3251200"/>
            <a:ext cx="8610600" cy="0"/>
          </a:xfrm>
          <a:prstGeom prst="line">
            <a:avLst/>
          </a:prstGeom>
          <a:noFill/>
          <a:ln w="28575">
            <a:solidFill>
              <a:srgbClr val="003366"/>
            </a:solidFill>
            <a:round/>
            <a:headEnd/>
            <a:tailEnd/>
          </a:ln>
        </p:spPr>
        <p:txBody>
          <a:bodyPr/>
          <a:lstStyle/>
          <a:p>
            <a:endParaRPr lang="en-US"/>
          </a:p>
        </p:txBody>
      </p:sp>
      <p:sp>
        <p:nvSpPr>
          <p:cNvPr id="9223" name="Rectangle 10"/>
          <p:cNvSpPr>
            <a:spLocks noChangeArrowheads="1"/>
          </p:cNvSpPr>
          <p:nvPr/>
        </p:nvSpPr>
        <p:spPr bwMode="auto">
          <a:xfrm>
            <a:off x="266700" y="2827338"/>
            <a:ext cx="1371600" cy="3055937"/>
          </a:xfrm>
          <a:prstGeom prst="rect">
            <a:avLst/>
          </a:prstGeom>
          <a:noFill/>
          <a:ln w="9525">
            <a:noFill/>
            <a:miter lim="800000"/>
            <a:headEnd/>
            <a:tailEnd/>
          </a:ln>
        </p:spPr>
        <p:txBody>
          <a:bodyPr>
            <a:spAutoFit/>
          </a:bodyPr>
          <a:lstStyle/>
          <a:p>
            <a:pPr>
              <a:lnSpc>
                <a:spcPct val="240000"/>
              </a:lnSpc>
            </a:pPr>
            <a:r>
              <a:rPr lang="en-US" sz="8000" b="1">
                <a:solidFill>
                  <a:srgbClr val="0000CC"/>
                </a:solidFill>
              </a:rPr>
              <a:t>&amp;</a:t>
            </a:r>
          </a:p>
        </p:txBody>
      </p:sp>
      <p:sp>
        <p:nvSpPr>
          <p:cNvPr id="9224" name="Text Box 11"/>
          <p:cNvSpPr txBox="1">
            <a:spLocks noChangeArrowheads="1"/>
          </p:cNvSpPr>
          <p:nvPr/>
        </p:nvSpPr>
        <p:spPr bwMode="auto">
          <a:xfrm>
            <a:off x="152400" y="914400"/>
            <a:ext cx="8610600" cy="523875"/>
          </a:xfrm>
          <a:prstGeom prst="rect">
            <a:avLst/>
          </a:prstGeom>
          <a:noFill/>
          <a:ln w="9525">
            <a:noFill/>
            <a:miter lim="800000"/>
            <a:headEnd/>
            <a:tailEnd/>
          </a:ln>
        </p:spPr>
        <p:txBody>
          <a:bodyPr>
            <a:spAutoFit/>
          </a:bodyPr>
          <a:lstStyle/>
          <a:p>
            <a:pPr algn="ctr">
              <a:spcBef>
                <a:spcPct val="50000"/>
              </a:spcBef>
            </a:pPr>
            <a:r>
              <a:rPr lang="en-US" sz="2800" b="1"/>
              <a:t>Tập nhận biết các nốt nhạc trên khuông</a:t>
            </a:r>
          </a:p>
        </p:txBody>
      </p:sp>
      <p:sp>
        <p:nvSpPr>
          <p:cNvPr id="10254" name="Text Box 14"/>
          <p:cNvSpPr txBox="1">
            <a:spLocks noChangeArrowheads="1"/>
          </p:cNvSpPr>
          <p:nvPr/>
        </p:nvSpPr>
        <p:spPr bwMode="auto">
          <a:xfrm>
            <a:off x="2463800" y="38862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56" name="Text Box 16"/>
          <p:cNvSpPr txBox="1">
            <a:spLocks noChangeArrowheads="1"/>
          </p:cNvSpPr>
          <p:nvPr/>
        </p:nvSpPr>
        <p:spPr bwMode="auto">
          <a:xfrm>
            <a:off x="3429000" y="37592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57" name="Text Box 17"/>
          <p:cNvSpPr txBox="1">
            <a:spLocks noChangeArrowheads="1"/>
          </p:cNvSpPr>
          <p:nvPr/>
        </p:nvSpPr>
        <p:spPr bwMode="auto">
          <a:xfrm>
            <a:off x="4457700" y="36195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58" name="Text Box 18"/>
          <p:cNvSpPr txBox="1">
            <a:spLocks noChangeArrowheads="1"/>
          </p:cNvSpPr>
          <p:nvPr/>
        </p:nvSpPr>
        <p:spPr bwMode="auto">
          <a:xfrm>
            <a:off x="5524500" y="34671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59" name="Text Box 19"/>
          <p:cNvSpPr txBox="1">
            <a:spLocks noChangeArrowheads="1"/>
          </p:cNvSpPr>
          <p:nvPr/>
        </p:nvSpPr>
        <p:spPr bwMode="auto">
          <a:xfrm>
            <a:off x="6464300" y="33401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60" name="Text Box 20"/>
          <p:cNvSpPr txBox="1">
            <a:spLocks noChangeArrowheads="1"/>
          </p:cNvSpPr>
          <p:nvPr/>
        </p:nvSpPr>
        <p:spPr bwMode="auto">
          <a:xfrm>
            <a:off x="7391400" y="32004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10261" name="Line 21"/>
          <p:cNvSpPr>
            <a:spLocks noChangeShapeType="1"/>
          </p:cNvSpPr>
          <p:nvPr/>
        </p:nvSpPr>
        <p:spPr bwMode="auto">
          <a:xfrm>
            <a:off x="1371600" y="4622800"/>
            <a:ext cx="609600" cy="0"/>
          </a:xfrm>
          <a:prstGeom prst="line">
            <a:avLst/>
          </a:prstGeom>
          <a:noFill/>
          <a:ln w="38100">
            <a:solidFill>
              <a:srgbClr val="000066"/>
            </a:solidFill>
            <a:round/>
            <a:headEnd/>
            <a:tailEnd/>
          </a:ln>
        </p:spPr>
        <p:txBody>
          <a:bodyPr/>
          <a:lstStyle/>
          <a:p>
            <a:endParaRPr lang="en-US"/>
          </a:p>
        </p:txBody>
      </p:sp>
      <p:sp>
        <p:nvSpPr>
          <p:cNvPr id="10262" name="Text Box 22"/>
          <p:cNvSpPr txBox="1">
            <a:spLocks noChangeArrowheads="1"/>
          </p:cNvSpPr>
          <p:nvPr/>
        </p:nvSpPr>
        <p:spPr bwMode="auto">
          <a:xfrm>
            <a:off x="1422400" y="4013200"/>
            <a:ext cx="381000" cy="1219200"/>
          </a:xfrm>
          <a:prstGeom prst="rect">
            <a:avLst/>
          </a:prstGeom>
          <a:noFill/>
          <a:ln w="9525">
            <a:noFill/>
            <a:miter lim="800000"/>
            <a:headEnd/>
            <a:tailEnd/>
          </a:ln>
        </p:spPr>
        <p:txBody>
          <a:bodyPr>
            <a:spAutoFit/>
          </a:bodyPr>
          <a:lstStyle/>
          <a:p>
            <a:pPr eaLnBrk="0" hangingPunct="0">
              <a:spcBef>
                <a:spcPct val="50000"/>
              </a:spcBef>
            </a:pPr>
            <a:r>
              <a:rPr lang="en-US" sz="7200">
                <a:solidFill>
                  <a:srgbClr val="FF0000"/>
                </a:solidFill>
                <a:sym typeface="Anastasia" pitchFamily="2" charset="2"/>
              </a:rPr>
              <a:t></a:t>
            </a:r>
          </a:p>
        </p:txBody>
      </p:sp>
      <p:sp>
        <p:nvSpPr>
          <p:cNvPr id="9233" name="Line 23"/>
          <p:cNvSpPr>
            <a:spLocks noChangeShapeType="1"/>
          </p:cNvSpPr>
          <p:nvPr/>
        </p:nvSpPr>
        <p:spPr bwMode="auto">
          <a:xfrm>
            <a:off x="8839200" y="3263900"/>
            <a:ext cx="0" cy="1092200"/>
          </a:xfrm>
          <a:prstGeom prst="line">
            <a:avLst/>
          </a:prstGeom>
          <a:noFill/>
          <a:ln w="57150" cmpd="thinThick">
            <a:solidFill>
              <a:srgbClr val="000066"/>
            </a:solidFill>
            <a:round/>
            <a:headEnd/>
            <a:tailEnd/>
          </a:ln>
        </p:spPr>
        <p:txBody>
          <a:bodyPr/>
          <a:lstStyle/>
          <a:p>
            <a:endParaRPr lang="en-US"/>
          </a:p>
        </p:txBody>
      </p:sp>
      <p:sp>
        <p:nvSpPr>
          <p:cNvPr id="10264" name="Text Box 24"/>
          <p:cNvSpPr txBox="1">
            <a:spLocks noChangeArrowheads="1"/>
          </p:cNvSpPr>
          <p:nvPr/>
        </p:nvSpPr>
        <p:spPr bwMode="auto">
          <a:xfrm>
            <a:off x="1244600" y="5029200"/>
            <a:ext cx="8382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Đồ</a:t>
            </a:r>
          </a:p>
        </p:txBody>
      </p:sp>
      <p:sp>
        <p:nvSpPr>
          <p:cNvPr id="10265" name="Text Box 25"/>
          <p:cNvSpPr txBox="1">
            <a:spLocks noChangeArrowheads="1"/>
          </p:cNvSpPr>
          <p:nvPr/>
        </p:nvSpPr>
        <p:spPr bwMode="auto">
          <a:xfrm>
            <a:off x="2324100" y="5029200"/>
            <a:ext cx="8382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Rê</a:t>
            </a:r>
          </a:p>
        </p:txBody>
      </p:sp>
      <p:sp>
        <p:nvSpPr>
          <p:cNvPr id="10266" name="Text Box 26"/>
          <p:cNvSpPr txBox="1">
            <a:spLocks noChangeArrowheads="1"/>
          </p:cNvSpPr>
          <p:nvPr/>
        </p:nvSpPr>
        <p:spPr bwMode="auto">
          <a:xfrm>
            <a:off x="3276600" y="5029200"/>
            <a:ext cx="8382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Mi</a:t>
            </a:r>
          </a:p>
        </p:txBody>
      </p:sp>
      <p:sp>
        <p:nvSpPr>
          <p:cNvPr id="10267" name="Text Box 27"/>
          <p:cNvSpPr txBox="1">
            <a:spLocks noChangeArrowheads="1"/>
          </p:cNvSpPr>
          <p:nvPr/>
        </p:nvSpPr>
        <p:spPr bwMode="auto">
          <a:xfrm>
            <a:off x="4267200" y="5016500"/>
            <a:ext cx="9906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Pha</a:t>
            </a:r>
          </a:p>
        </p:txBody>
      </p:sp>
      <p:sp>
        <p:nvSpPr>
          <p:cNvPr id="10268" name="Text Box 28"/>
          <p:cNvSpPr txBox="1">
            <a:spLocks noChangeArrowheads="1"/>
          </p:cNvSpPr>
          <p:nvPr/>
        </p:nvSpPr>
        <p:spPr bwMode="auto">
          <a:xfrm>
            <a:off x="5334000" y="5016500"/>
            <a:ext cx="9144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Son</a:t>
            </a:r>
          </a:p>
        </p:txBody>
      </p:sp>
      <p:sp>
        <p:nvSpPr>
          <p:cNvPr id="10269" name="Text Box 29"/>
          <p:cNvSpPr txBox="1">
            <a:spLocks noChangeArrowheads="1"/>
          </p:cNvSpPr>
          <p:nvPr/>
        </p:nvSpPr>
        <p:spPr bwMode="auto">
          <a:xfrm>
            <a:off x="6400800" y="5016500"/>
            <a:ext cx="7620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La</a:t>
            </a:r>
          </a:p>
        </p:txBody>
      </p:sp>
      <p:sp>
        <p:nvSpPr>
          <p:cNvPr id="10270" name="Text Box 30"/>
          <p:cNvSpPr txBox="1">
            <a:spLocks noChangeArrowheads="1"/>
          </p:cNvSpPr>
          <p:nvPr/>
        </p:nvSpPr>
        <p:spPr bwMode="auto">
          <a:xfrm>
            <a:off x="7340600" y="4991100"/>
            <a:ext cx="609600" cy="523875"/>
          </a:xfrm>
          <a:prstGeom prst="rect">
            <a:avLst/>
          </a:prstGeom>
          <a:noFill/>
          <a:ln w="9525">
            <a:noFill/>
            <a:miter lim="800000"/>
            <a:headEnd/>
            <a:tailEnd/>
          </a:ln>
        </p:spPr>
        <p:txBody>
          <a:bodyPr>
            <a:spAutoFit/>
          </a:bodyPr>
          <a:lstStyle/>
          <a:p>
            <a:pPr>
              <a:spcBef>
                <a:spcPct val="50000"/>
              </a:spcBef>
            </a:pPr>
            <a:r>
              <a:rPr lang="en-US" sz="2800" b="1" i="1">
                <a:solidFill>
                  <a:srgbClr val="003300"/>
                </a:solidFill>
              </a:rPr>
              <a:t>Si</a:t>
            </a:r>
          </a:p>
        </p:txBody>
      </p:sp>
      <p:pic>
        <p:nvPicPr>
          <p:cNvPr id="9241" name="Picture 31" descr="BAR"/>
          <p:cNvPicPr preferRelativeResize="0">
            <a:picLocks noChangeAspect="1" noChangeArrowheads="1"/>
          </p:cNvPicPr>
          <p:nvPr/>
        </p:nvPicPr>
        <p:blipFill>
          <a:blip r:embed="rId3"/>
          <a:srcRect/>
          <a:stretch>
            <a:fillRect/>
          </a:stretch>
        </p:blipFill>
        <p:spPr bwMode="auto">
          <a:xfrm rot="-5400000">
            <a:off x="-3391693" y="3391693"/>
            <a:ext cx="6858000" cy="74613"/>
          </a:xfrm>
          <a:prstGeom prst="rect">
            <a:avLst/>
          </a:prstGeom>
          <a:noFill/>
          <a:ln w="9525">
            <a:noFill/>
            <a:miter lim="800000"/>
            <a:headEnd/>
            <a:tailEnd/>
          </a:ln>
        </p:spPr>
      </p:pic>
      <p:pic>
        <p:nvPicPr>
          <p:cNvPr id="9242" name="Picture 32" descr="BAR"/>
          <p:cNvPicPr preferRelativeResize="0">
            <a:picLocks noChangeAspect="1" noChangeArrowheads="1"/>
          </p:cNvPicPr>
          <p:nvPr/>
        </p:nvPicPr>
        <p:blipFill>
          <a:blip r:embed="rId3"/>
          <a:srcRect/>
          <a:stretch>
            <a:fillRect/>
          </a:stretch>
        </p:blipFill>
        <p:spPr bwMode="auto">
          <a:xfrm rot="-5400000">
            <a:off x="5677694" y="3391694"/>
            <a:ext cx="6858000" cy="74612"/>
          </a:xfrm>
          <a:prstGeom prst="rect">
            <a:avLst/>
          </a:prstGeom>
          <a:noFill/>
          <a:ln w="9525">
            <a:noFill/>
            <a:miter lim="800000"/>
            <a:headEnd/>
            <a:tailEnd/>
          </a:ln>
        </p:spPr>
      </p:pic>
      <p:pic>
        <p:nvPicPr>
          <p:cNvPr id="9243" name="Picture 33" descr="BAR"/>
          <p:cNvPicPr preferRelativeResize="0">
            <a:picLocks noChangeAspect="1" noChangeArrowheads="1"/>
          </p:cNvPicPr>
          <p:nvPr/>
        </p:nvPicPr>
        <p:blipFill>
          <a:blip r:embed="rId3"/>
          <a:srcRect/>
          <a:stretch>
            <a:fillRect/>
          </a:stretch>
        </p:blipFill>
        <p:spPr bwMode="auto">
          <a:xfrm>
            <a:off x="0" y="0"/>
            <a:ext cx="9144000" cy="100013"/>
          </a:xfrm>
          <a:prstGeom prst="rect">
            <a:avLst/>
          </a:prstGeom>
          <a:noFill/>
          <a:ln w="9525">
            <a:noFill/>
            <a:miter lim="800000"/>
            <a:headEnd/>
            <a:tailEnd/>
          </a:ln>
        </p:spPr>
      </p:pic>
      <p:pic>
        <p:nvPicPr>
          <p:cNvPr id="9244" name="Picture 34" descr="BAR"/>
          <p:cNvPicPr preferRelativeResize="0">
            <a:picLocks noChangeAspect="1" noChangeArrowheads="1"/>
          </p:cNvPicPr>
          <p:nvPr/>
        </p:nvPicPr>
        <p:blipFill>
          <a:blip r:embed="rId3"/>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262"/>
                                        </p:tgtEl>
                                        <p:attrNameLst>
                                          <p:attrName>style.visibility</p:attrName>
                                        </p:attrNameLst>
                                      </p:cBhvr>
                                      <p:to>
                                        <p:strVal val="visible"/>
                                      </p:to>
                                    </p:set>
                                    <p:animEffect transition="in" filter="randombar(horizontal)">
                                      <p:cBhvr>
                                        <p:cTn id="7" dur="500"/>
                                        <p:tgtEl>
                                          <p:spTgt spid="1026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261"/>
                                        </p:tgtEl>
                                        <p:attrNameLst>
                                          <p:attrName>style.visibility</p:attrName>
                                        </p:attrNameLst>
                                      </p:cBhvr>
                                      <p:to>
                                        <p:strVal val="visible"/>
                                      </p:to>
                                    </p:set>
                                    <p:animEffect transition="in" filter="randombar(horizontal)">
                                      <p:cBhvr>
                                        <p:cTn id="10" dur="500"/>
                                        <p:tgtEl>
                                          <p:spTgt spid="1026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0264"/>
                                        </p:tgtEl>
                                        <p:attrNameLst>
                                          <p:attrName>style.visibility</p:attrName>
                                        </p:attrNameLst>
                                      </p:cBhvr>
                                      <p:to>
                                        <p:strVal val="visible"/>
                                      </p:to>
                                    </p:set>
                                    <p:animEffect transition="in" filter="randombar(horizontal)">
                                      <p:cBhvr>
                                        <p:cTn id="13" dur="500"/>
                                        <p:tgtEl>
                                          <p:spTgt spid="1026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0254"/>
                                        </p:tgtEl>
                                        <p:attrNameLst>
                                          <p:attrName>style.visibility</p:attrName>
                                        </p:attrNameLst>
                                      </p:cBhvr>
                                      <p:to>
                                        <p:strVal val="visible"/>
                                      </p:to>
                                    </p:set>
                                    <p:animEffect transition="in" filter="blinds(horizontal)">
                                      <p:cBhvr>
                                        <p:cTn id="16" dur="500"/>
                                        <p:tgtEl>
                                          <p:spTgt spid="1025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0265"/>
                                        </p:tgtEl>
                                        <p:attrNameLst>
                                          <p:attrName>style.visibility</p:attrName>
                                        </p:attrNameLst>
                                      </p:cBhvr>
                                      <p:to>
                                        <p:strVal val="visible"/>
                                      </p:to>
                                    </p:set>
                                    <p:animEffect transition="in" filter="blinds(horizontal)">
                                      <p:cBhvr>
                                        <p:cTn id="19" dur="500"/>
                                        <p:tgtEl>
                                          <p:spTgt spid="1026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0256"/>
                                        </p:tgtEl>
                                        <p:attrNameLst>
                                          <p:attrName>style.visibility</p:attrName>
                                        </p:attrNameLst>
                                      </p:cBhvr>
                                      <p:to>
                                        <p:strVal val="visible"/>
                                      </p:to>
                                    </p:set>
                                    <p:animEffect transition="in" filter="blinds(horizontal)">
                                      <p:cBhvr>
                                        <p:cTn id="22" dur="500"/>
                                        <p:tgtEl>
                                          <p:spTgt spid="1025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266"/>
                                        </p:tgtEl>
                                        <p:attrNameLst>
                                          <p:attrName>style.visibility</p:attrName>
                                        </p:attrNameLst>
                                      </p:cBhvr>
                                      <p:to>
                                        <p:strVal val="visible"/>
                                      </p:to>
                                    </p:set>
                                    <p:animEffect transition="in" filter="blinds(horizontal)">
                                      <p:cBhvr>
                                        <p:cTn id="25" dur="500"/>
                                        <p:tgtEl>
                                          <p:spTgt spid="1026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257"/>
                                        </p:tgtEl>
                                        <p:attrNameLst>
                                          <p:attrName>style.visibility</p:attrName>
                                        </p:attrNameLst>
                                      </p:cBhvr>
                                      <p:to>
                                        <p:strVal val="visible"/>
                                      </p:to>
                                    </p:set>
                                    <p:animEffect transition="in" filter="blinds(horizontal)">
                                      <p:cBhvr>
                                        <p:cTn id="28" dur="500"/>
                                        <p:tgtEl>
                                          <p:spTgt spid="1025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267"/>
                                        </p:tgtEl>
                                        <p:attrNameLst>
                                          <p:attrName>style.visibility</p:attrName>
                                        </p:attrNameLst>
                                      </p:cBhvr>
                                      <p:to>
                                        <p:strVal val="visible"/>
                                      </p:to>
                                    </p:set>
                                    <p:animEffect transition="in" filter="blinds(horizontal)">
                                      <p:cBhvr>
                                        <p:cTn id="31" dur="500"/>
                                        <p:tgtEl>
                                          <p:spTgt spid="1026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0258"/>
                                        </p:tgtEl>
                                        <p:attrNameLst>
                                          <p:attrName>style.visibility</p:attrName>
                                        </p:attrNameLst>
                                      </p:cBhvr>
                                      <p:to>
                                        <p:strVal val="visible"/>
                                      </p:to>
                                    </p:set>
                                    <p:animEffect transition="in" filter="blinds(horizontal)">
                                      <p:cBhvr>
                                        <p:cTn id="34" dur="500"/>
                                        <p:tgtEl>
                                          <p:spTgt spid="10258"/>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0268"/>
                                        </p:tgtEl>
                                        <p:attrNameLst>
                                          <p:attrName>style.visibility</p:attrName>
                                        </p:attrNameLst>
                                      </p:cBhvr>
                                      <p:to>
                                        <p:strVal val="visible"/>
                                      </p:to>
                                    </p:set>
                                    <p:animEffect transition="in" filter="blinds(horizontal)">
                                      <p:cBhvr>
                                        <p:cTn id="37" dur="500"/>
                                        <p:tgtEl>
                                          <p:spTgt spid="1026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0259"/>
                                        </p:tgtEl>
                                        <p:attrNameLst>
                                          <p:attrName>style.visibility</p:attrName>
                                        </p:attrNameLst>
                                      </p:cBhvr>
                                      <p:to>
                                        <p:strVal val="visible"/>
                                      </p:to>
                                    </p:set>
                                    <p:animEffect transition="in" filter="blinds(horizontal)">
                                      <p:cBhvr>
                                        <p:cTn id="40" dur="500"/>
                                        <p:tgtEl>
                                          <p:spTgt spid="1025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0269"/>
                                        </p:tgtEl>
                                        <p:attrNameLst>
                                          <p:attrName>style.visibility</p:attrName>
                                        </p:attrNameLst>
                                      </p:cBhvr>
                                      <p:to>
                                        <p:strVal val="visible"/>
                                      </p:to>
                                    </p:set>
                                    <p:animEffect transition="in" filter="blinds(horizontal)">
                                      <p:cBhvr>
                                        <p:cTn id="43" dur="500"/>
                                        <p:tgtEl>
                                          <p:spTgt spid="1026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0260"/>
                                        </p:tgtEl>
                                        <p:attrNameLst>
                                          <p:attrName>style.visibility</p:attrName>
                                        </p:attrNameLst>
                                      </p:cBhvr>
                                      <p:to>
                                        <p:strVal val="visible"/>
                                      </p:to>
                                    </p:set>
                                    <p:animEffect transition="in" filter="blinds(horizontal)">
                                      <p:cBhvr>
                                        <p:cTn id="46" dur="500"/>
                                        <p:tgtEl>
                                          <p:spTgt spid="10260"/>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0270"/>
                                        </p:tgtEl>
                                        <p:attrNameLst>
                                          <p:attrName>style.visibility</p:attrName>
                                        </p:attrNameLst>
                                      </p:cBhvr>
                                      <p:to>
                                        <p:strVal val="visible"/>
                                      </p:to>
                                    </p:set>
                                    <p:animEffect transition="in" filter="blinds(horizontal)">
                                      <p:cBhvr>
                                        <p:cTn id="49" dur="500"/>
                                        <p:tgtEl>
                                          <p:spTgt spid="1027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 presetClass="exit" presetSubtype="16" fill="hold" grpId="1" nodeType="clickEffect">
                                  <p:stCondLst>
                                    <p:cond delay="0"/>
                                  </p:stCondLst>
                                  <p:childTnLst>
                                    <p:animEffect transition="out" filter="box(in)">
                                      <p:cBhvr>
                                        <p:cTn id="53" dur="500"/>
                                        <p:tgtEl>
                                          <p:spTgt spid="10264"/>
                                        </p:tgtEl>
                                      </p:cBhvr>
                                    </p:animEffect>
                                    <p:set>
                                      <p:cBhvr>
                                        <p:cTn id="54" dur="1" fill="hold">
                                          <p:stCondLst>
                                            <p:cond delay="499"/>
                                          </p:stCondLst>
                                        </p:cTn>
                                        <p:tgtEl>
                                          <p:spTgt spid="10264"/>
                                        </p:tgtEl>
                                        <p:attrNameLst>
                                          <p:attrName>style.visibility</p:attrName>
                                        </p:attrNameLst>
                                      </p:cBhvr>
                                      <p:to>
                                        <p:strVal val="hidden"/>
                                      </p:to>
                                    </p:set>
                                  </p:childTnLst>
                                </p:cTn>
                              </p:par>
                              <p:par>
                                <p:cTn id="55" presetID="4" presetClass="exit" presetSubtype="16" fill="hold" grpId="1" nodeType="withEffect">
                                  <p:stCondLst>
                                    <p:cond delay="0"/>
                                  </p:stCondLst>
                                  <p:childTnLst>
                                    <p:animEffect transition="out" filter="box(in)">
                                      <p:cBhvr>
                                        <p:cTn id="56" dur="500"/>
                                        <p:tgtEl>
                                          <p:spTgt spid="10265"/>
                                        </p:tgtEl>
                                      </p:cBhvr>
                                    </p:animEffect>
                                    <p:set>
                                      <p:cBhvr>
                                        <p:cTn id="57" dur="1" fill="hold">
                                          <p:stCondLst>
                                            <p:cond delay="499"/>
                                          </p:stCondLst>
                                        </p:cTn>
                                        <p:tgtEl>
                                          <p:spTgt spid="10265"/>
                                        </p:tgtEl>
                                        <p:attrNameLst>
                                          <p:attrName>style.visibility</p:attrName>
                                        </p:attrNameLst>
                                      </p:cBhvr>
                                      <p:to>
                                        <p:strVal val="hidden"/>
                                      </p:to>
                                    </p:set>
                                  </p:childTnLst>
                                </p:cTn>
                              </p:par>
                              <p:par>
                                <p:cTn id="58" presetID="4" presetClass="exit" presetSubtype="16" fill="hold" grpId="1" nodeType="withEffect">
                                  <p:stCondLst>
                                    <p:cond delay="0"/>
                                  </p:stCondLst>
                                  <p:childTnLst>
                                    <p:animEffect transition="out" filter="box(in)">
                                      <p:cBhvr>
                                        <p:cTn id="59" dur="500"/>
                                        <p:tgtEl>
                                          <p:spTgt spid="10266"/>
                                        </p:tgtEl>
                                      </p:cBhvr>
                                    </p:animEffect>
                                    <p:set>
                                      <p:cBhvr>
                                        <p:cTn id="60" dur="1" fill="hold">
                                          <p:stCondLst>
                                            <p:cond delay="499"/>
                                          </p:stCondLst>
                                        </p:cTn>
                                        <p:tgtEl>
                                          <p:spTgt spid="10266"/>
                                        </p:tgtEl>
                                        <p:attrNameLst>
                                          <p:attrName>style.visibility</p:attrName>
                                        </p:attrNameLst>
                                      </p:cBhvr>
                                      <p:to>
                                        <p:strVal val="hidden"/>
                                      </p:to>
                                    </p:set>
                                  </p:childTnLst>
                                </p:cTn>
                              </p:par>
                              <p:par>
                                <p:cTn id="61" presetID="4" presetClass="exit" presetSubtype="16" fill="hold" grpId="1" nodeType="withEffect">
                                  <p:stCondLst>
                                    <p:cond delay="0"/>
                                  </p:stCondLst>
                                  <p:childTnLst>
                                    <p:animEffect transition="out" filter="box(in)">
                                      <p:cBhvr>
                                        <p:cTn id="62" dur="500"/>
                                        <p:tgtEl>
                                          <p:spTgt spid="10267"/>
                                        </p:tgtEl>
                                      </p:cBhvr>
                                    </p:animEffect>
                                    <p:set>
                                      <p:cBhvr>
                                        <p:cTn id="63" dur="1" fill="hold">
                                          <p:stCondLst>
                                            <p:cond delay="499"/>
                                          </p:stCondLst>
                                        </p:cTn>
                                        <p:tgtEl>
                                          <p:spTgt spid="10267"/>
                                        </p:tgtEl>
                                        <p:attrNameLst>
                                          <p:attrName>style.visibility</p:attrName>
                                        </p:attrNameLst>
                                      </p:cBhvr>
                                      <p:to>
                                        <p:strVal val="hidden"/>
                                      </p:to>
                                    </p:set>
                                  </p:childTnLst>
                                </p:cTn>
                              </p:par>
                              <p:par>
                                <p:cTn id="64" presetID="4" presetClass="exit" presetSubtype="16" fill="hold" grpId="1" nodeType="withEffect">
                                  <p:stCondLst>
                                    <p:cond delay="0"/>
                                  </p:stCondLst>
                                  <p:childTnLst>
                                    <p:animEffect transition="out" filter="box(in)">
                                      <p:cBhvr>
                                        <p:cTn id="65" dur="500"/>
                                        <p:tgtEl>
                                          <p:spTgt spid="10268"/>
                                        </p:tgtEl>
                                      </p:cBhvr>
                                    </p:animEffect>
                                    <p:set>
                                      <p:cBhvr>
                                        <p:cTn id="66" dur="1" fill="hold">
                                          <p:stCondLst>
                                            <p:cond delay="499"/>
                                          </p:stCondLst>
                                        </p:cTn>
                                        <p:tgtEl>
                                          <p:spTgt spid="10268"/>
                                        </p:tgtEl>
                                        <p:attrNameLst>
                                          <p:attrName>style.visibility</p:attrName>
                                        </p:attrNameLst>
                                      </p:cBhvr>
                                      <p:to>
                                        <p:strVal val="hidden"/>
                                      </p:to>
                                    </p:set>
                                  </p:childTnLst>
                                </p:cTn>
                              </p:par>
                              <p:par>
                                <p:cTn id="67" presetID="4" presetClass="exit" presetSubtype="16" fill="hold" grpId="1" nodeType="withEffect">
                                  <p:stCondLst>
                                    <p:cond delay="0"/>
                                  </p:stCondLst>
                                  <p:childTnLst>
                                    <p:animEffect transition="out" filter="box(in)">
                                      <p:cBhvr>
                                        <p:cTn id="68" dur="500"/>
                                        <p:tgtEl>
                                          <p:spTgt spid="10269"/>
                                        </p:tgtEl>
                                      </p:cBhvr>
                                    </p:animEffect>
                                    <p:set>
                                      <p:cBhvr>
                                        <p:cTn id="69" dur="1" fill="hold">
                                          <p:stCondLst>
                                            <p:cond delay="499"/>
                                          </p:stCondLst>
                                        </p:cTn>
                                        <p:tgtEl>
                                          <p:spTgt spid="10269"/>
                                        </p:tgtEl>
                                        <p:attrNameLst>
                                          <p:attrName>style.visibility</p:attrName>
                                        </p:attrNameLst>
                                      </p:cBhvr>
                                      <p:to>
                                        <p:strVal val="hidden"/>
                                      </p:to>
                                    </p:set>
                                  </p:childTnLst>
                                </p:cTn>
                              </p:par>
                              <p:par>
                                <p:cTn id="70" presetID="4" presetClass="exit" presetSubtype="16" fill="hold" grpId="1" nodeType="withEffect">
                                  <p:stCondLst>
                                    <p:cond delay="0"/>
                                  </p:stCondLst>
                                  <p:childTnLst>
                                    <p:animEffect transition="out" filter="box(in)">
                                      <p:cBhvr>
                                        <p:cTn id="71" dur="500"/>
                                        <p:tgtEl>
                                          <p:spTgt spid="10270"/>
                                        </p:tgtEl>
                                      </p:cBhvr>
                                    </p:animEffect>
                                    <p:set>
                                      <p:cBhvr>
                                        <p:cTn id="72" dur="1" fill="hold">
                                          <p:stCondLst>
                                            <p:cond delay="499"/>
                                          </p:stCondLst>
                                        </p:cTn>
                                        <p:tgtEl>
                                          <p:spTgt spid="102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4" grpId="0"/>
      <p:bldP spid="10256" grpId="0"/>
      <p:bldP spid="10257" grpId="0"/>
      <p:bldP spid="10258" grpId="0"/>
      <p:bldP spid="10259" grpId="0"/>
      <p:bldP spid="10260" grpId="0"/>
      <p:bldP spid="10261" grpId="0" animBg="1"/>
      <p:bldP spid="10262" grpId="0"/>
      <p:bldP spid="10264" grpId="0"/>
      <p:bldP spid="10264" grpId="1"/>
      <p:bldP spid="10265" grpId="0"/>
      <p:bldP spid="10265" grpId="1"/>
      <p:bldP spid="10266" grpId="0"/>
      <p:bldP spid="10266" grpId="1"/>
      <p:bldP spid="10267" grpId="0"/>
      <p:bldP spid="10267" grpId="1"/>
      <p:bldP spid="10268" grpId="0"/>
      <p:bldP spid="10268" grpId="1"/>
      <p:bldP spid="10269" grpId="0"/>
      <p:bldP spid="10269" grpId="1"/>
      <p:bldP spid="10270" grpId="0"/>
      <p:bldP spid="1027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838200" y="16383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h</a:t>
            </a:r>
          </a:p>
        </p:txBody>
      </p:sp>
      <p:sp>
        <p:nvSpPr>
          <p:cNvPr id="15365" name="Text Box 5"/>
          <p:cNvSpPr txBox="1">
            <a:spLocks noChangeArrowheads="1"/>
          </p:cNvSpPr>
          <p:nvPr/>
        </p:nvSpPr>
        <p:spPr bwMode="auto">
          <a:xfrm>
            <a:off x="2895600" y="1790700"/>
            <a:ext cx="3200400" cy="708025"/>
          </a:xfrm>
          <a:prstGeom prst="rect">
            <a:avLst/>
          </a:prstGeom>
          <a:noFill/>
          <a:ln w="9525">
            <a:noFill/>
            <a:miter lim="800000"/>
            <a:headEnd/>
            <a:tailEnd/>
          </a:ln>
        </p:spPr>
        <p:txBody>
          <a:bodyPr>
            <a:spAutoFit/>
          </a:bodyPr>
          <a:lstStyle/>
          <a:p>
            <a:pPr eaLnBrk="0" hangingPunct="0">
              <a:spcBef>
                <a:spcPct val="50000"/>
              </a:spcBef>
            </a:pPr>
            <a:r>
              <a:rPr lang="en-US" sz="4000" b="1"/>
              <a:t>Nốt trắng</a:t>
            </a:r>
          </a:p>
        </p:txBody>
      </p:sp>
      <p:sp>
        <p:nvSpPr>
          <p:cNvPr id="15366" name="Text Box 6"/>
          <p:cNvSpPr txBox="1">
            <a:spLocks noChangeArrowheads="1"/>
          </p:cNvSpPr>
          <p:nvPr/>
        </p:nvSpPr>
        <p:spPr bwMode="auto">
          <a:xfrm>
            <a:off x="3200400" y="1562100"/>
            <a:ext cx="533400" cy="1938338"/>
          </a:xfrm>
          <a:prstGeom prst="rect">
            <a:avLst/>
          </a:prstGeom>
          <a:noFill/>
          <a:ln w="9525">
            <a:noFill/>
            <a:miter lim="800000"/>
            <a:headEnd/>
            <a:tailEnd/>
          </a:ln>
        </p:spPr>
        <p:txBody>
          <a:bodyPr>
            <a:spAutoFit/>
          </a:bodyPr>
          <a:lstStyle/>
          <a:p>
            <a:pPr eaLnBrk="0" hangingPunct="0">
              <a:spcBef>
                <a:spcPct val="50000"/>
              </a:spcBef>
            </a:pPr>
            <a:r>
              <a:rPr lang="en-US" sz="6000" b="1">
                <a:solidFill>
                  <a:srgbClr val="FF0000"/>
                </a:solidFill>
              </a:rPr>
              <a:t>? </a:t>
            </a:r>
          </a:p>
        </p:txBody>
      </p:sp>
      <p:sp>
        <p:nvSpPr>
          <p:cNvPr id="15367" name="Text Box 7"/>
          <p:cNvSpPr txBox="1">
            <a:spLocks noChangeArrowheads="1"/>
          </p:cNvSpPr>
          <p:nvPr/>
        </p:nvSpPr>
        <p:spPr bwMode="auto">
          <a:xfrm>
            <a:off x="838200" y="28194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q</a:t>
            </a:r>
          </a:p>
        </p:txBody>
      </p:sp>
      <p:sp>
        <p:nvSpPr>
          <p:cNvPr id="15368" name="Text Box 8"/>
          <p:cNvSpPr txBox="1">
            <a:spLocks noChangeArrowheads="1"/>
          </p:cNvSpPr>
          <p:nvPr/>
        </p:nvSpPr>
        <p:spPr bwMode="auto">
          <a:xfrm>
            <a:off x="2895600" y="2984500"/>
            <a:ext cx="3200400" cy="708025"/>
          </a:xfrm>
          <a:prstGeom prst="rect">
            <a:avLst/>
          </a:prstGeom>
          <a:noFill/>
          <a:ln w="9525">
            <a:noFill/>
            <a:miter lim="800000"/>
            <a:headEnd/>
            <a:tailEnd/>
          </a:ln>
        </p:spPr>
        <p:txBody>
          <a:bodyPr>
            <a:spAutoFit/>
          </a:bodyPr>
          <a:lstStyle/>
          <a:p>
            <a:pPr eaLnBrk="0" hangingPunct="0">
              <a:spcBef>
                <a:spcPct val="50000"/>
              </a:spcBef>
            </a:pPr>
            <a:r>
              <a:rPr lang="en-US" sz="4000" b="1"/>
              <a:t>Nốt đen</a:t>
            </a:r>
          </a:p>
        </p:txBody>
      </p:sp>
      <p:sp>
        <p:nvSpPr>
          <p:cNvPr id="15369" name="Text Box 9"/>
          <p:cNvSpPr txBox="1">
            <a:spLocks noChangeArrowheads="1"/>
          </p:cNvSpPr>
          <p:nvPr/>
        </p:nvSpPr>
        <p:spPr bwMode="auto">
          <a:xfrm>
            <a:off x="3200400" y="2781300"/>
            <a:ext cx="457200" cy="1016000"/>
          </a:xfrm>
          <a:prstGeom prst="rect">
            <a:avLst/>
          </a:prstGeom>
          <a:noFill/>
          <a:ln w="9525">
            <a:noFill/>
            <a:miter lim="800000"/>
            <a:headEnd/>
            <a:tailEnd/>
          </a:ln>
        </p:spPr>
        <p:txBody>
          <a:bodyPr>
            <a:spAutoFit/>
          </a:bodyPr>
          <a:lstStyle/>
          <a:p>
            <a:pPr eaLnBrk="0" hangingPunct="0">
              <a:spcBef>
                <a:spcPct val="50000"/>
              </a:spcBef>
            </a:pPr>
            <a:r>
              <a:rPr lang="en-US" sz="6000" b="1">
                <a:solidFill>
                  <a:srgbClr val="FF0000"/>
                </a:solidFill>
              </a:rPr>
              <a:t>?</a:t>
            </a:r>
          </a:p>
        </p:txBody>
      </p:sp>
      <p:sp>
        <p:nvSpPr>
          <p:cNvPr id="15370" name="Text Box 10"/>
          <p:cNvSpPr txBox="1">
            <a:spLocks noChangeArrowheads="1"/>
          </p:cNvSpPr>
          <p:nvPr/>
        </p:nvSpPr>
        <p:spPr bwMode="auto">
          <a:xfrm>
            <a:off x="838200" y="39878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e</a:t>
            </a:r>
          </a:p>
        </p:txBody>
      </p:sp>
      <p:sp>
        <p:nvSpPr>
          <p:cNvPr id="15371" name="Text Box 11"/>
          <p:cNvSpPr txBox="1">
            <a:spLocks noChangeArrowheads="1"/>
          </p:cNvSpPr>
          <p:nvPr/>
        </p:nvSpPr>
        <p:spPr bwMode="auto">
          <a:xfrm>
            <a:off x="2717800" y="4140200"/>
            <a:ext cx="4419600" cy="708025"/>
          </a:xfrm>
          <a:prstGeom prst="rect">
            <a:avLst/>
          </a:prstGeom>
          <a:noFill/>
          <a:ln w="9525">
            <a:noFill/>
            <a:miter lim="800000"/>
            <a:headEnd/>
            <a:tailEnd/>
          </a:ln>
        </p:spPr>
        <p:txBody>
          <a:bodyPr>
            <a:spAutoFit/>
          </a:bodyPr>
          <a:lstStyle/>
          <a:p>
            <a:pPr eaLnBrk="0" hangingPunct="0">
              <a:spcBef>
                <a:spcPct val="50000"/>
              </a:spcBef>
            </a:pPr>
            <a:r>
              <a:rPr lang="en-US" sz="4000" b="1"/>
              <a:t> Nốt móc đơn</a:t>
            </a:r>
          </a:p>
        </p:txBody>
      </p:sp>
      <p:sp>
        <p:nvSpPr>
          <p:cNvPr id="15372" name="Text Box 12"/>
          <p:cNvSpPr txBox="1">
            <a:spLocks noChangeArrowheads="1"/>
          </p:cNvSpPr>
          <p:nvPr/>
        </p:nvSpPr>
        <p:spPr bwMode="auto">
          <a:xfrm>
            <a:off x="3200400" y="3911600"/>
            <a:ext cx="533400" cy="1938338"/>
          </a:xfrm>
          <a:prstGeom prst="rect">
            <a:avLst/>
          </a:prstGeom>
          <a:noFill/>
          <a:ln w="9525">
            <a:noFill/>
            <a:miter lim="800000"/>
            <a:headEnd/>
            <a:tailEnd/>
          </a:ln>
        </p:spPr>
        <p:txBody>
          <a:bodyPr>
            <a:spAutoFit/>
          </a:bodyPr>
          <a:lstStyle/>
          <a:p>
            <a:pPr eaLnBrk="0" hangingPunct="0">
              <a:spcBef>
                <a:spcPct val="50000"/>
              </a:spcBef>
            </a:pPr>
            <a:r>
              <a:rPr lang="en-US" sz="6000" b="1">
                <a:solidFill>
                  <a:srgbClr val="FF0000"/>
                </a:solidFill>
              </a:rPr>
              <a:t>? </a:t>
            </a:r>
          </a:p>
        </p:txBody>
      </p:sp>
      <p:sp>
        <p:nvSpPr>
          <p:cNvPr id="15373" name="Text Box 13"/>
          <p:cNvSpPr txBox="1">
            <a:spLocks noChangeArrowheads="1"/>
          </p:cNvSpPr>
          <p:nvPr/>
        </p:nvSpPr>
        <p:spPr bwMode="auto">
          <a:xfrm>
            <a:off x="838200" y="5219700"/>
            <a:ext cx="762000" cy="1200150"/>
          </a:xfrm>
          <a:prstGeom prst="rect">
            <a:avLst/>
          </a:prstGeom>
          <a:noFill/>
          <a:ln w="9525">
            <a:noFill/>
            <a:miter lim="800000"/>
            <a:headEnd/>
            <a:tailEnd/>
          </a:ln>
        </p:spPr>
        <p:txBody>
          <a:bodyPr>
            <a:spAutoFit/>
          </a:bodyPr>
          <a:lstStyle/>
          <a:p>
            <a:pPr eaLnBrk="0" hangingPunct="0">
              <a:spcBef>
                <a:spcPct val="50000"/>
              </a:spcBef>
            </a:pPr>
            <a:r>
              <a:rPr lang="en-US" sz="7200"/>
              <a:t>x</a:t>
            </a:r>
          </a:p>
        </p:txBody>
      </p:sp>
      <p:sp>
        <p:nvSpPr>
          <p:cNvPr id="15374" name="Text Box 14"/>
          <p:cNvSpPr txBox="1">
            <a:spLocks noChangeArrowheads="1"/>
          </p:cNvSpPr>
          <p:nvPr/>
        </p:nvSpPr>
        <p:spPr bwMode="auto">
          <a:xfrm>
            <a:off x="2870200" y="5372100"/>
            <a:ext cx="3429000" cy="708025"/>
          </a:xfrm>
          <a:prstGeom prst="rect">
            <a:avLst/>
          </a:prstGeom>
          <a:noFill/>
          <a:ln w="9525">
            <a:noFill/>
            <a:miter lim="800000"/>
            <a:headEnd/>
            <a:tailEnd/>
          </a:ln>
        </p:spPr>
        <p:txBody>
          <a:bodyPr>
            <a:spAutoFit/>
          </a:bodyPr>
          <a:lstStyle/>
          <a:p>
            <a:pPr eaLnBrk="0" hangingPunct="0">
              <a:spcBef>
                <a:spcPct val="50000"/>
              </a:spcBef>
            </a:pPr>
            <a:r>
              <a:rPr lang="en-US" sz="4000" b="1"/>
              <a:t>Nốt móc kép</a:t>
            </a:r>
          </a:p>
        </p:txBody>
      </p:sp>
      <p:sp>
        <p:nvSpPr>
          <p:cNvPr id="15375" name="Text Box 15"/>
          <p:cNvSpPr txBox="1">
            <a:spLocks noChangeArrowheads="1"/>
          </p:cNvSpPr>
          <p:nvPr/>
        </p:nvSpPr>
        <p:spPr bwMode="auto">
          <a:xfrm>
            <a:off x="3200400" y="5232400"/>
            <a:ext cx="609600" cy="1938338"/>
          </a:xfrm>
          <a:prstGeom prst="rect">
            <a:avLst/>
          </a:prstGeom>
          <a:noFill/>
          <a:ln w="9525">
            <a:noFill/>
            <a:miter lim="800000"/>
            <a:headEnd/>
            <a:tailEnd/>
          </a:ln>
        </p:spPr>
        <p:txBody>
          <a:bodyPr>
            <a:spAutoFit/>
          </a:bodyPr>
          <a:lstStyle/>
          <a:p>
            <a:pPr eaLnBrk="0" hangingPunct="0">
              <a:spcBef>
                <a:spcPct val="50000"/>
              </a:spcBef>
            </a:pPr>
            <a:r>
              <a:rPr lang="en-US" sz="6000" b="1">
                <a:solidFill>
                  <a:srgbClr val="FF0000"/>
                </a:solidFill>
              </a:rPr>
              <a:t>? </a:t>
            </a:r>
          </a:p>
        </p:txBody>
      </p:sp>
      <p:sp>
        <p:nvSpPr>
          <p:cNvPr id="10254" name="Text Box 16"/>
          <p:cNvSpPr txBox="1">
            <a:spLocks noChangeArrowheads="1"/>
          </p:cNvSpPr>
          <p:nvPr/>
        </p:nvSpPr>
        <p:spPr bwMode="auto">
          <a:xfrm>
            <a:off x="304800" y="152400"/>
            <a:ext cx="4800600" cy="520700"/>
          </a:xfrm>
          <a:prstGeom prst="rect">
            <a:avLst/>
          </a:prstGeom>
          <a:solidFill>
            <a:srgbClr val="00FFFF"/>
          </a:solidFill>
          <a:ln w="9525">
            <a:noFill/>
            <a:miter lim="800000"/>
            <a:headEnd/>
            <a:tailEnd/>
          </a:ln>
        </p:spPr>
        <p:txBody>
          <a:bodyPr>
            <a:spAutoFit/>
          </a:bodyPr>
          <a:lstStyle/>
          <a:p>
            <a:pPr>
              <a:lnSpc>
                <a:spcPct val="160000"/>
              </a:lnSpc>
              <a:spcBef>
                <a:spcPct val="50000"/>
              </a:spcBef>
            </a:pPr>
            <a:r>
              <a:rPr lang="en-US" sz="2000" b="1">
                <a:solidFill>
                  <a:srgbClr val="000066"/>
                </a:solidFill>
              </a:rPr>
              <a:t>Các hình nốt nhạc</a:t>
            </a:r>
          </a:p>
        </p:txBody>
      </p:sp>
      <p:sp>
        <p:nvSpPr>
          <p:cNvPr id="15377" name="Line 17"/>
          <p:cNvSpPr>
            <a:spLocks noChangeShapeType="1"/>
          </p:cNvSpPr>
          <p:nvPr/>
        </p:nvSpPr>
        <p:spPr bwMode="auto">
          <a:xfrm>
            <a:off x="1752600" y="2247900"/>
            <a:ext cx="762000" cy="0"/>
          </a:xfrm>
          <a:prstGeom prst="line">
            <a:avLst/>
          </a:prstGeom>
          <a:noFill/>
          <a:ln w="76200">
            <a:solidFill>
              <a:srgbClr val="800080"/>
            </a:solidFill>
            <a:round/>
            <a:headEnd/>
            <a:tailEnd type="triangle" w="med" len="med"/>
          </a:ln>
        </p:spPr>
        <p:txBody>
          <a:bodyPr/>
          <a:lstStyle/>
          <a:p>
            <a:endParaRPr lang="en-US"/>
          </a:p>
        </p:txBody>
      </p:sp>
      <p:sp>
        <p:nvSpPr>
          <p:cNvPr id="15381" name="Line 21"/>
          <p:cNvSpPr>
            <a:spLocks noChangeShapeType="1"/>
          </p:cNvSpPr>
          <p:nvPr/>
        </p:nvSpPr>
        <p:spPr bwMode="auto">
          <a:xfrm>
            <a:off x="1676400" y="3429000"/>
            <a:ext cx="762000" cy="0"/>
          </a:xfrm>
          <a:prstGeom prst="line">
            <a:avLst/>
          </a:prstGeom>
          <a:noFill/>
          <a:ln w="76200">
            <a:solidFill>
              <a:srgbClr val="800080"/>
            </a:solidFill>
            <a:round/>
            <a:headEnd/>
            <a:tailEnd type="triangle" w="med" len="med"/>
          </a:ln>
        </p:spPr>
        <p:txBody>
          <a:bodyPr/>
          <a:lstStyle/>
          <a:p>
            <a:endParaRPr lang="en-US"/>
          </a:p>
        </p:txBody>
      </p:sp>
      <p:sp>
        <p:nvSpPr>
          <p:cNvPr id="15382" name="Line 22"/>
          <p:cNvSpPr>
            <a:spLocks noChangeShapeType="1"/>
          </p:cNvSpPr>
          <p:nvPr/>
        </p:nvSpPr>
        <p:spPr bwMode="auto">
          <a:xfrm>
            <a:off x="1752600" y="4597400"/>
            <a:ext cx="762000" cy="0"/>
          </a:xfrm>
          <a:prstGeom prst="line">
            <a:avLst/>
          </a:prstGeom>
          <a:noFill/>
          <a:ln w="76200">
            <a:solidFill>
              <a:srgbClr val="800080"/>
            </a:solidFill>
            <a:round/>
            <a:headEnd/>
            <a:tailEnd type="triangle" w="med" len="med"/>
          </a:ln>
        </p:spPr>
        <p:txBody>
          <a:bodyPr/>
          <a:lstStyle/>
          <a:p>
            <a:endParaRPr lang="en-US"/>
          </a:p>
        </p:txBody>
      </p:sp>
      <p:sp>
        <p:nvSpPr>
          <p:cNvPr id="15383" name="Line 23"/>
          <p:cNvSpPr>
            <a:spLocks noChangeShapeType="1"/>
          </p:cNvSpPr>
          <p:nvPr/>
        </p:nvSpPr>
        <p:spPr bwMode="auto">
          <a:xfrm>
            <a:off x="1752600" y="5905500"/>
            <a:ext cx="762000" cy="0"/>
          </a:xfrm>
          <a:prstGeom prst="line">
            <a:avLst/>
          </a:prstGeom>
          <a:noFill/>
          <a:ln w="76200">
            <a:solidFill>
              <a:srgbClr val="800080"/>
            </a:solidFill>
            <a:round/>
            <a:headEnd/>
            <a:tailEnd type="triangle" w="med" len="med"/>
          </a:ln>
        </p:spPr>
        <p:txBody>
          <a:bodyPr/>
          <a:lstStyle/>
          <a:p>
            <a:endParaRPr lang="en-US"/>
          </a:p>
        </p:txBody>
      </p:sp>
      <p:pic>
        <p:nvPicPr>
          <p:cNvPr id="10259" name="Picture 24" descr="BAR"/>
          <p:cNvPicPr preferRelativeResize="0">
            <a:picLocks noChangeAspect="1" noChangeArrowheads="1"/>
          </p:cNvPicPr>
          <p:nvPr/>
        </p:nvPicPr>
        <p:blipFill>
          <a:blip r:embed="rId2"/>
          <a:srcRect/>
          <a:stretch>
            <a:fillRect/>
          </a:stretch>
        </p:blipFill>
        <p:spPr bwMode="auto">
          <a:xfrm rot="-5400000">
            <a:off x="-3391693" y="3391693"/>
            <a:ext cx="6858000" cy="74613"/>
          </a:xfrm>
          <a:prstGeom prst="rect">
            <a:avLst/>
          </a:prstGeom>
          <a:noFill/>
          <a:ln w="9525">
            <a:noFill/>
            <a:miter lim="800000"/>
            <a:headEnd/>
            <a:tailEnd/>
          </a:ln>
        </p:spPr>
      </p:pic>
      <p:pic>
        <p:nvPicPr>
          <p:cNvPr id="10260" name="Picture 25" descr="BAR"/>
          <p:cNvPicPr preferRelativeResize="0">
            <a:picLocks noChangeAspect="1" noChangeArrowheads="1"/>
          </p:cNvPicPr>
          <p:nvPr/>
        </p:nvPicPr>
        <p:blipFill>
          <a:blip r:embed="rId2"/>
          <a:srcRect/>
          <a:stretch>
            <a:fillRect/>
          </a:stretch>
        </p:blipFill>
        <p:spPr bwMode="auto">
          <a:xfrm rot="-5400000">
            <a:off x="5677694" y="3391694"/>
            <a:ext cx="6858000" cy="74612"/>
          </a:xfrm>
          <a:prstGeom prst="rect">
            <a:avLst/>
          </a:prstGeom>
          <a:noFill/>
          <a:ln w="9525">
            <a:noFill/>
            <a:miter lim="800000"/>
            <a:headEnd/>
            <a:tailEnd/>
          </a:ln>
        </p:spPr>
      </p:pic>
      <p:pic>
        <p:nvPicPr>
          <p:cNvPr id="10261" name="Picture 26" descr="BAR"/>
          <p:cNvPicPr preferRelativeResize="0">
            <a:picLocks noChangeAspect="1" noChangeArrowheads="1"/>
          </p:cNvPicPr>
          <p:nvPr/>
        </p:nvPicPr>
        <p:blipFill>
          <a:blip r:embed="rId2"/>
          <a:srcRect/>
          <a:stretch>
            <a:fillRect/>
          </a:stretch>
        </p:blipFill>
        <p:spPr bwMode="auto">
          <a:xfrm>
            <a:off x="0" y="0"/>
            <a:ext cx="9144000" cy="100013"/>
          </a:xfrm>
          <a:prstGeom prst="rect">
            <a:avLst/>
          </a:prstGeom>
          <a:noFill/>
          <a:ln w="9525">
            <a:noFill/>
            <a:miter lim="800000"/>
            <a:headEnd/>
            <a:tailEnd/>
          </a:ln>
        </p:spPr>
      </p:pic>
      <p:pic>
        <p:nvPicPr>
          <p:cNvPr id="10262" name="Picture 27" descr="BAR"/>
          <p:cNvPicPr preferRelativeResize="0">
            <a:picLocks noChangeAspect="1" noChangeArrowheads="1"/>
          </p:cNvPicPr>
          <p:nvPr/>
        </p:nvPicPr>
        <p:blipFill>
          <a:blip r:embed="rId2"/>
          <a:srcRect/>
          <a:stretch>
            <a:fillRect/>
          </a:stretch>
        </p:blipFill>
        <p:spPr bwMode="auto">
          <a:xfrm>
            <a:off x="0" y="6757988"/>
            <a:ext cx="9144000" cy="1000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p:cTn id="7" dur="1000" fill="hold"/>
                                        <p:tgtEl>
                                          <p:spTgt spid="15364"/>
                                        </p:tgtEl>
                                        <p:attrNameLst>
                                          <p:attrName>ppt_w</p:attrName>
                                        </p:attrNameLst>
                                      </p:cBhvr>
                                      <p:tavLst>
                                        <p:tav tm="0">
                                          <p:val>
                                            <p:strVal val="#ppt_w*0.70"/>
                                          </p:val>
                                        </p:tav>
                                        <p:tav tm="100000">
                                          <p:val>
                                            <p:strVal val="#ppt_w"/>
                                          </p:val>
                                        </p:tav>
                                      </p:tavLst>
                                    </p:anim>
                                    <p:anim calcmode="lin" valueType="num">
                                      <p:cBhvr>
                                        <p:cTn id="8" dur="1000" fill="hold"/>
                                        <p:tgtEl>
                                          <p:spTgt spid="15364"/>
                                        </p:tgtEl>
                                        <p:attrNameLst>
                                          <p:attrName>ppt_h</p:attrName>
                                        </p:attrNameLst>
                                      </p:cBhvr>
                                      <p:tavLst>
                                        <p:tav tm="0">
                                          <p:val>
                                            <p:strVal val="#ppt_h"/>
                                          </p:val>
                                        </p:tav>
                                        <p:tav tm="100000">
                                          <p:val>
                                            <p:strVal val="#ppt_h"/>
                                          </p:val>
                                        </p:tav>
                                      </p:tavLst>
                                    </p:anim>
                                    <p:animEffect transition="in" filter="fade">
                                      <p:cBhvr>
                                        <p:cTn id="9" dur="1000"/>
                                        <p:tgtEl>
                                          <p:spTgt spid="1536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377"/>
                                        </p:tgtEl>
                                        <p:attrNameLst>
                                          <p:attrName>style.visibility</p:attrName>
                                        </p:attrNameLst>
                                      </p:cBhvr>
                                      <p:to>
                                        <p:strVal val="visible"/>
                                      </p:to>
                                    </p:set>
                                    <p:anim calcmode="lin" valueType="num">
                                      <p:cBhvr>
                                        <p:cTn id="12" dur="1000" fill="hold"/>
                                        <p:tgtEl>
                                          <p:spTgt spid="15377"/>
                                        </p:tgtEl>
                                        <p:attrNameLst>
                                          <p:attrName>ppt_w</p:attrName>
                                        </p:attrNameLst>
                                      </p:cBhvr>
                                      <p:tavLst>
                                        <p:tav tm="0">
                                          <p:val>
                                            <p:strVal val="#ppt_w*0.70"/>
                                          </p:val>
                                        </p:tav>
                                        <p:tav tm="100000">
                                          <p:val>
                                            <p:strVal val="#ppt_w"/>
                                          </p:val>
                                        </p:tav>
                                      </p:tavLst>
                                    </p:anim>
                                    <p:anim calcmode="lin" valueType="num">
                                      <p:cBhvr>
                                        <p:cTn id="13" dur="1000" fill="hold"/>
                                        <p:tgtEl>
                                          <p:spTgt spid="15377"/>
                                        </p:tgtEl>
                                        <p:attrNameLst>
                                          <p:attrName>ppt_h</p:attrName>
                                        </p:attrNameLst>
                                      </p:cBhvr>
                                      <p:tavLst>
                                        <p:tav tm="0">
                                          <p:val>
                                            <p:strVal val="#ppt_h"/>
                                          </p:val>
                                        </p:tav>
                                        <p:tav tm="100000">
                                          <p:val>
                                            <p:strVal val="#ppt_h"/>
                                          </p:val>
                                        </p:tav>
                                      </p:tavLst>
                                    </p:anim>
                                    <p:animEffect transition="in" filter="fade">
                                      <p:cBhvr>
                                        <p:cTn id="14" dur="1000"/>
                                        <p:tgtEl>
                                          <p:spTgt spid="15377"/>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5366"/>
                                        </p:tgtEl>
                                        <p:attrNameLst>
                                          <p:attrName>style.visibility</p:attrName>
                                        </p:attrNameLst>
                                      </p:cBhvr>
                                      <p:to>
                                        <p:strVal val="visible"/>
                                      </p:to>
                                    </p:set>
                                    <p:anim calcmode="lin" valueType="num">
                                      <p:cBhvr>
                                        <p:cTn id="17" dur="1000" fill="hold"/>
                                        <p:tgtEl>
                                          <p:spTgt spid="15366"/>
                                        </p:tgtEl>
                                        <p:attrNameLst>
                                          <p:attrName>ppt_w</p:attrName>
                                        </p:attrNameLst>
                                      </p:cBhvr>
                                      <p:tavLst>
                                        <p:tav tm="0">
                                          <p:val>
                                            <p:strVal val="#ppt_w*0.70"/>
                                          </p:val>
                                        </p:tav>
                                        <p:tav tm="100000">
                                          <p:val>
                                            <p:strVal val="#ppt_w"/>
                                          </p:val>
                                        </p:tav>
                                      </p:tavLst>
                                    </p:anim>
                                    <p:anim calcmode="lin" valueType="num">
                                      <p:cBhvr>
                                        <p:cTn id="18" dur="1000" fill="hold"/>
                                        <p:tgtEl>
                                          <p:spTgt spid="15366"/>
                                        </p:tgtEl>
                                        <p:attrNameLst>
                                          <p:attrName>ppt_h</p:attrName>
                                        </p:attrNameLst>
                                      </p:cBhvr>
                                      <p:tavLst>
                                        <p:tav tm="0">
                                          <p:val>
                                            <p:strVal val="#ppt_h"/>
                                          </p:val>
                                        </p:tav>
                                        <p:tav tm="100000">
                                          <p:val>
                                            <p:strVal val="#ppt_h"/>
                                          </p:val>
                                        </p:tav>
                                      </p:tavLst>
                                    </p:anim>
                                    <p:animEffect transition="in" filter="fade">
                                      <p:cBhvr>
                                        <p:cTn id="19" dur="1000"/>
                                        <p:tgtEl>
                                          <p:spTgt spid="1536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xit" presetSubtype="10" fill="hold" grpId="1" nodeType="clickEffect">
                                  <p:stCondLst>
                                    <p:cond delay="0"/>
                                  </p:stCondLst>
                                  <p:childTnLst>
                                    <p:animEffect transition="out" filter="blinds(horizontal)">
                                      <p:cBhvr>
                                        <p:cTn id="23" dur="500"/>
                                        <p:tgtEl>
                                          <p:spTgt spid="15366"/>
                                        </p:tgtEl>
                                      </p:cBhvr>
                                    </p:animEffect>
                                    <p:set>
                                      <p:cBhvr>
                                        <p:cTn id="24" dur="1" fill="hold">
                                          <p:stCondLst>
                                            <p:cond delay="499"/>
                                          </p:stCondLst>
                                        </p:cTn>
                                        <p:tgtEl>
                                          <p:spTgt spid="15366"/>
                                        </p:tgtEl>
                                        <p:attrNameLst>
                                          <p:attrName>style.visibility</p:attrName>
                                        </p:attrNameLst>
                                      </p:cBhvr>
                                      <p:to>
                                        <p:strVal val="hidden"/>
                                      </p:to>
                                    </p:set>
                                  </p:childTnLst>
                                </p:cTn>
                              </p:par>
                              <p:par>
                                <p:cTn id="25" presetID="3" presetClass="entr" presetSubtype="10" fill="hold" grpId="0" nodeType="withEffect">
                                  <p:stCondLst>
                                    <p:cond delay="0"/>
                                  </p:stCondLst>
                                  <p:childTnLst>
                                    <p:set>
                                      <p:cBhvr>
                                        <p:cTn id="26" dur="1" fill="hold">
                                          <p:stCondLst>
                                            <p:cond delay="0"/>
                                          </p:stCondLst>
                                        </p:cTn>
                                        <p:tgtEl>
                                          <p:spTgt spid="15365"/>
                                        </p:tgtEl>
                                        <p:attrNameLst>
                                          <p:attrName>style.visibility</p:attrName>
                                        </p:attrNameLst>
                                      </p:cBhvr>
                                      <p:to>
                                        <p:strVal val="visible"/>
                                      </p:to>
                                    </p:set>
                                    <p:animEffect transition="in" filter="blinds(horizontal)">
                                      <p:cBhvr>
                                        <p:cTn id="27" dur="500"/>
                                        <p:tgtEl>
                                          <p:spTgt spid="1536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367"/>
                                        </p:tgtEl>
                                        <p:attrNameLst>
                                          <p:attrName>style.visibility</p:attrName>
                                        </p:attrNameLst>
                                      </p:cBhvr>
                                      <p:to>
                                        <p:strVal val="visible"/>
                                      </p:to>
                                    </p:set>
                                    <p:animEffect transition="in" filter="blinds(horizontal)">
                                      <p:cBhvr>
                                        <p:cTn id="32" dur="500"/>
                                        <p:tgtEl>
                                          <p:spTgt spid="15367"/>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5381"/>
                                        </p:tgtEl>
                                        <p:attrNameLst>
                                          <p:attrName>style.visibility</p:attrName>
                                        </p:attrNameLst>
                                      </p:cBhvr>
                                      <p:to>
                                        <p:strVal val="visible"/>
                                      </p:to>
                                    </p:set>
                                    <p:animEffect transition="in" filter="blinds(horizontal)">
                                      <p:cBhvr>
                                        <p:cTn id="35" dur="500"/>
                                        <p:tgtEl>
                                          <p:spTgt spid="15381"/>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5369"/>
                                        </p:tgtEl>
                                        <p:attrNameLst>
                                          <p:attrName>style.visibility</p:attrName>
                                        </p:attrNameLst>
                                      </p:cBhvr>
                                      <p:to>
                                        <p:strVal val="visible"/>
                                      </p:to>
                                    </p:set>
                                    <p:animEffect transition="in" filter="blinds(horizontal)">
                                      <p:cBhvr>
                                        <p:cTn id="38" dur="500"/>
                                        <p:tgtEl>
                                          <p:spTgt spid="1536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xit" presetSubtype="10" fill="hold" grpId="1" nodeType="clickEffect">
                                  <p:stCondLst>
                                    <p:cond delay="0"/>
                                  </p:stCondLst>
                                  <p:childTnLst>
                                    <p:animEffect transition="out" filter="blinds(horizontal)">
                                      <p:cBhvr>
                                        <p:cTn id="42" dur="500"/>
                                        <p:tgtEl>
                                          <p:spTgt spid="15369"/>
                                        </p:tgtEl>
                                      </p:cBhvr>
                                    </p:animEffect>
                                    <p:set>
                                      <p:cBhvr>
                                        <p:cTn id="43" dur="1" fill="hold">
                                          <p:stCondLst>
                                            <p:cond delay="499"/>
                                          </p:stCondLst>
                                        </p:cTn>
                                        <p:tgtEl>
                                          <p:spTgt spid="15369"/>
                                        </p:tgtEl>
                                        <p:attrNameLst>
                                          <p:attrName>style.visibility</p:attrName>
                                        </p:attrNameLst>
                                      </p:cBhvr>
                                      <p:to>
                                        <p:strVal val="hidden"/>
                                      </p:to>
                                    </p:set>
                                  </p:childTnLst>
                                </p:cTn>
                              </p:par>
                              <p:par>
                                <p:cTn id="44" presetID="5" presetClass="entr" presetSubtype="10" fill="hold" grpId="0" nodeType="withEffect">
                                  <p:stCondLst>
                                    <p:cond delay="0"/>
                                  </p:stCondLst>
                                  <p:childTnLst>
                                    <p:set>
                                      <p:cBhvr>
                                        <p:cTn id="45" dur="1" fill="hold">
                                          <p:stCondLst>
                                            <p:cond delay="0"/>
                                          </p:stCondLst>
                                        </p:cTn>
                                        <p:tgtEl>
                                          <p:spTgt spid="15368"/>
                                        </p:tgtEl>
                                        <p:attrNameLst>
                                          <p:attrName>style.visibility</p:attrName>
                                        </p:attrNameLst>
                                      </p:cBhvr>
                                      <p:to>
                                        <p:strVal val="visible"/>
                                      </p:to>
                                    </p:set>
                                    <p:animEffect transition="in" filter="checkerboard(across)">
                                      <p:cBhvr>
                                        <p:cTn id="46" dur="500"/>
                                        <p:tgtEl>
                                          <p:spTgt spid="1536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5370"/>
                                        </p:tgtEl>
                                        <p:attrNameLst>
                                          <p:attrName>style.visibility</p:attrName>
                                        </p:attrNameLst>
                                      </p:cBhvr>
                                      <p:to>
                                        <p:strVal val="visible"/>
                                      </p:to>
                                    </p:set>
                                    <p:animEffect transition="in" filter="blinds(horizontal)">
                                      <p:cBhvr>
                                        <p:cTn id="51" dur="500"/>
                                        <p:tgtEl>
                                          <p:spTgt spid="15370"/>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15382"/>
                                        </p:tgtEl>
                                        <p:attrNameLst>
                                          <p:attrName>style.visibility</p:attrName>
                                        </p:attrNameLst>
                                      </p:cBhvr>
                                      <p:to>
                                        <p:strVal val="visible"/>
                                      </p:to>
                                    </p:set>
                                    <p:animEffect transition="in" filter="blinds(horizontal)">
                                      <p:cBhvr>
                                        <p:cTn id="54" dur="500"/>
                                        <p:tgtEl>
                                          <p:spTgt spid="15382"/>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5372"/>
                                        </p:tgtEl>
                                        <p:attrNameLst>
                                          <p:attrName>style.visibility</p:attrName>
                                        </p:attrNameLst>
                                      </p:cBhvr>
                                      <p:to>
                                        <p:strVal val="visible"/>
                                      </p:to>
                                    </p:set>
                                    <p:animEffect transition="in" filter="blinds(horizontal)">
                                      <p:cBhvr>
                                        <p:cTn id="57" dur="500"/>
                                        <p:tgtEl>
                                          <p:spTgt spid="1537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xit" presetSubtype="10" fill="hold" grpId="1" nodeType="clickEffect">
                                  <p:stCondLst>
                                    <p:cond delay="0"/>
                                  </p:stCondLst>
                                  <p:childTnLst>
                                    <p:animEffect transition="out" filter="blinds(horizontal)">
                                      <p:cBhvr>
                                        <p:cTn id="61" dur="500"/>
                                        <p:tgtEl>
                                          <p:spTgt spid="15372"/>
                                        </p:tgtEl>
                                      </p:cBhvr>
                                    </p:animEffect>
                                    <p:set>
                                      <p:cBhvr>
                                        <p:cTn id="62" dur="1" fill="hold">
                                          <p:stCondLst>
                                            <p:cond delay="499"/>
                                          </p:stCondLst>
                                        </p:cTn>
                                        <p:tgtEl>
                                          <p:spTgt spid="15372"/>
                                        </p:tgtEl>
                                        <p:attrNameLst>
                                          <p:attrName>style.visibility</p:attrName>
                                        </p:attrNameLst>
                                      </p:cBhvr>
                                      <p:to>
                                        <p:strVal val="hidden"/>
                                      </p:to>
                                    </p:set>
                                  </p:childTnLst>
                                </p:cTn>
                              </p:par>
                              <p:par>
                                <p:cTn id="63" presetID="5" presetClass="entr" presetSubtype="10" fill="hold" grpId="0" nodeType="withEffect">
                                  <p:stCondLst>
                                    <p:cond delay="0"/>
                                  </p:stCondLst>
                                  <p:childTnLst>
                                    <p:set>
                                      <p:cBhvr>
                                        <p:cTn id="64" dur="1" fill="hold">
                                          <p:stCondLst>
                                            <p:cond delay="0"/>
                                          </p:stCondLst>
                                        </p:cTn>
                                        <p:tgtEl>
                                          <p:spTgt spid="15371"/>
                                        </p:tgtEl>
                                        <p:attrNameLst>
                                          <p:attrName>style.visibility</p:attrName>
                                        </p:attrNameLst>
                                      </p:cBhvr>
                                      <p:to>
                                        <p:strVal val="visible"/>
                                      </p:to>
                                    </p:set>
                                    <p:animEffect transition="in" filter="checkerboard(across)">
                                      <p:cBhvr>
                                        <p:cTn id="65" dur="500"/>
                                        <p:tgtEl>
                                          <p:spTgt spid="1537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15373"/>
                                        </p:tgtEl>
                                        <p:attrNameLst>
                                          <p:attrName>style.visibility</p:attrName>
                                        </p:attrNameLst>
                                      </p:cBhvr>
                                      <p:to>
                                        <p:strVal val="visible"/>
                                      </p:to>
                                    </p:set>
                                    <p:animEffect transition="in" filter="blinds(horizontal)">
                                      <p:cBhvr>
                                        <p:cTn id="70" dur="500"/>
                                        <p:tgtEl>
                                          <p:spTgt spid="15373"/>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15383"/>
                                        </p:tgtEl>
                                        <p:attrNameLst>
                                          <p:attrName>style.visibility</p:attrName>
                                        </p:attrNameLst>
                                      </p:cBhvr>
                                      <p:to>
                                        <p:strVal val="visible"/>
                                      </p:to>
                                    </p:set>
                                    <p:animEffect transition="in" filter="blinds(horizontal)">
                                      <p:cBhvr>
                                        <p:cTn id="73" dur="500"/>
                                        <p:tgtEl>
                                          <p:spTgt spid="1538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15375"/>
                                        </p:tgtEl>
                                        <p:attrNameLst>
                                          <p:attrName>style.visibility</p:attrName>
                                        </p:attrNameLst>
                                      </p:cBhvr>
                                      <p:to>
                                        <p:strVal val="visible"/>
                                      </p:to>
                                    </p:set>
                                    <p:animEffect transition="in" filter="blinds(horizontal)">
                                      <p:cBhvr>
                                        <p:cTn id="76" dur="500"/>
                                        <p:tgtEl>
                                          <p:spTgt spid="1537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 presetClass="exit" presetSubtype="10" fill="hold" grpId="1" nodeType="clickEffect">
                                  <p:stCondLst>
                                    <p:cond delay="0"/>
                                  </p:stCondLst>
                                  <p:childTnLst>
                                    <p:animEffect transition="out" filter="blinds(horizontal)">
                                      <p:cBhvr>
                                        <p:cTn id="80" dur="500"/>
                                        <p:tgtEl>
                                          <p:spTgt spid="15375"/>
                                        </p:tgtEl>
                                      </p:cBhvr>
                                    </p:animEffect>
                                    <p:set>
                                      <p:cBhvr>
                                        <p:cTn id="81" dur="1" fill="hold">
                                          <p:stCondLst>
                                            <p:cond delay="499"/>
                                          </p:stCondLst>
                                        </p:cTn>
                                        <p:tgtEl>
                                          <p:spTgt spid="15375"/>
                                        </p:tgtEl>
                                        <p:attrNameLst>
                                          <p:attrName>style.visibility</p:attrName>
                                        </p:attrNameLst>
                                      </p:cBhvr>
                                      <p:to>
                                        <p:strVal val="hidden"/>
                                      </p:to>
                                    </p:set>
                                  </p:childTnLst>
                                </p:cTn>
                              </p:par>
                              <p:par>
                                <p:cTn id="82" presetID="5" presetClass="entr" presetSubtype="10" fill="hold" grpId="0" nodeType="withEffect">
                                  <p:stCondLst>
                                    <p:cond delay="0"/>
                                  </p:stCondLst>
                                  <p:childTnLst>
                                    <p:set>
                                      <p:cBhvr>
                                        <p:cTn id="83" dur="1" fill="hold">
                                          <p:stCondLst>
                                            <p:cond delay="0"/>
                                          </p:stCondLst>
                                        </p:cTn>
                                        <p:tgtEl>
                                          <p:spTgt spid="15374"/>
                                        </p:tgtEl>
                                        <p:attrNameLst>
                                          <p:attrName>style.visibility</p:attrName>
                                        </p:attrNameLst>
                                      </p:cBhvr>
                                      <p:to>
                                        <p:strVal val="visible"/>
                                      </p:to>
                                    </p:set>
                                    <p:animEffect transition="in" filter="checkerboard(across)">
                                      <p:cBhvr>
                                        <p:cTn id="84" dur="500"/>
                                        <p:tgtEl>
                                          <p:spTgt spid="15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p:bldP spid="15366" grpId="0"/>
      <p:bldP spid="15366" grpId="1"/>
      <p:bldP spid="15367" grpId="0"/>
      <p:bldP spid="15368" grpId="0"/>
      <p:bldP spid="15369" grpId="0"/>
      <p:bldP spid="15369" grpId="1"/>
      <p:bldP spid="15370" grpId="0"/>
      <p:bldP spid="15371" grpId="0"/>
      <p:bldP spid="15372" grpId="0"/>
      <p:bldP spid="15372" grpId="1"/>
      <p:bldP spid="15373" grpId="0"/>
      <p:bldP spid="15374" grpId="0"/>
      <p:bldP spid="15375" grpId="0"/>
      <p:bldP spid="15375" grpId="1"/>
      <p:bldP spid="15377" grpId="0" animBg="1"/>
      <p:bldP spid="15381" grpId="0" animBg="1"/>
      <p:bldP spid="15382" grpId="0" animBg="1"/>
      <p:bldP spid="1538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530</Words>
  <Application>Microsoft Office PowerPoint</Application>
  <PresentationFormat>On-screen Show (4:3)</PresentationFormat>
  <Paragraphs>113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Times New Roman</vt:lpstr>
      <vt:lpstr>Wingdings 2</vt:lpstr>
      <vt:lpstr>Anastasia</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Smart</dc:creator>
  <cp:lastModifiedBy>CSTeam</cp:lastModifiedBy>
  <cp:revision>37</cp:revision>
  <dcterms:created xsi:type="dcterms:W3CDTF">2011-02-19T09:33:49Z</dcterms:created>
  <dcterms:modified xsi:type="dcterms:W3CDTF">2016-06-29T09:52:11Z</dcterms:modified>
</cp:coreProperties>
</file>