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304" r:id="rId3"/>
    <p:sldId id="334" r:id="rId4"/>
    <p:sldId id="335" r:id="rId5"/>
    <p:sldId id="336" r:id="rId6"/>
    <p:sldId id="337" r:id="rId7"/>
    <p:sldId id="338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66"/>
    <a:srgbClr val="0000FF"/>
    <a:srgbClr val="CC0000"/>
    <a:srgbClr val="D60093"/>
    <a:srgbClr val="CC3399"/>
    <a:srgbClr val="CC00CC"/>
    <a:srgbClr val="00CC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764" autoAdjust="0"/>
    <p:restoredTop sz="94660"/>
  </p:normalViewPr>
  <p:slideViewPr>
    <p:cSldViewPr>
      <p:cViewPr>
        <p:scale>
          <a:sx n="75" d="100"/>
          <a:sy n="75" d="100"/>
        </p:scale>
        <p:origin x="-2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EAAD-350E-478A-AAFC-526F1F94D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B7A7D-74E5-4689-8EC5-A1CB928A9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ACBB9-D17F-4575-855B-5B253B217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85540-3D49-48C8-BD17-58E3F6E38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D4840-4D61-4F7C-8603-176A091EE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C11FB-9FDF-4672-A910-118CA7CE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0BD3B-B7DA-4725-96CB-5635AC0B4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6D892-0330-41EE-8E0C-06F123198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2C486-BA78-4FCD-8842-C50DE8D46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83C39-9F7A-4A75-8E7B-A35C4C66E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76F82-4FD8-4BB2-B331-3070CF8BC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6819E-2E69-4E1E-988D-8B3754DFC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6205-0C73-4246-8D8B-6DA4F4B12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09375-16DD-4522-98B1-3F477296E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5F1B2-E04F-4B98-A7B1-4490BE3A5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CD51F-11D6-4CEC-BEBC-2B3AB4F1C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C97C6-B038-4C2A-BBCC-6A25D7283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5A8BD-AC15-4275-8042-2F96D33A0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8FE87-3B17-47B3-BCF7-6B34ED391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DBEA1-6973-4006-BA19-C0049B5A0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7079-991E-47E7-A35F-D9710A797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1DA67-4388-4D5A-B721-1FA860DF3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60C3-D93D-41F0-9235-5498ACB26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5943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5943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5943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BC35ED5F-055B-4A8B-B59E-69E00E2AC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248400"/>
            <a:ext cx="4343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ACA920EB-95F7-43B2-A4D3-C9683230E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38200" y="8382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FF3300"/>
                </a:solidFill>
                <a:latin typeface="Arial" charset="0"/>
              </a:rPr>
              <a:t>TIẾT 18</a:t>
            </a:r>
          </a:p>
        </p:txBody>
      </p:sp>
      <p:pic>
        <p:nvPicPr>
          <p:cNvPr id="5125" name="Picture 5" descr="h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5814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2406650" y="1671638"/>
            <a:ext cx="513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  <a:latin typeface="Arial" charset="0"/>
                <a:cs typeface="Times New Roman" pitchFamily="18" charset="0"/>
              </a:rPr>
              <a:t>TẬP BIỂU DIỄN CÁC BÀI ĐÃ HỌC</a:t>
            </a:r>
          </a:p>
        </p:txBody>
      </p:sp>
      <p:pic>
        <p:nvPicPr>
          <p:cNvPr id="3077" name="Picture 7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1219200"/>
            <a:ext cx="495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137160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20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228600" y="3810000"/>
            <a:ext cx="40386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SzV034-0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0" y="-228600"/>
            <a:ext cx="8839200" cy="6705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b="1">
              <a:latin typeface="Arial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990600" y="609600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4000" b="1" i="1" u="sng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Yêu cầu:</a:t>
            </a:r>
            <a:endParaRPr lang="en-US" sz="4000" b="1" i="1" u="sng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4101" name="Picture 7" descr="Bauern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818063"/>
            <a:ext cx="3810000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143000" y="1295400"/>
            <a:ext cx="7315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-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Học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sinh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diễn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tự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nhiên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các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đã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học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trong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học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kì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I.</a:t>
            </a:r>
          </a:p>
          <a:p>
            <a:pPr>
              <a:defRPr/>
            </a:pP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-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Động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viên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các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em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tự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tin,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nhiệt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tình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trong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biểu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diễn</a:t>
            </a:r>
            <a:endParaRPr lang="en-US" sz="3200" b="1" i="1" dirty="0">
              <a:solidFill>
                <a:schemeClr val="accent4">
                  <a:lumMod val="90000"/>
                  <a:lumOff val="10000"/>
                </a:schemeClr>
              </a:solidFill>
              <a:latin typeface="Arial"/>
              <a:cs typeface="Times New Roman" pitchFamily="18" charset="0"/>
            </a:endParaRPr>
          </a:p>
          <a:p>
            <a:pPr>
              <a:defRPr/>
            </a:pP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-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Giáo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viên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đánh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giá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công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bằng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chính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xác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kết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quả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các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em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defRPr/>
            </a:pPr>
            <a:endParaRPr lang="en-US" sz="3200" dirty="0">
              <a:solidFill>
                <a:schemeClr val="accent4">
                  <a:lumMod val="90000"/>
                  <a:lumOff val="10000"/>
                </a:schemeClr>
              </a:solidFill>
              <a:latin typeface="Arial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SzV034-0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0" y="-228600"/>
            <a:ext cx="8839200" cy="6705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b="1">
              <a:latin typeface="Arial"/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990600" y="609600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4000" b="1" i="1" u="sng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Giáo viên chuẩn bị:</a:t>
            </a:r>
            <a:endParaRPr lang="en-US" sz="4000" b="1" i="1" u="sng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5125" name="Picture 7" descr="Bauern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818063"/>
            <a:ext cx="3810000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143000" y="1295400"/>
            <a:ext cx="7315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-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Sổ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điểm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cá</a:t>
            </a:r>
            <a:r>
              <a:rPr lang="en-US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imes New Roman" pitchFamily="18" charset="0"/>
              </a:rPr>
              <a:t>nhân</a:t>
            </a:r>
            <a:endParaRPr lang="en-US" sz="3200" b="1" i="1" dirty="0">
              <a:solidFill>
                <a:schemeClr val="accent4">
                  <a:lumMod val="90000"/>
                  <a:lumOff val="10000"/>
                </a:schemeClr>
              </a:solidFill>
              <a:latin typeface="Arial"/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endParaRPr lang="en-US" sz="3200" dirty="0">
              <a:solidFill>
                <a:schemeClr val="accent4">
                  <a:lumMod val="90000"/>
                  <a:lumOff val="10000"/>
                </a:schemeClr>
              </a:solidFill>
              <a:latin typeface="Arial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zV034-0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0" y="-228600"/>
            <a:ext cx="8839200" cy="6705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b="1">
              <a:latin typeface="Arial"/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990600" y="609600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4000" b="1" i="1" u="sng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Hoạt động:</a:t>
            </a:r>
            <a:endParaRPr lang="en-US" sz="4000" b="1" i="1" u="sng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6149" name="Picture 7" descr="Bauern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818063"/>
            <a:ext cx="3810000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143000" y="1295400"/>
            <a:ext cx="73152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sz="3200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</a:rPr>
              <a:t>* Mỗi HS sẽ trình bày hai bài hát, một  bài đơn ca, một bài hát theo tổ:</a:t>
            </a:r>
            <a:endParaRPr lang="en-US" sz="3200" dirty="0">
              <a:solidFill>
                <a:schemeClr val="accent4">
                  <a:lumMod val="90000"/>
                  <a:lumOff val="10000"/>
                </a:schemeClr>
              </a:solidFill>
              <a:latin typeface="Arial"/>
            </a:endParaRPr>
          </a:p>
          <a:p>
            <a:pPr>
              <a:defRPr/>
            </a:pPr>
            <a:r>
              <a:rPr lang="nl-NL" sz="3200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</a:rPr>
              <a:t>- Hình thức đơn ca, mỗi em tự chọn một bài hát đã học và lên trình bày trước lớp.</a:t>
            </a:r>
            <a:endParaRPr lang="en-US" sz="3200" dirty="0">
              <a:solidFill>
                <a:schemeClr val="accent4">
                  <a:lumMod val="90000"/>
                  <a:lumOff val="10000"/>
                </a:schemeClr>
              </a:solidFill>
              <a:latin typeface="Arial"/>
            </a:endParaRPr>
          </a:p>
          <a:p>
            <a:pPr>
              <a:defRPr/>
            </a:pPr>
            <a:r>
              <a:rPr lang="nl-NL" sz="3200" dirty="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</a:rPr>
              <a:t>Khi trình bày bài hát, các em có thể vận động phụ họa hoặc dùng nhạc cụ tự gõ đệm theo phách, theo nhịp.</a:t>
            </a:r>
            <a:endParaRPr lang="en-US" sz="3200" b="1" i="1" dirty="0">
              <a:solidFill>
                <a:schemeClr val="accent4">
                  <a:lumMod val="90000"/>
                  <a:lumOff val="10000"/>
                </a:schemeClr>
              </a:solidFill>
              <a:latin typeface="Arial"/>
            </a:endParaRPr>
          </a:p>
          <a:p>
            <a:pPr>
              <a:spcBef>
                <a:spcPct val="50000"/>
              </a:spcBef>
              <a:defRPr/>
            </a:pPr>
            <a:endParaRPr lang="en-US" sz="3200" dirty="0">
              <a:solidFill>
                <a:schemeClr val="accent4">
                  <a:lumMod val="90000"/>
                  <a:lumOff val="10000"/>
                </a:schemeClr>
              </a:solidFill>
              <a:latin typeface="Arial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SzV034-0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0" y="-228600"/>
            <a:ext cx="8839200" cy="6705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b="1">
              <a:latin typeface="Arial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990600" y="609600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4000" b="1" i="1" u="sng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Hoạt động:</a:t>
            </a:r>
            <a:endParaRPr lang="en-US" sz="4000" b="1" i="1" u="sng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7173" name="Picture 7" descr="Bauern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818063"/>
            <a:ext cx="3810000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143000" y="1295400"/>
            <a:ext cx="73152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3200">
                <a:latin typeface="Arial" charset="0"/>
              </a:rPr>
              <a:t>- Trình bày theo tổ, tổ trưởng sẽ chọn bài hát và bắt nhịp cho các bạn cùng trình bày.</a:t>
            </a:r>
            <a:endParaRPr lang="en-US" sz="3200" b="1" i="1">
              <a:latin typeface="Arial" charset="0"/>
            </a:endParaRPr>
          </a:p>
          <a:p>
            <a:r>
              <a:rPr lang="nl-NL" sz="3200">
                <a:latin typeface="Arial" charset="0"/>
              </a:rPr>
              <a:t>Khi trình bày bài hát, các em có thể vận động phụ hoạ hoặc dùng nhạc cụ tự gõ đệm theo phách, theo nhịp.</a:t>
            </a:r>
            <a:endParaRPr lang="en-US" sz="3200">
              <a:latin typeface="Arial" charset="0"/>
            </a:endParaRPr>
          </a:p>
          <a:p>
            <a:r>
              <a:rPr lang="nl-NL" sz="3200">
                <a:latin typeface="Arial" charset="0"/>
              </a:rPr>
              <a:t>- GV đánh giá công bằng, chính xác kết quả học tập của các em.</a:t>
            </a:r>
            <a:endParaRPr lang="en-US" sz="32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320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SzV034-0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0" y="-228600"/>
            <a:ext cx="8839200" cy="6705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b="1">
              <a:latin typeface="Arial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990600" y="609600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*</a:t>
            </a:r>
            <a:r>
              <a:rPr lang="en-US" sz="4000" b="1" i="1" u="sng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Hoạt động:</a:t>
            </a:r>
            <a:endParaRPr lang="en-US" sz="4000" b="1" i="1" u="sng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8197" name="Picture 7" descr="Bauern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818063"/>
            <a:ext cx="3810000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143000" y="1295400"/>
            <a:ext cx="73152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3200">
                <a:latin typeface="Arial" charset="0"/>
              </a:rPr>
              <a:t>- Khuyến khích học sinh sự tự tin khi trình bày các bài hát. Động viên các em nhiệt tình trong hoạt động âm nhạc ở trong và ngoài lớp học.</a:t>
            </a:r>
            <a:endParaRPr lang="en-US" sz="32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320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</p:bldLst>
  </p:timing>
</p:sld>
</file>

<file path=ppt/theme/theme1.xml><?xml version="1.0" encoding="utf-8"?>
<a:theme xmlns:a="http://schemas.openxmlformats.org/drawingml/2006/main" name="Plaid design template">
  <a:themeElements>
    <a:clrScheme name="Plaid design template 13">
      <a:dk1>
        <a:srgbClr val="336600"/>
      </a:dk1>
      <a:lt1>
        <a:srgbClr val="FFFFFF"/>
      </a:lt1>
      <a:dk2>
        <a:srgbClr val="800080"/>
      </a:dk2>
      <a:lt2>
        <a:srgbClr val="969696"/>
      </a:lt2>
      <a:accent1>
        <a:srgbClr val="FDFBBB"/>
      </a:accent1>
      <a:accent2>
        <a:srgbClr val="FF9966"/>
      </a:accent2>
      <a:accent3>
        <a:srgbClr val="FFFFFF"/>
      </a:accent3>
      <a:accent4>
        <a:srgbClr val="2A5600"/>
      </a:accent4>
      <a:accent5>
        <a:srgbClr val="FEFDDA"/>
      </a:accent5>
      <a:accent6>
        <a:srgbClr val="E78A5C"/>
      </a:accent6>
      <a:hlink>
        <a:srgbClr val="FF7C80"/>
      </a:hlink>
      <a:folHlink>
        <a:srgbClr val="996600"/>
      </a:folHlink>
    </a:clrScheme>
    <a:fontScheme name="Plaid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laid design template 1">
        <a:dk1>
          <a:srgbClr val="8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F6D6"/>
        </a:accent1>
        <a:accent2>
          <a:srgbClr val="FF9999"/>
        </a:accent2>
        <a:accent3>
          <a:srgbClr val="FFFFFF"/>
        </a:accent3>
        <a:accent4>
          <a:srgbClr val="6C0000"/>
        </a:accent4>
        <a:accent5>
          <a:srgbClr val="F5FAE8"/>
        </a:accent5>
        <a:accent6>
          <a:srgbClr val="E78A8A"/>
        </a:accent6>
        <a:hlink>
          <a:srgbClr val="3333CC"/>
        </a:hlink>
        <a:folHlink>
          <a:srgbClr val="5479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2">
        <a:dk1>
          <a:srgbClr val="666699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D6EEAA"/>
        </a:accent2>
        <a:accent3>
          <a:srgbClr val="ECFAF7"/>
        </a:accent3>
        <a:accent4>
          <a:srgbClr val="565682"/>
        </a:accent4>
        <a:accent5>
          <a:srgbClr val="FFFFFF"/>
        </a:accent5>
        <a:accent6>
          <a:srgbClr val="C2D89A"/>
        </a:accent6>
        <a:hlink>
          <a:srgbClr val="D07A91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3">
        <a:dk1>
          <a:srgbClr val="336600"/>
        </a:dk1>
        <a:lt1>
          <a:srgbClr val="FFFFFF"/>
        </a:lt1>
        <a:dk2>
          <a:srgbClr val="000000"/>
        </a:dk2>
        <a:lt2>
          <a:srgbClr val="808080"/>
        </a:lt2>
        <a:accent1>
          <a:srgbClr val="E3CFCD"/>
        </a:accent1>
        <a:accent2>
          <a:srgbClr val="333399"/>
        </a:accent2>
        <a:accent3>
          <a:srgbClr val="FFFFFF"/>
        </a:accent3>
        <a:accent4>
          <a:srgbClr val="2A5600"/>
        </a:accent4>
        <a:accent5>
          <a:srgbClr val="EFE4E3"/>
        </a:accent5>
        <a:accent6>
          <a:srgbClr val="2D2D8A"/>
        </a:accent6>
        <a:hlink>
          <a:srgbClr val="8F8F5D"/>
        </a:hlink>
        <a:folHlink>
          <a:srgbClr val="7173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4">
        <a:dk1>
          <a:srgbClr val="5C1F00"/>
        </a:dk1>
        <a:lt1>
          <a:srgbClr val="CC3300"/>
        </a:lt1>
        <a:dk2>
          <a:srgbClr val="800000"/>
        </a:dk2>
        <a:lt2>
          <a:srgbClr val="DFD293"/>
        </a:lt2>
        <a:accent1>
          <a:srgbClr val="FFD0C1"/>
        </a:accent1>
        <a:accent2>
          <a:srgbClr val="BE7960"/>
        </a:accent2>
        <a:accent3>
          <a:srgbClr val="C0AAAA"/>
        </a:accent3>
        <a:accent4>
          <a:srgbClr val="AE2A00"/>
        </a:accent4>
        <a:accent5>
          <a:srgbClr val="FFE4DD"/>
        </a:accent5>
        <a:accent6>
          <a:srgbClr val="AC6D56"/>
        </a:accent6>
        <a:hlink>
          <a:srgbClr val="FFFFFF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id design template 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6">
        <a:dk1>
          <a:srgbClr val="2D2015"/>
        </a:dk1>
        <a:lt1>
          <a:srgbClr val="808000"/>
        </a:lt1>
        <a:dk2>
          <a:srgbClr val="523E26"/>
        </a:dk2>
        <a:lt2>
          <a:srgbClr val="DFC08D"/>
        </a:lt2>
        <a:accent1>
          <a:srgbClr val="BEA99C"/>
        </a:accent1>
        <a:accent2>
          <a:srgbClr val="8F5F2F"/>
        </a:accent2>
        <a:accent3>
          <a:srgbClr val="B3AFAC"/>
        </a:accent3>
        <a:accent4>
          <a:srgbClr val="6C6C00"/>
        </a:accent4>
        <a:accent5>
          <a:srgbClr val="DBD1CB"/>
        </a:accent5>
        <a:accent6>
          <a:srgbClr val="81552A"/>
        </a:accent6>
        <a:hlink>
          <a:srgbClr val="CDDEAE"/>
        </a:hlink>
        <a:folHlink>
          <a:srgbClr val="4C5A5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id design template 7">
        <a:dk1>
          <a:srgbClr val="800000"/>
        </a:dk1>
        <a:lt1>
          <a:srgbClr val="A3A46A"/>
        </a:lt1>
        <a:dk2>
          <a:srgbClr val="FFFFFF"/>
        </a:dk2>
        <a:lt2>
          <a:srgbClr val="3E3E5C"/>
        </a:lt2>
        <a:accent1>
          <a:srgbClr val="D3CAA5"/>
        </a:accent1>
        <a:accent2>
          <a:srgbClr val="93AB73"/>
        </a:accent2>
        <a:accent3>
          <a:srgbClr val="CECFB9"/>
        </a:accent3>
        <a:accent4>
          <a:srgbClr val="6C0000"/>
        </a:accent4>
        <a:accent5>
          <a:srgbClr val="E6E1CF"/>
        </a:accent5>
        <a:accent6>
          <a:srgbClr val="859B68"/>
        </a:accent6>
        <a:hlink>
          <a:srgbClr val="A7777C"/>
        </a:hlink>
        <a:folHlink>
          <a:srgbClr val="EEF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8">
        <a:dk1>
          <a:srgbClr val="336699"/>
        </a:dk1>
        <a:lt1>
          <a:srgbClr val="777777"/>
        </a:lt1>
        <a:dk2>
          <a:srgbClr val="5F5F5F"/>
        </a:dk2>
        <a:lt2>
          <a:srgbClr val="E3EBF1"/>
        </a:lt2>
        <a:accent1>
          <a:srgbClr val="A1BD79"/>
        </a:accent1>
        <a:accent2>
          <a:srgbClr val="468A4B"/>
        </a:accent2>
        <a:accent3>
          <a:srgbClr val="B6B6B6"/>
        </a:accent3>
        <a:accent4>
          <a:srgbClr val="656565"/>
        </a:accent4>
        <a:accent5>
          <a:srgbClr val="CDDBBE"/>
        </a:accent5>
        <a:accent6>
          <a:srgbClr val="3F7D43"/>
        </a:accent6>
        <a:hlink>
          <a:srgbClr val="F2D1CA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id design template 9">
        <a:dk1>
          <a:srgbClr val="993300"/>
        </a:dk1>
        <a:lt1>
          <a:srgbClr val="336600"/>
        </a:lt1>
        <a:dk2>
          <a:srgbClr val="CCFFFF"/>
        </a:dk2>
        <a:lt2>
          <a:srgbClr val="003366"/>
        </a:lt2>
        <a:accent1>
          <a:srgbClr val="94AB73"/>
        </a:accent1>
        <a:accent2>
          <a:srgbClr val="00B000"/>
        </a:accent2>
        <a:accent3>
          <a:srgbClr val="ADB8AA"/>
        </a:accent3>
        <a:accent4>
          <a:srgbClr val="822A00"/>
        </a:accent4>
        <a:accent5>
          <a:srgbClr val="C8D2BC"/>
        </a:accent5>
        <a:accent6>
          <a:srgbClr val="009F00"/>
        </a:accent6>
        <a:hlink>
          <a:srgbClr val="FFCC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10">
        <a:dk1>
          <a:srgbClr val="993300"/>
        </a:dk1>
        <a:lt1>
          <a:srgbClr val="E8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8EAC7E"/>
        </a:accent2>
        <a:accent3>
          <a:srgbClr val="F2FFE9"/>
        </a:accent3>
        <a:accent4>
          <a:srgbClr val="822A00"/>
        </a:accent4>
        <a:accent5>
          <a:srgbClr val="FFFFFA"/>
        </a:accent5>
        <a:accent6>
          <a:srgbClr val="809B72"/>
        </a:accent6>
        <a:hlink>
          <a:srgbClr val="FF7C8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11">
        <a:dk1>
          <a:srgbClr val="800000"/>
        </a:dk1>
        <a:lt1>
          <a:srgbClr val="666633"/>
        </a:lt1>
        <a:dk2>
          <a:srgbClr val="FFFFFF"/>
        </a:dk2>
        <a:lt2>
          <a:srgbClr val="3E3E5C"/>
        </a:lt2>
        <a:accent1>
          <a:srgbClr val="D8C0B8"/>
        </a:accent1>
        <a:accent2>
          <a:srgbClr val="C2BF3A"/>
        </a:accent2>
        <a:accent3>
          <a:srgbClr val="B8B8AD"/>
        </a:accent3>
        <a:accent4>
          <a:srgbClr val="6C0000"/>
        </a:accent4>
        <a:accent5>
          <a:srgbClr val="E9DCD8"/>
        </a:accent5>
        <a:accent6>
          <a:srgbClr val="B0AD34"/>
        </a:accent6>
        <a:hlink>
          <a:srgbClr val="E9F2DC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12">
        <a:dk1>
          <a:srgbClr val="993300"/>
        </a:dk1>
        <a:lt1>
          <a:srgbClr val="336600"/>
        </a:lt1>
        <a:dk2>
          <a:srgbClr val="CCFFFF"/>
        </a:dk2>
        <a:lt2>
          <a:srgbClr val="003366"/>
        </a:lt2>
        <a:accent1>
          <a:srgbClr val="94AB73"/>
        </a:accent1>
        <a:accent2>
          <a:srgbClr val="01793D"/>
        </a:accent2>
        <a:accent3>
          <a:srgbClr val="ADB8AA"/>
        </a:accent3>
        <a:accent4>
          <a:srgbClr val="822A00"/>
        </a:accent4>
        <a:accent5>
          <a:srgbClr val="C8D2BC"/>
        </a:accent5>
        <a:accent6>
          <a:srgbClr val="016D36"/>
        </a:accent6>
        <a:hlink>
          <a:srgbClr val="FFCC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13">
        <a:dk1>
          <a:srgbClr val="336600"/>
        </a:dk1>
        <a:lt1>
          <a:srgbClr val="FFFFFF"/>
        </a:lt1>
        <a:dk2>
          <a:srgbClr val="800080"/>
        </a:dk2>
        <a:lt2>
          <a:srgbClr val="969696"/>
        </a:lt2>
        <a:accent1>
          <a:srgbClr val="FDFBBB"/>
        </a:accent1>
        <a:accent2>
          <a:srgbClr val="FF9966"/>
        </a:accent2>
        <a:accent3>
          <a:srgbClr val="FFFFFF"/>
        </a:accent3>
        <a:accent4>
          <a:srgbClr val="2A5600"/>
        </a:accent4>
        <a:accent5>
          <a:srgbClr val="FEFDDA"/>
        </a:accent5>
        <a:accent6>
          <a:srgbClr val="E78A5C"/>
        </a:accent6>
        <a:hlink>
          <a:srgbClr val="FF7C8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laid design template">
  <a:themeElements>
    <a:clrScheme name="1_Plaid design template 13">
      <a:dk1>
        <a:srgbClr val="336600"/>
      </a:dk1>
      <a:lt1>
        <a:srgbClr val="FFFFFF"/>
      </a:lt1>
      <a:dk2>
        <a:srgbClr val="800080"/>
      </a:dk2>
      <a:lt2>
        <a:srgbClr val="969696"/>
      </a:lt2>
      <a:accent1>
        <a:srgbClr val="FDFBBB"/>
      </a:accent1>
      <a:accent2>
        <a:srgbClr val="FF9966"/>
      </a:accent2>
      <a:accent3>
        <a:srgbClr val="FFFFFF"/>
      </a:accent3>
      <a:accent4>
        <a:srgbClr val="2A5600"/>
      </a:accent4>
      <a:accent5>
        <a:srgbClr val="FEFDDA"/>
      </a:accent5>
      <a:accent6>
        <a:srgbClr val="E78A5C"/>
      </a:accent6>
      <a:hlink>
        <a:srgbClr val="FF7C80"/>
      </a:hlink>
      <a:folHlink>
        <a:srgbClr val="996600"/>
      </a:folHlink>
    </a:clrScheme>
    <a:fontScheme name="1_Plaid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Plaid design template 1">
        <a:dk1>
          <a:srgbClr val="8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F6D6"/>
        </a:accent1>
        <a:accent2>
          <a:srgbClr val="FF9999"/>
        </a:accent2>
        <a:accent3>
          <a:srgbClr val="FFFFFF"/>
        </a:accent3>
        <a:accent4>
          <a:srgbClr val="6C0000"/>
        </a:accent4>
        <a:accent5>
          <a:srgbClr val="F5FAE8"/>
        </a:accent5>
        <a:accent6>
          <a:srgbClr val="E78A8A"/>
        </a:accent6>
        <a:hlink>
          <a:srgbClr val="3333CC"/>
        </a:hlink>
        <a:folHlink>
          <a:srgbClr val="5479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id design template 2">
        <a:dk1>
          <a:srgbClr val="666699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D6EEAA"/>
        </a:accent2>
        <a:accent3>
          <a:srgbClr val="ECFAF7"/>
        </a:accent3>
        <a:accent4>
          <a:srgbClr val="565682"/>
        </a:accent4>
        <a:accent5>
          <a:srgbClr val="FFFFFF"/>
        </a:accent5>
        <a:accent6>
          <a:srgbClr val="C2D89A"/>
        </a:accent6>
        <a:hlink>
          <a:srgbClr val="D07A91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id design template 3">
        <a:dk1>
          <a:srgbClr val="336600"/>
        </a:dk1>
        <a:lt1>
          <a:srgbClr val="FFFFFF"/>
        </a:lt1>
        <a:dk2>
          <a:srgbClr val="000000"/>
        </a:dk2>
        <a:lt2>
          <a:srgbClr val="808080"/>
        </a:lt2>
        <a:accent1>
          <a:srgbClr val="E3CFCD"/>
        </a:accent1>
        <a:accent2>
          <a:srgbClr val="333399"/>
        </a:accent2>
        <a:accent3>
          <a:srgbClr val="FFFFFF"/>
        </a:accent3>
        <a:accent4>
          <a:srgbClr val="2A5600"/>
        </a:accent4>
        <a:accent5>
          <a:srgbClr val="EFE4E3"/>
        </a:accent5>
        <a:accent6>
          <a:srgbClr val="2D2D8A"/>
        </a:accent6>
        <a:hlink>
          <a:srgbClr val="8F8F5D"/>
        </a:hlink>
        <a:folHlink>
          <a:srgbClr val="7173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id design template 4">
        <a:dk1>
          <a:srgbClr val="5C1F00"/>
        </a:dk1>
        <a:lt1>
          <a:srgbClr val="CC3300"/>
        </a:lt1>
        <a:dk2>
          <a:srgbClr val="800000"/>
        </a:dk2>
        <a:lt2>
          <a:srgbClr val="DFD293"/>
        </a:lt2>
        <a:accent1>
          <a:srgbClr val="FFD0C1"/>
        </a:accent1>
        <a:accent2>
          <a:srgbClr val="BE7960"/>
        </a:accent2>
        <a:accent3>
          <a:srgbClr val="C0AAAA"/>
        </a:accent3>
        <a:accent4>
          <a:srgbClr val="AE2A00"/>
        </a:accent4>
        <a:accent5>
          <a:srgbClr val="FFE4DD"/>
        </a:accent5>
        <a:accent6>
          <a:srgbClr val="AC6D56"/>
        </a:accent6>
        <a:hlink>
          <a:srgbClr val="FFFFFF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id design template 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id design template 6">
        <a:dk1>
          <a:srgbClr val="2D2015"/>
        </a:dk1>
        <a:lt1>
          <a:srgbClr val="808000"/>
        </a:lt1>
        <a:dk2>
          <a:srgbClr val="523E26"/>
        </a:dk2>
        <a:lt2>
          <a:srgbClr val="DFC08D"/>
        </a:lt2>
        <a:accent1>
          <a:srgbClr val="BEA99C"/>
        </a:accent1>
        <a:accent2>
          <a:srgbClr val="8F5F2F"/>
        </a:accent2>
        <a:accent3>
          <a:srgbClr val="B3AFAC"/>
        </a:accent3>
        <a:accent4>
          <a:srgbClr val="6C6C00"/>
        </a:accent4>
        <a:accent5>
          <a:srgbClr val="DBD1CB"/>
        </a:accent5>
        <a:accent6>
          <a:srgbClr val="81552A"/>
        </a:accent6>
        <a:hlink>
          <a:srgbClr val="CDDEAE"/>
        </a:hlink>
        <a:folHlink>
          <a:srgbClr val="4C5A5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id design template 7">
        <a:dk1>
          <a:srgbClr val="800000"/>
        </a:dk1>
        <a:lt1>
          <a:srgbClr val="A3A46A"/>
        </a:lt1>
        <a:dk2>
          <a:srgbClr val="FFFFFF"/>
        </a:dk2>
        <a:lt2>
          <a:srgbClr val="3E3E5C"/>
        </a:lt2>
        <a:accent1>
          <a:srgbClr val="D3CAA5"/>
        </a:accent1>
        <a:accent2>
          <a:srgbClr val="93AB73"/>
        </a:accent2>
        <a:accent3>
          <a:srgbClr val="CECFB9"/>
        </a:accent3>
        <a:accent4>
          <a:srgbClr val="6C0000"/>
        </a:accent4>
        <a:accent5>
          <a:srgbClr val="E6E1CF"/>
        </a:accent5>
        <a:accent6>
          <a:srgbClr val="859B68"/>
        </a:accent6>
        <a:hlink>
          <a:srgbClr val="A7777C"/>
        </a:hlink>
        <a:folHlink>
          <a:srgbClr val="EEF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id design template 8">
        <a:dk1>
          <a:srgbClr val="336699"/>
        </a:dk1>
        <a:lt1>
          <a:srgbClr val="777777"/>
        </a:lt1>
        <a:dk2>
          <a:srgbClr val="5F5F5F"/>
        </a:dk2>
        <a:lt2>
          <a:srgbClr val="E3EBF1"/>
        </a:lt2>
        <a:accent1>
          <a:srgbClr val="A1BD79"/>
        </a:accent1>
        <a:accent2>
          <a:srgbClr val="468A4B"/>
        </a:accent2>
        <a:accent3>
          <a:srgbClr val="B6B6B6"/>
        </a:accent3>
        <a:accent4>
          <a:srgbClr val="656565"/>
        </a:accent4>
        <a:accent5>
          <a:srgbClr val="CDDBBE"/>
        </a:accent5>
        <a:accent6>
          <a:srgbClr val="3F7D43"/>
        </a:accent6>
        <a:hlink>
          <a:srgbClr val="F2D1CA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id design template 9">
        <a:dk1>
          <a:srgbClr val="993300"/>
        </a:dk1>
        <a:lt1>
          <a:srgbClr val="336600"/>
        </a:lt1>
        <a:dk2>
          <a:srgbClr val="CCFFFF"/>
        </a:dk2>
        <a:lt2>
          <a:srgbClr val="003366"/>
        </a:lt2>
        <a:accent1>
          <a:srgbClr val="94AB73"/>
        </a:accent1>
        <a:accent2>
          <a:srgbClr val="00B000"/>
        </a:accent2>
        <a:accent3>
          <a:srgbClr val="ADB8AA"/>
        </a:accent3>
        <a:accent4>
          <a:srgbClr val="822A00"/>
        </a:accent4>
        <a:accent5>
          <a:srgbClr val="C8D2BC"/>
        </a:accent5>
        <a:accent6>
          <a:srgbClr val="009F00"/>
        </a:accent6>
        <a:hlink>
          <a:srgbClr val="FFCC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id design template 10">
        <a:dk1>
          <a:srgbClr val="993300"/>
        </a:dk1>
        <a:lt1>
          <a:srgbClr val="E8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8EAC7E"/>
        </a:accent2>
        <a:accent3>
          <a:srgbClr val="F2FFE9"/>
        </a:accent3>
        <a:accent4>
          <a:srgbClr val="822A00"/>
        </a:accent4>
        <a:accent5>
          <a:srgbClr val="FFFFFA"/>
        </a:accent5>
        <a:accent6>
          <a:srgbClr val="809B72"/>
        </a:accent6>
        <a:hlink>
          <a:srgbClr val="FF7C8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id design template 11">
        <a:dk1>
          <a:srgbClr val="800000"/>
        </a:dk1>
        <a:lt1>
          <a:srgbClr val="666633"/>
        </a:lt1>
        <a:dk2>
          <a:srgbClr val="FFFFFF"/>
        </a:dk2>
        <a:lt2>
          <a:srgbClr val="3E3E5C"/>
        </a:lt2>
        <a:accent1>
          <a:srgbClr val="D8C0B8"/>
        </a:accent1>
        <a:accent2>
          <a:srgbClr val="C2BF3A"/>
        </a:accent2>
        <a:accent3>
          <a:srgbClr val="B8B8AD"/>
        </a:accent3>
        <a:accent4>
          <a:srgbClr val="6C0000"/>
        </a:accent4>
        <a:accent5>
          <a:srgbClr val="E9DCD8"/>
        </a:accent5>
        <a:accent6>
          <a:srgbClr val="B0AD34"/>
        </a:accent6>
        <a:hlink>
          <a:srgbClr val="E9F2DC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id design template 12">
        <a:dk1>
          <a:srgbClr val="993300"/>
        </a:dk1>
        <a:lt1>
          <a:srgbClr val="336600"/>
        </a:lt1>
        <a:dk2>
          <a:srgbClr val="CCFFFF"/>
        </a:dk2>
        <a:lt2>
          <a:srgbClr val="003366"/>
        </a:lt2>
        <a:accent1>
          <a:srgbClr val="94AB73"/>
        </a:accent1>
        <a:accent2>
          <a:srgbClr val="01793D"/>
        </a:accent2>
        <a:accent3>
          <a:srgbClr val="ADB8AA"/>
        </a:accent3>
        <a:accent4>
          <a:srgbClr val="822A00"/>
        </a:accent4>
        <a:accent5>
          <a:srgbClr val="C8D2BC"/>
        </a:accent5>
        <a:accent6>
          <a:srgbClr val="016D36"/>
        </a:accent6>
        <a:hlink>
          <a:srgbClr val="FFCC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id design template 13">
        <a:dk1>
          <a:srgbClr val="336600"/>
        </a:dk1>
        <a:lt1>
          <a:srgbClr val="FFFFFF"/>
        </a:lt1>
        <a:dk2>
          <a:srgbClr val="800080"/>
        </a:dk2>
        <a:lt2>
          <a:srgbClr val="969696"/>
        </a:lt2>
        <a:accent1>
          <a:srgbClr val="FDFBBB"/>
        </a:accent1>
        <a:accent2>
          <a:srgbClr val="FF9966"/>
        </a:accent2>
        <a:accent3>
          <a:srgbClr val="FFFFFF"/>
        </a:accent3>
        <a:accent4>
          <a:srgbClr val="2A5600"/>
        </a:accent4>
        <a:accent5>
          <a:srgbClr val="FEFDDA"/>
        </a:accent5>
        <a:accent6>
          <a:srgbClr val="E78A5C"/>
        </a:accent6>
        <a:hlink>
          <a:srgbClr val="FF7C8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</TotalTime>
  <Words>249</Words>
  <Application>Microsoft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Arial</vt:lpstr>
      <vt:lpstr>Arial Black</vt:lpstr>
      <vt:lpstr>Calibri</vt:lpstr>
      <vt:lpstr>Plaid design template</vt:lpstr>
      <vt:lpstr>1_Plaid design template</vt:lpstr>
      <vt:lpstr>Slide 1</vt:lpstr>
      <vt:lpstr>Slide 2</vt:lpstr>
      <vt:lpstr>Slide 3</vt:lpstr>
      <vt:lpstr>Slide 4</vt:lpstr>
      <vt:lpstr>Slide 5</vt:lpstr>
      <vt:lpstr>Slide 6</vt:lpstr>
    </vt:vector>
  </TitlesOfParts>
  <Manager/>
  <Company>417 Ly Bon - Thai Binh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Hoang_Thao</dc:creator>
  <cp:keywords/>
  <dc:description/>
  <cp:lastModifiedBy>CSTeam</cp:lastModifiedBy>
  <cp:revision>192</cp:revision>
  <dcterms:created xsi:type="dcterms:W3CDTF">2009-03-07T15:42:41Z</dcterms:created>
  <dcterms:modified xsi:type="dcterms:W3CDTF">2016-06-29T09:52:26Z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TC010721501033</vt:lpwstr>
  </property>
</Properties>
</file>