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82" r:id="rId2"/>
    <p:sldId id="259" r:id="rId3"/>
    <p:sldId id="261" r:id="rId4"/>
    <p:sldId id="260" r:id="rId5"/>
    <p:sldId id="275" r:id="rId6"/>
    <p:sldId id="276" r:id="rId7"/>
    <p:sldId id="274" r:id="rId8"/>
    <p:sldId id="277" r:id="rId9"/>
    <p:sldId id="278" r:id="rId10"/>
    <p:sldId id="279" r:id="rId11"/>
    <p:sldId id="272" r:id="rId12"/>
    <p:sldId id="271" r:id="rId13"/>
    <p:sldId id="270" r:id="rId14"/>
    <p:sldId id="283" r:id="rId15"/>
    <p:sldId id="269"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3333FF"/>
    <a:srgbClr val="CC3300"/>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p:spPr>
            <p:txBody>
              <a:bodyPr wrap="none" anchor="ctr"/>
              <a:lstStyle/>
              <a:p>
                <a:pPr>
                  <a:defRPr/>
                </a:pPr>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defRPr/>
                </a:pPr>
                <a:endParaRPr lang="en-US"/>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p:spPr>
            <p:txBody>
              <a:bodyPr wrap="none" anchor="ctr"/>
              <a:lstStyle/>
              <a:p>
                <a:pPr>
                  <a:defRPr/>
                </a:pPr>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p:spPr>
            <p:txBody>
              <a:bodyPr wrap="none" anchor="ctr"/>
              <a:lstStyle/>
              <a:p>
                <a:pPr>
                  <a:defRPr/>
                </a:pPr>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p:spPr>
          <p:txBody>
            <a:bodyPr wrap="none" anchor="ctr"/>
            <a:lstStyle/>
            <a:p>
              <a:pPr>
                <a:defRPr/>
              </a:pPr>
              <a:endParaRPr lang="en-US"/>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p:spPr>
          <p:txBody>
            <a:bodyPr wrap="none" anchor="ctr"/>
            <a:lstStyle/>
            <a:p>
              <a:pPr>
                <a:defRPr/>
              </a:pPr>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a:defRPr/>
              </a:pPr>
              <a:endParaRPr lang="en-US"/>
            </a:p>
          </p:txBody>
        </p:sp>
      </p:grpSp>
      <p:sp>
        <p:nvSpPr>
          <p:cNvPr id="33804"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33805"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960D2624-8C84-4E26-ACCD-D17479CCFCD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C8AA37B3-B423-4F6E-8296-56AE0931CF3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4E8980CD-355F-4628-ADA5-F50CFE857FD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26FCE204-1CEC-4338-907A-1DBE854FD0B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125B347C-AE47-4983-A7A2-9ECB532BAAF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28D9E264-C94B-45DE-AA72-8A44A652173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F528AC3B-E193-4B30-90B2-C5213CB7DE4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D92B103D-C5DC-4ED0-91FD-6FB773570F1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5F9037DA-FB64-4711-92C7-1ADB21776A9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A4A2F975-0A2C-4FD9-A15F-AD196D49359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B2792997-D613-4E34-BFA6-04197D8CBBC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p:spPr>
        <p:txBody>
          <a:bodyPr wrap="none" anchor="ctr"/>
          <a:lstStyle/>
          <a:p>
            <a:pPr algn="ctr" eaLnBrk="1" hangingPunct="1">
              <a:defRPr/>
            </a:pPr>
            <a:endParaRPr kumimoji="1" lang="en-US" sz="240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p:spPr>
        <p:txBody>
          <a:bodyPr wrap="none" anchor="ctr"/>
          <a:lstStyle/>
          <a:p>
            <a:pPr algn="ctr" eaLnBrk="1" hangingPunct="1">
              <a:defRPr/>
            </a:pPr>
            <a:endParaRPr kumimoji="1" lang="en-US" sz="240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p:spPr>
        <p:txBody>
          <a:bodyPr wrap="none" anchor="ctr"/>
          <a:lstStyle/>
          <a:p>
            <a:pPr algn="ctr" eaLnBrk="1" hangingPunct="1">
              <a:defRPr/>
            </a:pPr>
            <a:endParaRPr kumimoji="1" lang="en-US" sz="240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lgn="ctr" eaLnBrk="1" hangingPunct="1">
              <a:defRPr/>
            </a:pPr>
            <a:endParaRPr kumimoji="1" lang="en-US" sz="240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p:spPr>
        <p:txBody>
          <a:bodyPr wrap="none" anchor="ctr"/>
          <a:lstStyle/>
          <a:p>
            <a:pPr algn="ctr" eaLnBrk="1" hangingPunct="1">
              <a:defRPr/>
            </a:pPr>
            <a:endParaRPr kumimoji="1" lang="en-US" sz="2400"/>
          </a:p>
        </p:txBody>
      </p:sp>
      <p:sp>
        <p:nvSpPr>
          <p:cNvPr id="1031"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p:spPr>
        <p:txBody>
          <a:bodyPr wrap="none" anchor="ctr"/>
          <a:lstStyle/>
          <a:p>
            <a:pPr algn="ctr" eaLnBrk="1" hangingPunct="1">
              <a:defRPr/>
            </a:pPr>
            <a:endParaRPr kumimoji="1" lang="en-US" sz="240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algn="ctr" eaLnBrk="1" hangingPunct="1">
              <a:defRPr/>
            </a:pPr>
            <a:endParaRPr kumimoji="1" lang="en-US" sz="2400"/>
          </a:p>
        </p:txBody>
      </p:sp>
      <p:sp>
        <p:nvSpPr>
          <p:cNvPr id="103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2779"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en-US"/>
          </a:p>
        </p:txBody>
      </p:sp>
      <p:sp>
        <p:nvSpPr>
          <p:cNvPr id="32780"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a:p>
        </p:txBody>
      </p:sp>
      <p:sp>
        <p:nvSpPr>
          <p:cNvPr id="32781"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071AD9CB-7B55-408A-A9B9-E03A776E691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074" name="Picture 4" descr="Picture1"/>
          <p:cNvPicPr>
            <a:picLocks noChangeAspect="1" noChangeArrowheads="1" noCrop="1"/>
          </p:cNvPicPr>
          <p:nvPr/>
        </p:nvPicPr>
        <p:blipFill>
          <a:blip r:embed="rId2"/>
          <a:srcRect/>
          <a:stretch>
            <a:fillRect/>
          </a:stretch>
        </p:blipFill>
        <p:spPr bwMode="auto">
          <a:xfrm>
            <a:off x="1828800" y="3927475"/>
            <a:ext cx="5715000" cy="2265363"/>
          </a:xfrm>
          <a:prstGeom prst="rect">
            <a:avLst/>
          </a:prstGeom>
          <a:noFill/>
          <a:ln w="9525">
            <a:noFill/>
            <a:miter lim="800000"/>
            <a:headEnd/>
            <a:tailEnd/>
          </a:ln>
        </p:spPr>
      </p:pic>
      <p:pic>
        <p:nvPicPr>
          <p:cNvPr id="3075" name="Picture 5" descr="Picture4"/>
          <p:cNvPicPr>
            <a:picLocks noChangeAspect="1" noChangeArrowheads="1" noCrop="1"/>
          </p:cNvPicPr>
          <p:nvPr/>
        </p:nvPicPr>
        <p:blipFill>
          <a:blip r:embed="rId3"/>
          <a:srcRect/>
          <a:stretch>
            <a:fillRect/>
          </a:stretch>
        </p:blipFill>
        <p:spPr bwMode="auto">
          <a:xfrm>
            <a:off x="5943600" y="5334000"/>
            <a:ext cx="1104900" cy="977900"/>
          </a:xfrm>
          <a:prstGeom prst="rect">
            <a:avLst/>
          </a:prstGeom>
          <a:noFill/>
          <a:ln w="9525">
            <a:noFill/>
            <a:miter lim="800000"/>
            <a:headEnd/>
            <a:tailEnd/>
          </a:ln>
        </p:spPr>
      </p:pic>
      <p:pic>
        <p:nvPicPr>
          <p:cNvPr id="3076" name="Picture 6" descr="Picture333"/>
          <p:cNvPicPr>
            <a:picLocks noChangeAspect="1" noChangeArrowheads="1" noCrop="1"/>
          </p:cNvPicPr>
          <p:nvPr/>
        </p:nvPicPr>
        <p:blipFill>
          <a:blip r:embed="rId4"/>
          <a:srcRect/>
          <a:stretch>
            <a:fillRect/>
          </a:stretch>
        </p:blipFill>
        <p:spPr bwMode="auto">
          <a:xfrm>
            <a:off x="8382000" y="0"/>
            <a:ext cx="762000" cy="692150"/>
          </a:xfrm>
          <a:prstGeom prst="rect">
            <a:avLst/>
          </a:prstGeom>
          <a:noFill/>
          <a:ln w="9525">
            <a:noFill/>
            <a:miter lim="800000"/>
            <a:headEnd/>
            <a:tailEnd/>
          </a:ln>
        </p:spPr>
      </p:pic>
      <p:pic>
        <p:nvPicPr>
          <p:cNvPr id="3077" name="Picture 7" descr="Picture4"/>
          <p:cNvPicPr>
            <a:picLocks noChangeAspect="1" noChangeArrowheads="1" noCrop="1"/>
          </p:cNvPicPr>
          <p:nvPr/>
        </p:nvPicPr>
        <p:blipFill>
          <a:blip r:embed="rId3"/>
          <a:srcRect/>
          <a:stretch>
            <a:fillRect/>
          </a:stretch>
        </p:blipFill>
        <p:spPr bwMode="auto">
          <a:xfrm>
            <a:off x="2895600" y="5562600"/>
            <a:ext cx="1143000" cy="609600"/>
          </a:xfrm>
          <a:prstGeom prst="rect">
            <a:avLst/>
          </a:prstGeom>
          <a:noFill/>
          <a:ln w="9525">
            <a:noFill/>
            <a:miter lim="800000"/>
            <a:headEnd/>
            <a:tailEnd/>
          </a:ln>
        </p:spPr>
      </p:pic>
      <p:pic>
        <p:nvPicPr>
          <p:cNvPr id="3078" name="Picture 8" descr="Picture4"/>
          <p:cNvPicPr>
            <a:picLocks noChangeAspect="1" noChangeArrowheads="1" noCrop="1"/>
          </p:cNvPicPr>
          <p:nvPr/>
        </p:nvPicPr>
        <p:blipFill>
          <a:blip r:embed="rId3"/>
          <a:srcRect/>
          <a:stretch>
            <a:fillRect/>
          </a:stretch>
        </p:blipFill>
        <p:spPr bwMode="auto">
          <a:xfrm>
            <a:off x="762000" y="5410200"/>
            <a:ext cx="1219200" cy="1200150"/>
          </a:xfrm>
          <a:prstGeom prst="rect">
            <a:avLst/>
          </a:prstGeom>
          <a:noFill/>
          <a:ln w="9525">
            <a:noFill/>
            <a:miter lim="800000"/>
            <a:headEnd/>
            <a:tailEnd/>
          </a:ln>
        </p:spPr>
      </p:pic>
      <p:pic>
        <p:nvPicPr>
          <p:cNvPr id="3079" name="Picture 9" descr="Picture4"/>
          <p:cNvPicPr>
            <a:picLocks noChangeAspect="1" noChangeArrowheads="1" noCrop="1"/>
          </p:cNvPicPr>
          <p:nvPr/>
        </p:nvPicPr>
        <p:blipFill>
          <a:blip r:embed="rId3"/>
          <a:srcRect/>
          <a:stretch>
            <a:fillRect/>
          </a:stretch>
        </p:blipFill>
        <p:spPr bwMode="auto">
          <a:xfrm>
            <a:off x="4191000" y="4648200"/>
            <a:ext cx="1104900" cy="977900"/>
          </a:xfrm>
          <a:prstGeom prst="rect">
            <a:avLst/>
          </a:prstGeom>
          <a:noFill/>
          <a:ln w="9525">
            <a:noFill/>
            <a:miter lim="800000"/>
            <a:headEnd/>
            <a:tailEnd/>
          </a:ln>
        </p:spPr>
      </p:pic>
      <p:pic>
        <p:nvPicPr>
          <p:cNvPr id="3080" name="Picture 10" descr="Picture4"/>
          <p:cNvPicPr>
            <a:picLocks noChangeAspect="1" noChangeArrowheads="1" noCrop="1"/>
          </p:cNvPicPr>
          <p:nvPr/>
        </p:nvPicPr>
        <p:blipFill>
          <a:blip r:embed="rId3"/>
          <a:srcRect/>
          <a:stretch>
            <a:fillRect/>
          </a:stretch>
        </p:blipFill>
        <p:spPr bwMode="auto">
          <a:xfrm>
            <a:off x="5715000" y="4343400"/>
            <a:ext cx="990600" cy="876300"/>
          </a:xfrm>
          <a:prstGeom prst="rect">
            <a:avLst/>
          </a:prstGeom>
          <a:noFill/>
          <a:ln w="9525">
            <a:noFill/>
            <a:miter lim="800000"/>
            <a:headEnd/>
            <a:tailEnd/>
          </a:ln>
        </p:spPr>
      </p:pic>
      <p:pic>
        <p:nvPicPr>
          <p:cNvPr id="3081" name="Picture 11" descr="Picture4"/>
          <p:cNvPicPr>
            <a:picLocks noChangeAspect="1" noChangeArrowheads="1" noCrop="1"/>
          </p:cNvPicPr>
          <p:nvPr/>
        </p:nvPicPr>
        <p:blipFill>
          <a:blip r:embed="rId3"/>
          <a:srcRect/>
          <a:stretch>
            <a:fillRect/>
          </a:stretch>
        </p:blipFill>
        <p:spPr bwMode="auto">
          <a:xfrm>
            <a:off x="6324600" y="2362200"/>
            <a:ext cx="800100" cy="708025"/>
          </a:xfrm>
          <a:prstGeom prst="rect">
            <a:avLst/>
          </a:prstGeom>
          <a:noFill/>
          <a:ln w="9525">
            <a:noFill/>
            <a:miter lim="800000"/>
            <a:headEnd/>
            <a:tailEnd/>
          </a:ln>
        </p:spPr>
      </p:pic>
      <p:pic>
        <p:nvPicPr>
          <p:cNvPr id="3082" name="Picture 12" descr="Picture4"/>
          <p:cNvPicPr>
            <a:picLocks noChangeAspect="1" noChangeArrowheads="1" noCrop="1"/>
          </p:cNvPicPr>
          <p:nvPr/>
        </p:nvPicPr>
        <p:blipFill>
          <a:blip r:embed="rId3"/>
          <a:srcRect/>
          <a:stretch>
            <a:fillRect/>
          </a:stretch>
        </p:blipFill>
        <p:spPr bwMode="auto">
          <a:xfrm>
            <a:off x="2133600" y="2438400"/>
            <a:ext cx="685800" cy="606425"/>
          </a:xfrm>
          <a:prstGeom prst="rect">
            <a:avLst/>
          </a:prstGeom>
          <a:noFill/>
          <a:ln w="9525">
            <a:noFill/>
            <a:miter lim="800000"/>
            <a:headEnd/>
            <a:tailEnd/>
          </a:ln>
        </p:spPr>
      </p:pic>
      <p:pic>
        <p:nvPicPr>
          <p:cNvPr id="3083" name="Picture 13" descr="Picture4"/>
          <p:cNvPicPr>
            <a:picLocks noChangeAspect="1" noChangeArrowheads="1" noCrop="1"/>
          </p:cNvPicPr>
          <p:nvPr/>
        </p:nvPicPr>
        <p:blipFill>
          <a:blip r:embed="rId3"/>
          <a:srcRect/>
          <a:stretch>
            <a:fillRect/>
          </a:stretch>
        </p:blipFill>
        <p:spPr bwMode="auto">
          <a:xfrm>
            <a:off x="1295400" y="3886200"/>
            <a:ext cx="685800" cy="819150"/>
          </a:xfrm>
          <a:prstGeom prst="rect">
            <a:avLst/>
          </a:prstGeom>
          <a:noFill/>
          <a:ln w="9525">
            <a:noFill/>
            <a:miter lim="800000"/>
            <a:headEnd/>
            <a:tailEnd/>
          </a:ln>
        </p:spPr>
      </p:pic>
      <p:sp>
        <p:nvSpPr>
          <p:cNvPr id="3084" name="WordArt 14"/>
          <p:cNvSpPr>
            <a:spLocks noChangeArrowheads="1" noChangeShapeType="1" noTextEdit="1"/>
          </p:cNvSpPr>
          <p:nvPr/>
        </p:nvSpPr>
        <p:spPr bwMode="auto">
          <a:xfrm>
            <a:off x="228600" y="0"/>
            <a:ext cx="8486775" cy="4038600"/>
          </a:xfrm>
          <a:prstGeom prst="rect">
            <a:avLst/>
          </a:prstGeom>
        </p:spPr>
        <p:txBody>
          <a:bodyPr wrap="none" fromWordArt="1">
            <a:prstTxWarp prst="textDeflate">
              <a:avLst>
                <a:gd name="adj" fmla="val 18750"/>
              </a:avLst>
            </a:prstTxWarp>
          </a:bodyPr>
          <a:lstStyle/>
          <a:p>
            <a:pPr algn="ctr"/>
            <a:endParaRPr lang="en-US" sz="3600" kern="10">
              <a:ln w="12700">
                <a:solidFill>
                  <a:srgbClr val="3366FF"/>
                </a:solidFill>
                <a:round/>
                <a:headEnd/>
                <a:tailEnd/>
              </a:ln>
              <a:gradFill rotWithShape="1">
                <a:gsLst>
                  <a:gs pos="0">
                    <a:srgbClr val="FFFF00">
                      <a:alpha val="79999"/>
                    </a:srgbClr>
                  </a:gs>
                  <a:gs pos="100000">
                    <a:srgbClr val="767600"/>
                  </a:gs>
                </a:gsLst>
                <a:path path="rect">
                  <a:fillToRect l="50000" t="50000" r="50000" b="50000"/>
                </a:path>
              </a:gradFill>
              <a:effectLst>
                <a:outerShdw dist="35921" dir="2700000" sy="50000" kx="2115830" algn="bl" rotWithShape="0">
                  <a:srgbClr val="C0C0C0">
                    <a:alpha val="79999"/>
                  </a:srgbClr>
                </a:outerShdw>
              </a:effectLst>
              <a:latin typeface="Arial"/>
              <a:cs typeface="Arial"/>
            </a:endParaRPr>
          </a:p>
          <a:p>
            <a:pPr algn="ctr"/>
            <a:r>
              <a:rPr lang="en-US" sz="3600" kern="10">
                <a:ln w="12700">
                  <a:solidFill>
                    <a:srgbClr val="3366FF"/>
                  </a:solidFill>
                  <a:round/>
                  <a:headEnd/>
                  <a:tailEnd/>
                </a:ln>
                <a:gradFill rotWithShape="1">
                  <a:gsLst>
                    <a:gs pos="0">
                      <a:srgbClr val="FFFF00">
                        <a:alpha val="79999"/>
                      </a:srgbClr>
                    </a:gs>
                    <a:gs pos="100000">
                      <a:srgbClr val="767600"/>
                    </a:gs>
                  </a:gsLst>
                  <a:path path="rect">
                    <a:fillToRect l="50000" t="50000" r="50000" b="50000"/>
                  </a:path>
                </a:gradFill>
                <a:effectLst>
                  <a:outerShdw dist="35921" dir="2700000" sy="50000" kx="2115830" algn="bl" rotWithShape="0">
                    <a:srgbClr val="C0C0C0">
                      <a:alpha val="79999"/>
                    </a:srgbClr>
                  </a:outerShdw>
                </a:effectLst>
                <a:latin typeface="Arial"/>
                <a:cs typeface="Arial"/>
              </a:rPr>
              <a:t>Môn: TẬP ĐỌC</a:t>
            </a:r>
          </a:p>
          <a:p>
            <a:pPr algn="ctr"/>
            <a:r>
              <a:rPr lang="en-US" sz="3600" kern="10">
                <a:ln w="12700">
                  <a:solidFill>
                    <a:srgbClr val="3366FF"/>
                  </a:solidFill>
                  <a:round/>
                  <a:headEnd/>
                  <a:tailEnd/>
                </a:ln>
                <a:gradFill rotWithShape="1">
                  <a:gsLst>
                    <a:gs pos="0">
                      <a:srgbClr val="FFFF00">
                        <a:alpha val="79999"/>
                      </a:srgbClr>
                    </a:gs>
                    <a:gs pos="100000">
                      <a:srgbClr val="767600"/>
                    </a:gs>
                  </a:gsLst>
                  <a:path path="rect">
                    <a:fillToRect l="50000" t="50000" r="50000" b="50000"/>
                  </a:path>
                </a:gradFill>
                <a:effectLst>
                  <a:outerShdw dist="35921" dir="2700000" sy="50000" kx="2115830" algn="bl" rotWithShape="0">
                    <a:srgbClr val="C0C0C0">
                      <a:alpha val="79999"/>
                    </a:srgbClr>
                  </a:outerShdw>
                </a:effectLst>
                <a:latin typeface="Arial"/>
                <a:cs typeface="Arial"/>
              </a:rPr>
              <a:t>AI CÓ LỖI?</a:t>
            </a:r>
          </a:p>
        </p:txBody>
      </p:sp>
    </p:spTree>
  </p:cSld>
  <p:clrMapOvr>
    <a:masterClrMapping/>
  </p:clrMapOvr>
  <p:transition spd="med">
    <p:zoom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WordArt 2"/>
          <p:cNvSpPr>
            <a:spLocks noChangeArrowheads="1" noChangeShapeType="1" noTextEdit="1"/>
          </p:cNvSpPr>
          <p:nvPr/>
        </p:nvSpPr>
        <p:spPr bwMode="auto">
          <a:xfrm>
            <a:off x="1447800" y="152400"/>
            <a:ext cx="6781800" cy="838200"/>
          </a:xfrm>
          <a:prstGeom prst="rect">
            <a:avLst/>
          </a:prstGeom>
        </p:spPr>
        <p:txBody>
          <a:bodyPr wrap="none" fromWordArt="1">
            <a:prstTxWarp prst="textPlain">
              <a:avLst>
                <a:gd name="adj" fmla="val 50000"/>
              </a:avLst>
            </a:prstTxWarp>
          </a:bodyPr>
          <a:lstStyle/>
          <a:p>
            <a:pPr algn="ctr"/>
            <a:endParaRPr lang="en-US" sz="32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endParaRPr>
          </a:p>
          <a:p>
            <a:pPr algn="ctr"/>
            <a:r>
              <a:rPr lang="en-US" sz="32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rPr>
              <a:t>TẬP ĐỌC</a:t>
            </a:r>
          </a:p>
        </p:txBody>
      </p:sp>
      <p:sp>
        <p:nvSpPr>
          <p:cNvPr id="12291" name="WordArt 3"/>
          <p:cNvSpPr>
            <a:spLocks noChangeArrowheads="1" noChangeShapeType="1" noTextEdit="1"/>
          </p:cNvSpPr>
          <p:nvPr/>
        </p:nvSpPr>
        <p:spPr bwMode="auto">
          <a:xfrm>
            <a:off x="2895600" y="1066800"/>
            <a:ext cx="4114800" cy="523875"/>
          </a:xfrm>
          <a:prstGeom prst="rect">
            <a:avLst/>
          </a:prstGeom>
        </p:spPr>
        <p:txBody>
          <a:bodyPr wrap="none" fromWordArt="1">
            <a:prstTxWarp prst="textPlain">
              <a:avLst>
                <a:gd name="adj" fmla="val 50000"/>
              </a:avLst>
            </a:prstTxWarp>
          </a:bodyPr>
          <a:lstStyle/>
          <a:p>
            <a:pPr algn="ctr"/>
            <a:r>
              <a:rPr lang="en-US" sz="3200" kern="10">
                <a:ln w="9525">
                  <a:solidFill>
                    <a:schemeClr val="tx2"/>
                  </a:solidFill>
                  <a:round/>
                  <a:headEnd/>
                  <a:tailEnd/>
                </a:ln>
                <a:solidFill>
                  <a:srgbClr val="CC3300"/>
                </a:solidFill>
                <a:latin typeface="Arial"/>
                <a:cs typeface="Arial"/>
              </a:rPr>
              <a:t>AI CÓ LỖI?</a:t>
            </a:r>
          </a:p>
        </p:txBody>
      </p:sp>
      <p:sp>
        <p:nvSpPr>
          <p:cNvPr id="12292" name="AutoShape 4"/>
          <p:cNvSpPr>
            <a:spLocks noChangeArrowheads="1"/>
          </p:cNvSpPr>
          <p:nvPr/>
        </p:nvSpPr>
        <p:spPr bwMode="auto">
          <a:xfrm>
            <a:off x="3352800" y="1676400"/>
            <a:ext cx="3505200" cy="1143000"/>
          </a:xfrm>
          <a:prstGeom prst="cloudCallout">
            <a:avLst>
              <a:gd name="adj1" fmla="val -41574"/>
              <a:gd name="adj2" fmla="val 96667"/>
            </a:avLst>
          </a:prstGeom>
          <a:solidFill>
            <a:schemeClr val="accent1"/>
          </a:solidFill>
          <a:ln w="9525">
            <a:solidFill>
              <a:schemeClr val="tx1"/>
            </a:solidFill>
            <a:round/>
            <a:headEnd/>
            <a:tailEnd/>
          </a:ln>
        </p:spPr>
        <p:txBody>
          <a:bodyPr/>
          <a:lstStyle/>
          <a:p>
            <a:pPr algn="ctr"/>
            <a:r>
              <a:rPr lang="nl-NL" sz="2000" b="1" u="sng">
                <a:latin typeface="Arial" charset="0"/>
              </a:rPr>
              <a:t>Hoạt động 2:</a:t>
            </a:r>
            <a:r>
              <a:rPr lang="nl-NL" sz="2000">
                <a:latin typeface="Arial" charset="0"/>
              </a:rPr>
              <a:t>  Tìm hiểu bài</a:t>
            </a:r>
            <a:endParaRPr lang="en-US" sz="2000">
              <a:latin typeface="Arial" charset="0"/>
            </a:endParaRPr>
          </a:p>
        </p:txBody>
      </p:sp>
      <p:sp>
        <p:nvSpPr>
          <p:cNvPr id="27653" name="Text Box 5"/>
          <p:cNvSpPr txBox="1">
            <a:spLocks noChangeArrowheads="1"/>
          </p:cNvSpPr>
          <p:nvPr/>
        </p:nvSpPr>
        <p:spPr bwMode="auto">
          <a:xfrm>
            <a:off x="762000" y="2743200"/>
            <a:ext cx="8077200" cy="400050"/>
          </a:xfrm>
          <a:prstGeom prst="rect">
            <a:avLst/>
          </a:prstGeom>
          <a:noFill/>
          <a:ln w="9525">
            <a:noFill/>
            <a:miter lim="800000"/>
            <a:headEnd/>
            <a:tailEnd/>
          </a:ln>
        </p:spPr>
        <p:txBody>
          <a:bodyPr>
            <a:spAutoFit/>
          </a:bodyPr>
          <a:lstStyle/>
          <a:p>
            <a:pPr algn="ctr">
              <a:spcBef>
                <a:spcPct val="50000"/>
              </a:spcBef>
            </a:pPr>
            <a:r>
              <a:rPr lang="en-US" sz="2000" b="1" u="sng">
                <a:latin typeface="Arial" charset="0"/>
              </a:rPr>
              <a:t>Câu hỏi</a:t>
            </a:r>
            <a:r>
              <a:rPr lang="en-US" sz="2000" b="1">
                <a:latin typeface="Arial" charset="0"/>
              </a:rPr>
              <a:t>:                                            </a:t>
            </a:r>
            <a:r>
              <a:rPr lang="en-US" sz="2000" b="1" u="sng">
                <a:latin typeface="Arial" charset="0"/>
              </a:rPr>
              <a:t>Trả lời:</a:t>
            </a:r>
          </a:p>
        </p:txBody>
      </p:sp>
      <p:sp>
        <p:nvSpPr>
          <p:cNvPr id="27654" name="Line 6"/>
          <p:cNvSpPr>
            <a:spLocks noChangeShapeType="1"/>
          </p:cNvSpPr>
          <p:nvPr/>
        </p:nvSpPr>
        <p:spPr bwMode="auto">
          <a:xfrm>
            <a:off x="3962400" y="2743200"/>
            <a:ext cx="0" cy="4114800"/>
          </a:xfrm>
          <a:prstGeom prst="line">
            <a:avLst/>
          </a:prstGeom>
          <a:noFill/>
          <a:ln w="9525">
            <a:solidFill>
              <a:schemeClr val="tx1"/>
            </a:solidFill>
            <a:round/>
            <a:headEnd/>
            <a:tailEnd/>
          </a:ln>
        </p:spPr>
        <p:txBody>
          <a:bodyPr/>
          <a:lstStyle/>
          <a:p>
            <a:endParaRPr lang="en-US"/>
          </a:p>
        </p:txBody>
      </p:sp>
      <p:sp>
        <p:nvSpPr>
          <p:cNvPr id="27655" name="Text Box 7"/>
          <p:cNvSpPr txBox="1">
            <a:spLocks noChangeArrowheads="1"/>
          </p:cNvSpPr>
          <p:nvPr/>
        </p:nvSpPr>
        <p:spPr bwMode="auto">
          <a:xfrm>
            <a:off x="304800" y="3200400"/>
            <a:ext cx="3657600" cy="708025"/>
          </a:xfrm>
          <a:prstGeom prst="rect">
            <a:avLst/>
          </a:prstGeom>
          <a:noFill/>
          <a:ln w="9525">
            <a:noFill/>
            <a:miter lim="800000"/>
            <a:headEnd/>
            <a:tailEnd/>
          </a:ln>
        </p:spPr>
        <p:txBody>
          <a:bodyPr>
            <a:spAutoFit/>
          </a:bodyPr>
          <a:lstStyle/>
          <a:p>
            <a:pPr>
              <a:spcBef>
                <a:spcPct val="50000"/>
              </a:spcBef>
            </a:pPr>
            <a:r>
              <a:rPr lang="en-US" sz="2000">
                <a:latin typeface="Arial" charset="0"/>
              </a:rPr>
              <a:t>- Bố trách En-ri-cô như vậy là đúng hay sai ? Vì sao ?</a:t>
            </a:r>
          </a:p>
        </p:txBody>
      </p:sp>
      <p:sp>
        <p:nvSpPr>
          <p:cNvPr id="27656" name="Text Box 8"/>
          <p:cNvSpPr txBox="1">
            <a:spLocks noChangeArrowheads="1"/>
          </p:cNvSpPr>
          <p:nvPr/>
        </p:nvSpPr>
        <p:spPr bwMode="auto">
          <a:xfrm>
            <a:off x="4114800" y="3124200"/>
            <a:ext cx="4876800" cy="1631950"/>
          </a:xfrm>
          <a:prstGeom prst="rect">
            <a:avLst/>
          </a:prstGeom>
          <a:noFill/>
          <a:ln w="9525">
            <a:noFill/>
            <a:miter lim="800000"/>
            <a:headEnd/>
            <a:tailEnd/>
          </a:ln>
        </p:spPr>
        <p:txBody>
          <a:bodyPr>
            <a:spAutoFit/>
          </a:bodyPr>
          <a:lstStyle/>
          <a:p>
            <a:pPr>
              <a:spcBef>
                <a:spcPct val="50000"/>
              </a:spcBef>
            </a:pPr>
            <a:r>
              <a:rPr lang="fr-FR" sz="2000">
                <a:latin typeface="Arial" charset="0"/>
              </a:rPr>
              <a:t> - Bố trách En-ri-cô như vậy là đúng vì bạn là người có lỗi đáng lẽ phải xin lỗi Cô-rét-ti nhưng không đủ can đảm. Sau đó , En-ri-cô còn hiểu lầm Cô-rét-ti nên đã giơ thước doạ đánh bạn..</a:t>
            </a:r>
            <a:endParaRPr lang="en-US" sz="2000">
              <a:latin typeface="Arial" charset="0"/>
            </a:endParaRPr>
          </a:p>
        </p:txBody>
      </p:sp>
      <p:sp>
        <p:nvSpPr>
          <p:cNvPr id="27657" name="Text Box 9"/>
          <p:cNvSpPr txBox="1">
            <a:spLocks noChangeArrowheads="1"/>
          </p:cNvSpPr>
          <p:nvPr/>
        </p:nvSpPr>
        <p:spPr bwMode="auto">
          <a:xfrm>
            <a:off x="228600" y="4953000"/>
            <a:ext cx="3733800" cy="708025"/>
          </a:xfrm>
          <a:prstGeom prst="rect">
            <a:avLst/>
          </a:prstGeom>
          <a:noFill/>
          <a:ln w="9525">
            <a:noFill/>
            <a:miter lim="800000"/>
            <a:headEnd/>
            <a:tailEnd/>
          </a:ln>
        </p:spPr>
        <p:txBody>
          <a:bodyPr>
            <a:spAutoFit/>
          </a:bodyPr>
          <a:lstStyle/>
          <a:p>
            <a:pPr>
              <a:spcBef>
                <a:spcPct val="50000"/>
              </a:spcBef>
            </a:pPr>
            <a:r>
              <a:rPr lang="en-US" sz="2000">
                <a:latin typeface="Arial" charset="0"/>
              </a:rPr>
              <a:t>+ Hai bạn nhỏ có gì đáng khen?</a:t>
            </a:r>
          </a:p>
        </p:txBody>
      </p:sp>
      <p:sp>
        <p:nvSpPr>
          <p:cNvPr id="27658" name="Text Box 10"/>
          <p:cNvSpPr txBox="1">
            <a:spLocks noChangeArrowheads="1"/>
          </p:cNvSpPr>
          <p:nvPr/>
        </p:nvSpPr>
        <p:spPr bwMode="auto">
          <a:xfrm>
            <a:off x="4038600" y="4940300"/>
            <a:ext cx="4953000" cy="1631950"/>
          </a:xfrm>
          <a:prstGeom prst="rect">
            <a:avLst/>
          </a:prstGeom>
          <a:noFill/>
          <a:ln w="9525">
            <a:noFill/>
            <a:miter lim="800000"/>
            <a:headEnd/>
            <a:tailEnd/>
          </a:ln>
        </p:spPr>
        <p:txBody>
          <a:bodyPr>
            <a:spAutoFit/>
          </a:bodyPr>
          <a:lstStyle/>
          <a:p>
            <a:pPr>
              <a:spcBef>
                <a:spcPct val="50000"/>
              </a:spcBef>
            </a:pPr>
            <a:r>
              <a:rPr lang="fr-FR" sz="2000">
                <a:latin typeface="Arial" charset="0"/>
              </a:rPr>
              <a:t> - En-ri-cô có lỗi nhưng có điểm đáng khen, đó là cậu biết thương bạn khi thấy bạn vất vả, biết hối hận khi có lỗi và biết cảm động trước tình cảm của bạn giành cho mình.</a:t>
            </a:r>
            <a:endParaRPr lang="en-US" sz="20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653"/>
                                        </p:tgtEl>
                                        <p:attrNameLst>
                                          <p:attrName>style.visibility</p:attrName>
                                        </p:attrNameLst>
                                      </p:cBhvr>
                                      <p:to>
                                        <p:strVal val="visible"/>
                                      </p:to>
                                    </p:set>
                                    <p:animEffect transition="in" filter="blinds(horizontal)">
                                      <p:cBhvr>
                                        <p:cTn id="7" dur="500"/>
                                        <p:tgtEl>
                                          <p:spTgt spid="27653"/>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27654"/>
                                        </p:tgtEl>
                                        <p:attrNameLst>
                                          <p:attrName>style.visibility</p:attrName>
                                        </p:attrNameLst>
                                      </p:cBhvr>
                                      <p:to>
                                        <p:strVal val="visible"/>
                                      </p:to>
                                    </p:set>
                                    <p:animEffect transition="in" filter="checkerboard(across)">
                                      <p:cBhvr>
                                        <p:cTn id="10" dur="500"/>
                                        <p:tgtEl>
                                          <p:spTgt spid="2765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27655"/>
                                        </p:tgtEl>
                                        <p:attrNameLst>
                                          <p:attrName>style.visibility</p:attrName>
                                        </p:attrNameLst>
                                      </p:cBhvr>
                                      <p:to>
                                        <p:strVal val="visible"/>
                                      </p:to>
                                    </p:set>
                                    <p:animEffect transition="in" filter="box(in)">
                                      <p:cBhvr>
                                        <p:cTn id="15" dur="500"/>
                                        <p:tgtEl>
                                          <p:spTgt spid="2765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7" presetClass="entr" presetSubtype="0" fill="hold" grpId="0" nodeType="clickEffect">
                                  <p:stCondLst>
                                    <p:cond delay="0"/>
                                  </p:stCondLst>
                                  <p:iterate type="lt">
                                    <p:tmPct val="50000"/>
                                  </p:iterate>
                                  <p:childTnLst>
                                    <p:set>
                                      <p:cBhvr>
                                        <p:cTn id="19" dur="1" fill="hold">
                                          <p:stCondLst>
                                            <p:cond delay="0"/>
                                          </p:stCondLst>
                                        </p:cTn>
                                        <p:tgtEl>
                                          <p:spTgt spid="27656"/>
                                        </p:tgtEl>
                                        <p:attrNameLst>
                                          <p:attrName>style.visibility</p:attrName>
                                        </p:attrNameLst>
                                      </p:cBhvr>
                                      <p:to>
                                        <p:strVal val="visible"/>
                                      </p:to>
                                    </p:set>
                                    <p:anim calcmode="discrete" valueType="clr">
                                      <p:cBhvr override="childStyle">
                                        <p:cTn id="20" dur="80"/>
                                        <p:tgtEl>
                                          <p:spTgt spid="27656"/>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27656"/>
                                        </p:tgtEl>
                                        <p:attrNameLst>
                                          <p:attrName>fillcolor</p:attrName>
                                        </p:attrNameLst>
                                      </p:cBhvr>
                                      <p:tavLst>
                                        <p:tav tm="0">
                                          <p:val>
                                            <p:clrVal>
                                              <a:schemeClr val="accent2"/>
                                            </p:clrVal>
                                          </p:val>
                                        </p:tav>
                                        <p:tav tm="50000">
                                          <p:val>
                                            <p:clrVal>
                                              <a:schemeClr val="hlink"/>
                                            </p:clrVal>
                                          </p:val>
                                        </p:tav>
                                      </p:tavLst>
                                    </p:anim>
                                    <p:set>
                                      <p:cBhvr>
                                        <p:cTn id="22" dur="80"/>
                                        <p:tgtEl>
                                          <p:spTgt spid="27656"/>
                                        </p:tgtEl>
                                        <p:attrNameLst>
                                          <p:attrName>fill.type</p:attrName>
                                        </p:attrNameLst>
                                      </p:cBhvr>
                                      <p:to>
                                        <p:strVal val="solid"/>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7" presetClass="entr" presetSubtype="0" fill="hold" grpId="0" nodeType="clickEffect">
                                  <p:stCondLst>
                                    <p:cond delay="0"/>
                                  </p:stCondLst>
                                  <p:iterate type="lt">
                                    <p:tmPct val="50000"/>
                                  </p:iterate>
                                  <p:childTnLst>
                                    <p:set>
                                      <p:cBhvr>
                                        <p:cTn id="26" dur="1" fill="hold">
                                          <p:stCondLst>
                                            <p:cond delay="0"/>
                                          </p:stCondLst>
                                        </p:cTn>
                                        <p:tgtEl>
                                          <p:spTgt spid="27657"/>
                                        </p:tgtEl>
                                        <p:attrNameLst>
                                          <p:attrName>style.visibility</p:attrName>
                                        </p:attrNameLst>
                                      </p:cBhvr>
                                      <p:to>
                                        <p:strVal val="visible"/>
                                      </p:to>
                                    </p:set>
                                    <p:anim calcmode="discrete" valueType="clr">
                                      <p:cBhvr override="childStyle">
                                        <p:cTn id="27" dur="80"/>
                                        <p:tgtEl>
                                          <p:spTgt spid="27657"/>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27657"/>
                                        </p:tgtEl>
                                        <p:attrNameLst>
                                          <p:attrName>fillcolor</p:attrName>
                                        </p:attrNameLst>
                                      </p:cBhvr>
                                      <p:tavLst>
                                        <p:tav tm="0">
                                          <p:val>
                                            <p:clrVal>
                                              <a:schemeClr val="accent2"/>
                                            </p:clrVal>
                                          </p:val>
                                        </p:tav>
                                        <p:tav tm="50000">
                                          <p:val>
                                            <p:clrVal>
                                              <a:schemeClr val="hlink"/>
                                            </p:clrVal>
                                          </p:val>
                                        </p:tav>
                                      </p:tavLst>
                                    </p:anim>
                                    <p:set>
                                      <p:cBhvr>
                                        <p:cTn id="29" dur="80"/>
                                        <p:tgtEl>
                                          <p:spTgt spid="27657"/>
                                        </p:tgtEl>
                                        <p:attrNameLst>
                                          <p:attrName>fill.type</p:attrName>
                                        </p:attrNameLst>
                                      </p:cBhvr>
                                      <p:to>
                                        <p:strVal val="solid"/>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27" presetClass="entr" presetSubtype="0" fill="hold" grpId="0" nodeType="clickEffect">
                                  <p:stCondLst>
                                    <p:cond delay="0"/>
                                  </p:stCondLst>
                                  <p:iterate type="lt">
                                    <p:tmPct val="50000"/>
                                  </p:iterate>
                                  <p:childTnLst>
                                    <p:set>
                                      <p:cBhvr>
                                        <p:cTn id="33" dur="1" fill="hold">
                                          <p:stCondLst>
                                            <p:cond delay="0"/>
                                          </p:stCondLst>
                                        </p:cTn>
                                        <p:tgtEl>
                                          <p:spTgt spid="27658"/>
                                        </p:tgtEl>
                                        <p:attrNameLst>
                                          <p:attrName>style.visibility</p:attrName>
                                        </p:attrNameLst>
                                      </p:cBhvr>
                                      <p:to>
                                        <p:strVal val="visible"/>
                                      </p:to>
                                    </p:set>
                                    <p:anim calcmode="discrete" valueType="clr">
                                      <p:cBhvr override="childStyle">
                                        <p:cTn id="34" dur="80"/>
                                        <p:tgtEl>
                                          <p:spTgt spid="27658"/>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27658"/>
                                        </p:tgtEl>
                                        <p:attrNameLst>
                                          <p:attrName>fillcolor</p:attrName>
                                        </p:attrNameLst>
                                      </p:cBhvr>
                                      <p:tavLst>
                                        <p:tav tm="0">
                                          <p:val>
                                            <p:clrVal>
                                              <a:schemeClr val="accent2"/>
                                            </p:clrVal>
                                          </p:val>
                                        </p:tav>
                                        <p:tav tm="50000">
                                          <p:val>
                                            <p:clrVal>
                                              <a:schemeClr val="hlink"/>
                                            </p:clrVal>
                                          </p:val>
                                        </p:tav>
                                      </p:tavLst>
                                    </p:anim>
                                    <p:set>
                                      <p:cBhvr>
                                        <p:cTn id="36" dur="80"/>
                                        <p:tgtEl>
                                          <p:spTgt spid="2765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p:bldP spid="27654" grpId="0" animBg="1"/>
      <p:bldP spid="27655" grpId="0"/>
      <p:bldP spid="27656" grpId="0"/>
      <p:bldP spid="27657" grpId="0"/>
      <p:bldP spid="2765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WordArt 2"/>
          <p:cNvSpPr>
            <a:spLocks noChangeArrowheads="1" noChangeShapeType="1" noTextEdit="1"/>
          </p:cNvSpPr>
          <p:nvPr/>
        </p:nvSpPr>
        <p:spPr bwMode="auto">
          <a:xfrm>
            <a:off x="1447800" y="152400"/>
            <a:ext cx="6781800" cy="838200"/>
          </a:xfrm>
          <a:prstGeom prst="rect">
            <a:avLst/>
          </a:prstGeom>
        </p:spPr>
        <p:txBody>
          <a:bodyPr wrap="none" fromWordArt="1">
            <a:prstTxWarp prst="textPlain">
              <a:avLst>
                <a:gd name="adj" fmla="val 50000"/>
              </a:avLst>
            </a:prstTxWarp>
          </a:bodyPr>
          <a:lstStyle/>
          <a:p>
            <a:pPr algn="ctr"/>
            <a:endParaRPr lang="en-US" sz="36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endParaRPr>
          </a:p>
          <a:p>
            <a:pPr algn="ctr"/>
            <a:r>
              <a:rPr lang="en-US" sz="36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rPr>
              <a:t>TẬP ĐỌC</a:t>
            </a:r>
          </a:p>
        </p:txBody>
      </p:sp>
      <p:sp>
        <p:nvSpPr>
          <p:cNvPr id="13315" name="WordArt 3"/>
          <p:cNvSpPr>
            <a:spLocks noChangeArrowheads="1" noChangeShapeType="1" noTextEdit="1"/>
          </p:cNvSpPr>
          <p:nvPr/>
        </p:nvSpPr>
        <p:spPr bwMode="auto">
          <a:xfrm>
            <a:off x="2895600" y="1066800"/>
            <a:ext cx="4114800" cy="523875"/>
          </a:xfrm>
          <a:prstGeom prst="rect">
            <a:avLst/>
          </a:prstGeom>
        </p:spPr>
        <p:txBody>
          <a:bodyPr wrap="none" fromWordArt="1">
            <a:prstTxWarp prst="textPlain">
              <a:avLst>
                <a:gd name="adj" fmla="val 50000"/>
              </a:avLst>
            </a:prstTxWarp>
          </a:bodyPr>
          <a:lstStyle/>
          <a:p>
            <a:pPr algn="ctr"/>
            <a:r>
              <a:rPr lang="en-US" sz="3600" kern="10">
                <a:ln w="9525">
                  <a:solidFill>
                    <a:schemeClr val="tx2"/>
                  </a:solidFill>
                  <a:round/>
                  <a:headEnd/>
                  <a:tailEnd/>
                </a:ln>
                <a:solidFill>
                  <a:srgbClr val="CC3300"/>
                </a:solidFill>
                <a:latin typeface="Arial"/>
                <a:cs typeface="Arial"/>
              </a:rPr>
              <a:t>AI CÓ LỖI?</a:t>
            </a:r>
          </a:p>
        </p:txBody>
      </p:sp>
      <p:sp>
        <p:nvSpPr>
          <p:cNvPr id="20484" name="AutoShape 4"/>
          <p:cNvSpPr>
            <a:spLocks noChangeArrowheads="1"/>
          </p:cNvSpPr>
          <p:nvPr/>
        </p:nvSpPr>
        <p:spPr bwMode="auto">
          <a:xfrm>
            <a:off x="3200400" y="1905000"/>
            <a:ext cx="3962400" cy="1066800"/>
          </a:xfrm>
          <a:prstGeom prst="cloudCallout">
            <a:avLst>
              <a:gd name="adj1" fmla="val -43750"/>
              <a:gd name="adj2" fmla="val 70000"/>
            </a:avLst>
          </a:prstGeom>
          <a:solidFill>
            <a:schemeClr val="accent1"/>
          </a:solidFill>
          <a:ln w="9525">
            <a:solidFill>
              <a:schemeClr val="tx1"/>
            </a:solidFill>
            <a:round/>
            <a:headEnd/>
            <a:tailEnd/>
          </a:ln>
        </p:spPr>
        <p:txBody>
          <a:bodyPr/>
          <a:lstStyle/>
          <a:p>
            <a:pPr algn="ctr"/>
            <a:r>
              <a:rPr lang="nl-NL" sz="2400" b="1" u="sng">
                <a:latin typeface="Arial" charset="0"/>
              </a:rPr>
              <a:t>Hoạt động 3:</a:t>
            </a:r>
            <a:r>
              <a:rPr lang="nl-NL" sz="2400">
                <a:latin typeface="Arial" charset="0"/>
              </a:rPr>
              <a:t> Luyện đọc lại</a:t>
            </a:r>
            <a:endParaRPr lang="en-US" sz="2400">
              <a:latin typeface="Arial" charset="0"/>
            </a:endParaRPr>
          </a:p>
        </p:txBody>
      </p:sp>
      <p:sp>
        <p:nvSpPr>
          <p:cNvPr id="20485" name="Text Box 5"/>
          <p:cNvSpPr txBox="1">
            <a:spLocks noChangeArrowheads="1"/>
          </p:cNvSpPr>
          <p:nvPr/>
        </p:nvSpPr>
        <p:spPr bwMode="auto">
          <a:xfrm>
            <a:off x="1295400" y="3505200"/>
            <a:ext cx="6553200" cy="1384300"/>
          </a:xfrm>
          <a:prstGeom prst="rect">
            <a:avLst/>
          </a:prstGeom>
          <a:noFill/>
          <a:ln w="9525">
            <a:solidFill>
              <a:schemeClr val="tx1"/>
            </a:solidFill>
            <a:miter lim="800000"/>
            <a:headEnd/>
            <a:tailEnd/>
          </a:ln>
        </p:spPr>
        <p:txBody>
          <a:bodyPr>
            <a:spAutoFit/>
          </a:bodyPr>
          <a:lstStyle/>
          <a:p>
            <a:pPr algn="ctr">
              <a:spcBef>
                <a:spcPct val="50000"/>
              </a:spcBef>
            </a:pPr>
            <a:r>
              <a:rPr lang="en-US" sz="2400" b="1">
                <a:latin typeface="Arial" charset="0"/>
              </a:rPr>
              <a:t>Các nhóm luyện đọc theo vai:</a:t>
            </a:r>
          </a:p>
          <a:p>
            <a:pPr algn="ctr">
              <a:spcBef>
                <a:spcPct val="50000"/>
              </a:spcBef>
            </a:pPr>
            <a:r>
              <a:rPr lang="fr-FR" sz="2400" b="1">
                <a:latin typeface="Arial" charset="0"/>
              </a:rPr>
              <a:t>En-ri-cô,Cô-rét-ti, bố của En-ri-cô dẫn chuyện.</a:t>
            </a:r>
            <a:r>
              <a:rPr lang="en-US" sz="2400" b="1">
                <a:latin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4"/>
                                        </p:tgtEl>
                                        <p:attrNameLst>
                                          <p:attrName>style.visibility</p:attrName>
                                        </p:attrNameLst>
                                      </p:cBhvr>
                                      <p:to>
                                        <p:strVal val="visible"/>
                                      </p:to>
                                    </p:set>
                                    <p:anim calcmode="lin" valueType="num">
                                      <p:cBhvr additive="base">
                                        <p:cTn id="7" dur="500" fill="hold"/>
                                        <p:tgtEl>
                                          <p:spTgt spid="20484"/>
                                        </p:tgtEl>
                                        <p:attrNameLst>
                                          <p:attrName>ppt_x</p:attrName>
                                        </p:attrNameLst>
                                      </p:cBhvr>
                                      <p:tavLst>
                                        <p:tav tm="0">
                                          <p:val>
                                            <p:strVal val="#ppt_x"/>
                                          </p:val>
                                        </p:tav>
                                        <p:tav tm="100000">
                                          <p:val>
                                            <p:strVal val="#ppt_x"/>
                                          </p:val>
                                        </p:tav>
                                      </p:tavLst>
                                    </p:anim>
                                    <p:anim calcmode="lin" valueType="num">
                                      <p:cBhvr additive="base">
                                        <p:cTn id="8" dur="500" fill="hold"/>
                                        <p:tgtEl>
                                          <p:spTgt spid="2048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7" presetClass="entr" presetSubtype="0" fill="hold" grpId="0" nodeType="clickEffect">
                                  <p:stCondLst>
                                    <p:cond delay="0"/>
                                  </p:stCondLst>
                                  <p:iterate type="lt">
                                    <p:tmPct val="50000"/>
                                  </p:iterate>
                                  <p:childTnLst>
                                    <p:set>
                                      <p:cBhvr>
                                        <p:cTn id="12" dur="1" fill="hold">
                                          <p:stCondLst>
                                            <p:cond delay="0"/>
                                          </p:stCondLst>
                                        </p:cTn>
                                        <p:tgtEl>
                                          <p:spTgt spid="20485"/>
                                        </p:tgtEl>
                                        <p:attrNameLst>
                                          <p:attrName>style.visibility</p:attrName>
                                        </p:attrNameLst>
                                      </p:cBhvr>
                                      <p:to>
                                        <p:strVal val="visible"/>
                                      </p:to>
                                    </p:set>
                                    <p:anim calcmode="discrete" valueType="clr">
                                      <p:cBhvr override="childStyle">
                                        <p:cTn id="13" dur="80"/>
                                        <p:tgtEl>
                                          <p:spTgt spid="20485"/>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20485"/>
                                        </p:tgtEl>
                                        <p:attrNameLst>
                                          <p:attrName>fillcolor</p:attrName>
                                        </p:attrNameLst>
                                      </p:cBhvr>
                                      <p:tavLst>
                                        <p:tav tm="0">
                                          <p:val>
                                            <p:clrVal>
                                              <a:schemeClr val="accent2"/>
                                            </p:clrVal>
                                          </p:val>
                                        </p:tav>
                                        <p:tav tm="50000">
                                          <p:val>
                                            <p:clrVal>
                                              <a:schemeClr val="hlink"/>
                                            </p:clrVal>
                                          </p:val>
                                        </p:tav>
                                      </p:tavLst>
                                    </p:anim>
                                    <p:set>
                                      <p:cBhvr>
                                        <p:cTn id="15" dur="80"/>
                                        <p:tgtEl>
                                          <p:spTgt spid="2048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animBg="1"/>
      <p:bldP spid="2048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WordArt 2"/>
          <p:cNvSpPr>
            <a:spLocks noChangeArrowheads="1" noChangeShapeType="1" noTextEdit="1"/>
          </p:cNvSpPr>
          <p:nvPr/>
        </p:nvSpPr>
        <p:spPr bwMode="auto">
          <a:xfrm>
            <a:off x="1447800" y="152400"/>
            <a:ext cx="6781800" cy="838200"/>
          </a:xfrm>
          <a:prstGeom prst="rect">
            <a:avLst/>
          </a:prstGeom>
        </p:spPr>
        <p:txBody>
          <a:bodyPr wrap="none" fromWordArt="1">
            <a:prstTxWarp prst="textPlain">
              <a:avLst>
                <a:gd name="adj" fmla="val 50000"/>
              </a:avLst>
            </a:prstTxWarp>
          </a:bodyPr>
          <a:lstStyle/>
          <a:p>
            <a:pPr algn="ctr"/>
            <a:endParaRPr lang="en-US" sz="36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endParaRPr>
          </a:p>
          <a:p>
            <a:pPr algn="ctr"/>
            <a:r>
              <a:rPr lang="en-US" sz="36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rPr>
              <a:t>TẬP ĐỌC</a:t>
            </a:r>
          </a:p>
        </p:txBody>
      </p:sp>
      <p:sp>
        <p:nvSpPr>
          <p:cNvPr id="14339" name="WordArt 3"/>
          <p:cNvSpPr>
            <a:spLocks noChangeArrowheads="1" noChangeShapeType="1" noTextEdit="1"/>
          </p:cNvSpPr>
          <p:nvPr/>
        </p:nvSpPr>
        <p:spPr bwMode="auto">
          <a:xfrm>
            <a:off x="2895600" y="1066800"/>
            <a:ext cx="4114800" cy="523875"/>
          </a:xfrm>
          <a:prstGeom prst="rect">
            <a:avLst/>
          </a:prstGeom>
        </p:spPr>
        <p:txBody>
          <a:bodyPr wrap="none" fromWordArt="1">
            <a:prstTxWarp prst="textPlain">
              <a:avLst>
                <a:gd name="adj" fmla="val 50000"/>
              </a:avLst>
            </a:prstTxWarp>
          </a:bodyPr>
          <a:lstStyle/>
          <a:p>
            <a:pPr algn="ctr"/>
            <a:r>
              <a:rPr lang="en-US" sz="3600" kern="10">
                <a:ln w="9525">
                  <a:solidFill>
                    <a:schemeClr val="tx2"/>
                  </a:solidFill>
                  <a:round/>
                  <a:headEnd/>
                  <a:tailEnd/>
                </a:ln>
                <a:solidFill>
                  <a:srgbClr val="CC3300"/>
                </a:solidFill>
                <a:latin typeface="Arial"/>
                <a:cs typeface="Arial"/>
              </a:rPr>
              <a:t>AI CÓ LỖI?</a:t>
            </a:r>
          </a:p>
        </p:txBody>
      </p:sp>
      <p:sp>
        <p:nvSpPr>
          <p:cNvPr id="19460" name="AutoShape 4"/>
          <p:cNvSpPr>
            <a:spLocks noChangeArrowheads="1"/>
          </p:cNvSpPr>
          <p:nvPr/>
        </p:nvSpPr>
        <p:spPr bwMode="auto">
          <a:xfrm>
            <a:off x="3581400" y="2057400"/>
            <a:ext cx="3276600" cy="1066800"/>
          </a:xfrm>
          <a:prstGeom prst="wave">
            <a:avLst>
              <a:gd name="adj1" fmla="val 13005"/>
              <a:gd name="adj2" fmla="val 0"/>
            </a:avLst>
          </a:prstGeom>
          <a:solidFill>
            <a:schemeClr val="accent1"/>
          </a:solidFill>
          <a:ln w="9525">
            <a:solidFill>
              <a:schemeClr val="tx1"/>
            </a:solidFill>
            <a:round/>
            <a:headEnd/>
            <a:tailEnd/>
          </a:ln>
        </p:spPr>
        <p:txBody>
          <a:bodyPr wrap="none" anchor="ctr"/>
          <a:lstStyle/>
          <a:p>
            <a:pPr algn="ctr"/>
            <a:r>
              <a:rPr lang="nl-NL" sz="2400" b="1">
                <a:latin typeface="Arial" charset="0"/>
              </a:rPr>
              <a:t>KỂ CHUYỆN</a:t>
            </a:r>
            <a:endParaRPr lang="en-US" sz="2400" b="1">
              <a:latin typeface="Arial" charset="0"/>
            </a:endParaRPr>
          </a:p>
        </p:txBody>
      </p:sp>
      <p:sp>
        <p:nvSpPr>
          <p:cNvPr id="19461" name="AutoShape 5"/>
          <p:cNvSpPr>
            <a:spLocks noChangeArrowheads="1"/>
          </p:cNvSpPr>
          <p:nvPr/>
        </p:nvSpPr>
        <p:spPr bwMode="auto">
          <a:xfrm>
            <a:off x="2590800" y="3352800"/>
            <a:ext cx="4876800" cy="1828800"/>
          </a:xfrm>
          <a:prstGeom prst="cloudCallout">
            <a:avLst>
              <a:gd name="adj1" fmla="val -63671"/>
              <a:gd name="adj2" fmla="val 75523"/>
            </a:avLst>
          </a:prstGeom>
          <a:solidFill>
            <a:schemeClr val="accent1"/>
          </a:solidFill>
          <a:ln w="9525">
            <a:solidFill>
              <a:schemeClr val="tx1"/>
            </a:solidFill>
            <a:round/>
            <a:headEnd/>
            <a:tailEnd/>
          </a:ln>
        </p:spPr>
        <p:txBody>
          <a:bodyPr/>
          <a:lstStyle/>
          <a:p>
            <a:pPr algn="ctr"/>
            <a:r>
              <a:rPr lang="nl-NL" sz="2400" b="1" u="sng">
                <a:latin typeface="Arial" charset="0"/>
              </a:rPr>
              <a:t>Hoạt động 1:</a:t>
            </a:r>
          </a:p>
          <a:p>
            <a:pPr algn="ctr"/>
            <a:r>
              <a:rPr lang="nl-NL" sz="2400">
                <a:latin typeface="Arial" charset="0"/>
              </a:rPr>
              <a:t> </a:t>
            </a:r>
            <a:r>
              <a:rPr lang="nl-NL" sz="2400" b="1" i="1">
                <a:solidFill>
                  <a:srgbClr val="3333FF"/>
                </a:solidFill>
                <a:latin typeface="Arial" charset="0"/>
              </a:rPr>
              <a:t>Đọc phần kể mẫu trong sách giáo khoa</a:t>
            </a:r>
            <a:endParaRPr lang="en-US" sz="2400" b="1" i="1">
              <a:solidFill>
                <a:srgbClr val="3333FF"/>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60"/>
                                        </p:tgtEl>
                                        <p:attrNameLst>
                                          <p:attrName>style.visibility</p:attrName>
                                        </p:attrNameLst>
                                      </p:cBhvr>
                                      <p:to>
                                        <p:strVal val="visible"/>
                                      </p:to>
                                    </p:set>
                                    <p:anim calcmode="lin" valueType="num">
                                      <p:cBhvr additive="base">
                                        <p:cTn id="7" dur="500" fill="hold"/>
                                        <p:tgtEl>
                                          <p:spTgt spid="19460"/>
                                        </p:tgtEl>
                                        <p:attrNameLst>
                                          <p:attrName>ppt_x</p:attrName>
                                        </p:attrNameLst>
                                      </p:cBhvr>
                                      <p:tavLst>
                                        <p:tav tm="0">
                                          <p:val>
                                            <p:strVal val="#ppt_x"/>
                                          </p:val>
                                        </p:tav>
                                        <p:tav tm="100000">
                                          <p:val>
                                            <p:strVal val="#ppt_x"/>
                                          </p:val>
                                        </p:tav>
                                      </p:tavLst>
                                    </p:anim>
                                    <p:anim calcmode="lin" valueType="num">
                                      <p:cBhvr additive="base">
                                        <p:cTn id="8" dur="500" fill="hold"/>
                                        <p:tgtEl>
                                          <p:spTgt spid="1946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19461"/>
                                        </p:tgtEl>
                                        <p:attrNameLst>
                                          <p:attrName>style.visibility</p:attrName>
                                        </p:attrNameLst>
                                      </p:cBhvr>
                                      <p:to>
                                        <p:strVal val="visible"/>
                                      </p:to>
                                    </p:set>
                                    <p:animEffect transition="in" filter="checkerboard(across)">
                                      <p:cBhvr>
                                        <p:cTn id="13" dur="500"/>
                                        <p:tgtEl>
                                          <p:spTgt spid="194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animBg="1"/>
      <p:bldP spid="1946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WordArt 2"/>
          <p:cNvSpPr>
            <a:spLocks noChangeArrowheads="1" noChangeShapeType="1" noTextEdit="1"/>
          </p:cNvSpPr>
          <p:nvPr/>
        </p:nvSpPr>
        <p:spPr bwMode="auto">
          <a:xfrm>
            <a:off x="1447800" y="152400"/>
            <a:ext cx="6781800" cy="838200"/>
          </a:xfrm>
          <a:prstGeom prst="rect">
            <a:avLst/>
          </a:prstGeom>
        </p:spPr>
        <p:txBody>
          <a:bodyPr wrap="none" fromWordArt="1">
            <a:prstTxWarp prst="textPlain">
              <a:avLst>
                <a:gd name="adj" fmla="val 50000"/>
              </a:avLst>
            </a:prstTxWarp>
          </a:bodyPr>
          <a:lstStyle/>
          <a:p>
            <a:pPr algn="ctr"/>
            <a:endParaRPr lang="en-US" sz="36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endParaRPr>
          </a:p>
          <a:p>
            <a:pPr algn="ctr"/>
            <a:r>
              <a:rPr lang="en-US" sz="36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rPr>
              <a:t>TẬP ĐỌC</a:t>
            </a:r>
          </a:p>
        </p:txBody>
      </p:sp>
      <p:sp>
        <p:nvSpPr>
          <p:cNvPr id="15363" name="WordArt 3"/>
          <p:cNvSpPr>
            <a:spLocks noChangeArrowheads="1" noChangeShapeType="1" noTextEdit="1"/>
          </p:cNvSpPr>
          <p:nvPr/>
        </p:nvSpPr>
        <p:spPr bwMode="auto">
          <a:xfrm>
            <a:off x="2895600" y="1066800"/>
            <a:ext cx="4114800" cy="523875"/>
          </a:xfrm>
          <a:prstGeom prst="rect">
            <a:avLst/>
          </a:prstGeom>
        </p:spPr>
        <p:txBody>
          <a:bodyPr wrap="none" fromWordArt="1">
            <a:prstTxWarp prst="textPlain">
              <a:avLst>
                <a:gd name="adj" fmla="val 50000"/>
              </a:avLst>
            </a:prstTxWarp>
          </a:bodyPr>
          <a:lstStyle/>
          <a:p>
            <a:pPr algn="ctr"/>
            <a:r>
              <a:rPr lang="en-US" sz="3600" kern="10">
                <a:ln w="9525">
                  <a:solidFill>
                    <a:schemeClr val="tx2"/>
                  </a:solidFill>
                  <a:round/>
                  <a:headEnd/>
                  <a:tailEnd/>
                </a:ln>
                <a:solidFill>
                  <a:srgbClr val="CC3300"/>
                </a:solidFill>
                <a:latin typeface="Arial"/>
                <a:cs typeface="Arial"/>
              </a:rPr>
              <a:t>AI CÓ LỖI?</a:t>
            </a:r>
          </a:p>
        </p:txBody>
      </p:sp>
      <p:sp>
        <p:nvSpPr>
          <p:cNvPr id="18436" name="AutoShape 4"/>
          <p:cNvSpPr>
            <a:spLocks noChangeArrowheads="1"/>
          </p:cNvSpPr>
          <p:nvPr/>
        </p:nvSpPr>
        <p:spPr bwMode="auto">
          <a:xfrm>
            <a:off x="2209800" y="3352800"/>
            <a:ext cx="5791200" cy="2286000"/>
          </a:xfrm>
          <a:prstGeom prst="cloudCallout">
            <a:avLst>
              <a:gd name="adj1" fmla="val -68667"/>
              <a:gd name="adj2" fmla="val 78681"/>
            </a:avLst>
          </a:prstGeom>
          <a:solidFill>
            <a:schemeClr val="accent1"/>
          </a:solidFill>
          <a:ln w="9525">
            <a:solidFill>
              <a:schemeClr val="tx1"/>
            </a:solidFill>
            <a:round/>
            <a:headEnd/>
            <a:tailEnd/>
          </a:ln>
        </p:spPr>
        <p:txBody>
          <a:bodyPr/>
          <a:lstStyle/>
          <a:p>
            <a:pPr algn="ctr"/>
            <a:r>
              <a:rPr lang="nl-NL" sz="2400" b="1" u="sng">
                <a:latin typeface="Arial" charset="0"/>
              </a:rPr>
              <a:t>Hoạt động 2:</a:t>
            </a:r>
          </a:p>
          <a:p>
            <a:pPr algn="ctr"/>
            <a:r>
              <a:rPr lang="nl-NL" sz="2400">
                <a:latin typeface="Arial" charset="0"/>
              </a:rPr>
              <a:t> </a:t>
            </a:r>
            <a:r>
              <a:rPr lang="nl-NL" sz="2400" b="1" i="1">
                <a:solidFill>
                  <a:srgbClr val="3333FF"/>
                </a:solidFill>
                <a:latin typeface="Arial" charset="0"/>
              </a:rPr>
              <a:t>Thực hành kể chuyện</a:t>
            </a:r>
          </a:p>
          <a:p>
            <a:pPr algn="ctr"/>
            <a:r>
              <a:rPr lang="nl-NL" sz="2400" b="1" i="1">
                <a:latin typeface="Arial" charset="0"/>
              </a:rPr>
              <a:t>Tiếp nối nhau kể lại câu chuyện theo tranh.</a:t>
            </a:r>
            <a:endParaRPr lang="en-US" sz="2400" b="1" i="1">
              <a:latin typeface="Arial" charset="0"/>
            </a:endParaRPr>
          </a:p>
        </p:txBody>
      </p:sp>
      <p:sp>
        <p:nvSpPr>
          <p:cNvPr id="15365" name="AutoShape 5"/>
          <p:cNvSpPr>
            <a:spLocks noChangeArrowheads="1"/>
          </p:cNvSpPr>
          <p:nvPr/>
        </p:nvSpPr>
        <p:spPr bwMode="auto">
          <a:xfrm>
            <a:off x="3124200" y="2133600"/>
            <a:ext cx="3276600" cy="1066800"/>
          </a:xfrm>
          <a:prstGeom prst="wave">
            <a:avLst>
              <a:gd name="adj1" fmla="val 13005"/>
              <a:gd name="adj2" fmla="val 0"/>
            </a:avLst>
          </a:prstGeom>
          <a:solidFill>
            <a:schemeClr val="accent1"/>
          </a:solidFill>
          <a:ln w="9525">
            <a:solidFill>
              <a:schemeClr val="tx1"/>
            </a:solidFill>
            <a:round/>
            <a:headEnd/>
            <a:tailEnd/>
          </a:ln>
        </p:spPr>
        <p:txBody>
          <a:bodyPr wrap="none" anchor="ctr"/>
          <a:lstStyle/>
          <a:p>
            <a:pPr algn="ctr"/>
            <a:r>
              <a:rPr lang="nl-NL" sz="2400" b="1">
                <a:latin typeface="Arial" charset="0"/>
              </a:rPr>
              <a:t>KỂ CHUYỆN</a:t>
            </a:r>
            <a:endParaRPr lang="en-US" sz="2400" b="1">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8436"/>
                                        </p:tgtEl>
                                        <p:attrNameLst>
                                          <p:attrName>style.visibility</p:attrName>
                                        </p:attrNameLst>
                                      </p:cBhvr>
                                      <p:to>
                                        <p:strVal val="visible"/>
                                      </p:to>
                                    </p:set>
                                    <p:animEffect transition="in" filter="checkerboard(across)">
                                      <p:cBhvr>
                                        <p:cTn id="7" dur="500"/>
                                        <p:tgtEl>
                                          <p:spTgt spid="184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WordArt 2"/>
          <p:cNvSpPr>
            <a:spLocks noChangeArrowheads="1" noChangeShapeType="1" noTextEdit="1"/>
          </p:cNvSpPr>
          <p:nvPr/>
        </p:nvSpPr>
        <p:spPr bwMode="auto">
          <a:xfrm>
            <a:off x="1447800" y="152400"/>
            <a:ext cx="6781800" cy="838200"/>
          </a:xfrm>
          <a:prstGeom prst="rect">
            <a:avLst/>
          </a:prstGeom>
        </p:spPr>
        <p:txBody>
          <a:bodyPr wrap="none" fromWordArt="1">
            <a:prstTxWarp prst="textPlain">
              <a:avLst>
                <a:gd name="adj" fmla="val 50000"/>
              </a:avLst>
            </a:prstTxWarp>
          </a:bodyPr>
          <a:lstStyle/>
          <a:p>
            <a:pPr algn="ctr"/>
            <a:endParaRPr lang="en-US" sz="36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endParaRPr>
          </a:p>
          <a:p>
            <a:pPr algn="ctr"/>
            <a:r>
              <a:rPr lang="en-US" sz="36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rPr>
              <a:t>TẬP ĐỌC</a:t>
            </a:r>
          </a:p>
        </p:txBody>
      </p:sp>
      <p:sp>
        <p:nvSpPr>
          <p:cNvPr id="16387" name="WordArt 3"/>
          <p:cNvSpPr>
            <a:spLocks noChangeArrowheads="1" noChangeShapeType="1" noTextEdit="1"/>
          </p:cNvSpPr>
          <p:nvPr/>
        </p:nvSpPr>
        <p:spPr bwMode="auto">
          <a:xfrm>
            <a:off x="2895600" y="1066800"/>
            <a:ext cx="4114800" cy="523875"/>
          </a:xfrm>
          <a:prstGeom prst="rect">
            <a:avLst/>
          </a:prstGeom>
        </p:spPr>
        <p:txBody>
          <a:bodyPr wrap="none" fromWordArt="1">
            <a:prstTxWarp prst="textPlain">
              <a:avLst>
                <a:gd name="adj" fmla="val 50000"/>
              </a:avLst>
            </a:prstTxWarp>
          </a:bodyPr>
          <a:lstStyle/>
          <a:p>
            <a:pPr algn="ctr"/>
            <a:r>
              <a:rPr lang="en-US" sz="3600" kern="10">
                <a:ln w="9525">
                  <a:solidFill>
                    <a:schemeClr val="tx2"/>
                  </a:solidFill>
                  <a:round/>
                  <a:headEnd/>
                  <a:tailEnd/>
                </a:ln>
                <a:solidFill>
                  <a:srgbClr val="CC3300"/>
                </a:solidFill>
                <a:latin typeface="Arial"/>
                <a:cs typeface="Arial"/>
              </a:rPr>
              <a:t>AI CÓ LỖI?</a:t>
            </a:r>
          </a:p>
        </p:txBody>
      </p:sp>
      <p:sp>
        <p:nvSpPr>
          <p:cNvPr id="34820" name="AutoShape 4"/>
          <p:cNvSpPr>
            <a:spLocks noChangeArrowheads="1"/>
          </p:cNvSpPr>
          <p:nvPr/>
        </p:nvSpPr>
        <p:spPr bwMode="auto">
          <a:xfrm>
            <a:off x="304800" y="1752600"/>
            <a:ext cx="8839200" cy="2286000"/>
          </a:xfrm>
          <a:prstGeom prst="cloudCallout">
            <a:avLst>
              <a:gd name="adj1" fmla="val -45852"/>
              <a:gd name="adj2" fmla="val 78681"/>
            </a:avLst>
          </a:prstGeom>
          <a:solidFill>
            <a:schemeClr val="accent1"/>
          </a:solidFill>
          <a:ln w="9525">
            <a:solidFill>
              <a:schemeClr val="tx1"/>
            </a:solidFill>
            <a:round/>
            <a:headEnd/>
            <a:tailEnd/>
          </a:ln>
        </p:spPr>
        <p:txBody>
          <a:bodyPr/>
          <a:lstStyle/>
          <a:p>
            <a:pPr algn="ctr"/>
            <a:r>
              <a:rPr lang="nl-NL" sz="2400" b="1" u="sng">
                <a:latin typeface="Arial" charset="0"/>
              </a:rPr>
              <a:t>Hoạt động 2:</a:t>
            </a:r>
          </a:p>
          <a:p>
            <a:pPr algn="ctr"/>
            <a:r>
              <a:rPr lang="nl-NL" sz="2400">
                <a:latin typeface="Arial" charset="0"/>
              </a:rPr>
              <a:t> </a:t>
            </a:r>
            <a:r>
              <a:rPr lang="nl-NL" sz="2400" b="1" i="1">
                <a:solidFill>
                  <a:srgbClr val="3333FF"/>
                </a:solidFill>
                <a:latin typeface="Arial" charset="0"/>
              </a:rPr>
              <a:t>Thực hành kể chuyện</a:t>
            </a:r>
          </a:p>
          <a:p>
            <a:pPr algn="ctr"/>
            <a:r>
              <a:rPr lang="nl-NL" sz="2400" b="1" i="1">
                <a:latin typeface="Arial" charset="0"/>
              </a:rPr>
              <a:t>Tiếp nối nhau kể lại câu chuyện theo tranh.</a:t>
            </a:r>
            <a:endParaRPr lang="en-US" sz="2400" b="1" i="1">
              <a:latin typeface="Arial" charset="0"/>
            </a:endParaRPr>
          </a:p>
        </p:txBody>
      </p:sp>
      <p:pic>
        <p:nvPicPr>
          <p:cNvPr id="34822" name="Picture 6" descr="có lỗi KC3"/>
          <p:cNvPicPr>
            <a:picLocks noChangeAspect="1" noChangeArrowheads="1"/>
          </p:cNvPicPr>
          <p:nvPr/>
        </p:nvPicPr>
        <p:blipFill>
          <a:blip r:embed="rId2"/>
          <a:srcRect/>
          <a:stretch>
            <a:fillRect/>
          </a:stretch>
        </p:blipFill>
        <p:spPr bwMode="auto">
          <a:xfrm>
            <a:off x="381000" y="4165600"/>
            <a:ext cx="4038600" cy="2692400"/>
          </a:xfrm>
          <a:prstGeom prst="rect">
            <a:avLst/>
          </a:prstGeom>
          <a:noFill/>
          <a:ln w="9525">
            <a:noFill/>
            <a:miter lim="800000"/>
            <a:headEnd/>
            <a:tailEnd/>
          </a:ln>
        </p:spPr>
      </p:pic>
      <p:pic>
        <p:nvPicPr>
          <p:cNvPr id="34823" name="Picture 7" descr="KC Ai có lỗi"/>
          <p:cNvPicPr>
            <a:picLocks noChangeAspect="1" noChangeArrowheads="1"/>
          </p:cNvPicPr>
          <p:nvPr/>
        </p:nvPicPr>
        <p:blipFill>
          <a:blip r:embed="rId3"/>
          <a:srcRect/>
          <a:stretch>
            <a:fillRect/>
          </a:stretch>
        </p:blipFill>
        <p:spPr bwMode="auto">
          <a:xfrm>
            <a:off x="4572000" y="4114800"/>
            <a:ext cx="4343400" cy="2286000"/>
          </a:xfrm>
          <a:prstGeom prst="rect">
            <a:avLst/>
          </a:prstGeom>
          <a:noFill/>
          <a:ln w="9525">
            <a:noFill/>
            <a:miter lim="800000"/>
            <a:headEnd/>
            <a:tailEnd/>
          </a:ln>
        </p:spPr>
      </p:pic>
      <p:pic>
        <p:nvPicPr>
          <p:cNvPr id="34824" name="Picture 8" descr="KC aI CÓ LỖI LỚP 3"/>
          <p:cNvPicPr>
            <a:picLocks noChangeAspect="1" noChangeArrowheads="1"/>
          </p:cNvPicPr>
          <p:nvPr/>
        </p:nvPicPr>
        <p:blipFill>
          <a:blip r:embed="rId4"/>
          <a:srcRect/>
          <a:stretch>
            <a:fillRect/>
          </a:stretch>
        </p:blipFill>
        <p:spPr bwMode="auto">
          <a:xfrm>
            <a:off x="2819400" y="4343400"/>
            <a:ext cx="3810000" cy="2133600"/>
          </a:xfrm>
          <a:prstGeom prst="rect">
            <a:avLst/>
          </a:prstGeom>
          <a:noFill/>
          <a:ln w="9525">
            <a:noFill/>
            <a:miter lim="800000"/>
            <a:headEnd/>
            <a:tailEnd/>
          </a:ln>
        </p:spPr>
      </p:pic>
      <p:pic>
        <p:nvPicPr>
          <p:cNvPr id="34825" name="Picture 9" descr="KC  lớp 3 Ai có lỗi"/>
          <p:cNvPicPr>
            <a:picLocks noChangeAspect="1" noChangeArrowheads="1"/>
          </p:cNvPicPr>
          <p:nvPr/>
        </p:nvPicPr>
        <p:blipFill>
          <a:blip r:embed="rId5"/>
          <a:srcRect/>
          <a:stretch>
            <a:fillRect/>
          </a:stretch>
        </p:blipFill>
        <p:spPr bwMode="auto">
          <a:xfrm>
            <a:off x="304800" y="4343400"/>
            <a:ext cx="4191000" cy="2336800"/>
          </a:xfrm>
          <a:prstGeom prst="rect">
            <a:avLst/>
          </a:prstGeom>
          <a:noFill/>
          <a:ln w="9525">
            <a:noFill/>
            <a:miter lim="800000"/>
            <a:headEnd/>
            <a:tailEnd/>
          </a:ln>
        </p:spPr>
      </p:pic>
      <p:pic>
        <p:nvPicPr>
          <p:cNvPr id="34826" name="Picture 10" descr="KC 3 ai"/>
          <p:cNvPicPr>
            <a:picLocks noChangeAspect="1" noChangeArrowheads="1"/>
          </p:cNvPicPr>
          <p:nvPr/>
        </p:nvPicPr>
        <p:blipFill>
          <a:blip r:embed="rId6"/>
          <a:srcRect/>
          <a:stretch>
            <a:fillRect/>
          </a:stretch>
        </p:blipFill>
        <p:spPr bwMode="auto">
          <a:xfrm>
            <a:off x="4648200" y="4038600"/>
            <a:ext cx="4038600" cy="2819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4820"/>
                                        </p:tgtEl>
                                        <p:attrNameLst>
                                          <p:attrName>style.visibility</p:attrName>
                                        </p:attrNameLst>
                                      </p:cBhvr>
                                      <p:to>
                                        <p:strVal val="visible"/>
                                      </p:to>
                                    </p:set>
                                    <p:animEffect transition="in" filter="checkerboard(across)">
                                      <p:cBhvr>
                                        <p:cTn id="7" dur="500"/>
                                        <p:tgtEl>
                                          <p:spTgt spid="348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34822"/>
                                        </p:tgtEl>
                                        <p:attrNameLst>
                                          <p:attrName>style.visibility</p:attrName>
                                        </p:attrNameLst>
                                      </p:cBhvr>
                                      <p:to>
                                        <p:strVal val="visible"/>
                                      </p:to>
                                    </p:set>
                                    <p:animEffect transition="in" filter="diamond(in)">
                                      <p:cBhvr>
                                        <p:cTn id="12" dur="2000"/>
                                        <p:tgtEl>
                                          <p:spTgt spid="3482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xit" presetSubtype="10" fill="hold" nodeType="clickEffect">
                                  <p:stCondLst>
                                    <p:cond delay="0"/>
                                  </p:stCondLst>
                                  <p:childTnLst>
                                    <p:animEffect transition="out" filter="blinds(horizontal)">
                                      <p:cBhvr>
                                        <p:cTn id="16" dur="500"/>
                                        <p:tgtEl>
                                          <p:spTgt spid="34822"/>
                                        </p:tgtEl>
                                      </p:cBhvr>
                                    </p:animEffect>
                                    <p:set>
                                      <p:cBhvr>
                                        <p:cTn id="17" dur="1" fill="hold">
                                          <p:stCondLst>
                                            <p:cond delay="499"/>
                                          </p:stCondLst>
                                        </p:cTn>
                                        <p:tgtEl>
                                          <p:spTgt spid="34822"/>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34824"/>
                                        </p:tgtEl>
                                        <p:attrNameLst>
                                          <p:attrName>style.visibility</p:attrName>
                                        </p:attrNameLst>
                                      </p:cBhvr>
                                      <p:to>
                                        <p:strVal val="visible"/>
                                      </p:to>
                                    </p:set>
                                    <p:animEffect transition="in" filter="box(in)">
                                      <p:cBhvr>
                                        <p:cTn id="22" dur="500"/>
                                        <p:tgtEl>
                                          <p:spTgt spid="3482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xit" presetSubtype="10" fill="hold" nodeType="clickEffect">
                                  <p:stCondLst>
                                    <p:cond delay="0"/>
                                  </p:stCondLst>
                                  <p:childTnLst>
                                    <p:animEffect transition="out" filter="blinds(horizontal)">
                                      <p:cBhvr>
                                        <p:cTn id="26" dur="500"/>
                                        <p:tgtEl>
                                          <p:spTgt spid="34824"/>
                                        </p:tgtEl>
                                      </p:cBhvr>
                                    </p:animEffect>
                                    <p:set>
                                      <p:cBhvr>
                                        <p:cTn id="27" dur="1" fill="hold">
                                          <p:stCondLst>
                                            <p:cond delay="499"/>
                                          </p:stCondLst>
                                        </p:cTn>
                                        <p:tgtEl>
                                          <p:spTgt spid="34824"/>
                                        </p:tgtEl>
                                        <p:attrNameLst>
                                          <p:attrName>style.visibility</p:attrName>
                                        </p:attrNameLst>
                                      </p:cBhvr>
                                      <p:to>
                                        <p:strVal val="hidden"/>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34823"/>
                                        </p:tgtEl>
                                        <p:attrNameLst>
                                          <p:attrName>style.visibility</p:attrName>
                                        </p:attrNameLst>
                                      </p:cBhvr>
                                      <p:to>
                                        <p:strVal val="visible"/>
                                      </p:to>
                                    </p:set>
                                    <p:animEffect transition="in" filter="checkerboard(across)">
                                      <p:cBhvr>
                                        <p:cTn id="32" dur="500"/>
                                        <p:tgtEl>
                                          <p:spTgt spid="3482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xit" presetSubtype="16" fill="hold" nodeType="clickEffect">
                                  <p:stCondLst>
                                    <p:cond delay="0"/>
                                  </p:stCondLst>
                                  <p:childTnLst>
                                    <p:animEffect transition="out" filter="box(in)">
                                      <p:cBhvr>
                                        <p:cTn id="36" dur="500"/>
                                        <p:tgtEl>
                                          <p:spTgt spid="34823"/>
                                        </p:tgtEl>
                                      </p:cBhvr>
                                    </p:animEffect>
                                    <p:set>
                                      <p:cBhvr>
                                        <p:cTn id="37" dur="1" fill="hold">
                                          <p:stCondLst>
                                            <p:cond delay="499"/>
                                          </p:stCondLst>
                                        </p:cTn>
                                        <p:tgtEl>
                                          <p:spTgt spid="34823"/>
                                        </p:tgtEl>
                                        <p:attrNameLst>
                                          <p:attrName>style.visibility</p:attrName>
                                        </p:attrNameLst>
                                      </p:cBhvr>
                                      <p:to>
                                        <p:strVal val="hidden"/>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8" presetClass="entr" presetSubtype="16" fill="hold" nodeType="clickEffect">
                                  <p:stCondLst>
                                    <p:cond delay="0"/>
                                  </p:stCondLst>
                                  <p:childTnLst>
                                    <p:set>
                                      <p:cBhvr>
                                        <p:cTn id="41" dur="1" fill="hold">
                                          <p:stCondLst>
                                            <p:cond delay="0"/>
                                          </p:stCondLst>
                                        </p:cTn>
                                        <p:tgtEl>
                                          <p:spTgt spid="34825"/>
                                        </p:tgtEl>
                                        <p:attrNameLst>
                                          <p:attrName>style.visibility</p:attrName>
                                        </p:attrNameLst>
                                      </p:cBhvr>
                                      <p:to>
                                        <p:strVal val="visible"/>
                                      </p:to>
                                    </p:set>
                                    <p:animEffect transition="in" filter="diamond(in)">
                                      <p:cBhvr>
                                        <p:cTn id="42" dur="2000"/>
                                        <p:tgtEl>
                                          <p:spTgt spid="3482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xit" presetSubtype="10" fill="hold" nodeType="clickEffect">
                                  <p:stCondLst>
                                    <p:cond delay="0"/>
                                  </p:stCondLst>
                                  <p:childTnLst>
                                    <p:animEffect transition="out" filter="blinds(horizontal)">
                                      <p:cBhvr>
                                        <p:cTn id="46" dur="500"/>
                                        <p:tgtEl>
                                          <p:spTgt spid="34825"/>
                                        </p:tgtEl>
                                      </p:cBhvr>
                                    </p:animEffect>
                                    <p:set>
                                      <p:cBhvr>
                                        <p:cTn id="47" dur="1" fill="hold">
                                          <p:stCondLst>
                                            <p:cond delay="499"/>
                                          </p:stCondLst>
                                        </p:cTn>
                                        <p:tgtEl>
                                          <p:spTgt spid="34825"/>
                                        </p:tgtEl>
                                        <p:attrNameLst>
                                          <p:attrName>style.visibility</p:attrName>
                                        </p:attrNameLst>
                                      </p:cBhvr>
                                      <p:to>
                                        <p:strVal val="hidden"/>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nodeType="clickEffect">
                                  <p:stCondLst>
                                    <p:cond delay="0"/>
                                  </p:stCondLst>
                                  <p:childTnLst>
                                    <p:set>
                                      <p:cBhvr>
                                        <p:cTn id="51" dur="1" fill="hold">
                                          <p:stCondLst>
                                            <p:cond delay="0"/>
                                          </p:stCondLst>
                                        </p:cTn>
                                        <p:tgtEl>
                                          <p:spTgt spid="34826"/>
                                        </p:tgtEl>
                                        <p:attrNameLst>
                                          <p:attrName>style.visibility</p:attrName>
                                        </p:attrNameLst>
                                      </p:cBhvr>
                                      <p:to>
                                        <p:strVal val="visible"/>
                                      </p:to>
                                    </p:set>
                                    <p:animEffect transition="in" filter="checkerboard(across)">
                                      <p:cBhvr>
                                        <p:cTn id="52" dur="500"/>
                                        <p:tgtEl>
                                          <p:spTgt spid="3482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xit" presetSubtype="10" fill="hold" nodeType="clickEffect">
                                  <p:stCondLst>
                                    <p:cond delay="0"/>
                                  </p:stCondLst>
                                  <p:childTnLst>
                                    <p:animEffect transition="out" filter="blinds(horizontal)">
                                      <p:cBhvr>
                                        <p:cTn id="56" dur="500"/>
                                        <p:tgtEl>
                                          <p:spTgt spid="34826"/>
                                        </p:tgtEl>
                                      </p:cBhvr>
                                    </p:animEffect>
                                    <p:set>
                                      <p:cBhvr>
                                        <p:cTn id="57" dur="1" fill="hold">
                                          <p:stCondLst>
                                            <p:cond delay="499"/>
                                          </p:stCondLst>
                                        </p:cTn>
                                        <p:tgtEl>
                                          <p:spTgt spid="348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WordArt 2"/>
          <p:cNvSpPr>
            <a:spLocks noChangeArrowheads="1" noChangeShapeType="1" noTextEdit="1"/>
          </p:cNvSpPr>
          <p:nvPr/>
        </p:nvSpPr>
        <p:spPr bwMode="auto">
          <a:xfrm>
            <a:off x="1447800" y="152400"/>
            <a:ext cx="6781800" cy="838200"/>
          </a:xfrm>
          <a:prstGeom prst="rect">
            <a:avLst/>
          </a:prstGeom>
        </p:spPr>
        <p:txBody>
          <a:bodyPr wrap="none" fromWordArt="1">
            <a:prstTxWarp prst="textPlain">
              <a:avLst>
                <a:gd name="adj" fmla="val 50000"/>
              </a:avLst>
            </a:prstTxWarp>
          </a:bodyPr>
          <a:lstStyle/>
          <a:p>
            <a:pPr algn="ctr"/>
            <a:endParaRPr lang="en-US" sz="36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endParaRPr>
          </a:p>
          <a:p>
            <a:pPr algn="ctr"/>
            <a:r>
              <a:rPr lang="en-US" sz="36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rPr>
              <a:t>TẬP ĐỌC</a:t>
            </a:r>
          </a:p>
        </p:txBody>
      </p:sp>
      <p:sp>
        <p:nvSpPr>
          <p:cNvPr id="17411" name="WordArt 3"/>
          <p:cNvSpPr>
            <a:spLocks noChangeArrowheads="1" noChangeShapeType="1" noTextEdit="1"/>
          </p:cNvSpPr>
          <p:nvPr/>
        </p:nvSpPr>
        <p:spPr bwMode="auto">
          <a:xfrm>
            <a:off x="2895600" y="1066800"/>
            <a:ext cx="4114800" cy="523875"/>
          </a:xfrm>
          <a:prstGeom prst="rect">
            <a:avLst/>
          </a:prstGeom>
        </p:spPr>
        <p:txBody>
          <a:bodyPr wrap="none" fromWordArt="1">
            <a:prstTxWarp prst="textPlain">
              <a:avLst>
                <a:gd name="adj" fmla="val 50000"/>
              </a:avLst>
            </a:prstTxWarp>
          </a:bodyPr>
          <a:lstStyle/>
          <a:p>
            <a:pPr algn="ctr"/>
            <a:r>
              <a:rPr lang="en-US" sz="3600" kern="10">
                <a:ln w="9525">
                  <a:solidFill>
                    <a:schemeClr val="tx2"/>
                  </a:solidFill>
                  <a:round/>
                  <a:headEnd/>
                  <a:tailEnd/>
                </a:ln>
                <a:solidFill>
                  <a:srgbClr val="CC3300"/>
                </a:solidFill>
                <a:latin typeface="Arial"/>
                <a:cs typeface="Arial"/>
              </a:rPr>
              <a:t>AI CÓ LỖI?</a:t>
            </a:r>
          </a:p>
        </p:txBody>
      </p:sp>
      <p:sp>
        <p:nvSpPr>
          <p:cNvPr id="17412" name="AutoShape 4"/>
          <p:cNvSpPr>
            <a:spLocks noChangeArrowheads="1"/>
          </p:cNvSpPr>
          <p:nvPr/>
        </p:nvSpPr>
        <p:spPr bwMode="auto">
          <a:xfrm>
            <a:off x="1828800" y="2209800"/>
            <a:ext cx="6096000" cy="990600"/>
          </a:xfrm>
          <a:prstGeom prst="cloudCallout">
            <a:avLst>
              <a:gd name="adj1" fmla="val -17968"/>
              <a:gd name="adj2" fmla="val 190065"/>
            </a:avLst>
          </a:prstGeom>
          <a:solidFill>
            <a:schemeClr val="accent1"/>
          </a:solidFill>
          <a:ln w="9525">
            <a:solidFill>
              <a:schemeClr val="tx1"/>
            </a:solidFill>
            <a:round/>
            <a:headEnd/>
            <a:tailEnd/>
          </a:ln>
        </p:spPr>
        <p:txBody>
          <a:bodyPr/>
          <a:lstStyle/>
          <a:p>
            <a:pPr algn="ctr"/>
            <a:r>
              <a:rPr lang="nl-NL" sz="3200" b="1">
                <a:latin typeface="Arial" charset="0"/>
              </a:rPr>
              <a:t>Củng cố - dặn dò:</a:t>
            </a:r>
            <a:endParaRPr lang="en-US" sz="3200" b="1">
              <a:latin typeface="Arial" charset="0"/>
            </a:endParaRPr>
          </a:p>
        </p:txBody>
      </p:sp>
      <p:sp>
        <p:nvSpPr>
          <p:cNvPr id="17413" name="Text Box 5"/>
          <p:cNvSpPr txBox="1">
            <a:spLocks noChangeArrowheads="1"/>
          </p:cNvSpPr>
          <p:nvPr/>
        </p:nvSpPr>
        <p:spPr bwMode="auto">
          <a:xfrm>
            <a:off x="152400" y="4724400"/>
            <a:ext cx="8991600" cy="830263"/>
          </a:xfrm>
          <a:prstGeom prst="rect">
            <a:avLst/>
          </a:prstGeom>
          <a:noFill/>
          <a:ln w="9525">
            <a:noFill/>
            <a:miter lim="800000"/>
            <a:headEnd/>
            <a:tailEnd/>
          </a:ln>
        </p:spPr>
        <p:txBody>
          <a:bodyPr>
            <a:spAutoFit/>
          </a:bodyPr>
          <a:lstStyle/>
          <a:p>
            <a:pPr>
              <a:spcBef>
                <a:spcPct val="50000"/>
              </a:spcBef>
            </a:pPr>
            <a:r>
              <a:rPr lang="en-US" sz="2400">
                <a:latin typeface="Arial" charset="0"/>
              </a:rPr>
              <a:t>*</a:t>
            </a:r>
            <a:r>
              <a:rPr lang="en-US" sz="2400" b="1">
                <a:latin typeface="Arial" charset="0"/>
              </a:rPr>
              <a:t>Qua phần đọc và tìm hiểu câu chuyện, em rút ra được bài học gì ?</a:t>
            </a:r>
          </a:p>
        </p:txBody>
      </p:sp>
      <p:sp>
        <p:nvSpPr>
          <p:cNvPr id="17414" name="Text Box 6"/>
          <p:cNvSpPr txBox="1">
            <a:spLocks noChangeArrowheads="1"/>
          </p:cNvSpPr>
          <p:nvPr/>
        </p:nvSpPr>
        <p:spPr bwMode="auto">
          <a:xfrm>
            <a:off x="304800" y="5410200"/>
            <a:ext cx="7772400" cy="457200"/>
          </a:xfrm>
          <a:prstGeom prst="rect">
            <a:avLst/>
          </a:prstGeom>
          <a:noFill/>
          <a:ln w="9525">
            <a:noFill/>
            <a:miter lim="800000"/>
            <a:headEnd/>
            <a:tailEnd/>
          </a:ln>
        </p:spPr>
        <p:txBody>
          <a:bodyPr>
            <a:spAutoFit/>
          </a:bodyPr>
          <a:lstStyle/>
          <a:p>
            <a:pPr algn="ctr">
              <a:spcBef>
                <a:spcPct val="50000"/>
              </a:spcBef>
            </a:pPr>
            <a:r>
              <a:rPr lang="en-US" sz="2400" b="1">
                <a:latin typeface="Arial" charset="0"/>
              </a:rPr>
              <a:t>Nhận xét tiết học</a:t>
            </a:r>
            <a:r>
              <a:rPr lang="en-US" sz="2400">
                <a:latin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2"/>
                                        </p:tgtEl>
                                        <p:attrNameLst>
                                          <p:attrName>style.visibility</p:attrName>
                                        </p:attrNameLst>
                                      </p:cBhvr>
                                      <p:to>
                                        <p:strVal val="visible"/>
                                      </p:to>
                                    </p:set>
                                    <p:anim calcmode="lin" valueType="num">
                                      <p:cBhvr additive="base">
                                        <p:cTn id="7" dur="500" fill="hold"/>
                                        <p:tgtEl>
                                          <p:spTgt spid="17412"/>
                                        </p:tgtEl>
                                        <p:attrNameLst>
                                          <p:attrName>ppt_x</p:attrName>
                                        </p:attrNameLst>
                                      </p:cBhvr>
                                      <p:tavLst>
                                        <p:tav tm="0">
                                          <p:val>
                                            <p:strVal val="#ppt_x"/>
                                          </p:val>
                                        </p:tav>
                                        <p:tav tm="100000">
                                          <p:val>
                                            <p:strVal val="#ppt_x"/>
                                          </p:val>
                                        </p:tav>
                                      </p:tavLst>
                                    </p:anim>
                                    <p:anim calcmode="lin" valueType="num">
                                      <p:cBhvr additive="base">
                                        <p:cTn id="8" dur="500" fill="hold"/>
                                        <p:tgtEl>
                                          <p:spTgt spid="1741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7" presetClass="entr" presetSubtype="0" fill="hold" grpId="0" nodeType="clickEffect">
                                  <p:stCondLst>
                                    <p:cond delay="0"/>
                                  </p:stCondLst>
                                  <p:iterate type="lt">
                                    <p:tmPct val="50000"/>
                                  </p:iterate>
                                  <p:childTnLst>
                                    <p:set>
                                      <p:cBhvr>
                                        <p:cTn id="12" dur="1" fill="hold">
                                          <p:stCondLst>
                                            <p:cond delay="0"/>
                                          </p:stCondLst>
                                        </p:cTn>
                                        <p:tgtEl>
                                          <p:spTgt spid="17413"/>
                                        </p:tgtEl>
                                        <p:attrNameLst>
                                          <p:attrName>style.visibility</p:attrName>
                                        </p:attrNameLst>
                                      </p:cBhvr>
                                      <p:to>
                                        <p:strVal val="visible"/>
                                      </p:to>
                                    </p:set>
                                    <p:anim calcmode="discrete" valueType="clr">
                                      <p:cBhvr override="childStyle">
                                        <p:cTn id="13" dur="80"/>
                                        <p:tgtEl>
                                          <p:spTgt spid="17413"/>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17413"/>
                                        </p:tgtEl>
                                        <p:attrNameLst>
                                          <p:attrName>fillcolor</p:attrName>
                                        </p:attrNameLst>
                                      </p:cBhvr>
                                      <p:tavLst>
                                        <p:tav tm="0">
                                          <p:val>
                                            <p:clrVal>
                                              <a:schemeClr val="accent2"/>
                                            </p:clrVal>
                                          </p:val>
                                        </p:tav>
                                        <p:tav tm="50000">
                                          <p:val>
                                            <p:clrVal>
                                              <a:schemeClr val="hlink"/>
                                            </p:clrVal>
                                          </p:val>
                                        </p:tav>
                                      </p:tavLst>
                                    </p:anim>
                                    <p:set>
                                      <p:cBhvr>
                                        <p:cTn id="15" dur="80"/>
                                        <p:tgtEl>
                                          <p:spTgt spid="17413"/>
                                        </p:tgtEl>
                                        <p:attrNameLst>
                                          <p:attrName>fill.type</p:attrName>
                                        </p:attrNameLst>
                                      </p:cBhvr>
                                      <p:to>
                                        <p:strVal val="solid"/>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7414"/>
                                        </p:tgtEl>
                                        <p:attrNameLst>
                                          <p:attrName>style.visibility</p:attrName>
                                        </p:attrNameLst>
                                      </p:cBhvr>
                                      <p:to>
                                        <p:strVal val="visible"/>
                                      </p:to>
                                    </p:set>
                                    <p:anim calcmode="lin" valueType="num">
                                      <p:cBhvr additive="base">
                                        <p:cTn id="20" dur="500" fill="hold"/>
                                        <p:tgtEl>
                                          <p:spTgt spid="17414"/>
                                        </p:tgtEl>
                                        <p:attrNameLst>
                                          <p:attrName>ppt_x</p:attrName>
                                        </p:attrNameLst>
                                      </p:cBhvr>
                                      <p:tavLst>
                                        <p:tav tm="0">
                                          <p:val>
                                            <p:strVal val="#ppt_x"/>
                                          </p:val>
                                        </p:tav>
                                        <p:tav tm="100000">
                                          <p:val>
                                            <p:strVal val="#ppt_x"/>
                                          </p:val>
                                        </p:tav>
                                      </p:tavLst>
                                    </p:anim>
                                    <p:anim calcmode="lin" valueType="num">
                                      <p:cBhvr additive="base">
                                        <p:cTn id="21" dur="500" fill="hold"/>
                                        <p:tgtEl>
                                          <p:spTgt spid="174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animBg="1"/>
      <p:bldP spid="17413" grpId="0"/>
      <p:bldP spid="174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WordArt 2"/>
          <p:cNvSpPr>
            <a:spLocks noChangeArrowheads="1" noChangeShapeType="1" noTextEdit="1"/>
          </p:cNvSpPr>
          <p:nvPr/>
        </p:nvSpPr>
        <p:spPr bwMode="auto">
          <a:xfrm>
            <a:off x="1447800" y="152400"/>
            <a:ext cx="6781800" cy="838200"/>
          </a:xfrm>
          <a:prstGeom prst="rect">
            <a:avLst/>
          </a:prstGeom>
        </p:spPr>
        <p:txBody>
          <a:bodyPr wrap="none" fromWordArt="1">
            <a:prstTxWarp prst="textPlain">
              <a:avLst>
                <a:gd name="adj" fmla="val 50000"/>
              </a:avLst>
            </a:prstTxWarp>
          </a:bodyPr>
          <a:lstStyle/>
          <a:p>
            <a:pPr algn="ctr"/>
            <a:endParaRPr lang="en-US" sz="36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endParaRPr>
          </a:p>
          <a:p>
            <a:pPr algn="ctr"/>
            <a:r>
              <a:rPr lang="en-US" sz="36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rPr>
              <a:t>TẬP ĐỌC</a:t>
            </a:r>
          </a:p>
        </p:txBody>
      </p:sp>
      <p:sp>
        <p:nvSpPr>
          <p:cNvPr id="2" name="Text Box 2"/>
          <p:cNvSpPr txBox="1">
            <a:spLocks noChangeArrowheads="1"/>
          </p:cNvSpPr>
          <p:nvPr/>
        </p:nvSpPr>
        <p:spPr bwMode="auto">
          <a:xfrm>
            <a:off x="2063750" y="1358900"/>
            <a:ext cx="5562600" cy="830997"/>
          </a:xfrm>
          <a:prstGeom prst="rect">
            <a:avLst/>
          </a:prstGeom>
          <a:noFill/>
          <a:ln w="9525">
            <a:noFill/>
            <a:miter lim="800000"/>
            <a:headEnd/>
            <a:tailEnd/>
          </a:ln>
          <a:effectLst/>
        </p:spPr>
        <p:txBody>
          <a:bodyPr>
            <a:spAutoFit/>
          </a:bodyPr>
          <a:lstStyle/>
          <a:p>
            <a:pPr algn="ctr" eaLnBrk="1" hangingPunct="1">
              <a:spcBef>
                <a:spcPct val="50000"/>
              </a:spcBef>
              <a:defRPr/>
            </a:pPr>
            <a:r>
              <a:rPr lang="en-US" sz="4800" b="1">
                <a:ln w="1905"/>
                <a:solidFill>
                  <a:srgbClr val="FF0000"/>
                </a:solidFill>
                <a:effectLst>
                  <a:innerShdw blurRad="69850" dist="43180" dir="5400000">
                    <a:srgbClr val="000000">
                      <a:alpha val="65000"/>
                    </a:srgbClr>
                  </a:innerShdw>
                </a:effectLst>
                <a:latin typeface="Arial"/>
              </a:rPr>
              <a:t>Kiểm </a:t>
            </a:r>
            <a:r>
              <a:rPr lang="en-US" sz="4800" b="1" err="1">
                <a:ln w="1905"/>
                <a:solidFill>
                  <a:srgbClr val="FF0000"/>
                </a:solidFill>
                <a:effectLst>
                  <a:innerShdw blurRad="69850" dist="43180" dir="5400000">
                    <a:srgbClr val="000000">
                      <a:alpha val="65000"/>
                    </a:srgbClr>
                  </a:innerShdw>
                </a:effectLst>
                <a:latin typeface="Arial"/>
              </a:rPr>
              <a:t>tra</a:t>
            </a:r>
            <a:r>
              <a:rPr lang="en-US" sz="4800" b="1">
                <a:ln w="1905"/>
                <a:solidFill>
                  <a:srgbClr val="FF0000"/>
                </a:solidFill>
                <a:effectLst>
                  <a:innerShdw blurRad="69850" dist="43180" dir="5400000">
                    <a:srgbClr val="000000">
                      <a:alpha val="65000"/>
                    </a:srgbClr>
                  </a:innerShdw>
                </a:effectLst>
                <a:latin typeface="Arial"/>
              </a:rPr>
              <a:t> bài cũ</a:t>
            </a:r>
            <a:endParaRPr lang="en-US" sz="4800" b="1" dirty="0">
              <a:ln w="1905"/>
              <a:solidFill>
                <a:srgbClr val="FF0000"/>
              </a:solidFill>
              <a:effectLst>
                <a:innerShdw blurRad="69850" dist="43180" dir="5400000">
                  <a:srgbClr val="000000">
                    <a:alpha val="65000"/>
                  </a:srgbClr>
                </a:innerShdw>
              </a:effectLst>
              <a:latin typeface="Arial"/>
            </a:endParaRPr>
          </a:p>
        </p:txBody>
      </p:sp>
      <p:sp>
        <p:nvSpPr>
          <p:cNvPr id="7172" name="Text Box 4"/>
          <p:cNvSpPr txBox="1">
            <a:spLocks noChangeArrowheads="1"/>
          </p:cNvSpPr>
          <p:nvPr/>
        </p:nvSpPr>
        <p:spPr bwMode="auto">
          <a:xfrm>
            <a:off x="1600200" y="2209800"/>
            <a:ext cx="5410200" cy="457200"/>
          </a:xfrm>
          <a:prstGeom prst="rect">
            <a:avLst/>
          </a:prstGeom>
          <a:noFill/>
          <a:ln w="9525">
            <a:noFill/>
            <a:miter lim="800000"/>
            <a:headEnd/>
            <a:tailEnd/>
          </a:ln>
        </p:spPr>
        <p:txBody>
          <a:bodyPr>
            <a:spAutoFit/>
          </a:bodyPr>
          <a:lstStyle/>
          <a:p>
            <a:pPr algn="ctr">
              <a:spcBef>
                <a:spcPct val="50000"/>
              </a:spcBef>
            </a:pPr>
            <a:r>
              <a:rPr lang="en-US" sz="2400" b="1">
                <a:latin typeface="Arial" charset="0"/>
              </a:rPr>
              <a:t>Bài “Hai bàn tay em” </a:t>
            </a:r>
          </a:p>
        </p:txBody>
      </p:sp>
      <p:sp>
        <p:nvSpPr>
          <p:cNvPr id="7173" name="Text Box 5"/>
          <p:cNvSpPr txBox="1">
            <a:spLocks noChangeArrowheads="1"/>
          </p:cNvSpPr>
          <p:nvPr/>
        </p:nvSpPr>
        <p:spPr bwMode="auto">
          <a:xfrm>
            <a:off x="1676400" y="2971800"/>
            <a:ext cx="6172200" cy="457200"/>
          </a:xfrm>
          <a:prstGeom prst="rect">
            <a:avLst/>
          </a:prstGeom>
          <a:noFill/>
          <a:ln w="9525">
            <a:noFill/>
            <a:miter lim="800000"/>
            <a:headEnd/>
            <a:tailEnd/>
          </a:ln>
        </p:spPr>
        <p:txBody>
          <a:bodyPr>
            <a:spAutoFit/>
          </a:bodyPr>
          <a:lstStyle/>
          <a:p>
            <a:pPr>
              <a:spcBef>
                <a:spcPct val="50000"/>
              </a:spcBef>
            </a:pPr>
            <a:r>
              <a:rPr lang="en-US" sz="2400">
                <a:latin typeface="Arial" charset="0"/>
              </a:rPr>
              <a:t>Hai bàn tay em bé được so sánh với vật gì?</a:t>
            </a:r>
          </a:p>
        </p:txBody>
      </p:sp>
      <p:sp>
        <p:nvSpPr>
          <p:cNvPr id="7174" name="Text Box 6"/>
          <p:cNvSpPr txBox="1">
            <a:spLocks noChangeArrowheads="1"/>
          </p:cNvSpPr>
          <p:nvPr/>
        </p:nvSpPr>
        <p:spPr bwMode="auto">
          <a:xfrm>
            <a:off x="1676400" y="3733800"/>
            <a:ext cx="5791200" cy="830263"/>
          </a:xfrm>
          <a:prstGeom prst="rect">
            <a:avLst/>
          </a:prstGeom>
          <a:noFill/>
          <a:ln w="9525">
            <a:noFill/>
            <a:miter lim="800000"/>
            <a:headEnd/>
            <a:tailEnd/>
          </a:ln>
        </p:spPr>
        <p:txBody>
          <a:bodyPr>
            <a:spAutoFit/>
          </a:bodyPr>
          <a:lstStyle/>
          <a:p>
            <a:pPr>
              <a:spcBef>
                <a:spcPct val="50000"/>
              </a:spcBef>
            </a:pPr>
            <a:r>
              <a:rPr lang="en-US" sz="2400">
                <a:latin typeface="Arial" charset="0"/>
              </a:rPr>
              <a:t>Hai bàn tay thân thiết với bé như thế nào?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7172"/>
                                        </p:tgtEl>
                                        <p:attrNameLst>
                                          <p:attrName>style.visibility</p:attrName>
                                        </p:attrNameLst>
                                      </p:cBhvr>
                                      <p:to>
                                        <p:strVal val="visible"/>
                                      </p:to>
                                    </p:set>
                                    <p:animEffect transition="in" filter="diamond(in)">
                                      <p:cBhvr>
                                        <p:cTn id="13" dur="2000"/>
                                        <p:tgtEl>
                                          <p:spTgt spid="717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7" presetClass="entr" presetSubtype="0" fill="hold" grpId="0" nodeType="clickEffect">
                                  <p:stCondLst>
                                    <p:cond delay="0"/>
                                  </p:stCondLst>
                                  <p:iterate type="lt">
                                    <p:tmPct val="50000"/>
                                  </p:iterate>
                                  <p:childTnLst>
                                    <p:set>
                                      <p:cBhvr>
                                        <p:cTn id="17" dur="1" fill="hold">
                                          <p:stCondLst>
                                            <p:cond delay="0"/>
                                          </p:stCondLst>
                                        </p:cTn>
                                        <p:tgtEl>
                                          <p:spTgt spid="7173"/>
                                        </p:tgtEl>
                                        <p:attrNameLst>
                                          <p:attrName>style.visibility</p:attrName>
                                        </p:attrNameLst>
                                      </p:cBhvr>
                                      <p:to>
                                        <p:strVal val="visible"/>
                                      </p:to>
                                    </p:set>
                                    <p:anim calcmode="discrete" valueType="clr">
                                      <p:cBhvr override="childStyle">
                                        <p:cTn id="18" dur="80"/>
                                        <p:tgtEl>
                                          <p:spTgt spid="7173"/>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7173"/>
                                        </p:tgtEl>
                                        <p:attrNameLst>
                                          <p:attrName>fillcolor</p:attrName>
                                        </p:attrNameLst>
                                      </p:cBhvr>
                                      <p:tavLst>
                                        <p:tav tm="0">
                                          <p:val>
                                            <p:clrVal>
                                              <a:schemeClr val="accent2"/>
                                            </p:clrVal>
                                          </p:val>
                                        </p:tav>
                                        <p:tav tm="50000">
                                          <p:val>
                                            <p:clrVal>
                                              <a:schemeClr val="hlink"/>
                                            </p:clrVal>
                                          </p:val>
                                        </p:tav>
                                      </p:tavLst>
                                    </p:anim>
                                    <p:set>
                                      <p:cBhvr>
                                        <p:cTn id="20" dur="80"/>
                                        <p:tgtEl>
                                          <p:spTgt spid="7173"/>
                                        </p:tgtEl>
                                        <p:attrNameLst>
                                          <p:attrName>fill.type</p:attrName>
                                        </p:attrNameLst>
                                      </p:cBhvr>
                                      <p:to>
                                        <p:strVal val="solid"/>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7" presetClass="entr" presetSubtype="0" fill="hold" grpId="0" nodeType="clickEffect">
                                  <p:stCondLst>
                                    <p:cond delay="0"/>
                                  </p:stCondLst>
                                  <p:iterate type="lt">
                                    <p:tmPct val="50000"/>
                                  </p:iterate>
                                  <p:childTnLst>
                                    <p:set>
                                      <p:cBhvr>
                                        <p:cTn id="24" dur="1" fill="hold">
                                          <p:stCondLst>
                                            <p:cond delay="0"/>
                                          </p:stCondLst>
                                        </p:cTn>
                                        <p:tgtEl>
                                          <p:spTgt spid="7174"/>
                                        </p:tgtEl>
                                        <p:attrNameLst>
                                          <p:attrName>style.visibility</p:attrName>
                                        </p:attrNameLst>
                                      </p:cBhvr>
                                      <p:to>
                                        <p:strVal val="visible"/>
                                      </p:to>
                                    </p:set>
                                    <p:anim calcmode="discrete" valueType="clr">
                                      <p:cBhvr override="childStyle">
                                        <p:cTn id="25" dur="80"/>
                                        <p:tgtEl>
                                          <p:spTgt spid="7174"/>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7174"/>
                                        </p:tgtEl>
                                        <p:attrNameLst>
                                          <p:attrName>fillcolor</p:attrName>
                                        </p:attrNameLst>
                                      </p:cBhvr>
                                      <p:tavLst>
                                        <p:tav tm="0">
                                          <p:val>
                                            <p:clrVal>
                                              <a:schemeClr val="accent2"/>
                                            </p:clrVal>
                                          </p:val>
                                        </p:tav>
                                        <p:tav tm="50000">
                                          <p:val>
                                            <p:clrVal>
                                              <a:schemeClr val="hlink"/>
                                            </p:clrVal>
                                          </p:val>
                                        </p:tav>
                                      </p:tavLst>
                                    </p:anim>
                                    <p:set>
                                      <p:cBhvr>
                                        <p:cTn id="27" dur="80"/>
                                        <p:tgtEl>
                                          <p:spTgt spid="717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P spid="7173" grpId="0"/>
      <p:bldP spid="717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WordArt 4"/>
          <p:cNvSpPr>
            <a:spLocks noChangeArrowheads="1" noChangeShapeType="1" noTextEdit="1"/>
          </p:cNvSpPr>
          <p:nvPr/>
        </p:nvSpPr>
        <p:spPr bwMode="auto">
          <a:xfrm>
            <a:off x="1447800" y="152400"/>
            <a:ext cx="6781800" cy="838200"/>
          </a:xfrm>
          <a:prstGeom prst="rect">
            <a:avLst/>
          </a:prstGeom>
        </p:spPr>
        <p:txBody>
          <a:bodyPr wrap="none" fromWordArt="1">
            <a:prstTxWarp prst="textPlain">
              <a:avLst>
                <a:gd name="adj" fmla="val 50000"/>
              </a:avLst>
            </a:prstTxWarp>
          </a:bodyPr>
          <a:lstStyle/>
          <a:p>
            <a:pPr algn="ctr"/>
            <a:endParaRPr lang="en-US" sz="36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endParaRPr>
          </a:p>
          <a:p>
            <a:pPr algn="ctr"/>
            <a:r>
              <a:rPr lang="en-US" sz="36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rPr>
              <a:t>TẬP ĐỌC</a:t>
            </a:r>
          </a:p>
        </p:txBody>
      </p:sp>
      <p:pic>
        <p:nvPicPr>
          <p:cNvPr id="9221" name="Picture 5" descr="anh tập đọc AI CÓ LỖI"/>
          <p:cNvPicPr>
            <a:picLocks noChangeAspect="1" noChangeArrowheads="1"/>
          </p:cNvPicPr>
          <p:nvPr/>
        </p:nvPicPr>
        <p:blipFill>
          <a:blip r:embed="rId2"/>
          <a:srcRect/>
          <a:stretch>
            <a:fillRect/>
          </a:stretch>
        </p:blipFill>
        <p:spPr bwMode="auto">
          <a:xfrm>
            <a:off x="304800" y="1066800"/>
            <a:ext cx="8610600" cy="5638800"/>
          </a:xfrm>
          <a:prstGeom prst="rect">
            <a:avLst/>
          </a:prstGeom>
          <a:noFill/>
          <a:ln w="9525">
            <a:noFill/>
            <a:miter lim="800000"/>
            <a:headEnd/>
            <a:tailEnd/>
          </a:ln>
        </p:spPr>
      </p:pic>
      <p:sp>
        <p:nvSpPr>
          <p:cNvPr id="9222" name="WordArt 6"/>
          <p:cNvSpPr>
            <a:spLocks noChangeArrowheads="1" noChangeShapeType="1" noTextEdit="1"/>
          </p:cNvSpPr>
          <p:nvPr/>
        </p:nvSpPr>
        <p:spPr bwMode="auto">
          <a:xfrm>
            <a:off x="2895600" y="1066800"/>
            <a:ext cx="4114800" cy="523875"/>
          </a:xfrm>
          <a:prstGeom prst="rect">
            <a:avLst/>
          </a:prstGeom>
        </p:spPr>
        <p:txBody>
          <a:bodyPr wrap="none" fromWordArt="1">
            <a:prstTxWarp prst="textPlain">
              <a:avLst>
                <a:gd name="adj" fmla="val 50000"/>
              </a:avLst>
            </a:prstTxWarp>
          </a:bodyPr>
          <a:lstStyle/>
          <a:p>
            <a:pPr algn="ctr"/>
            <a:r>
              <a:rPr lang="en-US" sz="3600" kern="10">
                <a:ln w="9525">
                  <a:solidFill>
                    <a:schemeClr val="tx2"/>
                  </a:solidFill>
                  <a:round/>
                  <a:headEnd/>
                  <a:tailEnd/>
                </a:ln>
                <a:solidFill>
                  <a:srgbClr val="CC3300"/>
                </a:solidFill>
                <a:latin typeface="Arial"/>
                <a:cs typeface="Arial"/>
              </a:rPr>
              <a:t>AI CÓ LỖI?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9221"/>
                                        </p:tgtEl>
                                        <p:attrNameLst>
                                          <p:attrName>style.visibility</p:attrName>
                                        </p:attrNameLst>
                                      </p:cBhvr>
                                      <p:to>
                                        <p:strVal val="visible"/>
                                      </p:to>
                                    </p:set>
                                    <p:animEffect transition="in" filter="checkerboard(across)">
                                      <p:cBhvr>
                                        <p:cTn id="7" dur="500"/>
                                        <p:tgtEl>
                                          <p:spTgt spid="922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xit" presetSubtype="10" fill="hold" nodeType="clickEffect">
                                  <p:stCondLst>
                                    <p:cond delay="0"/>
                                  </p:stCondLst>
                                  <p:childTnLst>
                                    <p:animEffect transition="out" filter="blinds(horizontal)">
                                      <p:cBhvr>
                                        <p:cTn id="11" dur="500"/>
                                        <p:tgtEl>
                                          <p:spTgt spid="9221"/>
                                        </p:tgtEl>
                                      </p:cBhvr>
                                    </p:animEffect>
                                    <p:set>
                                      <p:cBhvr>
                                        <p:cTn id="12" dur="1" fill="hold">
                                          <p:stCondLst>
                                            <p:cond delay="499"/>
                                          </p:stCondLst>
                                        </p:cTn>
                                        <p:tgtEl>
                                          <p:spTgt spid="9221"/>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9222"/>
                                        </p:tgtEl>
                                        <p:attrNameLst>
                                          <p:attrName>style.visibility</p:attrName>
                                        </p:attrNameLst>
                                      </p:cBhvr>
                                      <p:to>
                                        <p:strVal val="visible"/>
                                      </p:to>
                                    </p:set>
                                    <p:animEffect transition="in" filter="box(in)">
                                      <p:cBhvr>
                                        <p:cTn id="17" dur="500"/>
                                        <p:tgtEl>
                                          <p:spTgt spid="92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WordArt 4"/>
          <p:cNvSpPr>
            <a:spLocks noChangeArrowheads="1" noChangeShapeType="1" noTextEdit="1"/>
          </p:cNvSpPr>
          <p:nvPr/>
        </p:nvSpPr>
        <p:spPr bwMode="auto">
          <a:xfrm>
            <a:off x="1447800" y="152400"/>
            <a:ext cx="6781800" cy="838200"/>
          </a:xfrm>
          <a:prstGeom prst="rect">
            <a:avLst/>
          </a:prstGeom>
        </p:spPr>
        <p:txBody>
          <a:bodyPr wrap="none" fromWordArt="1">
            <a:prstTxWarp prst="textPlain">
              <a:avLst>
                <a:gd name="adj" fmla="val 50000"/>
              </a:avLst>
            </a:prstTxWarp>
          </a:bodyPr>
          <a:lstStyle/>
          <a:p>
            <a:pPr algn="ctr"/>
            <a:endParaRPr lang="en-US" sz="32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endParaRPr>
          </a:p>
          <a:p>
            <a:pPr algn="ctr"/>
            <a:r>
              <a:rPr lang="en-US" sz="32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rPr>
              <a:t>TẬP ĐỌC</a:t>
            </a:r>
          </a:p>
        </p:txBody>
      </p:sp>
      <p:sp>
        <p:nvSpPr>
          <p:cNvPr id="6147" name="WordArt 5"/>
          <p:cNvSpPr>
            <a:spLocks noChangeArrowheads="1" noChangeShapeType="1" noTextEdit="1"/>
          </p:cNvSpPr>
          <p:nvPr/>
        </p:nvSpPr>
        <p:spPr bwMode="auto">
          <a:xfrm>
            <a:off x="2895600" y="1066800"/>
            <a:ext cx="4114800" cy="523875"/>
          </a:xfrm>
          <a:prstGeom prst="rect">
            <a:avLst/>
          </a:prstGeom>
        </p:spPr>
        <p:txBody>
          <a:bodyPr wrap="none" fromWordArt="1">
            <a:prstTxWarp prst="textPlain">
              <a:avLst>
                <a:gd name="adj" fmla="val 50000"/>
              </a:avLst>
            </a:prstTxWarp>
          </a:bodyPr>
          <a:lstStyle/>
          <a:p>
            <a:pPr algn="ctr"/>
            <a:r>
              <a:rPr lang="en-US" sz="3200" kern="10">
                <a:ln w="9525">
                  <a:solidFill>
                    <a:schemeClr val="tx2"/>
                  </a:solidFill>
                  <a:round/>
                  <a:headEnd/>
                  <a:tailEnd/>
                </a:ln>
                <a:solidFill>
                  <a:srgbClr val="CC3300"/>
                </a:solidFill>
                <a:latin typeface="Arial"/>
                <a:cs typeface="Arial"/>
              </a:rPr>
              <a:t>AI CÓ LỖI?</a:t>
            </a:r>
          </a:p>
        </p:txBody>
      </p:sp>
      <p:sp>
        <p:nvSpPr>
          <p:cNvPr id="8199" name="AutoShape 7"/>
          <p:cNvSpPr>
            <a:spLocks noChangeArrowheads="1"/>
          </p:cNvSpPr>
          <p:nvPr/>
        </p:nvSpPr>
        <p:spPr bwMode="auto">
          <a:xfrm>
            <a:off x="2819400" y="1600200"/>
            <a:ext cx="3657600" cy="1066800"/>
          </a:xfrm>
          <a:prstGeom prst="cloudCallout">
            <a:avLst>
              <a:gd name="adj1" fmla="val -15625"/>
              <a:gd name="adj2" fmla="val 69940"/>
            </a:avLst>
          </a:prstGeom>
          <a:solidFill>
            <a:schemeClr val="accent1"/>
          </a:solidFill>
          <a:ln w="9525">
            <a:solidFill>
              <a:schemeClr val="tx1"/>
            </a:solidFill>
            <a:round/>
            <a:headEnd/>
            <a:tailEnd/>
          </a:ln>
        </p:spPr>
        <p:txBody>
          <a:bodyPr/>
          <a:lstStyle/>
          <a:p>
            <a:pPr algn="ctr"/>
            <a:r>
              <a:rPr lang="nl-NL" sz="2000" b="1" u="sng">
                <a:latin typeface="Arial" charset="0"/>
              </a:rPr>
              <a:t> Hoạt động 1</a:t>
            </a:r>
            <a:r>
              <a:rPr lang="nl-NL" sz="2000" b="1">
                <a:latin typeface="Arial" charset="0"/>
              </a:rPr>
              <a:t>: </a:t>
            </a:r>
          </a:p>
          <a:p>
            <a:pPr algn="ctr"/>
            <a:r>
              <a:rPr lang="nl-NL" sz="2000" b="1" i="1">
                <a:latin typeface="Arial" charset="0"/>
              </a:rPr>
              <a:t>luyện đọc</a:t>
            </a:r>
            <a:endParaRPr lang="en-US" sz="2000" b="1" i="1">
              <a:latin typeface="Arial" charset="0"/>
            </a:endParaRPr>
          </a:p>
        </p:txBody>
      </p:sp>
      <p:sp>
        <p:nvSpPr>
          <p:cNvPr id="8200" name="Text Box 8"/>
          <p:cNvSpPr txBox="1">
            <a:spLocks noChangeArrowheads="1"/>
          </p:cNvSpPr>
          <p:nvPr/>
        </p:nvSpPr>
        <p:spPr bwMode="auto">
          <a:xfrm>
            <a:off x="2590800" y="2819400"/>
            <a:ext cx="4267200" cy="400050"/>
          </a:xfrm>
          <a:prstGeom prst="rect">
            <a:avLst/>
          </a:prstGeom>
          <a:noFill/>
          <a:ln w="9525">
            <a:solidFill>
              <a:srgbClr val="3333FF"/>
            </a:solidFill>
            <a:miter lim="800000"/>
            <a:headEnd/>
            <a:tailEnd/>
          </a:ln>
        </p:spPr>
        <p:txBody>
          <a:bodyPr>
            <a:spAutoFit/>
          </a:bodyPr>
          <a:lstStyle/>
          <a:p>
            <a:pPr>
              <a:spcBef>
                <a:spcPct val="50000"/>
              </a:spcBef>
            </a:pPr>
            <a:r>
              <a:rPr lang="nl-NL" sz="2000" b="1">
                <a:latin typeface="Arial" charset="0"/>
              </a:rPr>
              <a:t>Luyện đọc từng câu</a:t>
            </a:r>
            <a:endParaRPr lang="en-US" sz="2000" b="1">
              <a:latin typeface="Arial" charset="0"/>
            </a:endParaRPr>
          </a:p>
        </p:txBody>
      </p:sp>
      <p:sp>
        <p:nvSpPr>
          <p:cNvPr id="8203" name="Text Box 11"/>
          <p:cNvSpPr txBox="1">
            <a:spLocks noChangeArrowheads="1"/>
          </p:cNvSpPr>
          <p:nvPr/>
        </p:nvSpPr>
        <p:spPr bwMode="auto">
          <a:xfrm>
            <a:off x="2438400" y="3810000"/>
            <a:ext cx="4419600" cy="400050"/>
          </a:xfrm>
          <a:prstGeom prst="rect">
            <a:avLst/>
          </a:prstGeom>
          <a:noFill/>
          <a:ln w="9525">
            <a:solidFill>
              <a:srgbClr val="3333FF"/>
            </a:solidFill>
            <a:miter lim="800000"/>
            <a:headEnd/>
            <a:tailEnd/>
          </a:ln>
        </p:spPr>
        <p:txBody>
          <a:bodyPr>
            <a:spAutoFit/>
          </a:bodyPr>
          <a:lstStyle/>
          <a:p>
            <a:pPr>
              <a:spcBef>
                <a:spcPct val="50000"/>
              </a:spcBef>
            </a:pPr>
            <a:r>
              <a:rPr lang="nl-NL" sz="2000" b="1">
                <a:latin typeface="Arial" charset="0"/>
              </a:rPr>
              <a:t>Luyện đọc từng</a:t>
            </a:r>
            <a:r>
              <a:rPr lang="nl-NL" sz="2000">
                <a:latin typeface="Arial" charset="0"/>
              </a:rPr>
              <a:t> </a:t>
            </a:r>
            <a:r>
              <a:rPr lang="nl-NL" sz="2000" b="1">
                <a:latin typeface="Arial" charset="0"/>
              </a:rPr>
              <a:t>đoạn trước lớp </a:t>
            </a:r>
            <a:endParaRPr lang="en-US" sz="2000" b="1">
              <a:latin typeface="Arial" charset="0"/>
            </a:endParaRPr>
          </a:p>
        </p:txBody>
      </p:sp>
      <p:sp>
        <p:nvSpPr>
          <p:cNvPr id="8218" name="Text Box 26"/>
          <p:cNvSpPr txBox="1">
            <a:spLocks noChangeArrowheads="1"/>
          </p:cNvSpPr>
          <p:nvPr/>
        </p:nvSpPr>
        <p:spPr bwMode="auto">
          <a:xfrm>
            <a:off x="304800" y="4419600"/>
            <a:ext cx="8534400" cy="400050"/>
          </a:xfrm>
          <a:prstGeom prst="rect">
            <a:avLst/>
          </a:prstGeom>
          <a:noFill/>
          <a:ln w="9525">
            <a:noFill/>
            <a:miter lim="800000"/>
            <a:headEnd/>
            <a:tailEnd/>
          </a:ln>
        </p:spPr>
        <p:txBody>
          <a:bodyPr>
            <a:spAutoFit/>
          </a:bodyPr>
          <a:lstStyle/>
          <a:p>
            <a:pPr>
              <a:spcBef>
                <a:spcPct val="50000"/>
              </a:spcBef>
            </a:pPr>
            <a:r>
              <a:rPr lang="en-US" sz="2000">
                <a:latin typeface="Arial" charset="0"/>
              </a:rPr>
              <a:t>Ấy đừng! – Cô-rét-ti cười hiền hậu – Ta lại thân nhau như trước đi!</a:t>
            </a:r>
          </a:p>
        </p:txBody>
      </p:sp>
      <p:sp>
        <p:nvSpPr>
          <p:cNvPr id="8225" name="Text Box 33"/>
          <p:cNvSpPr txBox="1">
            <a:spLocks noChangeArrowheads="1"/>
          </p:cNvSpPr>
          <p:nvPr/>
        </p:nvSpPr>
        <p:spPr bwMode="auto">
          <a:xfrm>
            <a:off x="152400" y="3352800"/>
            <a:ext cx="8382000" cy="400050"/>
          </a:xfrm>
          <a:prstGeom prst="rect">
            <a:avLst/>
          </a:prstGeom>
          <a:noFill/>
          <a:ln w="9525">
            <a:noFill/>
            <a:miter lim="800000"/>
            <a:headEnd/>
            <a:tailEnd/>
          </a:ln>
        </p:spPr>
        <p:txBody>
          <a:bodyPr>
            <a:spAutoFit/>
          </a:bodyPr>
          <a:lstStyle/>
          <a:p>
            <a:pPr>
              <a:spcBef>
                <a:spcPct val="50000"/>
              </a:spcBef>
            </a:pPr>
            <a:r>
              <a:rPr lang="en-US" sz="2000" b="1">
                <a:latin typeface="Arial" charset="0"/>
              </a:rPr>
              <a:t>Luyện đọc từ:</a:t>
            </a:r>
            <a:r>
              <a:rPr lang="en-US" sz="2000">
                <a:latin typeface="Arial" charset="0"/>
              </a:rPr>
              <a:t> </a:t>
            </a:r>
            <a:r>
              <a:rPr lang="fr-FR" sz="2000">
                <a:latin typeface="Arial" charset="0"/>
              </a:rPr>
              <a:t>Cô-rét-ti, En-ri-cô, nguệch, khuỷu tay</a:t>
            </a:r>
            <a:endParaRPr lang="en-US" sz="20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9"/>
                                        </p:tgtEl>
                                        <p:attrNameLst>
                                          <p:attrName>style.visibility</p:attrName>
                                        </p:attrNameLst>
                                      </p:cBhvr>
                                      <p:to>
                                        <p:strVal val="visible"/>
                                      </p:to>
                                    </p:set>
                                    <p:anim calcmode="lin" valueType="num">
                                      <p:cBhvr additive="base">
                                        <p:cTn id="7" dur="500" fill="hold"/>
                                        <p:tgtEl>
                                          <p:spTgt spid="8199"/>
                                        </p:tgtEl>
                                        <p:attrNameLst>
                                          <p:attrName>ppt_x</p:attrName>
                                        </p:attrNameLst>
                                      </p:cBhvr>
                                      <p:tavLst>
                                        <p:tav tm="0">
                                          <p:val>
                                            <p:strVal val="#ppt_x"/>
                                          </p:val>
                                        </p:tav>
                                        <p:tav tm="100000">
                                          <p:val>
                                            <p:strVal val="#ppt_x"/>
                                          </p:val>
                                        </p:tav>
                                      </p:tavLst>
                                    </p:anim>
                                    <p:anim calcmode="lin" valueType="num">
                                      <p:cBhvr additive="base">
                                        <p:cTn id="8" dur="500" fill="hold"/>
                                        <p:tgtEl>
                                          <p:spTgt spid="819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200"/>
                                        </p:tgtEl>
                                        <p:attrNameLst>
                                          <p:attrName>style.visibility</p:attrName>
                                        </p:attrNameLst>
                                      </p:cBhvr>
                                      <p:to>
                                        <p:strVal val="visible"/>
                                      </p:to>
                                    </p:set>
                                    <p:anim calcmode="lin" valueType="num">
                                      <p:cBhvr additive="base">
                                        <p:cTn id="13" dur="500" fill="hold"/>
                                        <p:tgtEl>
                                          <p:spTgt spid="8200"/>
                                        </p:tgtEl>
                                        <p:attrNameLst>
                                          <p:attrName>ppt_x</p:attrName>
                                        </p:attrNameLst>
                                      </p:cBhvr>
                                      <p:tavLst>
                                        <p:tav tm="0">
                                          <p:val>
                                            <p:strVal val="#ppt_x"/>
                                          </p:val>
                                        </p:tav>
                                        <p:tav tm="100000">
                                          <p:val>
                                            <p:strVal val="#ppt_x"/>
                                          </p:val>
                                        </p:tav>
                                      </p:tavLst>
                                    </p:anim>
                                    <p:anim calcmode="lin" valueType="num">
                                      <p:cBhvr additive="base">
                                        <p:cTn id="14" dur="500" fill="hold"/>
                                        <p:tgtEl>
                                          <p:spTgt spid="8200"/>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8225"/>
                                        </p:tgtEl>
                                        <p:attrNameLst>
                                          <p:attrName>style.visibility</p:attrName>
                                        </p:attrNameLst>
                                      </p:cBhvr>
                                      <p:to>
                                        <p:strVal val="visible"/>
                                      </p:to>
                                    </p:set>
                                    <p:anim calcmode="discrete" valueType="clr">
                                      <p:cBhvr override="childStyle">
                                        <p:cTn id="19" dur="80"/>
                                        <p:tgtEl>
                                          <p:spTgt spid="8225"/>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8225"/>
                                        </p:tgtEl>
                                        <p:attrNameLst>
                                          <p:attrName>fillcolor</p:attrName>
                                        </p:attrNameLst>
                                      </p:cBhvr>
                                      <p:tavLst>
                                        <p:tav tm="0">
                                          <p:val>
                                            <p:clrVal>
                                              <a:schemeClr val="accent2"/>
                                            </p:clrVal>
                                          </p:val>
                                        </p:tav>
                                        <p:tav tm="50000">
                                          <p:val>
                                            <p:clrVal>
                                              <a:schemeClr val="hlink"/>
                                            </p:clrVal>
                                          </p:val>
                                        </p:tav>
                                      </p:tavLst>
                                    </p:anim>
                                    <p:set>
                                      <p:cBhvr>
                                        <p:cTn id="21" dur="80"/>
                                        <p:tgtEl>
                                          <p:spTgt spid="8225"/>
                                        </p:tgtEl>
                                        <p:attrNameLst>
                                          <p:attrName>fill.type</p:attrName>
                                        </p:attrNameLst>
                                      </p:cBhvr>
                                      <p:to>
                                        <p:strVal val="solid"/>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8" presetClass="entr" presetSubtype="16" fill="hold" grpId="0" nodeType="clickEffect">
                                  <p:stCondLst>
                                    <p:cond delay="0"/>
                                  </p:stCondLst>
                                  <p:childTnLst>
                                    <p:set>
                                      <p:cBhvr>
                                        <p:cTn id="25" dur="1" fill="hold">
                                          <p:stCondLst>
                                            <p:cond delay="0"/>
                                          </p:stCondLst>
                                        </p:cTn>
                                        <p:tgtEl>
                                          <p:spTgt spid="8203"/>
                                        </p:tgtEl>
                                        <p:attrNameLst>
                                          <p:attrName>style.visibility</p:attrName>
                                        </p:attrNameLst>
                                      </p:cBhvr>
                                      <p:to>
                                        <p:strVal val="visible"/>
                                      </p:to>
                                    </p:set>
                                    <p:animEffect transition="in" filter="diamond(in)">
                                      <p:cBhvr>
                                        <p:cTn id="26" dur="2000"/>
                                        <p:tgtEl>
                                          <p:spTgt spid="820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7" presetClass="entr" presetSubtype="0" fill="hold" grpId="0" nodeType="clickEffect">
                                  <p:stCondLst>
                                    <p:cond delay="0"/>
                                  </p:stCondLst>
                                  <p:iterate type="lt">
                                    <p:tmPct val="50000"/>
                                  </p:iterate>
                                  <p:childTnLst>
                                    <p:set>
                                      <p:cBhvr>
                                        <p:cTn id="30" dur="1" fill="hold">
                                          <p:stCondLst>
                                            <p:cond delay="0"/>
                                          </p:stCondLst>
                                        </p:cTn>
                                        <p:tgtEl>
                                          <p:spTgt spid="8218"/>
                                        </p:tgtEl>
                                        <p:attrNameLst>
                                          <p:attrName>style.visibility</p:attrName>
                                        </p:attrNameLst>
                                      </p:cBhvr>
                                      <p:to>
                                        <p:strVal val="visible"/>
                                      </p:to>
                                    </p:set>
                                    <p:anim calcmode="discrete" valueType="clr">
                                      <p:cBhvr override="childStyle">
                                        <p:cTn id="31" dur="80"/>
                                        <p:tgtEl>
                                          <p:spTgt spid="8218"/>
                                        </p:tgtEl>
                                        <p:attrNameLst>
                                          <p:attrName>style.color</p:attrName>
                                        </p:attrNameLst>
                                      </p:cBhvr>
                                      <p:tavLst>
                                        <p:tav tm="0">
                                          <p:val>
                                            <p:clrVal>
                                              <a:schemeClr val="accent2"/>
                                            </p:clrVal>
                                          </p:val>
                                        </p:tav>
                                        <p:tav tm="50000">
                                          <p:val>
                                            <p:clrVal>
                                              <a:schemeClr val="hlink"/>
                                            </p:clrVal>
                                          </p:val>
                                        </p:tav>
                                      </p:tavLst>
                                    </p:anim>
                                    <p:anim calcmode="discrete" valueType="clr">
                                      <p:cBhvr>
                                        <p:cTn id="32" dur="80"/>
                                        <p:tgtEl>
                                          <p:spTgt spid="8218"/>
                                        </p:tgtEl>
                                        <p:attrNameLst>
                                          <p:attrName>fillcolor</p:attrName>
                                        </p:attrNameLst>
                                      </p:cBhvr>
                                      <p:tavLst>
                                        <p:tav tm="0">
                                          <p:val>
                                            <p:clrVal>
                                              <a:schemeClr val="accent2"/>
                                            </p:clrVal>
                                          </p:val>
                                        </p:tav>
                                        <p:tav tm="50000">
                                          <p:val>
                                            <p:clrVal>
                                              <a:schemeClr val="hlink"/>
                                            </p:clrVal>
                                          </p:val>
                                        </p:tav>
                                      </p:tavLst>
                                    </p:anim>
                                    <p:set>
                                      <p:cBhvr>
                                        <p:cTn id="33" dur="80"/>
                                        <p:tgtEl>
                                          <p:spTgt spid="821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9" grpId="0" animBg="1"/>
      <p:bldP spid="8200" grpId="0" animBg="1"/>
      <p:bldP spid="8203" grpId="0" animBg="1"/>
      <p:bldP spid="8218" grpId="0"/>
      <p:bldP spid="822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WordArt 2"/>
          <p:cNvSpPr>
            <a:spLocks noChangeArrowheads="1" noChangeShapeType="1" noTextEdit="1"/>
          </p:cNvSpPr>
          <p:nvPr/>
        </p:nvSpPr>
        <p:spPr bwMode="auto">
          <a:xfrm>
            <a:off x="1447800" y="152400"/>
            <a:ext cx="6781800" cy="838200"/>
          </a:xfrm>
          <a:prstGeom prst="rect">
            <a:avLst/>
          </a:prstGeom>
        </p:spPr>
        <p:txBody>
          <a:bodyPr wrap="none" fromWordArt="1">
            <a:prstTxWarp prst="textPlain">
              <a:avLst>
                <a:gd name="adj" fmla="val 50000"/>
              </a:avLst>
            </a:prstTxWarp>
          </a:bodyPr>
          <a:lstStyle/>
          <a:p>
            <a:pPr algn="ctr"/>
            <a:endParaRPr lang="en-US" sz="32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endParaRPr>
          </a:p>
          <a:p>
            <a:pPr algn="ctr"/>
            <a:r>
              <a:rPr lang="en-US" sz="32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rPr>
              <a:t>TẬP ĐỌC</a:t>
            </a:r>
          </a:p>
        </p:txBody>
      </p:sp>
      <p:sp>
        <p:nvSpPr>
          <p:cNvPr id="7171" name="WordArt 3"/>
          <p:cNvSpPr>
            <a:spLocks noChangeArrowheads="1" noChangeShapeType="1" noTextEdit="1"/>
          </p:cNvSpPr>
          <p:nvPr/>
        </p:nvSpPr>
        <p:spPr bwMode="auto">
          <a:xfrm>
            <a:off x="2895600" y="1066800"/>
            <a:ext cx="4114800" cy="523875"/>
          </a:xfrm>
          <a:prstGeom prst="rect">
            <a:avLst/>
          </a:prstGeom>
        </p:spPr>
        <p:txBody>
          <a:bodyPr wrap="none" fromWordArt="1">
            <a:prstTxWarp prst="textPlain">
              <a:avLst>
                <a:gd name="adj" fmla="val 50000"/>
              </a:avLst>
            </a:prstTxWarp>
          </a:bodyPr>
          <a:lstStyle/>
          <a:p>
            <a:pPr algn="ctr"/>
            <a:r>
              <a:rPr lang="en-US" sz="3200" kern="10">
                <a:ln w="9525">
                  <a:solidFill>
                    <a:schemeClr val="tx2"/>
                  </a:solidFill>
                  <a:round/>
                  <a:headEnd/>
                  <a:tailEnd/>
                </a:ln>
                <a:solidFill>
                  <a:srgbClr val="CC3300"/>
                </a:solidFill>
                <a:latin typeface="Arial"/>
                <a:cs typeface="Arial"/>
              </a:rPr>
              <a:t>AI CÓ LỖI?</a:t>
            </a:r>
          </a:p>
        </p:txBody>
      </p:sp>
      <p:sp>
        <p:nvSpPr>
          <p:cNvPr id="7172" name="AutoShape 4"/>
          <p:cNvSpPr>
            <a:spLocks noChangeArrowheads="1"/>
          </p:cNvSpPr>
          <p:nvPr/>
        </p:nvSpPr>
        <p:spPr bwMode="auto">
          <a:xfrm>
            <a:off x="2819400" y="1600200"/>
            <a:ext cx="3657600" cy="1066800"/>
          </a:xfrm>
          <a:prstGeom prst="cloudCallout">
            <a:avLst>
              <a:gd name="adj1" fmla="val -15625"/>
              <a:gd name="adj2" fmla="val 69940"/>
            </a:avLst>
          </a:prstGeom>
          <a:solidFill>
            <a:schemeClr val="accent1"/>
          </a:solidFill>
          <a:ln w="9525">
            <a:solidFill>
              <a:schemeClr val="tx1"/>
            </a:solidFill>
            <a:round/>
            <a:headEnd/>
            <a:tailEnd/>
          </a:ln>
        </p:spPr>
        <p:txBody>
          <a:bodyPr/>
          <a:lstStyle/>
          <a:p>
            <a:pPr algn="ctr"/>
            <a:r>
              <a:rPr lang="nl-NL" sz="2000" b="1" u="sng">
                <a:latin typeface="Arial" charset="0"/>
              </a:rPr>
              <a:t> Hoạt động 1</a:t>
            </a:r>
            <a:r>
              <a:rPr lang="nl-NL" sz="2000" b="1">
                <a:latin typeface="Arial" charset="0"/>
              </a:rPr>
              <a:t>: </a:t>
            </a:r>
          </a:p>
          <a:p>
            <a:pPr algn="ctr"/>
            <a:r>
              <a:rPr lang="nl-NL" sz="2000" b="1" i="1">
                <a:latin typeface="Arial" charset="0"/>
              </a:rPr>
              <a:t>luyện đọc</a:t>
            </a:r>
            <a:endParaRPr lang="en-US" sz="2000" b="1" i="1">
              <a:latin typeface="Arial" charset="0"/>
            </a:endParaRPr>
          </a:p>
        </p:txBody>
      </p:sp>
      <p:sp>
        <p:nvSpPr>
          <p:cNvPr id="23561" name="Text Box 9"/>
          <p:cNvSpPr txBox="1">
            <a:spLocks noChangeArrowheads="1"/>
          </p:cNvSpPr>
          <p:nvPr/>
        </p:nvSpPr>
        <p:spPr bwMode="auto">
          <a:xfrm>
            <a:off x="533400" y="3657600"/>
            <a:ext cx="8610600" cy="400050"/>
          </a:xfrm>
          <a:prstGeom prst="rect">
            <a:avLst/>
          </a:prstGeom>
          <a:noFill/>
          <a:ln w="9525">
            <a:noFill/>
            <a:miter lim="800000"/>
            <a:headEnd/>
            <a:tailEnd/>
          </a:ln>
        </p:spPr>
        <p:txBody>
          <a:bodyPr>
            <a:spAutoFit/>
          </a:bodyPr>
          <a:lstStyle/>
          <a:p>
            <a:pPr>
              <a:spcBef>
                <a:spcPct val="50000"/>
              </a:spcBef>
            </a:pPr>
            <a:r>
              <a:rPr lang="en-US" sz="2000">
                <a:latin typeface="Arial" charset="0"/>
              </a:rPr>
              <a:t>Kiêu căng: cho rằng mình hơn người khác, coi thường người khác.</a:t>
            </a:r>
          </a:p>
        </p:txBody>
      </p:sp>
      <p:sp>
        <p:nvSpPr>
          <p:cNvPr id="23562" name="Text Box 10"/>
          <p:cNvSpPr txBox="1">
            <a:spLocks noChangeArrowheads="1"/>
          </p:cNvSpPr>
          <p:nvPr/>
        </p:nvSpPr>
        <p:spPr bwMode="auto">
          <a:xfrm>
            <a:off x="533400" y="4267200"/>
            <a:ext cx="8610600" cy="400050"/>
          </a:xfrm>
          <a:prstGeom prst="rect">
            <a:avLst/>
          </a:prstGeom>
          <a:noFill/>
          <a:ln w="9525">
            <a:noFill/>
            <a:miter lim="800000"/>
            <a:headEnd/>
            <a:tailEnd/>
          </a:ln>
        </p:spPr>
        <p:txBody>
          <a:bodyPr>
            <a:spAutoFit/>
          </a:bodyPr>
          <a:lstStyle/>
          <a:p>
            <a:pPr>
              <a:spcBef>
                <a:spcPct val="50000"/>
              </a:spcBef>
            </a:pPr>
            <a:r>
              <a:rPr lang="en-US" sz="2000">
                <a:latin typeface="Arial" charset="0"/>
              </a:rPr>
              <a:t>Hối hận: buồn, tiếc vì lỗi lầm của mình</a:t>
            </a:r>
          </a:p>
        </p:txBody>
      </p:sp>
      <p:sp>
        <p:nvSpPr>
          <p:cNvPr id="23564" name="Text Box 12"/>
          <p:cNvSpPr txBox="1">
            <a:spLocks noChangeArrowheads="1"/>
          </p:cNvSpPr>
          <p:nvPr/>
        </p:nvSpPr>
        <p:spPr bwMode="auto">
          <a:xfrm>
            <a:off x="457200" y="5334000"/>
            <a:ext cx="8534400" cy="400050"/>
          </a:xfrm>
          <a:prstGeom prst="rect">
            <a:avLst/>
          </a:prstGeom>
          <a:noFill/>
          <a:ln w="9525">
            <a:noFill/>
            <a:miter lim="800000"/>
            <a:headEnd/>
            <a:tailEnd/>
          </a:ln>
        </p:spPr>
        <p:txBody>
          <a:bodyPr>
            <a:spAutoFit/>
          </a:bodyPr>
          <a:lstStyle/>
          <a:p>
            <a:pPr>
              <a:spcBef>
                <a:spcPct val="50000"/>
              </a:spcBef>
            </a:pPr>
            <a:r>
              <a:rPr lang="en-US" sz="2000">
                <a:latin typeface="Arial" charset="0"/>
              </a:rPr>
              <a:t>Ngây: đờ người ra, không biết nói gì, làm gì</a:t>
            </a:r>
          </a:p>
        </p:txBody>
      </p:sp>
      <p:sp>
        <p:nvSpPr>
          <p:cNvPr id="23567" name="Text Box 15"/>
          <p:cNvSpPr txBox="1">
            <a:spLocks noChangeArrowheads="1"/>
          </p:cNvSpPr>
          <p:nvPr/>
        </p:nvSpPr>
        <p:spPr bwMode="auto">
          <a:xfrm>
            <a:off x="2133600" y="3048000"/>
            <a:ext cx="4419600" cy="400050"/>
          </a:xfrm>
          <a:prstGeom prst="rect">
            <a:avLst/>
          </a:prstGeom>
          <a:noFill/>
          <a:ln w="9525">
            <a:solidFill>
              <a:srgbClr val="3333FF"/>
            </a:solidFill>
            <a:miter lim="800000"/>
            <a:headEnd/>
            <a:tailEnd/>
          </a:ln>
        </p:spPr>
        <p:txBody>
          <a:bodyPr>
            <a:spAutoFit/>
          </a:bodyPr>
          <a:lstStyle/>
          <a:p>
            <a:pPr algn="ctr">
              <a:spcBef>
                <a:spcPct val="50000"/>
              </a:spcBef>
            </a:pPr>
            <a:r>
              <a:rPr lang="nl-NL" sz="2000" b="1">
                <a:latin typeface="Arial" charset="0"/>
              </a:rPr>
              <a:t> Giải nghĩa từ mới:</a:t>
            </a:r>
            <a:endParaRPr lang="en-US" sz="2000" b="1">
              <a:latin typeface="Arial" charset="0"/>
            </a:endParaRPr>
          </a:p>
        </p:txBody>
      </p:sp>
      <p:sp>
        <p:nvSpPr>
          <p:cNvPr id="23574" name="Text Box 22"/>
          <p:cNvSpPr txBox="1">
            <a:spLocks noChangeArrowheads="1"/>
          </p:cNvSpPr>
          <p:nvPr/>
        </p:nvSpPr>
        <p:spPr bwMode="auto">
          <a:xfrm>
            <a:off x="457200" y="4876800"/>
            <a:ext cx="8229600" cy="400050"/>
          </a:xfrm>
          <a:prstGeom prst="rect">
            <a:avLst/>
          </a:prstGeom>
          <a:noFill/>
          <a:ln w="9525">
            <a:noFill/>
            <a:miter lim="800000"/>
            <a:headEnd/>
            <a:tailEnd/>
          </a:ln>
        </p:spPr>
        <p:txBody>
          <a:bodyPr>
            <a:spAutoFit/>
          </a:bodyPr>
          <a:lstStyle/>
          <a:p>
            <a:pPr>
              <a:spcBef>
                <a:spcPct val="50000"/>
              </a:spcBef>
            </a:pPr>
            <a:r>
              <a:rPr lang="en-US" sz="2000">
                <a:latin typeface="Arial" charset="0"/>
              </a:rPr>
              <a:t>Can đảm: không sợ đau, không sợ xấu hổ hay nguy hiểm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567"/>
                                        </p:tgtEl>
                                        <p:attrNameLst>
                                          <p:attrName>style.visibility</p:attrName>
                                        </p:attrNameLst>
                                      </p:cBhvr>
                                      <p:to>
                                        <p:strVal val="visible"/>
                                      </p:to>
                                    </p:set>
                                    <p:anim calcmode="lin" valueType="num">
                                      <p:cBhvr additive="base">
                                        <p:cTn id="7" dur="500" fill="hold"/>
                                        <p:tgtEl>
                                          <p:spTgt spid="23567"/>
                                        </p:tgtEl>
                                        <p:attrNameLst>
                                          <p:attrName>ppt_x</p:attrName>
                                        </p:attrNameLst>
                                      </p:cBhvr>
                                      <p:tavLst>
                                        <p:tav tm="0">
                                          <p:val>
                                            <p:strVal val="#ppt_x"/>
                                          </p:val>
                                        </p:tav>
                                        <p:tav tm="100000">
                                          <p:val>
                                            <p:strVal val="#ppt_x"/>
                                          </p:val>
                                        </p:tav>
                                      </p:tavLst>
                                    </p:anim>
                                    <p:anim calcmode="lin" valueType="num">
                                      <p:cBhvr additive="base">
                                        <p:cTn id="8" dur="500" fill="hold"/>
                                        <p:tgtEl>
                                          <p:spTgt spid="2356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7" presetClass="entr" presetSubtype="0" fill="hold" grpId="0" nodeType="clickEffect">
                                  <p:stCondLst>
                                    <p:cond delay="0"/>
                                  </p:stCondLst>
                                  <p:iterate type="lt">
                                    <p:tmPct val="50000"/>
                                  </p:iterate>
                                  <p:childTnLst>
                                    <p:set>
                                      <p:cBhvr>
                                        <p:cTn id="12" dur="1" fill="hold">
                                          <p:stCondLst>
                                            <p:cond delay="0"/>
                                          </p:stCondLst>
                                        </p:cTn>
                                        <p:tgtEl>
                                          <p:spTgt spid="23561"/>
                                        </p:tgtEl>
                                        <p:attrNameLst>
                                          <p:attrName>style.visibility</p:attrName>
                                        </p:attrNameLst>
                                      </p:cBhvr>
                                      <p:to>
                                        <p:strVal val="visible"/>
                                      </p:to>
                                    </p:set>
                                    <p:anim calcmode="discrete" valueType="clr">
                                      <p:cBhvr override="childStyle">
                                        <p:cTn id="13" dur="80"/>
                                        <p:tgtEl>
                                          <p:spTgt spid="23561"/>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23561"/>
                                        </p:tgtEl>
                                        <p:attrNameLst>
                                          <p:attrName>fillcolor</p:attrName>
                                        </p:attrNameLst>
                                      </p:cBhvr>
                                      <p:tavLst>
                                        <p:tav tm="0">
                                          <p:val>
                                            <p:clrVal>
                                              <a:schemeClr val="accent2"/>
                                            </p:clrVal>
                                          </p:val>
                                        </p:tav>
                                        <p:tav tm="50000">
                                          <p:val>
                                            <p:clrVal>
                                              <a:schemeClr val="hlink"/>
                                            </p:clrVal>
                                          </p:val>
                                        </p:tav>
                                      </p:tavLst>
                                    </p:anim>
                                    <p:set>
                                      <p:cBhvr>
                                        <p:cTn id="15" dur="80"/>
                                        <p:tgtEl>
                                          <p:spTgt spid="23561"/>
                                        </p:tgtEl>
                                        <p:attrNameLst>
                                          <p:attrName>fill.type</p:attrName>
                                        </p:attrNameLst>
                                      </p:cBhvr>
                                      <p:to>
                                        <p:strVal val="solid"/>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7" presetClass="entr" presetSubtype="0" fill="hold" grpId="0" nodeType="clickEffect">
                                  <p:stCondLst>
                                    <p:cond delay="0"/>
                                  </p:stCondLst>
                                  <p:iterate type="lt">
                                    <p:tmPct val="50000"/>
                                  </p:iterate>
                                  <p:childTnLst>
                                    <p:set>
                                      <p:cBhvr>
                                        <p:cTn id="19" dur="1" fill="hold">
                                          <p:stCondLst>
                                            <p:cond delay="0"/>
                                          </p:stCondLst>
                                        </p:cTn>
                                        <p:tgtEl>
                                          <p:spTgt spid="23562"/>
                                        </p:tgtEl>
                                        <p:attrNameLst>
                                          <p:attrName>style.visibility</p:attrName>
                                        </p:attrNameLst>
                                      </p:cBhvr>
                                      <p:to>
                                        <p:strVal val="visible"/>
                                      </p:to>
                                    </p:set>
                                    <p:anim calcmode="discrete" valueType="clr">
                                      <p:cBhvr override="childStyle">
                                        <p:cTn id="20" dur="80"/>
                                        <p:tgtEl>
                                          <p:spTgt spid="23562"/>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23562"/>
                                        </p:tgtEl>
                                        <p:attrNameLst>
                                          <p:attrName>fillcolor</p:attrName>
                                        </p:attrNameLst>
                                      </p:cBhvr>
                                      <p:tavLst>
                                        <p:tav tm="0">
                                          <p:val>
                                            <p:clrVal>
                                              <a:schemeClr val="accent2"/>
                                            </p:clrVal>
                                          </p:val>
                                        </p:tav>
                                        <p:tav tm="50000">
                                          <p:val>
                                            <p:clrVal>
                                              <a:schemeClr val="hlink"/>
                                            </p:clrVal>
                                          </p:val>
                                        </p:tav>
                                      </p:tavLst>
                                    </p:anim>
                                    <p:set>
                                      <p:cBhvr>
                                        <p:cTn id="22" dur="80"/>
                                        <p:tgtEl>
                                          <p:spTgt spid="23562"/>
                                        </p:tgtEl>
                                        <p:attrNameLst>
                                          <p:attrName>fill.type</p:attrName>
                                        </p:attrNameLst>
                                      </p:cBhvr>
                                      <p:to>
                                        <p:strVal val="solid"/>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7" presetClass="entr" presetSubtype="0" fill="hold" grpId="0" nodeType="clickEffect">
                                  <p:stCondLst>
                                    <p:cond delay="0"/>
                                  </p:stCondLst>
                                  <p:iterate type="lt">
                                    <p:tmPct val="50000"/>
                                  </p:iterate>
                                  <p:childTnLst>
                                    <p:set>
                                      <p:cBhvr>
                                        <p:cTn id="26" dur="1" fill="hold">
                                          <p:stCondLst>
                                            <p:cond delay="0"/>
                                          </p:stCondLst>
                                        </p:cTn>
                                        <p:tgtEl>
                                          <p:spTgt spid="23574"/>
                                        </p:tgtEl>
                                        <p:attrNameLst>
                                          <p:attrName>style.visibility</p:attrName>
                                        </p:attrNameLst>
                                      </p:cBhvr>
                                      <p:to>
                                        <p:strVal val="visible"/>
                                      </p:to>
                                    </p:set>
                                    <p:anim calcmode="discrete" valueType="clr">
                                      <p:cBhvr override="childStyle">
                                        <p:cTn id="27" dur="80"/>
                                        <p:tgtEl>
                                          <p:spTgt spid="23574"/>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23574"/>
                                        </p:tgtEl>
                                        <p:attrNameLst>
                                          <p:attrName>fillcolor</p:attrName>
                                        </p:attrNameLst>
                                      </p:cBhvr>
                                      <p:tavLst>
                                        <p:tav tm="0">
                                          <p:val>
                                            <p:clrVal>
                                              <a:schemeClr val="accent2"/>
                                            </p:clrVal>
                                          </p:val>
                                        </p:tav>
                                        <p:tav tm="50000">
                                          <p:val>
                                            <p:clrVal>
                                              <a:schemeClr val="hlink"/>
                                            </p:clrVal>
                                          </p:val>
                                        </p:tav>
                                      </p:tavLst>
                                    </p:anim>
                                    <p:set>
                                      <p:cBhvr>
                                        <p:cTn id="29" dur="80"/>
                                        <p:tgtEl>
                                          <p:spTgt spid="23574"/>
                                        </p:tgtEl>
                                        <p:attrNameLst>
                                          <p:attrName>fill.type</p:attrName>
                                        </p:attrNameLst>
                                      </p:cBhvr>
                                      <p:to>
                                        <p:strVal val="solid"/>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27" presetClass="entr" presetSubtype="0" fill="hold" grpId="0" nodeType="clickEffect">
                                  <p:stCondLst>
                                    <p:cond delay="0"/>
                                  </p:stCondLst>
                                  <p:iterate type="lt">
                                    <p:tmPct val="50000"/>
                                  </p:iterate>
                                  <p:childTnLst>
                                    <p:set>
                                      <p:cBhvr>
                                        <p:cTn id="33" dur="1" fill="hold">
                                          <p:stCondLst>
                                            <p:cond delay="0"/>
                                          </p:stCondLst>
                                        </p:cTn>
                                        <p:tgtEl>
                                          <p:spTgt spid="23564"/>
                                        </p:tgtEl>
                                        <p:attrNameLst>
                                          <p:attrName>style.visibility</p:attrName>
                                        </p:attrNameLst>
                                      </p:cBhvr>
                                      <p:to>
                                        <p:strVal val="visible"/>
                                      </p:to>
                                    </p:set>
                                    <p:anim calcmode="discrete" valueType="clr">
                                      <p:cBhvr override="childStyle">
                                        <p:cTn id="34" dur="80"/>
                                        <p:tgtEl>
                                          <p:spTgt spid="23564"/>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23564"/>
                                        </p:tgtEl>
                                        <p:attrNameLst>
                                          <p:attrName>fillcolor</p:attrName>
                                        </p:attrNameLst>
                                      </p:cBhvr>
                                      <p:tavLst>
                                        <p:tav tm="0">
                                          <p:val>
                                            <p:clrVal>
                                              <a:schemeClr val="accent2"/>
                                            </p:clrVal>
                                          </p:val>
                                        </p:tav>
                                        <p:tav tm="50000">
                                          <p:val>
                                            <p:clrVal>
                                              <a:schemeClr val="hlink"/>
                                            </p:clrVal>
                                          </p:val>
                                        </p:tav>
                                      </p:tavLst>
                                    </p:anim>
                                    <p:set>
                                      <p:cBhvr>
                                        <p:cTn id="36" dur="80"/>
                                        <p:tgtEl>
                                          <p:spTgt spid="2356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1" grpId="0"/>
      <p:bldP spid="23562" grpId="0"/>
      <p:bldP spid="23564" grpId="0"/>
      <p:bldP spid="23567" grpId="0" animBg="1"/>
      <p:bldP spid="2357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WordArt 2"/>
          <p:cNvSpPr>
            <a:spLocks noChangeArrowheads="1" noChangeShapeType="1" noTextEdit="1"/>
          </p:cNvSpPr>
          <p:nvPr/>
        </p:nvSpPr>
        <p:spPr bwMode="auto">
          <a:xfrm>
            <a:off x="1447800" y="152400"/>
            <a:ext cx="6781800" cy="838200"/>
          </a:xfrm>
          <a:prstGeom prst="rect">
            <a:avLst/>
          </a:prstGeom>
        </p:spPr>
        <p:txBody>
          <a:bodyPr wrap="none" fromWordArt="1">
            <a:prstTxWarp prst="textPlain">
              <a:avLst>
                <a:gd name="adj" fmla="val 50000"/>
              </a:avLst>
            </a:prstTxWarp>
          </a:bodyPr>
          <a:lstStyle/>
          <a:p>
            <a:pPr algn="ctr"/>
            <a:endParaRPr lang="en-US" sz="32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endParaRPr>
          </a:p>
          <a:p>
            <a:pPr algn="ctr"/>
            <a:r>
              <a:rPr lang="en-US" sz="32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rPr>
              <a:t>TẬP ĐỌC</a:t>
            </a:r>
          </a:p>
        </p:txBody>
      </p:sp>
      <p:sp>
        <p:nvSpPr>
          <p:cNvPr id="8195" name="WordArt 3"/>
          <p:cNvSpPr>
            <a:spLocks noChangeArrowheads="1" noChangeShapeType="1" noTextEdit="1"/>
          </p:cNvSpPr>
          <p:nvPr/>
        </p:nvSpPr>
        <p:spPr bwMode="auto">
          <a:xfrm>
            <a:off x="2895600" y="1066800"/>
            <a:ext cx="4114800" cy="523875"/>
          </a:xfrm>
          <a:prstGeom prst="rect">
            <a:avLst/>
          </a:prstGeom>
        </p:spPr>
        <p:txBody>
          <a:bodyPr wrap="none" fromWordArt="1">
            <a:prstTxWarp prst="textPlain">
              <a:avLst>
                <a:gd name="adj" fmla="val 50000"/>
              </a:avLst>
            </a:prstTxWarp>
          </a:bodyPr>
          <a:lstStyle/>
          <a:p>
            <a:pPr algn="ctr"/>
            <a:r>
              <a:rPr lang="en-US" sz="3200" kern="10">
                <a:ln w="9525">
                  <a:solidFill>
                    <a:schemeClr val="tx2"/>
                  </a:solidFill>
                  <a:round/>
                  <a:headEnd/>
                  <a:tailEnd/>
                </a:ln>
                <a:solidFill>
                  <a:srgbClr val="CC3300"/>
                </a:solidFill>
                <a:latin typeface="Arial"/>
                <a:cs typeface="Arial"/>
              </a:rPr>
              <a:t>AI CÓ LỖI?</a:t>
            </a:r>
          </a:p>
        </p:txBody>
      </p:sp>
      <p:sp>
        <p:nvSpPr>
          <p:cNvPr id="8196" name="AutoShape 4"/>
          <p:cNvSpPr>
            <a:spLocks noChangeArrowheads="1"/>
          </p:cNvSpPr>
          <p:nvPr/>
        </p:nvSpPr>
        <p:spPr bwMode="auto">
          <a:xfrm>
            <a:off x="2819400" y="1600200"/>
            <a:ext cx="3657600" cy="1066800"/>
          </a:xfrm>
          <a:prstGeom prst="cloudCallout">
            <a:avLst>
              <a:gd name="adj1" fmla="val -15625"/>
              <a:gd name="adj2" fmla="val 69940"/>
            </a:avLst>
          </a:prstGeom>
          <a:solidFill>
            <a:schemeClr val="accent1"/>
          </a:solidFill>
          <a:ln w="9525">
            <a:solidFill>
              <a:schemeClr val="tx1"/>
            </a:solidFill>
            <a:round/>
            <a:headEnd/>
            <a:tailEnd/>
          </a:ln>
        </p:spPr>
        <p:txBody>
          <a:bodyPr/>
          <a:lstStyle/>
          <a:p>
            <a:pPr algn="ctr"/>
            <a:r>
              <a:rPr lang="nl-NL" sz="2000" b="1" u="sng">
                <a:latin typeface="Arial" charset="0"/>
              </a:rPr>
              <a:t> Hoạt động 1</a:t>
            </a:r>
            <a:r>
              <a:rPr lang="nl-NL" sz="2000" b="1">
                <a:latin typeface="Arial" charset="0"/>
              </a:rPr>
              <a:t>: </a:t>
            </a:r>
          </a:p>
          <a:p>
            <a:pPr algn="ctr"/>
            <a:r>
              <a:rPr lang="nl-NL" sz="2000" b="1">
                <a:latin typeface="Arial" charset="0"/>
              </a:rPr>
              <a:t>luyện đọc</a:t>
            </a:r>
            <a:endParaRPr lang="en-US" sz="2000" b="1">
              <a:latin typeface="Arial" charset="0"/>
            </a:endParaRPr>
          </a:p>
        </p:txBody>
      </p:sp>
      <p:sp>
        <p:nvSpPr>
          <p:cNvPr id="8197" name="Text Box 5"/>
          <p:cNvSpPr txBox="1">
            <a:spLocks noChangeArrowheads="1"/>
          </p:cNvSpPr>
          <p:nvPr/>
        </p:nvSpPr>
        <p:spPr bwMode="auto">
          <a:xfrm>
            <a:off x="2362200" y="2819400"/>
            <a:ext cx="4267200" cy="400050"/>
          </a:xfrm>
          <a:prstGeom prst="rect">
            <a:avLst/>
          </a:prstGeom>
          <a:noFill/>
          <a:ln w="9525">
            <a:solidFill>
              <a:srgbClr val="3333FF"/>
            </a:solidFill>
            <a:miter lim="800000"/>
            <a:headEnd/>
            <a:tailEnd/>
          </a:ln>
        </p:spPr>
        <p:txBody>
          <a:bodyPr>
            <a:spAutoFit/>
          </a:bodyPr>
          <a:lstStyle/>
          <a:p>
            <a:pPr>
              <a:spcBef>
                <a:spcPct val="50000"/>
              </a:spcBef>
            </a:pPr>
            <a:r>
              <a:rPr lang="nl-NL" sz="2000" b="1">
                <a:latin typeface="Arial" charset="0"/>
              </a:rPr>
              <a:t>Luyện đọc từng câu</a:t>
            </a:r>
            <a:endParaRPr lang="en-US" sz="2000" b="1">
              <a:latin typeface="Arial" charset="0"/>
            </a:endParaRPr>
          </a:p>
        </p:txBody>
      </p:sp>
      <p:sp>
        <p:nvSpPr>
          <p:cNvPr id="8198" name="Text Box 7"/>
          <p:cNvSpPr txBox="1">
            <a:spLocks noChangeArrowheads="1"/>
          </p:cNvSpPr>
          <p:nvPr/>
        </p:nvSpPr>
        <p:spPr bwMode="auto">
          <a:xfrm>
            <a:off x="2362200" y="3505200"/>
            <a:ext cx="4419600" cy="400050"/>
          </a:xfrm>
          <a:prstGeom prst="rect">
            <a:avLst/>
          </a:prstGeom>
          <a:noFill/>
          <a:ln w="9525">
            <a:solidFill>
              <a:srgbClr val="3333FF"/>
            </a:solidFill>
            <a:miter lim="800000"/>
            <a:headEnd/>
            <a:tailEnd/>
          </a:ln>
        </p:spPr>
        <p:txBody>
          <a:bodyPr>
            <a:spAutoFit/>
          </a:bodyPr>
          <a:lstStyle/>
          <a:p>
            <a:pPr>
              <a:spcBef>
                <a:spcPct val="50000"/>
              </a:spcBef>
            </a:pPr>
            <a:r>
              <a:rPr lang="nl-NL" sz="2000" b="1">
                <a:latin typeface="Arial" charset="0"/>
              </a:rPr>
              <a:t>Luyện đọc từng</a:t>
            </a:r>
            <a:r>
              <a:rPr lang="nl-NL" sz="2000">
                <a:latin typeface="Arial" charset="0"/>
              </a:rPr>
              <a:t> </a:t>
            </a:r>
            <a:r>
              <a:rPr lang="nl-NL" sz="2000" b="1">
                <a:latin typeface="Arial" charset="0"/>
              </a:rPr>
              <a:t>đoạn trước lớp </a:t>
            </a:r>
            <a:endParaRPr lang="en-US" sz="2000" b="1">
              <a:latin typeface="Arial" charset="0"/>
            </a:endParaRPr>
          </a:p>
        </p:txBody>
      </p:sp>
      <p:sp>
        <p:nvSpPr>
          <p:cNvPr id="24590" name="Text Box 14"/>
          <p:cNvSpPr txBox="1">
            <a:spLocks noChangeArrowheads="1"/>
          </p:cNvSpPr>
          <p:nvPr/>
        </p:nvSpPr>
        <p:spPr bwMode="auto">
          <a:xfrm>
            <a:off x="2362200" y="4191000"/>
            <a:ext cx="4724400" cy="400050"/>
          </a:xfrm>
          <a:prstGeom prst="rect">
            <a:avLst/>
          </a:prstGeom>
          <a:noFill/>
          <a:ln w="9525">
            <a:solidFill>
              <a:srgbClr val="3333FF"/>
            </a:solidFill>
            <a:miter lim="800000"/>
            <a:headEnd/>
            <a:tailEnd/>
          </a:ln>
        </p:spPr>
        <p:txBody>
          <a:bodyPr>
            <a:spAutoFit/>
          </a:bodyPr>
          <a:lstStyle/>
          <a:p>
            <a:pPr>
              <a:spcBef>
                <a:spcPct val="50000"/>
              </a:spcBef>
            </a:pPr>
            <a:r>
              <a:rPr lang="nl-NL" sz="2000" b="1">
                <a:latin typeface="Arial" charset="0"/>
              </a:rPr>
              <a:t>Luyện đọc từng</a:t>
            </a:r>
            <a:r>
              <a:rPr lang="nl-NL" sz="2000">
                <a:latin typeface="Arial" charset="0"/>
              </a:rPr>
              <a:t> </a:t>
            </a:r>
            <a:r>
              <a:rPr lang="nl-NL" sz="2000" b="1">
                <a:latin typeface="Arial" charset="0"/>
              </a:rPr>
              <a:t>đoạn trong nhóm </a:t>
            </a:r>
            <a:endParaRPr lang="en-US" sz="2000" b="1">
              <a:latin typeface="Arial" charset="0"/>
            </a:endParaRPr>
          </a:p>
        </p:txBody>
      </p:sp>
      <p:sp>
        <p:nvSpPr>
          <p:cNvPr id="24601" name="AutoShape 25"/>
          <p:cNvSpPr>
            <a:spLocks noChangeArrowheads="1"/>
          </p:cNvSpPr>
          <p:nvPr/>
        </p:nvSpPr>
        <p:spPr bwMode="auto">
          <a:xfrm>
            <a:off x="3276600" y="4724400"/>
            <a:ext cx="2438400" cy="838200"/>
          </a:xfrm>
          <a:prstGeom prst="wave">
            <a:avLst>
              <a:gd name="adj1" fmla="val 13005"/>
              <a:gd name="adj2" fmla="val 0"/>
            </a:avLst>
          </a:prstGeom>
          <a:solidFill>
            <a:schemeClr val="accent1"/>
          </a:solidFill>
          <a:ln w="9525">
            <a:solidFill>
              <a:srgbClr val="3333FF"/>
            </a:solidFill>
            <a:round/>
            <a:headEnd/>
            <a:tailEnd/>
          </a:ln>
        </p:spPr>
        <p:txBody>
          <a:bodyPr wrap="none" anchor="ctr"/>
          <a:lstStyle/>
          <a:p>
            <a:pPr algn="ctr"/>
            <a:r>
              <a:rPr lang="en-US" sz="2000" b="1">
                <a:solidFill>
                  <a:srgbClr val="3333FF"/>
                </a:solidFill>
                <a:latin typeface="Arial" charset="0"/>
              </a:rPr>
              <a:t>Nhóm đôi</a:t>
            </a:r>
          </a:p>
        </p:txBody>
      </p:sp>
      <p:sp>
        <p:nvSpPr>
          <p:cNvPr id="24603" name="Text Box 27"/>
          <p:cNvSpPr txBox="1">
            <a:spLocks noChangeArrowheads="1"/>
          </p:cNvSpPr>
          <p:nvPr/>
        </p:nvSpPr>
        <p:spPr bwMode="auto">
          <a:xfrm>
            <a:off x="1676400" y="5486400"/>
            <a:ext cx="7162800" cy="400050"/>
          </a:xfrm>
          <a:prstGeom prst="rect">
            <a:avLst/>
          </a:prstGeom>
          <a:noFill/>
          <a:ln w="9525">
            <a:solidFill>
              <a:srgbClr val="3333FF"/>
            </a:solidFill>
            <a:miter lim="800000"/>
            <a:headEnd/>
            <a:tailEnd/>
          </a:ln>
        </p:spPr>
        <p:txBody>
          <a:bodyPr>
            <a:spAutoFit/>
          </a:bodyPr>
          <a:lstStyle/>
          <a:p>
            <a:pPr>
              <a:spcBef>
                <a:spcPct val="50000"/>
              </a:spcBef>
            </a:pPr>
            <a:r>
              <a:rPr lang="nl-NL" sz="2000" b="1">
                <a:latin typeface="Arial" charset="0"/>
              </a:rPr>
              <a:t>Ba nhóm tiếp nối nhau đọc đồng thanh : đoạn 1, 2, 3. </a:t>
            </a:r>
            <a:endParaRPr lang="en-US" sz="2000" b="1">
              <a:latin typeface="Arial" charset="0"/>
            </a:endParaRPr>
          </a:p>
        </p:txBody>
      </p:sp>
      <p:sp>
        <p:nvSpPr>
          <p:cNvPr id="24604" name="Text Box 28"/>
          <p:cNvSpPr txBox="1">
            <a:spLocks noChangeArrowheads="1"/>
          </p:cNvSpPr>
          <p:nvPr/>
        </p:nvSpPr>
        <p:spPr bwMode="auto">
          <a:xfrm>
            <a:off x="1676400" y="6172200"/>
            <a:ext cx="7086600" cy="400050"/>
          </a:xfrm>
          <a:prstGeom prst="rect">
            <a:avLst/>
          </a:prstGeom>
          <a:noFill/>
          <a:ln w="9525">
            <a:solidFill>
              <a:srgbClr val="3333FF"/>
            </a:solidFill>
            <a:miter lim="800000"/>
            <a:headEnd/>
            <a:tailEnd/>
          </a:ln>
        </p:spPr>
        <p:txBody>
          <a:bodyPr>
            <a:spAutoFit/>
          </a:bodyPr>
          <a:lstStyle/>
          <a:p>
            <a:pPr>
              <a:spcBef>
                <a:spcPct val="50000"/>
              </a:spcBef>
            </a:pPr>
            <a:r>
              <a:rPr lang="nl-NL" sz="2000" b="1">
                <a:latin typeface="Arial" charset="0"/>
              </a:rPr>
              <a:t>Hai em tiếp nối nhau đọc: đoạn 3, 4. </a:t>
            </a:r>
            <a:endParaRPr lang="en-US" sz="2000" b="1">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590"/>
                                        </p:tgtEl>
                                        <p:attrNameLst>
                                          <p:attrName>style.visibility</p:attrName>
                                        </p:attrNameLst>
                                      </p:cBhvr>
                                      <p:to>
                                        <p:strVal val="visible"/>
                                      </p:to>
                                    </p:set>
                                    <p:anim calcmode="lin" valueType="num">
                                      <p:cBhvr additive="base">
                                        <p:cTn id="7" dur="500" fill="hold"/>
                                        <p:tgtEl>
                                          <p:spTgt spid="24590"/>
                                        </p:tgtEl>
                                        <p:attrNameLst>
                                          <p:attrName>ppt_x</p:attrName>
                                        </p:attrNameLst>
                                      </p:cBhvr>
                                      <p:tavLst>
                                        <p:tav tm="0">
                                          <p:val>
                                            <p:strVal val="#ppt_x"/>
                                          </p:val>
                                        </p:tav>
                                        <p:tav tm="100000">
                                          <p:val>
                                            <p:strVal val="#ppt_x"/>
                                          </p:val>
                                        </p:tav>
                                      </p:tavLst>
                                    </p:anim>
                                    <p:anim calcmode="lin" valueType="num">
                                      <p:cBhvr additive="base">
                                        <p:cTn id="8" dur="500" fill="hold"/>
                                        <p:tgtEl>
                                          <p:spTgt spid="2459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grpId="1" nodeType="clickEffect">
                                  <p:stCondLst>
                                    <p:cond delay="0"/>
                                  </p:stCondLst>
                                  <p:childTnLst>
                                    <p:set>
                                      <p:cBhvr>
                                        <p:cTn id="12" dur="1" fill="hold">
                                          <p:stCondLst>
                                            <p:cond delay="0"/>
                                          </p:stCondLst>
                                        </p:cTn>
                                        <p:tgtEl>
                                          <p:spTgt spid="24601"/>
                                        </p:tgtEl>
                                        <p:attrNameLst>
                                          <p:attrName>style.visibility</p:attrName>
                                        </p:attrNameLst>
                                      </p:cBhvr>
                                      <p:to>
                                        <p:strVal val="visible"/>
                                      </p:to>
                                    </p:set>
                                    <p:animEffect transition="in" filter="blinds(horizontal)">
                                      <p:cBhvr>
                                        <p:cTn id="13" dur="500"/>
                                        <p:tgtEl>
                                          <p:spTgt spid="24601"/>
                                        </p:tgtEl>
                                      </p:cBhvr>
                                    </p:animEffect>
                                  </p:childTnLst>
                                </p:cTn>
                              </p:par>
                              <p:par>
                                <p:cTn id="14" presetID="28" presetClass="emph" presetSubtype="0" fill="hold" grpId="0" nodeType="withEffect">
                                  <p:stCondLst>
                                    <p:cond delay="0"/>
                                  </p:stCondLst>
                                  <p:iterate type="lt">
                                    <p:tmPct val="10000"/>
                                  </p:iterate>
                                  <p:childTnLst>
                                    <p:animClr clrSpc="rgb" dir="cw">
                                      <p:cBhvr override="childStyle">
                                        <p:cTn id="15" dur="500" fill="hold"/>
                                        <p:tgtEl>
                                          <p:spTgt spid="24601">
                                            <p:txEl>
                                              <p:charRg st="4294967295" end="4294967295"/>
                                            </p:txEl>
                                          </p:spTgt>
                                        </p:tgtEl>
                                        <p:attrNameLst>
                                          <p:attrName>style.color</p:attrName>
                                        </p:attrNameLst>
                                      </p:cBhvr>
                                      <p:to>
                                        <a:srgbClr val="CC3300"/>
                                      </p:to>
                                    </p:animClr>
                                    <p:animClr clrSpc="rgb" dir="cw">
                                      <p:cBhvr>
                                        <p:cTn id="16" dur="500" fill="hold"/>
                                        <p:tgtEl>
                                          <p:spTgt spid="24601">
                                            <p:txEl>
                                              <p:charRg st="4294967295" end="4294967295"/>
                                            </p:txEl>
                                          </p:spTgt>
                                        </p:tgtEl>
                                        <p:attrNameLst>
                                          <p:attrName>fillcolor</p:attrName>
                                        </p:attrNameLst>
                                      </p:cBhvr>
                                      <p:to>
                                        <a:srgbClr val="CC3300"/>
                                      </p:to>
                                    </p:animClr>
                                    <p:set>
                                      <p:cBhvr>
                                        <p:cTn id="17" dur="500" fill="hold"/>
                                        <p:tgtEl>
                                          <p:spTgt spid="24601">
                                            <p:txEl>
                                              <p:charRg st="4294967295" end="4294967295"/>
                                            </p:txEl>
                                          </p:spTgt>
                                        </p:tgtEl>
                                        <p:attrNameLst>
                                          <p:attrName>fill.type</p:attrName>
                                        </p:attrNameLst>
                                      </p:cBhvr>
                                      <p:to>
                                        <p:strVal val="solid"/>
                                      </p:to>
                                    </p:set>
                                    <p:anim to="1.5" calcmode="lin" valueType="num">
                                      <p:cBhvr override="childStyle">
                                        <p:cTn id="18" dur="500" fill="hold"/>
                                        <p:tgtEl>
                                          <p:spTgt spid="24601">
                                            <p:txEl>
                                              <p:charRg st="4294967295" end="4294967295"/>
                                            </p:txEl>
                                          </p:spTgt>
                                        </p:tgtEl>
                                        <p:attrNameLst>
                                          <p:attrName>style.fontSize</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xit" presetSubtype="16" fill="hold" grpId="2" nodeType="clickEffect">
                                  <p:stCondLst>
                                    <p:cond delay="0"/>
                                  </p:stCondLst>
                                  <p:childTnLst>
                                    <p:animEffect transition="out" filter="box(in)">
                                      <p:cBhvr>
                                        <p:cTn id="22" dur="500"/>
                                        <p:tgtEl>
                                          <p:spTgt spid="24601"/>
                                        </p:tgtEl>
                                      </p:cBhvr>
                                    </p:animEffect>
                                    <p:set>
                                      <p:cBhvr>
                                        <p:cTn id="23" dur="1" fill="hold">
                                          <p:stCondLst>
                                            <p:cond delay="499"/>
                                          </p:stCondLst>
                                        </p:cTn>
                                        <p:tgtEl>
                                          <p:spTgt spid="24601"/>
                                        </p:tgtEl>
                                        <p:attrNameLst>
                                          <p:attrName>style.visibility</p:attrName>
                                        </p:attrNameLst>
                                      </p:cBhvr>
                                      <p:to>
                                        <p:strVal val="hidden"/>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24603"/>
                                        </p:tgtEl>
                                        <p:attrNameLst>
                                          <p:attrName>style.visibility</p:attrName>
                                        </p:attrNameLst>
                                      </p:cBhvr>
                                      <p:to>
                                        <p:strVal val="visible"/>
                                      </p:to>
                                    </p:set>
                                    <p:anim calcmode="lin" valueType="num">
                                      <p:cBhvr additive="base">
                                        <p:cTn id="28" dur="500" fill="hold"/>
                                        <p:tgtEl>
                                          <p:spTgt spid="24603"/>
                                        </p:tgtEl>
                                        <p:attrNameLst>
                                          <p:attrName>ppt_x</p:attrName>
                                        </p:attrNameLst>
                                      </p:cBhvr>
                                      <p:tavLst>
                                        <p:tav tm="0">
                                          <p:val>
                                            <p:strVal val="#ppt_x"/>
                                          </p:val>
                                        </p:tav>
                                        <p:tav tm="100000">
                                          <p:val>
                                            <p:strVal val="#ppt_x"/>
                                          </p:val>
                                        </p:tav>
                                      </p:tavLst>
                                    </p:anim>
                                    <p:anim calcmode="lin" valueType="num">
                                      <p:cBhvr additive="base">
                                        <p:cTn id="29" dur="500" fill="hold"/>
                                        <p:tgtEl>
                                          <p:spTgt spid="24603"/>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24604"/>
                                        </p:tgtEl>
                                        <p:attrNameLst>
                                          <p:attrName>style.visibility</p:attrName>
                                        </p:attrNameLst>
                                      </p:cBhvr>
                                      <p:to>
                                        <p:strVal val="visible"/>
                                      </p:to>
                                    </p:set>
                                    <p:anim calcmode="lin" valueType="num">
                                      <p:cBhvr additive="base">
                                        <p:cTn id="34" dur="500" fill="hold"/>
                                        <p:tgtEl>
                                          <p:spTgt spid="24604"/>
                                        </p:tgtEl>
                                        <p:attrNameLst>
                                          <p:attrName>ppt_x</p:attrName>
                                        </p:attrNameLst>
                                      </p:cBhvr>
                                      <p:tavLst>
                                        <p:tav tm="0">
                                          <p:val>
                                            <p:strVal val="#ppt_x"/>
                                          </p:val>
                                        </p:tav>
                                        <p:tav tm="100000">
                                          <p:val>
                                            <p:strVal val="#ppt_x"/>
                                          </p:val>
                                        </p:tav>
                                      </p:tavLst>
                                    </p:anim>
                                    <p:anim calcmode="lin" valueType="num">
                                      <p:cBhvr additive="base">
                                        <p:cTn id="35" dur="500" fill="hold"/>
                                        <p:tgtEl>
                                          <p:spTgt spid="2460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90" grpId="0" animBg="1"/>
      <p:bldP spid="24601" grpId="0"/>
      <p:bldP spid="24601" grpId="1" animBg="1"/>
      <p:bldP spid="24601" grpId="2" animBg="1"/>
      <p:bldP spid="24603" grpId="0" animBg="1"/>
      <p:bldP spid="2460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WordArt 2"/>
          <p:cNvSpPr>
            <a:spLocks noChangeArrowheads="1" noChangeShapeType="1" noTextEdit="1"/>
          </p:cNvSpPr>
          <p:nvPr/>
        </p:nvSpPr>
        <p:spPr bwMode="auto">
          <a:xfrm>
            <a:off x="1447800" y="152400"/>
            <a:ext cx="6781800" cy="838200"/>
          </a:xfrm>
          <a:prstGeom prst="rect">
            <a:avLst/>
          </a:prstGeom>
        </p:spPr>
        <p:txBody>
          <a:bodyPr wrap="none" fromWordArt="1">
            <a:prstTxWarp prst="textPlain">
              <a:avLst>
                <a:gd name="adj" fmla="val 50000"/>
              </a:avLst>
            </a:prstTxWarp>
          </a:bodyPr>
          <a:lstStyle/>
          <a:p>
            <a:pPr algn="ctr"/>
            <a:endParaRPr lang="en-US" sz="36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endParaRPr>
          </a:p>
          <a:p>
            <a:pPr algn="ctr"/>
            <a:r>
              <a:rPr lang="en-US" sz="36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rPr>
              <a:t>TẬP ĐỌC</a:t>
            </a:r>
          </a:p>
        </p:txBody>
      </p:sp>
      <p:sp>
        <p:nvSpPr>
          <p:cNvPr id="9219" name="WordArt 3"/>
          <p:cNvSpPr>
            <a:spLocks noChangeArrowheads="1" noChangeShapeType="1" noTextEdit="1"/>
          </p:cNvSpPr>
          <p:nvPr/>
        </p:nvSpPr>
        <p:spPr bwMode="auto">
          <a:xfrm>
            <a:off x="2895600" y="1066800"/>
            <a:ext cx="4114800" cy="523875"/>
          </a:xfrm>
          <a:prstGeom prst="rect">
            <a:avLst/>
          </a:prstGeom>
        </p:spPr>
        <p:txBody>
          <a:bodyPr wrap="none" fromWordArt="1">
            <a:prstTxWarp prst="textPlain">
              <a:avLst>
                <a:gd name="adj" fmla="val 50000"/>
              </a:avLst>
            </a:prstTxWarp>
          </a:bodyPr>
          <a:lstStyle/>
          <a:p>
            <a:pPr algn="ctr"/>
            <a:r>
              <a:rPr lang="en-US" sz="3600" kern="10">
                <a:ln w="9525">
                  <a:solidFill>
                    <a:schemeClr val="tx2"/>
                  </a:solidFill>
                  <a:round/>
                  <a:headEnd/>
                  <a:tailEnd/>
                </a:ln>
                <a:solidFill>
                  <a:srgbClr val="CC3300"/>
                </a:solidFill>
                <a:latin typeface="Arial"/>
                <a:cs typeface="Arial"/>
              </a:rPr>
              <a:t>AI CÓ LỖI?</a:t>
            </a:r>
          </a:p>
        </p:txBody>
      </p:sp>
      <p:sp>
        <p:nvSpPr>
          <p:cNvPr id="9220" name="AutoShape 4"/>
          <p:cNvSpPr>
            <a:spLocks noChangeArrowheads="1"/>
          </p:cNvSpPr>
          <p:nvPr/>
        </p:nvSpPr>
        <p:spPr bwMode="auto">
          <a:xfrm>
            <a:off x="3352800" y="1676400"/>
            <a:ext cx="3505200" cy="1143000"/>
          </a:xfrm>
          <a:prstGeom prst="cloudCallout">
            <a:avLst>
              <a:gd name="adj1" fmla="val -41574"/>
              <a:gd name="adj2" fmla="val 96667"/>
            </a:avLst>
          </a:prstGeom>
          <a:solidFill>
            <a:schemeClr val="accent1"/>
          </a:solidFill>
          <a:ln w="9525">
            <a:solidFill>
              <a:schemeClr val="tx1"/>
            </a:solidFill>
            <a:round/>
            <a:headEnd/>
            <a:tailEnd/>
          </a:ln>
        </p:spPr>
        <p:txBody>
          <a:bodyPr/>
          <a:lstStyle/>
          <a:p>
            <a:pPr algn="ctr"/>
            <a:r>
              <a:rPr lang="nl-NL" sz="2400" b="1" u="sng">
                <a:latin typeface="Arial" charset="0"/>
              </a:rPr>
              <a:t>Hoạt động 2:</a:t>
            </a:r>
            <a:r>
              <a:rPr lang="nl-NL" sz="2400">
                <a:latin typeface="Arial" charset="0"/>
              </a:rPr>
              <a:t>  Tìm hiểu bài</a:t>
            </a:r>
            <a:endParaRPr lang="en-US" sz="2400">
              <a:latin typeface="Arial" charset="0"/>
            </a:endParaRPr>
          </a:p>
        </p:txBody>
      </p:sp>
      <p:sp>
        <p:nvSpPr>
          <p:cNvPr id="22533" name="Text Box 5"/>
          <p:cNvSpPr txBox="1">
            <a:spLocks noChangeArrowheads="1"/>
          </p:cNvSpPr>
          <p:nvPr/>
        </p:nvSpPr>
        <p:spPr bwMode="auto">
          <a:xfrm>
            <a:off x="762000" y="2743200"/>
            <a:ext cx="8077200" cy="457200"/>
          </a:xfrm>
          <a:prstGeom prst="rect">
            <a:avLst/>
          </a:prstGeom>
          <a:noFill/>
          <a:ln w="9525">
            <a:noFill/>
            <a:miter lim="800000"/>
            <a:headEnd/>
            <a:tailEnd/>
          </a:ln>
        </p:spPr>
        <p:txBody>
          <a:bodyPr>
            <a:spAutoFit/>
          </a:bodyPr>
          <a:lstStyle/>
          <a:p>
            <a:pPr algn="ctr">
              <a:spcBef>
                <a:spcPct val="50000"/>
              </a:spcBef>
            </a:pPr>
            <a:r>
              <a:rPr lang="en-US" sz="2400" b="1" u="sng">
                <a:latin typeface="Arial" charset="0"/>
              </a:rPr>
              <a:t>Câu hỏi</a:t>
            </a:r>
            <a:r>
              <a:rPr lang="en-US" sz="2400" b="1">
                <a:latin typeface="Arial" charset="0"/>
              </a:rPr>
              <a:t>:                                                 </a:t>
            </a:r>
            <a:r>
              <a:rPr lang="en-US" sz="2400" b="1" u="sng">
                <a:latin typeface="Arial" charset="0"/>
              </a:rPr>
              <a:t>Trả lời:</a:t>
            </a:r>
          </a:p>
        </p:txBody>
      </p:sp>
      <p:sp>
        <p:nvSpPr>
          <p:cNvPr id="22534" name="Line 6"/>
          <p:cNvSpPr>
            <a:spLocks noChangeShapeType="1"/>
          </p:cNvSpPr>
          <p:nvPr/>
        </p:nvSpPr>
        <p:spPr bwMode="auto">
          <a:xfrm>
            <a:off x="4191000" y="2743200"/>
            <a:ext cx="0" cy="4114800"/>
          </a:xfrm>
          <a:prstGeom prst="line">
            <a:avLst/>
          </a:prstGeom>
          <a:noFill/>
          <a:ln w="9525">
            <a:solidFill>
              <a:schemeClr val="tx1"/>
            </a:solidFill>
            <a:round/>
            <a:headEnd/>
            <a:tailEnd/>
          </a:ln>
        </p:spPr>
        <p:txBody>
          <a:bodyPr/>
          <a:lstStyle/>
          <a:p>
            <a:endParaRPr lang="en-US"/>
          </a:p>
        </p:txBody>
      </p:sp>
      <p:sp>
        <p:nvSpPr>
          <p:cNvPr id="22535" name="Text Box 7"/>
          <p:cNvSpPr txBox="1">
            <a:spLocks noChangeArrowheads="1"/>
          </p:cNvSpPr>
          <p:nvPr/>
        </p:nvSpPr>
        <p:spPr bwMode="auto">
          <a:xfrm>
            <a:off x="304800" y="3200400"/>
            <a:ext cx="3657600" cy="457200"/>
          </a:xfrm>
          <a:prstGeom prst="rect">
            <a:avLst/>
          </a:prstGeom>
          <a:noFill/>
          <a:ln w="9525">
            <a:noFill/>
            <a:miter lim="800000"/>
            <a:headEnd/>
            <a:tailEnd/>
          </a:ln>
        </p:spPr>
        <p:txBody>
          <a:bodyPr>
            <a:spAutoFit/>
          </a:bodyPr>
          <a:lstStyle/>
          <a:p>
            <a:pPr>
              <a:spcBef>
                <a:spcPct val="50000"/>
              </a:spcBef>
            </a:pPr>
            <a:r>
              <a:rPr lang="en-US" sz="2400">
                <a:latin typeface="Arial" charset="0"/>
              </a:rPr>
              <a:t>+ Câu chuyện kể về ai ?</a:t>
            </a:r>
          </a:p>
        </p:txBody>
      </p:sp>
      <p:sp>
        <p:nvSpPr>
          <p:cNvPr id="22536" name="Text Box 8"/>
          <p:cNvSpPr txBox="1">
            <a:spLocks noChangeArrowheads="1"/>
          </p:cNvSpPr>
          <p:nvPr/>
        </p:nvSpPr>
        <p:spPr bwMode="auto">
          <a:xfrm>
            <a:off x="4267200" y="3124200"/>
            <a:ext cx="4724400" cy="830263"/>
          </a:xfrm>
          <a:prstGeom prst="rect">
            <a:avLst/>
          </a:prstGeom>
          <a:noFill/>
          <a:ln w="9525">
            <a:noFill/>
            <a:miter lim="800000"/>
            <a:headEnd/>
            <a:tailEnd/>
          </a:ln>
        </p:spPr>
        <p:txBody>
          <a:bodyPr>
            <a:spAutoFit/>
          </a:bodyPr>
          <a:lstStyle/>
          <a:p>
            <a:pPr>
              <a:spcBef>
                <a:spcPct val="50000"/>
              </a:spcBef>
            </a:pPr>
            <a:r>
              <a:rPr lang="fr-FR" sz="2400">
                <a:latin typeface="Arial" charset="0"/>
              </a:rPr>
              <a:t>+ Câu chuyện kể về En-ri-cô và Cô-rét-ti.</a:t>
            </a:r>
            <a:r>
              <a:rPr lang="en-US" sz="2400">
                <a:latin typeface="Arial" charset="0"/>
              </a:rPr>
              <a:t> </a:t>
            </a:r>
          </a:p>
        </p:txBody>
      </p:sp>
      <p:sp>
        <p:nvSpPr>
          <p:cNvPr id="22537" name="Text Box 9"/>
          <p:cNvSpPr txBox="1">
            <a:spLocks noChangeArrowheads="1"/>
          </p:cNvSpPr>
          <p:nvPr/>
        </p:nvSpPr>
        <p:spPr bwMode="auto">
          <a:xfrm>
            <a:off x="304800" y="3886200"/>
            <a:ext cx="3733800" cy="830263"/>
          </a:xfrm>
          <a:prstGeom prst="rect">
            <a:avLst/>
          </a:prstGeom>
          <a:noFill/>
          <a:ln w="9525">
            <a:noFill/>
            <a:miter lim="800000"/>
            <a:headEnd/>
            <a:tailEnd/>
          </a:ln>
        </p:spPr>
        <p:txBody>
          <a:bodyPr>
            <a:spAutoFit/>
          </a:bodyPr>
          <a:lstStyle/>
          <a:p>
            <a:pPr>
              <a:spcBef>
                <a:spcPct val="50000"/>
              </a:spcBef>
            </a:pPr>
            <a:r>
              <a:rPr lang="en-US" sz="2400">
                <a:latin typeface="Arial" charset="0"/>
              </a:rPr>
              <a:t>+ Vì sao hai bạn nhỏ giận nhau ?</a:t>
            </a:r>
          </a:p>
        </p:txBody>
      </p:sp>
      <p:sp>
        <p:nvSpPr>
          <p:cNvPr id="22538" name="Text Box 10"/>
          <p:cNvSpPr txBox="1">
            <a:spLocks noChangeArrowheads="1"/>
          </p:cNvSpPr>
          <p:nvPr/>
        </p:nvSpPr>
        <p:spPr bwMode="auto">
          <a:xfrm>
            <a:off x="4267200" y="3886200"/>
            <a:ext cx="4724400" cy="3046413"/>
          </a:xfrm>
          <a:prstGeom prst="rect">
            <a:avLst/>
          </a:prstGeom>
          <a:noFill/>
          <a:ln w="9525">
            <a:noFill/>
            <a:miter lim="800000"/>
            <a:headEnd/>
            <a:tailEnd/>
          </a:ln>
        </p:spPr>
        <p:txBody>
          <a:bodyPr>
            <a:spAutoFit/>
          </a:bodyPr>
          <a:lstStyle/>
          <a:p>
            <a:pPr>
              <a:spcBef>
                <a:spcPct val="50000"/>
              </a:spcBef>
            </a:pPr>
            <a:r>
              <a:rPr lang="fr-FR" sz="2400">
                <a:latin typeface="Arial" charset="0"/>
              </a:rPr>
              <a:t> + Vì Cô-rét-ti vô tình chạm vào khuỷu tay En-ri-cô, làm cây bút của En-ri-cô nguệch ra một đường rất xấu. Hiểu lầm bạn cố ý làm hỏng bài viết của mình, En-ri-cô tức giận và trả thù Cô-rét-ti bằng cách đẩy vào khuỷu tay bạn.</a:t>
            </a:r>
            <a:endParaRPr lang="en-US" sz="24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533"/>
                                        </p:tgtEl>
                                        <p:attrNameLst>
                                          <p:attrName>style.visibility</p:attrName>
                                        </p:attrNameLst>
                                      </p:cBhvr>
                                      <p:to>
                                        <p:strVal val="visible"/>
                                      </p:to>
                                    </p:set>
                                    <p:animEffect transition="in" filter="blinds(horizontal)">
                                      <p:cBhvr>
                                        <p:cTn id="7" dur="500"/>
                                        <p:tgtEl>
                                          <p:spTgt spid="22533"/>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22534"/>
                                        </p:tgtEl>
                                        <p:attrNameLst>
                                          <p:attrName>style.visibility</p:attrName>
                                        </p:attrNameLst>
                                      </p:cBhvr>
                                      <p:to>
                                        <p:strVal val="visible"/>
                                      </p:to>
                                    </p:set>
                                    <p:animEffect transition="in" filter="checkerboard(across)">
                                      <p:cBhvr>
                                        <p:cTn id="10" dur="500"/>
                                        <p:tgtEl>
                                          <p:spTgt spid="2253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22535"/>
                                        </p:tgtEl>
                                        <p:attrNameLst>
                                          <p:attrName>style.visibility</p:attrName>
                                        </p:attrNameLst>
                                      </p:cBhvr>
                                      <p:to>
                                        <p:strVal val="visible"/>
                                      </p:to>
                                    </p:set>
                                    <p:animEffect transition="in" filter="box(in)">
                                      <p:cBhvr>
                                        <p:cTn id="15" dur="500"/>
                                        <p:tgtEl>
                                          <p:spTgt spid="2253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7" presetClass="entr" presetSubtype="0" fill="hold" grpId="0" nodeType="clickEffect">
                                  <p:stCondLst>
                                    <p:cond delay="0"/>
                                  </p:stCondLst>
                                  <p:iterate type="lt">
                                    <p:tmPct val="50000"/>
                                  </p:iterate>
                                  <p:childTnLst>
                                    <p:set>
                                      <p:cBhvr>
                                        <p:cTn id="19" dur="1" fill="hold">
                                          <p:stCondLst>
                                            <p:cond delay="0"/>
                                          </p:stCondLst>
                                        </p:cTn>
                                        <p:tgtEl>
                                          <p:spTgt spid="22536"/>
                                        </p:tgtEl>
                                        <p:attrNameLst>
                                          <p:attrName>style.visibility</p:attrName>
                                        </p:attrNameLst>
                                      </p:cBhvr>
                                      <p:to>
                                        <p:strVal val="visible"/>
                                      </p:to>
                                    </p:set>
                                    <p:anim calcmode="discrete" valueType="clr">
                                      <p:cBhvr override="childStyle">
                                        <p:cTn id="20" dur="80"/>
                                        <p:tgtEl>
                                          <p:spTgt spid="22536"/>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22536"/>
                                        </p:tgtEl>
                                        <p:attrNameLst>
                                          <p:attrName>fillcolor</p:attrName>
                                        </p:attrNameLst>
                                      </p:cBhvr>
                                      <p:tavLst>
                                        <p:tav tm="0">
                                          <p:val>
                                            <p:clrVal>
                                              <a:schemeClr val="accent2"/>
                                            </p:clrVal>
                                          </p:val>
                                        </p:tav>
                                        <p:tav tm="50000">
                                          <p:val>
                                            <p:clrVal>
                                              <a:schemeClr val="hlink"/>
                                            </p:clrVal>
                                          </p:val>
                                        </p:tav>
                                      </p:tavLst>
                                    </p:anim>
                                    <p:set>
                                      <p:cBhvr>
                                        <p:cTn id="22" dur="80"/>
                                        <p:tgtEl>
                                          <p:spTgt spid="22536"/>
                                        </p:tgtEl>
                                        <p:attrNameLst>
                                          <p:attrName>fill.type</p:attrName>
                                        </p:attrNameLst>
                                      </p:cBhvr>
                                      <p:to>
                                        <p:strVal val="solid"/>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7" presetClass="entr" presetSubtype="0" fill="hold" grpId="0" nodeType="clickEffect">
                                  <p:stCondLst>
                                    <p:cond delay="0"/>
                                  </p:stCondLst>
                                  <p:iterate type="lt">
                                    <p:tmPct val="50000"/>
                                  </p:iterate>
                                  <p:childTnLst>
                                    <p:set>
                                      <p:cBhvr>
                                        <p:cTn id="26" dur="1" fill="hold">
                                          <p:stCondLst>
                                            <p:cond delay="0"/>
                                          </p:stCondLst>
                                        </p:cTn>
                                        <p:tgtEl>
                                          <p:spTgt spid="22537"/>
                                        </p:tgtEl>
                                        <p:attrNameLst>
                                          <p:attrName>style.visibility</p:attrName>
                                        </p:attrNameLst>
                                      </p:cBhvr>
                                      <p:to>
                                        <p:strVal val="visible"/>
                                      </p:to>
                                    </p:set>
                                    <p:anim calcmode="discrete" valueType="clr">
                                      <p:cBhvr override="childStyle">
                                        <p:cTn id="27" dur="80"/>
                                        <p:tgtEl>
                                          <p:spTgt spid="22537"/>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22537"/>
                                        </p:tgtEl>
                                        <p:attrNameLst>
                                          <p:attrName>fillcolor</p:attrName>
                                        </p:attrNameLst>
                                      </p:cBhvr>
                                      <p:tavLst>
                                        <p:tav tm="0">
                                          <p:val>
                                            <p:clrVal>
                                              <a:schemeClr val="accent2"/>
                                            </p:clrVal>
                                          </p:val>
                                        </p:tav>
                                        <p:tav tm="50000">
                                          <p:val>
                                            <p:clrVal>
                                              <a:schemeClr val="hlink"/>
                                            </p:clrVal>
                                          </p:val>
                                        </p:tav>
                                      </p:tavLst>
                                    </p:anim>
                                    <p:set>
                                      <p:cBhvr>
                                        <p:cTn id="29" dur="80"/>
                                        <p:tgtEl>
                                          <p:spTgt spid="22537"/>
                                        </p:tgtEl>
                                        <p:attrNameLst>
                                          <p:attrName>fill.type</p:attrName>
                                        </p:attrNameLst>
                                      </p:cBhvr>
                                      <p:to>
                                        <p:strVal val="solid"/>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27" presetClass="entr" presetSubtype="0" fill="hold" grpId="0" nodeType="clickEffect">
                                  <p:stCondLst>
                                    <p:cond delay="0"/>
                                  </p:stCondLst>
                                  <p:iterate type="lt">
                                    <p:tmPct val="50000"/>
                                  </p:iterate>
                                  <p:childTnLst>
                                    <p:set>
                                      <p:cBhvr>
                                        <p:cTn id="33" dur="1" fill="hold">
                                          <p:stCondLst>
                                            <p:cond delay="0"/>
                                          </p:stCondLst>
                                        </p:cTn>
                                        <p:tgtEl>
                                          <p:spTgt spid="22538"/>
                                        </p:tgtEl>
                                        <p:attrNameLst>
                                          <p:attrName>style.visibility</p:attrName>
                                        </p:attrNameLst>
                                      </p:cBhvr>
                                      <p:to>
                                        <p:strVal val="visible"/>
                                      </p:to>
                                    </p:set>
                                    <p:anim calcmode="discrete" valueType="clr">
                                      <p:cBhvr override="childStyle">
                                        <p:cTn id="34" dur="80"/>
                                        <p:tgtEl>
                                          <p:spTgt spid="22538"/>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22538"/>
                                        </p:tgtEl>
                                        <p:attrNameLst>
                                          <p:attrName>fillcolor</p:attrName>
                                        </p:attrNameLst>
                                      </p:cBhvr>
                                      <p:tavLst>
                                        <p:tav tm="0">
                                          <p:val>
                                            <p:clrVal>
                                              <a:schemeClr val="accent2"/>
                                            </p:clrVal>
                                          </p:val>
                                        </p:tav>
                                        <p:tav tm="50000">
                                          <p:val>
                                            <p:clrVal>
                                              <a:schemeClr val="hlink"/>
                                            </p:clrVal>
                                          </p:val>
                                        </p:tav>
                                      </p:tavLst>
                                    </p:anim>
                                    <p:set>
                                      <p:cBhvr>
                                        <p:cTn id="36" dur="80"/>
                                        <p:tgtEl>
                                          <p:spTgt spid="2253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p:bldP spid="22534" grpId="0" animBg="1"/>
      <p:bldP spid="22535" grpId="0"/>
      <p:bldP spid="22536" grpId="0"/>
      <p:bldP spid="22537" grpId="0"/>
      <p:bldP spid="2253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WordArt 2"/>
          <p:cNvSpPr>
            <a:spLocks noChangeArrowheads="1" noChangeShapeType="1" noTextEdit="1"/>
          </p:cNvSpPr>
          <p:nvPr/>
        </p:nvSpPr>
        <p:spPr bwMode="auto">
          <a:xfrm>
            <a:off x="1447800" y="152400"/>
            <a:ext cx="6781800" cy="838200"/>
          </a:xfrm>
          <a:prstGeom prst="rect">
            <a:avLst/>
          </a:prstGeom>
        </p:spPr>
        <p:txBody>
          <a:bodyPr wrap="none" fromWordArt="1">
            <a:prstTxWarp prst="textPlain">
              <a:avLst>
                <a:gd name="adj" fmla="val 50000"/>
              </a:avLst>
            </a:prstTxWarp>
          </a:bodyPr>
          <a:lstStyle/>
          <a:p>
            <a:pPr algn="ctr"/>
            <a:endParaRPr lang="en-US" sz="32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endParaRPr>
          </a:p>
          <a:p>
            <a:pPr algn="ctr"/>
            <a:r>
              <a:rPr lang="en-US" sz="32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rPr>
              <a:t>TẬP ĐỌC</a:t>
            </a:r>
          </a:p>
        </p:txBody>
      </p:sp>
      <p:sp>
        <p:nvSpPr>
          <p:cNvPr id="10243" name="WordArt 3"/>
          <p:cNvSpPr>
            <a:spLocks noChangeArrowheads="1" noChangeShapeType="1" noTextEdit="1"/>
          </p:cNvSpPr>
          <p:nvPr/>
        </p:nvSpPr>
        <p:spPr bwMode="auto">
          <a:xfrm>
            <a:off x="2895600" y="1066800"/>
            <a:ext cx="4114800" cy="523875"/>
          </a:xfrm>
          <a:prstGeom prst="rect">
            <a:avLst/>
          </a:prstGeom>
        </p:spPr>
        <p:txBody>
          <a:bodyPr wrap="none" fromWordArt="1">
            <a:prstTxWarp prst="textPlain">
              <a:avLst>
                <a:gd name="adj" fmla="val 50000"/>
              </a:avLst>
            </a:prstTxWarp>
          </a:bodyPr>
          <a:lstStyle/>
          <a:p>
            <a:pPr algn="ctr"/>
            <a:r>
              <a:rPr lang="en-US" sz="3200" kern="10">
                <a:ln w="9525">
                  <a:solidFill>
                    <a:schemeClr val="tx2"/>
                  </a:solidFill>
                  <a:round/>
                  <a:headEnd/>
                  <a:tailEnd/>
                </a:ln>
                <a:solidFill>
                  <a:srgbClr val="CC3300"/>
                </a:solidFill>
                <a:latin typeface="Arial"/>
                <a:cs typeface="Arial"/>
              </a:rPr>
              <a:t>AI CÓ LỖI?</a:t>
            </a:r>
          </a:p>
        </p:txBody>
      </p:sp>
      <p:sp>
        <p:nvSpPr>
          <p:cNvPr id="10244" name="AutoShape 4"/>
          <p:cNvSpPr>
            <a:spLocks noChangeArrowheads="1"/>
          </p:cNvSpPr>
          <p:nvPr/>
        </p:nvSpPr>
        <p:spPr bwMode="auto">
          <a:xfrm>
            <a:off x="3352800" y="1676400"/>
            <a:ext cx="3505200" cy="1143000"/>
          </a:xfrm>
          <a:prstGeom prst="cloudCallout">
            <a:avLst>
              <a:gd name="adj1" fmla="val -41574"/>
              <a:gd name="adj2" fmla="val 96667"/>
            </a:avLst>
          </a:prstGeom>
          <a:solidFill>
            <a:schemeClr val="accent1"/>
          </a:solidFill>
          <a:ln w="9525">
            <a:solidFill>
              <a:schemeClr val="tx1"/>
            </a:solidFill>
            <a:round/>
            <a:headEnd/>
            <a:tailEnd/>
          </a:ln>
        </p:spPr>
        <p:txBody>
          <a:bodyPr/>
          <a:lstStyle/>
          <a:p>
            <a:pPr algn="ctr"/>
            <a:r>
              <a:rPr lang="nl-NL" sz="2000" b="1" u="sng">
                <a:latin typeface="Arial" charset="0"/>
              </a:rPr>
              <a:t>Hoạt động 2:</a:t>
            </a:r>
            <a:r>
              <a:rPr lang="nl-NL" sz="2000">
                <a:latin typeface="Arial" charset="0"/>
              </a:rPr>
              <a:t>  Tìm hiểu bài</a:t>
            </a:r>
            <a:endParaRPr lang="en-US" sz="2000">
              <a:latin typeface="Arial" charset="0"/>
            </a:endParaRPr>
          </a:p>
        </p:txBody>
      </p:sp>
      <p:sp>
        <p:nvSpPr>
          <p:cNvPr id="25605" name="Text Box 5"/>
          <p:cNvSpPr txBox="1">
            <a:spLocks noChangeArrowheads="1"/>
          </p:cNvSpPr>
          <p:nvPr/>
        </p:nvSpPr>
        <p:spPr bwMode="auto">
          <a:xfrm>
            <a:off x="762000" y="2743200"/>
            <a:ext cx="8077200" cy="400050"/>
          </a:xfrm>
          <a:prstGeom prst="rect">
            <a:avLst/>
          </a:prstGeom>
          <a:noFill/>
          <a:ln w="9525">
            <a:noFill/>
            <a:miter lim="800000"/>
            <a:headEnd/>
            <a:tailEnd/>
          </a:ln>
        </p:spPr>
        <p:txBody>
          <a:bodyPr>
            <a:spAutoFit/>
          </a:bodyPr>
          <a:lstStyle/>
          <a:p>
            <a:pPr algn="ctr">
              <a:spcBef>
                <a:spcPct val="50000"/>
              </a:spcBef>
            </a:pPr>
            <a:r>
              <a:rPr lang="en-US" sz="2000" b="1" u="sng">
                <a:latin typeface="Arial" charset="0"/>
              </a:rPr>
              <a:t>Câu hỏi</a:t>
            </a:r>
            <a:r>
              <a:rPr lang="en-US" sz="2000" b="1">
                <a:latin typeface="Arial" charset="0"/>
              </a:rPr>
              <a:t>:                                                 </a:t>
            </a:r>
            <a:r>
              <a:rPr lang="en-US" sz="2000" b="1" u="sng">
                <a:latin typeface="Arial" charset="0"/>
              </a:rPr>
              <a:t>Trả lời:</a:t>
            </a:r>
          </a:p>
        </p:txBody>
      </p:sp>
      <p:sp>
        <p:nvSpPr>
          <p:cNvPr id="25606" name="Line 6"/>
          <p:cNvSpPr>
            <a:spLocks noChangeShapeType="1"/>
          </p:cNvSpPr>
          <p:nvPr/>
        </p:nvSpPr>
        <p:spPr bwMode="auto">
          <a:xfrm>
            <a:off x="4191000" y="2743200"/>
            <a:ext cx="0" cy="4114800"/>
          </a:xfrm>
          <a:prstGeom prst="line">
            <a:avLst/>
          </a:prstGeom>
          <a:noFill/>
          <a:ln w="9525">
            <a:solidFill>
              <a:schemeClr val="tx1"/>
            </a:solidFill>
            <a:round/>
            <a:headEnd/>
            <a:tailEnd/>
          </a:ln>
        </p:spPr>
        <p:txBody>
          <a:bodyPr/>
          <a:lstStyle/>
          <a:p>
            <a:endParaRPr lang="en-US"/>
          </a:p>
        </p:txBody>
      </p:sp>
      <p:sp>
        <p:nvSpPr>
          <p:cNvPr id="25607" name="Text Box 7"/>
          <p:cNvSpPr txBox="1">
            <a:spLocks noChangeArrowheads="1"/>
          </p:cNvSpPr>
          <p:nvPr/>
        </p:nvSpPr>
        <p:spPr bwMode="auto">
          <a:xfrm>
            <a:off x="304800" y="3200400"/>
            <a:ext cx="3657600" cy="708025"/>
          </a:xfrm>
          <a:prstGeom prst="rect">
            <a:avLst/>
          </a:prstGeom>
          <a:noFill/>
          <a:ln w="9525">
            <a:noFill/>
            <a:miter lim="800000"/>
            <a:headEnd/>
            <a:tailEnd/>
          </a:ln>
        </p:spPr>
        <p:txBody>
          <a:bodyPr>
            <a:spAutoFit/>
          </a:bodyPr>
          <a:lstStyle/>
          <a:p>
            <a:pPr>
              <a:spcBef>
                <a:spcPct val="50000"/>
              </a:spcBef>
            </a:pPr>
            <a:r>
              <a:rPr lang="en-US" sz="2000">
                <a:latin typeface="Arial" charset="0"/>
              </a:rPr>
              <a:t>+ Vì sao En-ri-cô hối hận, muốn xin lỗi Cô-rét-ti ?</a:t>
            </a:r>
          </a:p>
        </p:txBody>
      </p:sp>
      <p:sp>
        <p:nvSpPr>
          <p:cNvPr id="25608" name="Text Box 8"/>
          <p:cNvSpPr txBox="1">
            <a:spLocks noChangeArrowheads="1"/>
          </p:cNvSpPr>
          <p:nvPr/>
        </p:nvSpPr>
        <p:spPr bwMode="auto">
          <a:xfrm>
            <a:off x="4267200" y="3124200"/>
            <a:ext cx="4724400" cy="1631950"/>
          </a:xfrm>
          <a:prstGeom prst="rect">
            <a:avLst/>
          </a:prstGeom>
          <a:noFill/>
          <a:ln w="9525">
            <a:noFill/>
            <a:miter lim="800000"/>
            <a:headEnd/>
            <a:tailEnd/>
          </a:ln>
        </p:spPr>
        <p:txBody>
          <a:bodyPr>
            <a:spAutoFit/>
          </a:bodyPr>
          <a:lstStyle/>
          <a:p>
            <a:pPr>
              <a:spcBef>
                <a:spcPct val="50000"/>
              </a:spcBef>
            </a:pPr>
            <a:r>
              <a:rPr lang="fr-FR" sz="2000">
                <a:latin typeface="Arial" charset="0"/>
              </a:rPr>
              <a:t>+ En-ri-cô hối hận vì sau cơn giận, khi bình tĩnh lại En-ri-cô thấy rằng Cô-rét-ti không cố ý chạm vào khuỷu tay mình. En-ri-cô nhìn thấy vai áo bạn sứt chỉ, thấy thương bạn và càng hối hận.</a:t>
            </a:r>
            <a:endParaRPr lang="en-US" sz="2000">
              <a:latin typeface="Arial" charset="0"/>
            </a:endParaRPr>
          </a:p>
        </p:txBody>
      </p:sp>
      <p:sp>
        <p:nvSpPr>
          <p:cNvPr id="25609" name="Text Box 9"/>
          <p:cNvSpPr txBox="1">
            <a:spLocks noChangeArrowheads="1"/>
          </p:cNvSpPr>
          <p:nvPr/>
        </p:nvSpPr>
        <p:spPr bwMode="auto">
          <a:xfrm>
            <a:off x="228600" y="5562600"/>
            <a:ext cx="3733800" cy="708025"/>
          </a:xfrm>
          <a:prstGeom prst="rect">
            <a:avLst/>
          </a:prstGeom>
          <a:noFill/>
          <a:ln w="9525">
            <a:noFill/>
            <a:miter lim="800000"/>
            <a:headEnd/>
            <a:tailEnd/>
          </a:ln>
        </p:spPr>
        <p:txBody>
          <a:bodyPr>
            <a:spAutoFit/>
          </a:bodyPr>
          <a:lstStyle/>
          <a:p>
            <a:pPr>
              <a:spcBef>
                <a:spcPct val="50000"/>
              </a:spcBef>
            </a:pPr>
            <a:r>
              <a:rPr lang="en-US" sz="2000">
                <a:latin typeface="Arial" charset="0"/>
              </a:rPr>
              <a:t>+ En-ri-cô có đủ can đảm để xin lỗi Cô-rét -ti không?</a:t>
            </a:r>
          </a:p>
        </p:txBody>
      </p:sp>
      <p:sp>
        <p:nvSpPr>
          <p:cNvPr id="25610" name="Text Box 10"/>
          <p:cNvSpPr txBox="1">
            <a:spLocks noChangeArrowheads="1"/>
          </p:cNvSpPr>
          <p:nvPr/>
        </p:nvSpPr>
        <p:spPr bwMode="auto">
          <a:xfrm>
            <a:off x="4191000" y="5486400"/>
            <a:ext cx="4724400" cy="708025"/>
          </a:xfrm>
          <a:prstGeom prst="rect">
            <a:avLst/>
          </a:prstGeom>
          <a:noFill/>
          <a:ln w="9525">
            <a:noFill/>
            <a:miter lim="800000"/>
            <a:headEnd/>
            <a:tailEnd/>
          </a:ln>
        </p:spPr>
        <p:txBody>
          <a:bodyPr>
            <a:spAutoFit/>
          </a:bodyPr>
          <a:lstStyle/>
          <a:p>
            <a:pPr>
              <a:spcBef>
                <a:spcPct val="50000"/>
              </a:spcBef>
            </a:pPr>
            <a:r>
              <a:rPr lang="fr-FR" sz="2000">
                <a:latin typeface="Arial" charset="0"/>
              </a:rPr>
              <a:t> - En-ri-cô đã không đủ can đảm để xin lỗi Cô-rét-ti.</a:t>
            </a:r>
            <a:endParaRPr lang="en-US" sz="20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605"/>
                                        </p:tgtEl>
                                        <p:attrNameLst>
                                          <p:attrName>style.visibility</p:attrName>
                                        </p:attrNameLst>
                                      </p:cBhvr>
                                      <p:to>
                                        <p:strVal val="visible"/>
                                      </p:to>
                                    </p:set>
                                    <p:animEffect transition="in" filter="blinds(horizontal)">
                                      <p:cBhvr>
                                        <p:cTn id="7" dur="500"/>
                                        <p:tgtEl>
                                          <p:spTgt spid="25605"/>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25606"/>
                                        </p:tgtEl>
                                        <p:attrNameLst>
                                          <p:attrName>style.visibility</p:attrName>
                                        </p:attrNameLst>
                                      </p:cBhvr>
                                      <p:to>
                                        <p:strVal val="visible"/>
                                      </p:to>
                                    </p:set>
                                    <p:animEffect transition="in" filter="checkerboard(across)">
                                      <p:cBhvr>
                                        <p:cTn id="10" dur="500"/>
                                        <p:tgtEl>
                                          <p:spTgt spid="2560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25607"/>
                                        </p:tgtEl>
                                        <p:attrNameLst>
                                          <p:attrName>style.visibility</p:attrName>
                                        </p:attrNameLst>
                                      </p:cBhvr>
                                      <p:to>
                                        <p:strVal val="visible"/>
                                      </p:to>
                                    </p:set>
                                    <p:animEffect transition="in" filter="box(in)">
                                      <p:cBhvr>
                                        <p:cTn id="15" dur="500"/>
                                        <p:tgtEl>
                                          <p:spTgt spid="2560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7" presetClass="entr" presetSubtype="0" fill="hold" grpId="0" nodeType="clickEffect">
                                  <p:stCondLst>
                                    <p:cond delay="0"/>
                                  </p:stCondLst>
                                  <p:iterate type="lt">
                                    <p:tmPct val="50000"/>
                                  </p:iterate>
                                  <p:childTnLst>
                                    <p:set>
                                      <p:cBhvr>
                                        <p:cTn id="19" dur="1" fill="hold">
                                          <p:stCondLst>
                                            <p:cond delay="0"/>
                                          </p:stCondLst>
                                        </p:cTn>
                                        <p:tgtEl>
                                          <p:spTgt spid="25608"/>
                                        </p:tgtEl>
                                        <p:attrNameLst>
                                          <p:attrName>style.visibility</p:attrName>
                                        </p:attrNameLst>
                                      </p:cBhvr>
                                      <p:to>
                                        <p:strVal val="visible"/>
                                      </p:to>
                                    </p:set>
                                    <p:anim calcmode="discrete" valueType="clr">
                                      <p:cBhvr override="childStyle">
                                        <p:cTn id="20" dur="80"/>
                                        <p:tgtEl>
                                          <p:spTgt spid="25608"/>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25608"/>
                                        </p:tgtEl>
                                        <p:attrNameLst>
                                          <p:attrName>fillcolor</p:attrName>
                                        </p:attrNameLst>
                                      </p:cBhvr>
                                      <p:tavLst>
                                        <p:tav tm="0">
                                          <p:val>
                                            <p:clrVal>
                                              <a:schemeClr val="accent2"/>
                                            </p:clrVal>
                                          </p:val>
                                        </p:tav>
                                        <p:tav tm="50000">
                                          <p:val>
                                            <p:clrVal>
                                              <a:schemeClr val="hlink"/>
                                            </p:clrVal>
                                          </p:val>
                                        </p:tav>
                                      </p:tavLst>
                                    </p:anim>
                                    <p:set>
                                      <p:cBhvr>
                                        <p:cTn id="22" dur="80"/>
                                        <p:tgtEl>
                                          <p:spTgt spid="25608"/>
                                        </p:tgtEl>
                                        <p:attrNameLst>
                                          <p:attrName>fill.type</p:attrName>
                                        </p:attrNameLst>
                                      </p:cBhvr>
                                      <p:to>
                                        <p:strVal val="solid"/>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7" presetClass="entr" presetSubtype="0" fill="hold" grpId="0" nodeType="clickEffect">
                                  <p:stCondLst>
                                    <p:cond delay="0"/>
                                  </p:stCondLst>
                                  <p:iterate type="lt">
                                    <p:tmPct val="50000"/>
                                  </p:iterate>
                                  <p:childTnLst>
                                    <p:set>
                                      <p:cBhvr>
                                        <p:cTn id="26" dur="1" fill="hold">
                                          <p:stCondLst>
                                            <p:cond delay="0"/>
                                          </p:stCondLst>
                                        </p:cTn>
                                        <p:tgtEl>
                                          <p:spTgt spid="25609"/>
                                        </p:tgtEl>
                                        <p:attrNameLst>
                                          <p:attrName>style.visibility</p:attrName>
                                        </p:attrNameLst>
                                      </p:cBhvr>
                                      <p:to>
                                        <p:strVal val="visible"/>
                                      </p:to>
                                    </p:set>
                                    <p:anim calcmode="discrete" valueType="clr">
                                      <p:cBhvr override="childStyle">
                                        <p:cTn id="27" dur="80"/>
                                        <p:tgtEl>
                                          <p:spTgt spid="25609"/>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25609"/>
                                        </p:tgtEl>
                                        <p:attrNameLst>
                                          <p:attrName>fillcolor</p:attrName>
                                        </p:attrNameLst>
                                      </p:cBhvr>
                                      <p:tavLst>
                                        <p:tav tm="0">
                                          <p:val>
                                            <p:clrVal>
                                              <a:schemeClr val="accent2"/>
                                            </p:clrVal>
                                          </p:val>
                                        </p:tav>
                                        <p:tav tm="50000">
                                          <p:val>
                                            <p:clrVal>
                                              <a:schemeClr val="hlink"/>
                                            </p:clrVal>
                                          </p:val>
                                        </p:tav>
                                      </p:tavLst>
                                    </p:anim>
                                    <p:set>
                                      <p:cBhvr>
                                        <p:cTn id="29" dur="80"/>
                                        <p:tgtEl>
                                          <p:spTgt spid="25609"/>
                                        </p:tgtEl>
                                        <p:attrNameLst>
                                          <p:attrName>fill.type</p:attrName>
                                        </p:attrNameLst>
                                      </p:cBhvr>
                                      <p:to>
                                        <p:strVal val="solid"/>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27" presetClass="entr" presetSubtype="0" fill="hold" grpId="0" nodeType="clickEffect">
                                  <p:stCondLst>
                                    <p:cond delay="0"/>
                                  </p:stCondLst>
                                  <p:iterate type="lt">
                                    <p:tmPct val="50000"/>
                                  </p:iterate>
                                  <p:childTnLst>
                                    <p:set>
                                      <p:cBhvr>
                                        <p:cTn id="33" dur="1" fill="hold">
                                          <p:stCondLst>
                                            <p:cond delay="0"/>
                                          </p:stCondLst>
                                        </p:cTn>
                                        <p:tgtEl>
                                          <p:spTgt spid="25610"/>
                                        </p:tgtEl>
                                        <p:attrNameLst>
                                          <p:attrName>style.visibility</p:attrName>
                                        </p:attrNameLst>
                                      </p:cBhvr>
                                      <p:to>
                                        <p:strVal val="visible"/>
                                      </p:to>
                                    </p:set>
                                    <p:anim calcmode="discrete" valueType="clr">
                                      <p:cBhvr override="childStyle">
                                        <p:cTn id="34" dur="80"/>
                                        <p:tgtEl>
                                          <p:spTgt spid="25610"/>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25610"/>
                                        </p:tgtEl>
                                        <p:attrNameLst>
                                          <p:attrName>fillcolor</p:attrName>
                                        </p:attrNameLst>
                                      </p:cBhvr>
                                      <p:tavLst>
                                        <p:tav tm="0">
                                          <p:val>
                                            <p:clrVal>
                                              <a:schemeClr val="accent2"/>
                                            </p:clrVal>
                                          </p:val>
                                        </p:tav>
                                        <p:tav tm="50000">
                                          <p:val>
                                            <p:clrVal>
                                              <a:schemeClr val="hlink"/>
                                            </p:clrVal>
                                          </p:val>
                                        </p:tav>
                                      </p:tavLst>
                                    </p:anim>
                                    <p:set>
                                      <p:cBhvr>
                                        <p:cTn id="36" dur="80"/>
                                        <p:tgtEl>
                                          <p:spTgt spid="256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p:bldP spid="25606" grpId="0" animBg="1"/>
      <p:bldP spid="25607" grpId="0"/>
      <p:bldP spid="25608" grpId="0"/>
      <p:bldP spid="25609" grpId="0"/>
      <p:bldP spid="256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WordArt 2"/>
          <p:cNvSpPr>
            <a:spLocks noChangeArrowheads="1" noChangeShapeType="1" noTextEdit="1"/>
          </p:cNvSpPr>
          <p:nvPr/>
        </p:nvSpPr>
        <p:spPr bwMode="auto">
          <a:xfrm>
            <a:off x="1447800" y="152400"/>
            <a:ext cx="6781800" cy="838200"/>
          </a:xfrm>
          <a:prstGeom prst="rect">
            <a:avLst/>
          </a:prstGeom>
        </p:spPr>
        <p:txBody>
          <a:bodyPr wrap="none" fromWordArt="1">
            <a:prstTxWarp prst="textPlain">
              <a:avLst>
                <a:gd name="adj" fmla="val 50000"/>
              </a:avLst>
            </a:prstTxWarp>
          </a:bodyPr>
          <a:lstStyle/>
          <a:p>
            <a:pPr algn="ctr"/>
            <a:endParaRPr lang="en-US" sz="36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endParaRPr>
          </a:p>
          <a:p>
            <a:pPr algn="ctr"/>
            <a:r>
              <a:rPr lang="en-US" sz="36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rPr>
              <a:t>TẬP ĐỌC</a:t>
            </a:r>
          </a:p>
        </p:txBody>
      </p:sp>
      <p:sp>
        <p:nvSpPr>
          <p:cNvPr id="11267" name="WordArt 3"/>
          <p:cNvSpPr>
            <a:spLocks noChangeArrowheads="1" noChangeShapeType="1" noTextEdit="1"/>
          </p:cNvSpPr>
          <p:nvPr/>
        </p:nvSpPr>
        <p:spPr bwMode="auto">
          <a:xfrm>
            <a:off x="2895600" y="1066800"/>
            <a:ext cx="4114800" cy="523875"/>
          </a:xfrm>
          <a:prstGeom prst="rect">
            <a:avLst/>
          </a:prstGeom>
        </p:spPr>
        <p:txBody>
          <a:bodyPr wrap="none" fromWordArt="1">
            <a:prstTxWarp prst="textPlain">
              <a:avLst>
                <a:gd name="adj" fmla="val 50000"/>
              </a:avLst>
            </a:prstTxWarp>
          </a:bodyPr>
          <a:lstStyle/>
          <a:p>
            <a:pPr algn="ctr"/>
            <a:r>
              <a:rPr lang="en-US" sz="3600" kern="10">
                <a:ln w="9525">
                  <a:solidFill>
                    <a:schemeClr val="tx2"/>
                  </a:solidFill>
                  <a:round/>
                  <a:headEnd/>
                  <a:tailEnd/>
                </a:ln>
                <a:solidFill>
                  <a:srgbClr val="CC3300"/>
                </a:solidFill>
                <a:latin typeface="Arial"/>
                <a:cs typeface="Arial"/>
              </a:rPr>
              <a:t>AI CÓ LỖI?</a:t>
            </a:r>
          </a:p>
        </p:txBody>
      </p:sp>
      <p:sp>
        <p:nvSpPr>
          <p:cNvPr id="11268" name="AutoShape 4"/>
          <p:cNvSpPr>
            <a:spLocks noChangeArrowheads="1"/>
          </p:cNvSpPr>
          <p:nvPr/>
        </p:nvSpPr>
        <p:spPr bwMode="auto">
          <a:xfrm>
            <a:off x="3352800" y="1676400"/>
            <a:ext cx="3505200" cy="1143000"/>
          </a:xfrm>
          <a:prstGeom prst="cloudCallout">
            <a:avLst>
              <a:gd name="adj1" fmla="val -41574"/>
              <a:gd name="adj2" fmla="val 96667"/>
            </a:avLst>
          </a:prstGeom>
          <a:solidFill>
            <a:schemeClr val="accent1"/>
          </a:solidFill>
          <a:ln w="9525">
            <a:solidFill>
              <a:schemeClr val="tx1"/>
            </a:solidFill>
            <a:round/>
            <a:headEnd/>
            <a:tailEnd/>
          </a:ln>
        </p:spPr>
        <p:txBody>
          <a:bodyPr/>
          <a:lstStyle/>
          <a:p>
            <a:pPr algn="ctr"/>
            <a:r>
              <a:rPr lang="nl-NL" sz="2400" b="1" u="sng">
                <a:latin typeface="Arial" charset="0"/>
              </a:rPr>
              <a:t>Hoạt động 2:</a:t>
            </a:r>
            <a:r>
              <a:rPr lang="nl-NL" sz="2400">
                <a:latin typeface="Arial" charset="0"/>
              </a:rPr>
              <a:t>  Tìm hiểu bài</a:t>
            </a:r>
            <a:endParaRPr lang="en-US" sz="2400">
              <a:latin typeface="Arial" charset="0"/>
            </a:endParaRPr>
          </a:p>
        </p:txBody>
      </p:sp>
      <p:sp>
        <p:nvSpPr>
          <p:cNvPr id="26629" name="Text Box 5"/>
          <p:cNvSpPr txBox="1">
            <a:spLocks noChangeArrowheads="1"/>
          </p:cNvSpPr>
          <p:nvPr/>
        </p:nvSpPr>
        <p:spPr bwMode="auto">
          <a:xfrm>
            <a:off x="762000" y="2743200"/>
            <a:ext cx="8077200" cy="457200"/>
          </a:xfrm>
          <a:prstGeom prst="rect">
            <a:avLst/>
          </a:prstGeom>
          <a:noFill/>
          <a:ln w="9525">
            <a:noFill/>
            <a:miter lim="800000"/>
            <a:headEnd/>
            <a:tailEnd/>
          </a:ln>
        </p:spPr>
        <p:txBody>
          <a:bodyPr>
            <a:spAutoFit/>
          </a:bodyPr>
          <a:lstStyle/>
          <a:p>
            <a:pPr algn="ctr">
              <a:spcBef>
                <a:spcPct val="50000"/>
              </a:spcBef>
            </a:pPr>
            <a:r>
              <a:rPr lang="en-US" sz="2400" b="1" u="sng">
                <a:latin typeface="Arial" charset="0"/>
              </a:rPr>
              <a:t>Câu hỏi</a:t>
            </a:r>
            <a:r>
              <a:rPr lang="en-US" sz="2400" b="1">
                <a:latin typeface="Arial" charset="0"/>
              </a:rPr>
              <a:t>:                                                 </a:t>
            </a:r>
            <a:r>
              <a:rPr lang="en-US" sz="2400" b="1" u="sng">
                <a:latin typeface="Arial" charset="0"/>
              </a:rPr>
              <a:t>Trả lời:</a:t>
            </a:r>
          </a:p>
        </p:txBody>
      </p:sp>
      <p:sp>
        <p:nvSpPr>
          <p:cNvPr id="26630" name="Line 6"/>
          <p:cNvSpPr>
            <a:spLocks noChangeShapeType="1"/>
          </p:cNvSpPr>
          <p:nvPr/>
        </p:nvSpPr>
        <p:spPr bwMode="auto">
          <a:xfrm>
            <a:off x="4191000" y="2743200"/>
            <a:ext cx="0" cy="4114800"/>
          </a:xfrm>
          <a:prstGeom prst="line">
            <a:avLst/>
          </a:prstGeom>
          <a:noFill/>
          <a:ln w="9525">
            <a:solidFill>
              <a:schemeClr val="tx1"/>
            </a:solidFill>
            <a:round/>
            <a:headEnd/>
            <a:tailEnd/>
          </a:ln>
        </p:spPr>
        <p:txBody>
          <a:bodyPr/>
          <a:lstStyle/>
          <a:p>
            <a:endParaRPr lang="en-US"/>
          </a:p>
        </p:txBody>
      </p:sp>
      <p:sp>
        <p:nvSpPr>
          <p:cNvPr id="26631" name="Text Box 7"/>
          <p:cNvSpPr txBox="1">
            <a:spLocks noChangeArrowheads="1"/>
          </p:cNvSpPr>
          <p:nvPr/>
        </p:nvSpPr>
        <p:spPr bwMode="auto">
          <a:xfrm>
            <a:off x="304800" y="3200400"/>
            <a:ext cx="3657600" cy="830263"/>
          </a:xfrm>
          <a:prstGeom prst="rect">
            <a:avLst/>
          </a:prstGeom>
          <a:noFill/>
          <a:ln w="9525">
            <a:noFill/>
            <a:miter lim="800000"/>
            <a:headEnd/>
            <a:tailEnd/>
          </a:ln>
        </p:spPr>
        <p:txBody>
          <a:bodyPr>
            <a:spAutoFit/>
          </a:bodyPr>
          <a:lstStyle/>
          <a:p>
            <a:pPr>
              <a:spcBef>
                <a:spcPct val="50000"/>
              </a:spcBef>
            </a:pPr>
            <a:r>
              <a:rPr lang="en-US" sz="2400">
                <a:latin typeface="Arial" charset="0"/>
              </a:rPr>
              <a:t>+ Hai bạn đã làm lành với nhau ra sao ?</a:t>
            </a:r>
          </a:p>
        </p:txBody>
      </p:sp>
      <p:sp>
        <p:nvSpPr>
          <p:cNvPr id="26632" name="Text Box 8"/>
          <p:cNvSpPr txBox="1">
            <a:spLocks noChangeArrowheads="1"/>
          </p:cNvSpPr>
          <p:nvPr/>
        </p:nvSpPr>
        <p:spPr bwMode="auto">
          <a:xfrm>
            <a:off x="4267200" y="3124200"/>
            <a:ext cx="4724400" cy="1938338"/>
          </a:xfrm>
          <a:prstGeom prst="rect">
            <a:avLst/>
          </a:prstGeom>
          <a:noFill/>
          <a:ln w="9525">
            <a:noFill/>
            <a:miter lim="800000"/>
            <a:headEnd/>
            <a:tailEnd/>
          </a:ln>
        </p:spPr>
        <p:txBody>
          <a:bodyPr>
            <a:spAutoFit/>
          </a:bodyPr>
          <a:lstStyle/>
          <a:p>
            <a:pPr>
              <a:spcBef>
                <a:spcPct val="50000"/>
              </a:spcBef>
            </a:pPr>
            <a:r>
              <a:rPr lang="fr-FR" sz="2400">
                <a:latin typeface="Arial" charset="0"/>
              </a:rPr>
              <a:t> + Đúng lời hẹn, sau giờ tan học En-ri-cô đợi Cô-rét-ti ở cổng trường, tay lăm lăm …………..không bao giờ giận nhau nữa .</a:t>
            </a:r>
            <a:endParaRPr lang="en-US" sz="2400">
              <a:latin typeface="Arial" charset="0"/>
            </a:endParaRPr>
          </a:p>
        </p:txBody>
      </p:sp>
      <p:sp>
        <p:nvSpPr>
          <p:cNvPr id="26633" name="Text Box 9"/>
          <p:cNvSpPr txBox="1">
            <a:spLocks noChangeArrowheads="1"/>
          </p:cNvSpPr>
          <p:nvPr/>
        </p:nvSpPr>
        <p:spPr bwMode="auto">
          <a:xfrm>
            <a:off x="228600" y="5562600"/>
            <a:ext cx="3733800" cy="830263"/>
          </a:xfrm>
          <a:prstGeom prst="rect">
            <a:avLst/>
          </a:prstGeom>
          <a:noFill/>
          <a:ln w="9525">
            <a:noFill/>
            <a:miter lim="800000"/>
            <a:headEnd/>
            <a:tailEnd/>
          </a:ln>
        </p:spPr>
        <p:txBody>
          <a:bodyPr>
            <a:spAutoFit/>
          </a:bodyPr>
          <a:lstStyle/>
          <a:p>
            <a:pPr>
              <a:spcBef>
                <a:spcPct val="50000"/>
              </a:spcBef>
            </a:pPr>
            <a:r>
              <a:rPr lang="en-US" sz="2400">
                <a:latin typeface="Arial" charset="0"/>
              </a:rPr>
              <a:t>+ Bố đã trách En-ri-cô như thế nào ? </a:t>
            </a:r>
          </a:p>
        </p:txBody>
      </p:sp>
      <p:sp>
        <p:nvSpPr>
          <p:cNvPr id="26634" name="Text Box 10"/>
          <p:cNvSpPr txBox="1">
            <a:spLocks noChangeArrowheads="1"/>
          </p:cNvSpPr>
          <p:nvPr/>
        </p:nvSpPr>
        <p:spPr bwMode="auto">
          <a:xfrm>
            <a:off x="4191000" y="5486400"/>
            <a:ext cx="4724400" cy="1200150"/>
          </a:xfrm>
          <a:prstGeom prst="rect">
            <a:avLst/>
          </a:prstGeom>
          <a:noFill/>
          <a:ln w="9525">
            <a:noFill/>
            <a:miter lim="800000"/>
            <a:headEnd/>
            <a:tailEnd/>
          </a:ln>
        </p:spPr>
        <p:txBody>
          <a:bodyPr>
            <a:spAutoFit/>
          </a:bodyPr>
          <a:lstStyle/>
          <a:p>
            <a:pPr>
              <a:spcBef>
                <a:spcPct val="50000"/>
              </a:spcBef>
            </a:pPr>
            <a:r>
              <a:rPr lang="fr-FR" sz="2400">
                <a:latin typeface="Arial" charset="0"/>
              </a:rPr>
              <a:t> + Bố đã trách En-ri-cô là người có lỗi đã không xin lỗi bạn trước lại còn giơ thước doạ đánh bạn.</a:t>
            </a:r>
            <a:endParaRPr lang="en-US" sz="24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629"/>
                                        </p:tgtEl>
                                        <p:attrNameLst>
                                          <p:attrName>style.visibility</p:attrName>
                                        </p:attrNameLst>
                                      </p:cBhvr>
                                      <p:to>
                                        <p:strVal val="visible"/>
                                      </p:to>
                                    </p:set>
                                    <p:animEffect transition="in" filter="blinds(horizontal)">
                                      <p:cBhvr>
                                        <p:cTn id="7" dur="500"/>
                                        <p:tgtEl>
                                          <p:spTgt spid="26629"/>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26630"/>
                                        </p:tgtEl>
                                        <p:attrNameLst>
                                          <p:attrName>style.visibility</p:attrName>
                                        </p:attrNameLst>
                                      </p:cBhvr>
                                      <p:to>
                                        <p:strVal val="visible"/>
                                      </p:to>
                                    </p:set>
                                    <p:animEffect transition="in" filter="checkerboard(across)">
                                      <p:cBhvr>
                                        <p:cTn id="10" dur="500"/>
                                        <p:tgtEl>
                                          <p:spTgt spid="2663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26631"/>
                                        </p:tgtEl>
                                        <p:attrNameLst>
                                          <p:attrName>style.visibility</p:attrName>
                                        </p:attrNameLst>
                                      </p:cBhvr>
                                      <p:to>
                                        <p:strVal val="visible"/>
                                      </p:to>
                                    </p:set>
                                    <p:animEffect transition="in" filter="box(in)">
                                      <p:cBhvr>
                                        <p:cTn id="15" dur="500"/>
                                        <p:tgtEl>
                                          <p:spTgt spid="2663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7" presetClass="entr" presetSubtype="0" fill="hold" grpId="0" nodeType="clickEffect">
                                  <p:stCondLst>
                                    <p:cond delay="0"/>
                                  </p:stCondLst>
                                  <p:iterate type="lt">
                                    <p:tmPct val="50000"/>
                                  </p:iterate>
                                  <p:childTnLst>
                                    <p:set>
                                      <p:cBhvr>
                                        <p:cTn id="19" dur="1" fill="hold">
                                          <p:stCondLst>
                                            <p:cond delay="0"/>
                                          </p:stCondLst>
                                        </p:cTn>
                                        <p:tgtEl>
                                          <p:spTgt spid="26632"/>
                                        </p:tgtEl>
                                        <p:attrNameLst>
                                          <p:attrName>style.visibility</p:attrName>
                                        </p:attrNameLst>
                                      </p:cBhvr>
                                      <p:to>
                                        <p:strVal val="visible"/>
                                      </p:to>
                                    </p:set>
                                    <p:anim calcmode="discrete" valueType="clr">
                                      <p:cBhvr override="childStyle">
                                        <p:cTn id="20" dur="80"/>
                                        <p:tgtEl>
                                          <p:spTgt spid="26632"/>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26632"/>
                                        </p:tgtEl>
                                        <p:attrNameLst>
                                          <p:attrName>fillcolor</p:attrName>
                                        </p:attrNameLst>
                                      </p:cBhvr>
                                      <p:tavLst>
                                        <p:tav tm="0">
                                          <p:val>
                                            <p:clrVal>
                                              <a:schemeClr val="accent2"/>
                                            </p:clrVal>
                                          </p:val>
                                        </p:tav>
                                        <p:tav tm="50000">
                                          <p:val>
                                            <p:clrVal>
                                              <a:schemeClr val="hlink"/>
                                            </p:clrVal>
                                          </p:val>
                                        </p:tav>
                                      </p:tavLst>
                                    </p:anim>
                                    <p:set>
                                      <p:cBhvr>
                                        <p:cTn id="22" dur="80"/>
                                        <p:tgtEl>
                                          <p:spTgt spid="26632"/>
                                        </p:tgtEl>
                                        <p:attrNameLst>
                                          <p:attrName>fill.type</p:attrName>
                                        </p:attrNameLst>
                                      </p:cBhvr>
                                      <p:to>
                                        <p:strVal val="solid"/>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7" presetClass="entr" presetSubtype="0" fill="hold" grpId="0" nodeType="clickEffect">
                                  <p:stCondLst>
                                    <p:cond delay="0"/>
                                  </p:stCondLst>
                                  <p:iterate type="lt">
                                    <p:tmPct val="50000"/>
                                  </p:iterate>
                                  <p:childTnLst>
                                    <p:set>
                                      <p:cBhvr>
                                        <p:cTn id="26" dur="1" fill="hold">
                                          <p:stCondLst>
                                            <p:cond delay="0"/>
                                          </p:stCondLst>
                                        </p:cTn>
                                        <p:tgtEl>
                                          <p:spTgt spid="26633"/>
                                        </p:tgtEl>
                                        <p:attrNameLst>
                                          <p:attrName>style.visibility</p:attrName>
                                        </p:attrNameLst>
                                      </p:cBhvr>
                                      <p:to>
                                        <p:strVal val="visible"/>
                                      </p:to>
                                    </p:set>
                                    <p:anim calcmode="discrete" valueType="clr">
                                      <p:cBhvr override="childStyle">
                                        <p:cTn id="27" dur="80"/>
                                        <p:tgtEl>
                                          <p:spTgt spid="26633"/>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26633"/>
                                        </p:tgtEl>
                                        <p:attrNameLst>
                                          <p:attrName>fillcolor</p:attrName>
                                        </p:attrNameLst>
                                      </p:cBhvr>
                                      <p:tavLst>
                                        <p:tav tm="0">
                                          <p:val>
                                            <p:clrVal>
                                              <a:schemeClr val="accent2"/>
                                            </p:clrVal>
                                          </p:val>
                                        </p:tav>
                                        <p:tav tm="50000">
                                          <p:val>
                                            <p:clrVal>
                                              <a:schemeClr val="hlink"/>
                                            </p:clrVal>
                                          </p:val>
                                        </p:tav>
                                      </p:tavLst>
                                    </p:anim>
                                    <p:set>
                                      <p:cBhvr>
                                        <p:cTn id="29" dur="80"/>
                                        <p:tgtEl>
                                          <p:spTgt spid="26633"/>
                                        </p:tgtEl>
                                        <p:attrNameLst>
                                          <p:attrName>fill.type</p:attrName>
                                        </p:attrNameLst>
                                      </p:cBhvr>
                                      <p:to>
                                        <p:strVal val="solid"/>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27" presetClass="entr" presetSubtype="0" fill="hold" grpId="0" nodeType="clickEffect">
                                  <p:stCondLst>
                                    <p:cond delay="0"/>
                                  </p:stCondLst>
                                  <p:iterate type="lt">
                                    <p:tmPct val="50000"/>
                                  </p:iterate>
                                  <p:childTnLst>
                                    <p:set>
                                      <p:cBhvr>
                                        <p:cTn id="33" dur="1" fill="hold">
                                          <p:stCondLst>
                                            <p:cond delay="0"/>
                                          </p:stCondLst>
                                        </p:cTn>
                                        <p:tgtEl>
                                          <p:spTgt spid="26634"/>
                                        </p:tgtEl>
                                        <p:attrNameLst>
                                          <p:attrName>style.visibility</p:attrName>
                                        </p:attrNameLst>
                                      </p:cBhvr>
                                      <p:to>
                                        <p:strVal val="visible"/>
                                      </p:to>
                                    </p:set>
                                    <p:anim calcmode="discrete" valueType="clr">
                                      <p:cBhvr override="childStyle">
                                        <p:cTn id="34" dur="80"/>
                                        <p:tgtEl>
                                          <p:spTgt spid="26634"/>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26634"/>
                                        </p:tgtEl>
                                        <p:attrNameLst>
                                          <p:attrName>fillcolor</p:attrName>
                                        </p:attrNameLst>
                                      </p:cBhvr>
                                      <p:tavLst>
                                        <p:tav tm="0">
                                          <p:val>
                                            <p:clrVal>
                                              <a:schemeClr val="accent2"/>
                                            </p:clrVal>
                                          </p:val>
                                        </p:tav>
                                        <p:tav tm="50000">
                                          <p:val>
                                            <p:clrVal>
                                              <a:schemeClr val="hlink"/>
                                            </p:clrVal>
                                          </p:val>
                                        </p:tav>
                                      </p:tavLst>
                                    </p:anim>
                                    <p:set>
                                      <p:cBhvr>
                                        <p:cTn id="36" dur="80"/>
                                        <p:tgtEl>
                                          <p:spTgt spid="2663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9" grpId="0"/>
      <p:bldP spid="26630" grpId="0" animBg="1"/>
      <p:bldP spid="26631" grpId="0"/>
      <p:bldP spid="26632" grpId="0"/>
      <p:bldP spid="26633" grpId="0"/>
      <p:bldP spid="26634" grpId="0"/>
    </p:bld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Blends</Template>
  <TotalTime>275</TotalTime>
  <Words>782</Words>
  <Application>Microsoft PowerPoint</Application>
  <PresentationFormat>On-screen Show (4:3)</PresentationFormat>
  <Paragraphs>109</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Tahoma</vt:lpstr>
      <vt:lpstr>Arial</vt:lpstr>
      <vt:lpstr>Wingdings</vt:lpstr>
      <vt:lpstr>Calibri</vt:lpstr>
      <vt:lpstr>Blends</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CSTeam</cp:lastModifiedBy>
  <cp:revision>33</cp:revision>
  <cp:lastPrinted>1601-01-01T00:00:00Z</cp:lastPrinted>
  <dcterms:created xsi:type="dcterms:W3CDTF">1601-01-01T00:00:00Z</dcterms:created>
  <dcterms:modified xsi:type="dcterms:W3CDTF">2016-06-29T10:00:57Z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