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0066"/>
    <a:srgbClr val="0000FF"/>
    <a:srgbClr val="0000CC"/>
    <a:srgbClr val="660033"/>
    <a:srgbClr val="FF3300"/>
    <a:srgbClr val="FFFF00"/>
    <a:srgbClr val="000099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2327" name="Rectangle 39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328" name="Rectangle 40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1768475"/>
            <a:ext cx="7772400" cy="173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5BDBC59-B407-4C66-B928-A5BD76E71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1267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68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69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70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71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72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73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74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75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76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77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78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79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80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81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82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83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84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85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86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87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88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89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90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91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92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93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94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95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96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97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98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99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00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Text Box 44"/>
          <p:cNvSpPr txBox="1">
            <a:spLocks noChangeArrowheads="1"/>
          </p:cNvSpPr>
          <p:nvPr userDrawn="1"/>
        </p:nvSpPr>
        <p:spPr bwMode="auto">
          <a:xfrm>
            <a:off x="838200" y="0"/>
            <a:ext cx="73152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>
                <a:latin typeface=".VnArabia" pitchFamily="34" charset="0"/>
              </a:rPr>
              <a:t>Thø ba ngµy 7 th¸ng 2 n¨m 2006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>
                <a:latin typeface=".VnTime" pitchFamily="34" charset="0"/>
              </a:rPr>
              <a:t>Tù nhiªn x· héi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9.jpeg"/><Relationship Id="rId7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0.jpeg"/><Relationship Id="rId9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0" y="1905000"/>
            <a:ext cx="891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FFFFFF"/>
                </a:solidFill>
                <a:latin typeface="Arial" charset="0"/>
              </a:rPr>
              <a:t>Tự nhiên xã hội lớp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2438400" y="2743200"/>
            <a:ext cx="403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 b="1">
              <a:latin typeface="Arial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33400" y="1981200"/>
            <a:ext cx="403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KIỂM TRA BÀI CŨ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133600" y="3200400"/>
            <a:ext cx="533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Nhà em trồng những  cây gì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362200" y="1143000"/>
            <a:ext cx="411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" charset="0"/>
              </a:rPr>
              <a:t>BÀI 40 : THỰC VẬT</a:t>
            </a:r>
          </a:p>
        </p:txBody>
      </p:sp>
      <p:pic>
        <p:nvPicPr>
          <p:cNvPr id="14342" name="Picture 6" descr="Water lili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12-12-2006 6-35-49 PM_0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12-12-2006 6-36-53 PM_00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1" descr="12-12-2006 6-42-09 PM_00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13" descr="12-12-2006 6-35-49 PM_0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15" descr="12-12-2006 6-41-40 PM_00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0"/>
            <a:ext cx="7543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16" descr="12-12-2006 6-40-26 PM_00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0600" y="0"/>
            <a:ext cx="7543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Picture 17" descr="12-12-2006 6-41-53 PM_00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90600" y="0"/>
            <a:ext cx="7467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0" dur="1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2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5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7" dur="1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decel="100000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decel="100000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2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286000" y="762000"/>
            <a:ext cx="4114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FF00"/>
                </a:solidFill>
                <a:latin typeface="Arial" charset="0"/>
              </a:rPr>
              <a:t>BÀI 40 : THỰC VẬT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457200" y="5029200"/>
            <a:ext cx="632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latin typeface="Arial" charset="0"/>
              </a:rPr>
              <a:t>a. Nêu tên các loại cây quan sát </a:t>
            </a:r>
            <a:r>
              <a:rPr lang="vi-VN" sz="2400" b="1">
                <a:solidFill>
                  <a:srgbClr val="FFFFFF"/>
                </a:solidFill>
                <a:latin typeface="Arial" charset="0"/>
              </a:rPr>
              <a:t>đư</a:t>
            </a:r>
            <a:r>
              <a:rPr lang="en-US" sz="2400" b="1">
                <a:solidFill>
                  <a:srgbClr val="FFFFFF"/>
                </a:solidFill>
                <a:latin typeface="Arial" charset="0"/>
              </a:rPr>
              <a:t>ợc ?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381000" y="5486400"/>
            <a:ext cx="632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latin typeface="Arial" charset="0"/>
              </a:rPr>
              <a:t>b. Mỗi cây có những bộ phận nào ?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381000" y="5911850"/>
            <a:ext cx="7772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latin typeface="Arial" charset="0"/>
              </a:rPr>
              <a:t>c. Nêu những </a:t>
            </a:r>
            <a:r>
              <a:rPr lang="vi-VN" sz="2400" b="1">
                <a:solidFill>
                  <a:srgbClr val="FFFFFF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FFFFFF"/>
                </a:solidFill>
                <a:latin typeface="Arial" charset="0"/>
              </a:rPr>
              <a:t>iểm giống và khác nhau về hình dạng và kích th</a:t>
            </a:r>
            <a:r>
              <a:rPr lang="vi-VN" sz="2400" b="1">
                <a:solidFill>
                  <a:srgbClr val="FFFFFF"/>
                </a:solidFill>
                <a:latin typeface="Arial" charset="0"/>
              </a:rPr>
              <a:t>ư</a:t>
            </a:r>
            <a:r>
              <a:rPr lang="en-US" sz="2400" b="1">
                <a:solidFill>
                  <a:srgbClr val="FFFFFF"/>
                </a:solidFill>
                <a:latin typeface="Arial" charset="0"/>
              </a:rPr>
              <a:t>ớc của những cây </a:t>
            </a:r>
            <a:r>
              <a:rPr lang="vi-VN" sz="2400" b="1">
                <a:solidFill>
                  <a:srgbClr val="FFFFFF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FFFFFF"/>
                </a:solidFill>
                <a:latin typeface="Arial" charset="0"/>
              </a:rPr>
              <a:t>ó ?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52400" y="1143000"/>
            <a:ext cx="8991600" cy="3886200"/>
            <a:chOff x="96" y="720"/>
            <a:chExt cx="5664" cy="2448"/>
          </a:xfrm>
        </p:grpSpPr>
        <p:pic>
          <p:nvPicPr>
            <p:cNvPr id="6151" name="Picture 14" descr="12-12-2006 6-38-31 PM_000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" y="720"/>
              <a:ext cx="1296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Picture 15" descr="12-12-2006 6-35-49 PM_000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88" y="720"/>
              <a:ext cx="1392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Picture 16" descr="12-12-2006 6-38-45 PM_00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28" y="720"/>
              <a:ext cx="1392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17" descr="12-12-2006 6-36-53 PM_000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68" y="720"/>
              <a:ext cx="1344" cy="1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5" name="Picture 18" descr="12-12-2006 6-42-09 PM_001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6" y="2064"/>
              <a:ext cx="1392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6" name="Picture 19" descr="12-12-2006 6-41-40 PM_001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536" y="2064"/>
              <a:ext cx="1344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7" name="Picture 20" descr="12-12-2006 6-41-53 PM_001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976" y="2064"/>
              <a:ext cx="1344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8" name="Picture 21" descr="Water lilies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416" y="2064"/>
              <a:ext cx="1344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/>
      <p:bldP spid="17420" grpId="0"/>
      <p:bldP spid="174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2133600" y="9144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FF00"/>
                </a:solidFill>
                <a:latin typeface="Arial" charset="0"/>
              </a:rPr>
              <a:t>BÀI 40 : THỰC VẬT</a:t>
            </a:r>
          </a:p>
        </p:txBody>
      </p:sp>
      <p:pic>
        <p:nvPicPr>
          <p:cNvPr id="18439" name="Picture 7" descr="12-12-2006 6-38-31 PM_0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600200"/>
            <a:ext cx="4724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828800" y="59436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latin typeface="Arial" charset="0"/>
              </a:rPr>
              <a:t>CÂY K</a:t>
            </a:r>
            <a:r>
              <a:rPr lang="vi-VN" sz="2400" b="1">
                <a:solidFill>
                  <a:srgbClr val="FFFFFF"/>
                </a:solidFill>
                <a:latin typeface="Arial" charset="0"/>
              </a:rPr>
              <a:t>Ơ</a:t>
            </a:r>
            <a:r>
              <a:rPr lang="en-US" sz="2400" b="1">
                <a:solidFill>
                  <a:srgbClr val="FFFFFF"/>
                </a:solidFill>
                <a:latin typeface="Arial" charset="0"/>
              </a:rPr>
              <a:t> - NIA</a:t>
            </a:r>
          </a:p>
        </p:txBody>
      </p:sp>
      <p:pic>
        <p:nvPicPr>
          <p:cNvPr id="18441" name="Picture 9" descr="12-12-2006 6-35-49 PM_0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447800"/>
            <a:ext cx="5867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1752600" y="58674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Arial" charset="0"/>
              </a:rPr>
              <a:t>Cây vạn tuế</a:t>
            </a:r>
          </a:p>
        </p:txBody>
      </p:sp>
      <p:pic>
        <p:nvPicPr>
          <p:cNvPr id="18443" name="Picture 11" descr="12-12-2006 6-38-45 PM_00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447800"/>
            <a:ext cx="4953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1905000" y="51816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CÂY HOA HỒNG</a:t>
            </a:r>
          </a:p>
        </p:txBody>
      </p:sp>
      <p:pic>
        <p:nvPicPr>
          <p:cNvPr id="18445" name="Picture 13" descr="12-12-2006 6-36-53 PM_00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1447800"/>
            <a:ext cx="5943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1828800" y="5791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Arial" charset="0"/>
              </a:rPr>
              <a:t>CÂY KHẾ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7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2" dur="1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4" dur="1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79" dur="2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70" decel="100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770" decel="100000"/>
                                        <p:tgtEl>
                                          <p:spTgt spid="184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09" dur="1230" decel="100000"/>
                                        <p:tgtEl>
                                          <p:spTgt spid="18446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10" dur="1230" decel="100000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1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2" dur="1230" decel="100000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1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  <p:bldP spid="18440" grpId="1"/>
      <p:bldP spid="18442" grpId="0"/>
      <p:bldP spid="18442" grpId="1"/>
      <p:bldP spid="18444" grpId="0"/>
      <p:bldP spid="18444" grpId="1"/>
      <p:bldP spid="18446" grpId="0"/>
      <p:bldP spid="1844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2438400" y="7620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FF00"/>
                </a:solidFill>
                <a:latin typeface="Arial" charset="0"/>
              </a:rPr>
              <a:t>BÀI 40 : THỰC VẬT</a:t>
            </a:r>
          </a:p>
        </p:txBody>
      </p:sp>
      <p:pic>
        <p:nvPicPr>
          <p:cNvPr id="19461" name="Picture 5" descr="12-12-2006 6-42-09 PM_0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524000"/>
            <a:ext cx="5638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676400" y="5638800"/>
            <a:ext cx="327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Cây rau muống</a:t>
            </a:r>
          </a:p>
        </p:txBody>
      </p:sp>
      <p:pic>
        <p:nvPicPr>
          <p:cNvPr id="19463" name="Picture 7" descr="12-12-2006 6-41-40 PM_00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286000"/>
            <a:ext cx="5638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752600" y="17526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FF00"/>
                </a:solidFill>
                <a:latin typeface="Arial" charset="0"/>
              </a:rPr>
              <a:t>CÂY LÚA N</a:t>
            </a:r>
            <a:r>
              <a:rPr lang="vi-VN" sz="2400" b="1">
                <a:solidFill>
                  <a:srgbClr val="00FF00"/>
                </a:solidFill>
                <a:latin typeface="Arial" charset="0"/>
              </a:rPr>
              <a:t>Ư</a:t>
            </a:r>
            <a:r>
              <a:rPr lang="en-US" sz="2400" b="1">
                <a:solidFill>
                  <a:srgbClr val="00FF00"/>
                </a:solidFill>
                <a:latin typeface="Arial" charset="0"/>
              </a:rPr>
              <a:t>ỚC</a:t>
            </a:r>
          </a:p>
        </p:txBody>
      </p:sp>
      <p:pic>
        <p:nvPicPr>
          <p:cNvPr id="19465" name="Picture 9" descr="12-12-2006 6-41-53 PM_00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600200"/>
            <a:ext cx="5486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5181600" y="58674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Arial" charset="0"/>
              </a:rPr>
              <a:t>CÂY SU HÀO</a:t>
            </a:r>
          </a:p>
        </p:txBody>
      </p:sp>
      <p:pic>
        <p:nvPicPr>
          <p:cNvPr id="19467" name="Picture 11" descr="Water lili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1905000"/>
            <a:ext cx="6781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4724400" y="14478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>
                <a:solidFill>
                  <a:srgbClr val="00FF00"/>
                </a:solidFill>
                <a:latin typeface="Arial" charset="0"/>
              </a:rPr>
              <a:t>CÂY HOA SÚNG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21" dur="1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6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51" dur="1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70" decel="100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770" decel="100000"/>
                                        <p:tgtEl>
                                          <p:spTgt spid="194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6" dur="1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03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8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2" grpId="1"/>
      <p:bldP spid="19464" grpId="0"/>
      <p:bldP spid="19464" grpId="1"/>
      <p:bldP spid="19466" grpId="0"/>
      <p:bldP spid="19466" grpId="1"/>
      <p:bldP spid="19468" grpId="0"/>
      <p:bldP spid="1946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129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charset="0"/>
              </a:rPr>
              <a:t>S /76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066800" y="2438400"/>
            <a:ext cx="8458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Arial" charset="0"/>
              </a:rPr>
              <a:t>Xung quanh ta có rất nhiều cây. Chúng có hình dạng và </a:t>
            </a:r>
            <a:r>
              <a:rPr lang="vi-VN" sz="3600" b="1">
                <a:latin typeface="Arial" charset="0"/>
              </a:rPr>
              <a:t>đ</a:t>
            </a:r>
            <a:r>
              <a:rPr lang="en-US" sz="3600" b="1">
                <a:latin typeface="Arial" charset="0"/>
              </a:rPr>
              <a:t>ộ lớn khác nhau. Mỗi cây th</a:t>
            </a:r>
            <a:r>
              <a:rPr lang="vi-VN" sz="3600" b="1">
                <a:latin typeface="Arial" charset="0"/>
              </a:rPr>
              <a:t>ư</a:t>
            </a:r>
            <a:r>
              <a:rPr lang="en-US" sz="3600" b="1">
                <a:latin typeface="Arial" charset="0"/>
              </a:rPr>
              <a:t>ờng có rễ, thân, lá, hoa và quả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2286000" y="762000"/>
            <a:ext cx="4114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FF00"/>
                </a:solidFill>
                <a:latin typeface="Arial" charset="0"/>
              </a:rPr>
              <a:t>BÀI 40 : THỰC VẬT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048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</p:bldLst>
  </p:timing>
</p:sld>
</file>

<file path=ppt/theme/theme1.xml><?xml version="1.0" encoding="utf-8"?>
<a:theme xmlns:a="http://schemas.openxmlformats.org/drawingml/2006/main" name="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206</TotalTime>
  <Words>152</Words>
  <Application>Microsoft PowerPoint</Application>
  <PresentationFormat>On-screen Show (4:3)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Tahoma</vt:lpstr>
      <vt:lpstr>Arial</vt:lpstr>
      <vt:lpstr>Wingdings</vt:lpstr>
      <vt:lpstr>Calibri</vt:lpstr>
      <vt:lpstr>.VnArabia</vt:lpstr>
      <vt:lpstr>.VnTime</vt:lpstr>
      <vt:lpstr>Balance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CSTeam</cp:lastModifiedBy>
  <cp:revision>7</cp:revision>
  <cp:lastPrinted>1601-01-01T00:00:00Z</cp:lastPrinted>
  <dcterms:created xsi:type="dcterms:W3CDTF">1601-01-01T00:00:00Z</dcterms:created>
  <dcterms:modified xsi:type="dcterms:W3CDTF">2016-06-29T10:33:40Z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