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sldIdLst>
    <p:sldId id="282" r:id="rId2"/>
    <p:sldId id="256" r:id="rId3"/>
    <p:sldId id="257" r:id="rId4"/>
    <p:sldId id="258" r:id="rId5"/>
    <p:sldId id="259" r:id="rId6"/>
    <p:sldId id="261" r:id="rId7"/>
    <p:sldId id="273" r:id="rId8"/>
    <p:sldId id="262" r:id="rId9"/>
    <p:sldId id="277" r:id="rId10"/>
    <p:sldId id="260" r:id="rId11"/>
    <p:sldId id="272" r:id="rId12"/>
    <p:sldId id="263" r:id="rId13"/>
    <p:sldId id="264" r:id="rId14"/>
    <p:sldId id="265" r:id="rId15"/>
    <p:sldId id="266" r:id="rId16"/>
    <p:sldId id="274" r:id="rId17"/>
    <p:sldId id="269" r:id="rId18"/>
    <p:sldId id="270" r:id="rId19"/>
    <p:sldId id="271" r:id="rId20"/>
    <p:sldId id="275" r:id="rId21"/>
    <p:sldId id="278" r:id="rId22"/>
  </p:sldIdLst>
  <p:sldSz cx="9144000" cy="6858000" type="screen4x3"/>
  <p:notesSz cx="6858000" cy="9144000"/>
  <p:defaultTextStyle>
    <a:defPPr>
      <a:defRPr lang="en-US"/>
    </a:defPPr>
    <a:lvl1pPr algn="l" rtl="0" eaLnBrk="0" fontAlgn="base" hangingPunct="0">
      <a:spcBef>
        <a:spcPct val="0"/>
      </a:spcBef>
      <a:spcAft>
        <a:spcPct val="0"/>
      </a:spcAft>
      <a:defRPr sz="5400" kern="1200">
        <a:solidFill>
          <a:srgbClr val="66FF66"/>
        </a:solidFill>
        <a:latin typeface="Arial" charset="0"/>
        <a:ea typeface="+mn-ea"/>
        <a:cs typeface="+mn-cs"/>
      </a:defRPr>
    </a:lvl1pPr>
    <a:lvl2pPr marL="457200" algn="l" rtl="0" eaLnBrk="0" fontAlgn="base" hangingPunct="0">
      <a:spcBef>
        <a:spcPct val="0"/>
      </a:spcBef>
      <a:spcAft>
        <a:spcPct val="0"/>
      </a:spcAft>
      <a:defRPr sz="5400" kern="1200">
        <a:solidFill>
          <a:srgbClr val="66FF66"/>
        </a:solidFill>
        <a:latin typeface="Arial" charset="0"/>
        <a:ea typeface="+mn-ea"/>
        <a:cs typeface="+mn-cs"/>
      </a:defRPr>
    </a:lvl2pPr>
    <a:lvl3pPr marL="914400" algn="l" rtl="0" eaLnBrk="0" fontAlgn="base" hangingPunct="0">
      <a:spcBef>
        <a:spcPct val="0"/>
      </a:spcBef>
      <a:spcAft>
        <a:spcPct val="0"/>
      </a:spcAft>
      <a:defRPr sz="5400" kern="1200">
        <a:solidFill>
          <a:srgbClr val="66FF66"/>
        </a:solidFill>
        <a:latin typeface="Arial" charset="0"/>
        <a:ea typeface="+mn-ea"/>
        <a:cs typeface="+mn-cs"/>
      </a:defRPr>
    </a:lvl3pPr>
    <a:lvl4pPr marL="1371600" algn="l" rtl="0" eaLnBrk="0" fontAlgn="base" hangingPunct="0">
      <a:spcBef>
        <a:spcPct val="0"/>
      </a:spcBef>
      <a:spcAft>
        <a:spcPct val="0"/>
      </a:spcAft>
      <a:defRPr sz="5400" kern="1200">
        <a:solidFill>
          <a:srgbClr val="66FF66"/>
        </a:solidFill>
        <a:latin typeface="Arial" charset="0"/>
        <a:ea typeface="+mn-ea"/>
        <a:cs typeface="+mn-cs"/>
      </a:defRPr>
    </a:lvl4pPr>
    <a:lvl5pPr marL="1828800" algn="l" rtl="0" eaLnBrk="0" fontAlgn="base" hangingPunct="0">
      <a:spcBef>
        <a:spcPct val="0"/>
      </a:spcBef>
      <a:spcAft>
        <a:spcPct val="0"/>
      </a:spcAft>
      <a:defRPr sz="5400" kern="1200">
        <a:solidFill>
          <a:srgbClr val="66FF66"/>
        </a:solidFill>
        <a:latin typeface="Arial" charset="0"/>
        <a:ea typeface="+mn-ea"/>
        <a:cs typeface="+mn-cs"/>
      </a:defRPr>
    </a:lvl5pPr>
    <a:lvl6pPr marL="2286000" algn="l" defTabSz="914400" rtl="0" eaLnBrk="1" latinLnBrk="0" hangingPunct="1">
      <a:defRPr sz="5400" kern="1200">
        <a:solidFill>
          <a:srgbClr val="66FF66"/>
        </a:solidFill>
        <a:latin typeface="Arial" charset="0"/>
        <a:ea typeface="+mn-ea"/>
        <a:cs typeface="+mn-cs"/>
      </a:defRPr>
    </a:lvl6pPr>
    <a:lvl7pPr marL="2743200" algn="l" defTabSz="914400" rtl="0" eaLnBrk="1" latinLnBrk="0" hangingPunct="1">
      <a:defRPr sz="5400" kern="1200">
        <a:solidFill>
          <a:srgbClr val="66FF66"/>
        </a:solidFill>
        <a:latin typeface="Arial" charset="0"/>
        <a:ea typeface="+mn-ea"/>
        <a:cs typeface="+mn-cs"/>
      </a:defRPr>
    </a:lvl7pPr>
    <a:lvl8pPr marL="3200400" algn="l" defTabSz="914400" rtl="0" eaLnBrk="1" latinLnBrk="0" hangingPunct="1">
      <a:defRPr sz="5400" kern="1200">
        <a:solidFill>
          <a:srgbClr val="66FF66"/>
        </a:solidFill>
        <a:latin typeface="Arial" charset="0"/>
        <a:ea typeface="+mn-ea"/>
        <a:cs typeface="+mn-cs"/>
      </a:defRPr>
    </a:lvl8pPr>
    <a:lvl9pPr marL="3657600" algn="l" defTabSz="914400" rtl="0" eaLnBrk="1" latinLnBrk="0" hangingPunct="1">
      <a:defRPr sz="5400" kern="1200">
        <a:solidFill>
          <a:srgbClr val="66FF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9933"/>
    <a:srgbClr val="FF0000"/>
    <a:srgbClr val="00FF00"/>
    <a:srgbClr val="000066"/>
    <a:srgbClr val="99FFCC"/>
    <a:srgbClr val="FFFFFF"/>
    <a:srgbClr val="000099"/>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556" autoAdjust="0"/>
    <p:restoredTop sz="93245" autoAdjust="0"/>
  </p:normalViewPr>
  <p:slideViewPr>
    <p:cSldViewPr>
      <p:cViewPr>
        <p:scale>
          <a:sx n="50" d="100"/>
          <a:sy n="50" d="100"/>
        </p:scale>
        <p:origin x="-10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pitchFamily="34" charset="0"/>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grpSp>
      <p:sp>
        <p:nvSpPr>
          <p:cNvPr id="64522" name="Rectangle 10"/>
          <p:cNvSpPr>
            <a:spLocks noGrp="1" noChangeArrowheads="1"/>
          </p:cNvSpPr>
          <p:nvPr>
            <p:ph type="ctrTitle" sz="quarter"/>
          </p:nvPr>
        </p:nvSpPr>
        <p:spPr>
          <a:xfrm>
            <a:off x="685800" y="1873250"/>
            <a:ext cx="7772400" cy="1555750"/>
          </a:xfrm>
        </p:spPr>
        <p:txBody>
          <a:bodyPr/>
          <a:lstStyle>
            <a:lvl1pPr>
              <a:defRPr/>
            </a:lvl1pPr>
          </a:lstStyle>
          <a:p>
            <a:r>
              <a:rPr lang="en-US"/>
              <a:t>Click to edit Master title style</a:t>
            </a:r>
          </a:p>
        </p:txBody>
      </p:sp>
      <p:sp>
        <p:nvSpPr>
          <p:cNvPr id="6452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532FD2C7-6FB7-496A-8F5D-EC4EE13A41C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679D1D9-2A74-44E3-9602-3EF1D0CB2E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F6371E7-FE2C-4B99-84AA-E761A39E9C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6AB69454-FFF9-4DED-A76C-07F37EA225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4000879A-0919-4B91-96BF-9388A1B8065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38F43FC-586F-4EB3-8090-50B3B53B20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92E24BA9-0C3B-4121-8F6F-D69A84AB74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CF94AE7A-EE8C-4989-B32D-123B61F40B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C0ABFBD0-48FA-41DC-A5D4-AF09569634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E97D78C3-B408-4EEB-89AA-E69632CB14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5185BBF-D5EC-4C0B-8DCB-DFA8C26E35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61729B09-697A-4ECF-A8F8-4EA96D8CA3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6349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6349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pitchFamily="34" charset="0"/>
              </a:endParaRPr>
            </a:p>
          </p:txBody>
        </p:sp>
        <p:sp>
          <p:nvSpPr>
            <p:cNvPr id="6349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6349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34"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grpSp>
      <p:sp>
        <p:nvSpPr>
          <p:cNvPr id="6349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349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50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effectLst>
                  <a:outerShdw blurRad="38100" dist="38100" dir="2700000" algn="tl">
                    <a:srgbClr val="010199"/>
                  </a:outerShdw>
                </a:effectLst>
                <a:latin typeface="Arial" pitchFamily="34" charset="0"/>
              </a:defRPr>
            </a:lvl1pPr>
          </a:lstStyle>
          <a:p>
            <a:pPr>
              <a:defRPr/>
            </a:pPr>
            <a:endParaRPr lang="en-US"/>
          </a:p>
        </p:txBody>
      </p:sp>
      <p:sp>
        <p:nvSpPr>
          <p:cNvPr id="6350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outerShdw blurRad="38100" dist="38100" dir="2700000" algn="tl">
                    <a:srgbClr val="010199"/>
                  </a:outerShdw>
                </a:effectLst>
                <a:latin typeface="Arial" pitchFamily="34" charset="0"/>
              </a:defRPr>
            </a:lvl1pPr>
          </a:lstStyle>
          <a:p>
            <a:pPr>
              <a:defRPr/>
            </a:pPr>
            <a:endParaRPr lang="en-US"/>
          </a:p>
        </p:txBody>
      </p:sp>
      <p:sp>
        <p:nvSpPr>
          <p:cNvPr id="6350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effectLst>
                  <a:outerShdw blurRad="38100" dist="38100" dir="2700000" algn="tl">
                    <a:srgbClr val="010199"/>
                  </a:outerShdw>
                </a:effectLst>
                <a:latin typeface="Arial" pitchFamily="34" charset="0"/>
              </a:defRPr>
            </a:lvl1pPr>
          </a:lstStyle>
          <a:p>
            <a:pPr>
              <a:defRPr/>
            </a:pPr>
            <a:fld id="{FA9A1E91-AE39-4872-859F-4B35342D8D7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11" descr="sao.gif"/>
          <p:cNvPicPr>
            <a:picLocks noChangeAspect="1"/>
          </p:cNvPicPr>
          <p:nvPr/>
        </p:nvPicPr>
        <p:blipFill>
          <a:blip r:embed="rId2"/>
          <a:srcRect/>
          <a:stretch>
            <a:fillRect/>
          </a:stretch>
        </p:blipFill>
        <p:spPr bwMode="auto">
          <a:xfrm>
            <a:off x="6946900" y="1493838"/>
            <a:ext cx="2365375" cy="1476375"/>
          </a:xfrm>
          <a:prstGeom prst="rect">
            <a:avLst/>
          </a:prstGeom>
          <a:noFill/>
          <a:ln w="9525">
            <a:noFill/>
            <a:miter lim="800000"/>
            <a:headEnd/>
            <a:tailEnd/>
          </a:ln>
        </p:spPr>
      </p:pic>
      <p:pic>
        <p:nvPicPr>
          <p:cNvPr id="3075" name="Picture 10" descr="sao.gif"/>
          <p:cNvPicPr>
            <a:picLocks noChangeAspect="1"/>
          </p:cNvPicPr>
          <p:nvPr/>
        </p:nvPicPr>
        <p:blipFill>
          <a:blip r:embed="rId2"/>
          <a:srcRect/>
          <a:stretch>
            <a:fillRect/>
          </a:stretch>
        </p:blipFill>
        <p:spPr bwMode="auto">
          <a:xfrm>
            <a:off x="-522288" y="1570038"/>
            <a:ext cx="3370263" cy="1484312"/>
          </a:xfrm>
          <a:prstGeom prst="rect">
            <a:avLst/>
          </a:prstGeom>
          <a:noFill/>
          <a:ln w="9525">
            <a:noFill/>
            <a:miter lim="800000"/>
            <a:headEnd/>
            <a:tailEnd/>
          </a:ln>
        </p:spPr>
      </p:pic>
      <p:pic>
        <p:nvPicPr>
          <p:cNvPr id="3076" name="Picture 4" descr="Firewrk8"/>
          <p:cNvPicPr>
            <a:picLocks noChangeAspect="1" noChangeArrowheads="1"/>
          </p:cNvPicPr>
          <p:nvPr/>
        </p:nvPicPr>
        <p:blipFill>
          <a:blip r:embed="rId3"/>
          <a:srcRect/>
          <a:stretch>
            <a:fillRect/>
          </a:stretch>
        </p:blipFill>
        <p:spPr bwMode="auto">
          <a:xfrm>
            <a:off x="9078913" y="6235700"/>
            <a:ext cx="762000" cy="744538"/>
          </a:xfrm>
          <a:prstGeom prst="rect">
            <a:avLst/>
          </a:prstGeom>
          <a:noFill/>
          <a:ln w="9525">
            <a:noFill/>
            <a:miter lim="800000"/>
            <a:headEnd/>
            <a:tailEnd/>
          </a:ln>
        </p:spPr>
      </p:pic>
      <p:pic>
        <p:nvPicPr>
          <p:cNvPr id="3077" name="Picture 10" descr="sao.gif"/>
          <p:cNvPicPr>
            <a:picLocks noChangeAspect="1"/>
          </p:cNvPicPr>
          <p:nvPr/>
        </p:nvPicPr>
        <p:blipFill>
          <a:blip r:embed="rId2"/>
          <a:srcRect/>
          <a:stretch>
            <a:fillRect/>
          </a:stretch>
        </p:blipFill>
        <p:spPr bwMode="auto">
          <a:xfrm>
            <a:off x="7554913" y="2025650"/>
            <a:ext cx="3368675" cy="1485900"/>
          </a:xfrm>
          <a:prstGeom prst="rect">
            <a:avLst/>
          </a:prstGeom>
          <a:noFill/>
          <a:ln w="9525">
            <a:noFill/>
            <a:miter lim="800000"/>
            <a:headEnd/>
            <a:tailEnd/>
          </a:ln>
        </p:spPr>
      </p:pic>
      <p:sp>
        <p:nvSpPr>
          <p:cNvPr id="3078" name="WordArt 7"/>
          <p:cNvSpPr>
            <a:spLocks noChangeArrowheads="1" noChangeShapeType="1" noTextEdit="1"/>
          </p:cNvSpPr>
          <p:nvPr/>
        </p:nvSpPr>
        <p:spPr bwMode="auto">
          <a:xfrm>
            <a:off x="1600200" y="3733800"/>
            <a:ext cx="6172200" cy="838200"/>
          </a:xfrm>
          <a:prstGeom prst="rect">
            <a:avLst/>
          </a:prstGeom>
        </p:spPr>
        <p:txBody>
          <a:bodyPr wrap="none" fromWordArt="1">
            <a:prstTxWarp prst="textPlain">
              <a:avLst>
                <a:gd name="adj" fmla="val 50000"/>
              </a:avLst>
            </a:prstTxWarp>
          </a:bodyPr>
          <a:lstStyle/>
          <a:p>
            <a:pPr algn="ctr"/>
            <a:r>
              <a:rPr lang="en-US" sz="3600" b="1" kern="10">
                <a:ln w="12700">
                  <a:solidFill>
                    <a:srgbClr val="FF0000"/>
                  </a:solidFill>
                  <a:round/>
                  <a:headEnd/>
                  <a:tailEnd/>
                </a:ln>
                <a:gradFill rotWithShape="1">
                  <a:gsLst>
                    <a:gs pos="0">
                      <a:srgbClr val="CC3300"/>
                    </a:gs>
                    <a:gs pos="50000">
                      <a:srgbClr val="FF6600"/>
                    </a:gs>
                    <a:gs pos="100000">
                      <a:srgbClr val="CC3300"/>
                    </a:gs>
                  </a:gsLst>
                  <a:lin ang="0" scaled="1"/>
                </a:gradFill>
                <a:effectLst>
                  <a:outerShdw dist="35921" dir="2700000" sy="50000" kx="2115830" algn="bl" rotWithShape="0">
                    <a:srgbClr val="C0C0C0"/>
                  </a:outerShdw>
                </a:effectLst>
                <a:latin typeface="Arial"/>
                <a:cs typeface="Arial"/>
              </a:rPr>
              <a:t>MÔN : TỰ NHIÊN XÃ  HỘI     </a:t>
            </a:r>
          </a:p>
        </p:txBody>
      </p:sp>
      <p:pic>
        <p:nvPicPr>
          <p:cNvPr id="3079" name="Picture 9" descr="Buombay"/>
          <p:cNvPicPr>
            <a:picLocks noChangeAspect="1" noChangeArrowheads="1" noCrop="1"/>
          </p:cNvPicPr>
          <p:nvPr/>
        </p:nvPicPr>
        <p:blipFill>
          <a:blip r:embed="rId4"/>
          <a:srcRect/>
          <a:stretch>
            <a:fillRect/>
          </a:stretch>
        </p:blipFill>
        <p:spPr bwMode="auto">
          <a:xfrm>
            <a:off x="0" y="6324600"/>
            <a:ext cx="8915400" cy="533400"/>
          </a:xfrm>
          <a:prstGeom prst="rect">
            <a:avLst/>
          </a:prstGeom>
          <a:noFill/>
          <a:ln w="9525">
            <a:noFill/>
            <a:miter lim="800000"/>
            <a:headEnd/>
            <a:tailEnd/>
          </a:ln>
        </p:spPr>
      </p:pic>
      <p:grpSp>
        <p:nvGrpSpPr>
          <p:cNvPr id="3080" name="Group 11"/>
          <p:cNvGrpSpPr>
            <a:grpSpLocks/>
          </p:cNvGrpSpPr>
          <p:nvPr/>
        </p:nvGrpSpPr>
        <p:grpSpPr bwMode="auto">
          <a:xfrm flipH="1" flipV="1">
            <a:off x="0" y="0"/>
            <a:ext cx="1066800" cy="1600200"/>
            <a:chOff x="4368" y="2880"/>
            <a:chExt cx="1200" cy="1289"/>
          </a:xfrm>
        </p:grpSpPr>
        <p:sp>
          <p:nvSpPr>
            <p:cNvPr id="3109" name="Freeform 12"/>
            <p:cNvSpPr>
              <a:spLocks/>
            </p:cNvSpPr>
            <p:nvPr/>
          </p:nvSpPr>
          <p:spPr bwMode="auto">
            <a:xfrm>
              <a:off x="4819" y="3639"/>
              <a:ext cx="669" cy="393"/>
            </a:xfrm>
            <a:custGeom>
              <a:avLst/>
              <a:gdLst>
                <a:gd name="T0" fmla="*/ 0 w 1337"/>
                <a:gd name="T1" fmla="*/ 98 h 1572"/>
                <a:gd name="T2" fmla="*/ 34 w 1337"/>
                <a:gd name="T3" fmla="*/ 98 h 1572"/>
                <a:gd name="T4" fmla="*/ 68 w 1337"/>
                <a:gd name="T5" fmla="*/ 96 h 1572"/>
                <a:gd name="T6" fmla="*/ 100 w 1337"/>
                <a:gd name="T7" fmla="*/ 94 h 1572"/>
                <a:gd name="T8" fmla="*/ 131 w 1337"/>
                <a:gd name="T9" fmla="*/ 91 h 1572"/>
                <a:gd name="T10" fmla="*/ 160 w 1337"/>
                <a:gd name="T11" fmla="*/ 87 h 1572"/>
                <a:gd name="T12" fmla="*/ 187 w 1337"/>
                <a:gd name="T13" fmla="*/ 82 h 1572"/>
                <a:gd name="T14" fmla="*/ 213 w 1337"/>
                <a:gd name="T15" fmla="*/ 76 h 1572"/>
                <a:gd name="T16" fmla="*/ 237 w 1337"/>
                <a:gd name="T17" fmla="*/ 70 h 1572"/>
                <a:gd name="T18" fmla="*/ 258 w 1337"/>
                <a:gd name="T19" fmla="*/ 62 h 1572"/>
                <a:gd name="T20" fmla="*/ 278 w 1337"/>
                <a:gd name="T21" fmla="*/ 55 h 1572"/>
                <a:gd name="T22" fmla="*/ 294 w 1337"/>
                <a:gd name="T23" fmla="*/ 47 h 1572"/>
                <a:gd name="T24" fmla="*/ 308 w 1337"/>
                <a:gd name="T25" fmla="*/ 38 h 1572"/>
                <a:gd name="T26" fmla="*/ 319 w 1337"/>
                <a:gd name="T27" fmla="*/ 29 h 1572"/>
                <a:gd name="T28" fmla="*/ 328 w 1337"/>
                <a:gd name="T29" fmla="*/ 20 h 1572"/>
                <a:gd name="T30" fmla="*/ 333 w 1337"/>
                <a:gd name="T31" fmla="*/ 10 h 1572"/>
                <a:gd name="T32" fmla="*/ 335 w 1337"/>
                <a:gd name="T33" fmla="*/ 0 h 1572"/>
                <a:gd name="T34" fmla="*/ 312 w 1337"/>
                <a:gd name="T35" fmla="*/ 0 h 1572"/>
                <a:gd name="T36" fmla="*/ 310 w 1337"/>
                <a:gd name="T37" fmla="*/ 9 h 1572"/>
                <a:gd name="T38" fmla="*/ 306 w 1337"/>
                <a:gd name="T39" fmla="*/ 19 h 1572"/>
                <a:gd name="T40" fmla="*/ 298 w 1337"/>
                <a:gd name="T41" fmla="*/ 27 h 1572"/>
                <a:gd name="T42" fmla="*/ 287 w 1337"/>
                <a:gd name="T43" fmla="*/ 36 h 1572"/>
                <a:gd name="T44" fmla="*/ 274 w 1337"/>
                <a:gd name="T45" fmla="*/ 44 h 1572"/>
                <a:gd name="T46" fmla="*/ 259 w 1337"/>
                <a:gd name="T47" fmla="*/ 51 h 1572"/>
                <a:gd name="T48" fmla="*/ 241 w 1337"/>
                <a:gd name="T49" fmla="*/ 58 h 1572"/>
                <a:gd name="T50" fmla="*/ 221 w 1337"/>
                <a:gd name="T51" fmla="*/ 65 h 1572"/>
                <a:gd name="T52" fmla="*/ 199 w 1337"/>
                <a:gd name="T53" fmla="*/ 71 h 1572"/>
                <a:gd name="T54" fmla="*/ 174 w 1337"/>
                <a:gd name="T55" fmla="*/ 76 h 1572"/>
                <a:gd name="T56" fmla="*/ 149 w 1337"/>
                <a:gd name="T57" fmla="*/ 81 h 1572"/>
                <a:gd name="T58" fmla="*/ 122 w 1337"/>
                <a:gd name="T59" fmla="*/ 84 h 1572"/>
                <a:gd name="T60" fmla="*/ 93 w 1337"/>
                <a:gd name="T61" fmla="*/ 88 h 1572"/>
                <a:gd name="T62" fmla="*/ 64 w 1337"/>
                <a:gd name="T63" fmla="*/ 90 h 1572"/>
                <a:gd name="T64" fmla="*/ 32 w 1337"/>
                <a:gd name="T65" fmla="*/ 91 h 1572"/>
                <a:gd name="T66" fmla="*/ 0 w 1337"/>
                <a:gd name="T67" fmla="*/ 92 h 1572"/>
                <a:gd name="T68" fmla="*/ 0 w 1337"/>
                <a:gd name="T69" fmla="*/ 98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w="0">
              <a:noFill/>
              <a:round/>
              <a:headEnd/>
              <a:tailEnd/>
            </a:ln>
          </p:spPr>
          <p:txBody>
            <a:bodyPr/>
            <a:lstStyle/>
            <a:p>
              <a:endParaRPr lang="en-US"/>
            </a:p>
          </p:txBody>
        </p:sp>
        <p:sp>
          <p:nvSpPr>
            <p:cNvPr id="3110" name="Freeform 13"/>
            <p:cNvSpPr>
              <a:spLocks/>
            </p:cNvSpPr>
            <p:nvPr/>
          </p:nvSpPr>
          <p:spPr bwMode="auto">
            <a:xfrm>
              <a:off x="4819" y="3639"/>
              <a:ext cx="588" cy="346"/>
            </a:xfrm>
            <a:custGeom>
              <a:avLst/>
              <a:gdLst>
                <a:gd name="T0" fmla="*/ 271 w 1176"/>
                <a:gd name="T1" fmla="*/ 0 h 1382"/>
                <a:gd name="T2" fmla="*/ 270 w 1176"/>
                <a:gd name="T3" fmla="*/ 8 h 1382"/>
                <a:gd name="T4" fmla="*/ 266 w 1176"/>
                <a:gd name="T5" fmla="*/ 16 h 1382"/>
                <a:gd name="T6" fmla="*/ 259 w 1176"/>
                <a:gd name="T7" fmla="*/ 24 h 1382"/>
                <a:gd name="T8" fmla="*/ 250 w 1176"/>
                <a:gd name="T9" fmla="*/ 31 h 1382"/>
                <a:gd name="T10" fmla="*/ 238 w 1176"/>
                <a:gd name="T11" fmla="*/ 38 h 1382"/>
                <a:gd name="T12" fmla="*/ 224 w 1176"/>
                <a:gd name="T13" fmla="*/ 45 h 1382"/>
                <a:gd name="T14" fmla="*/ 209 w 1176"/>
                <a:gd name="T15" fmla="*/ 51 h 1382"/>
                <a:gd name="T16" fmla="*/ 192 w 1176"/>
                <a:gd name="T17" fmla="*/ 57 h 1382"/>
                <a:gd name="T18" fmla="*/ 173 w 1176"/>
                <a:gd name="T19" fmla="*/ 62 h 1382"/>
                <a:gd name="T20" fmla="*/ 151 w 1176"/>
                <a:gd name="T21" fmla="*/ 66 h 1382"/>
                <a:gd name="T22" fmla="*/ 129 w 1176"/>
                <a:gd name="T23" fmla="*/ 70 h 1382"/>
                <a:gd name="T24" fmla="*/ 105 w 1176"/>
                <a:gd name="T25" fmla="*/ 74 h 1382"/>
                <a:gd name="T26" fmla="*/ 80 w 1176"/>
                <a:gd name="T27" fmla="*/ 76 h 1382"/>
                <a:gd name="T28" fmla="*/ 55 w 1176"/>
                <a:gd name="T29" fmla="*/ 78 h 1382"/>
                <a:gd name="T30" fmla="*/ 28 w 1176"/>
                <a:gd name="T31" fmla="*/ 79 h 1382"/>
                <a:gd name="T32" fmla="*/ 0 w 1176"/>
                <a:gd name="T33" fmla="*/ 80 h 1382"/>
                <a:gd name="T34" fmla="*/ 0 w 1176"/>
                <a:gd name="T35" fmla="*/ 87 h 1382"/>
                <a:gd name="T36" fmla="*/ 30 w 1176"/>
                <a:gd name="T37" fmla="*/ 86 h 1382"/>
                <a:gd name="T38" fmla="*/ 59 w 1176"/>
                <a:gd name="T39" fmla="*/ 85 h 1382"/>
                <a:gd name="T40" fmla="*/ 87 w 1176"/>
                <a:gd name="T41" fmla="*/ 83 h 1382"/>
                <a:gd name="T42" fmla="*/ 114 w 1176"/>
                <a:gd name="T43" fmla="*/ 80 h 1382"/>
                <a:gd name="T44" fmla="*/ 140 w 1176"/>
                <a:gd name="T45" fmla="*/ 76 h 1382"/>
                <a:gd name="T46" fmla="*/ 164 w 1176"/>
                <a:gd name="T47" fmla="*/ 72 h 1382"/>
                <a:gd name="T48" fmla="*/ 187 w 1176"/>
                <a:gd name="T49" fmla="*/ 67 h 1382"/>
                <a:gd name="T50" fmla="*/ 208 w 1176"/>
                <a:gd name="T51" fmla="*/ 61 h 1382"/>
                <a:gd name="T52" fmla="*/ 227 w 1176"/>
                <a:gd name="T53" fmla="*/ 55 h 1382"/>
                <a:gd name="T54" fmla="*/ 244 w 1176"/>
                <a:gd name="T55" fmla="*/ 49 h 1382"/>
                <a:gd name="T56" fmla="*/ 259 w 1176"/>
                <a:gd name="T57" fmla="*/ 41 h 1382"/>
                <a:gd name="T58" fmla="*/ 271 w 1176"/>
                <a:gd name="T59" fmla="*/ 34 h 1382"/>
                <a:gd name="T60" fmla="*/ 281 w 1176"/>
                <a:gd name="T61" fmla="*/ 26 h 1382"/>
                <a:gd name="T62" fmla="*/ 288 w 1176"/>
                <a:gd name="T63" fmla="*/ 17 h 1382"/>
                <a:gd name="T64" fmla="*/ 293 w 1176"/>
                <a:gd name="T65" fmla="*/ 9 h 1382"/>
                <a:gd name="T66" fmla="*/ 294 w 1176"/>
                <a:gd name="T67" fmla="*/ 0 h 1382"/>
                <a:gd name="T68" fmla="*/ 271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w="0">
              <a:noFill/>
              <a:round/>
              <a:headEnd/>
              <a:tailEnd/>
            </a:ln>
          </p:spPr>
          <p:txBody>
            <a:bodyPr/>
            <a:lstStyle/>
            <a:p>
              <a:endParaRPr lang="en-US"/>
            </a:p>
          </p:txBody>
        </p:sp>
        <p:sp>
          <p:nvSpPr>
            <p:cNvPr id="3111" name="Freeform 14"/>
            <p:cNvSpPr>
              <a:spLocks/>
            </p:cNvSpPr>
            <p:nvPr/>
          </p:nvSpPr>
          <p:spPr bwMode="auto">
            <a:xfrm>
              <a:off x="4819" y="3639"/>
              <a:ext cx="507" cy="298"/>
            </a:xfrm>
            <a:custGeom>
              <a:avLst/>
              <a:gdLst>
                <a:gd name="T0" fmla="*/ 231 w 1014"/>
                <a:gd name="T1" fmla="*/ 0 h 1193"/>
                <a:gd name="T2" fmla="*/ 229 w 1014"/>
                <a:gd name="T3" fmla="*/ 7 h 1193"/>
                <a:gd name="T4" fmla="*/ 226 w 1014"/>
                <a:gd name="T5" fmla="*/ 14 h 1193"/>
                <a:gd name="T6" fmla="*/ 221 w 1014"/>
                <a:gd name="T7" fmla="*/ 20 h 1193"/>
                <a:gd name="T8" fmla="*/ 213 w 1014"/>
                <a:gd name="T9" fmla="*/ 26 h 1193"/>
                <a:gd name="T10" fmla="*/ 203 w 1014"/>
                <a:gd name="T11" fmla="*/ 32 h 1193"/>
                <a:gd name="T12" fmla="*/ 191 w 1014"/>
                <a:gd name="T13" fmla="*/ 38 h 1193"/>
                <a:gd name="T14" fmla="*/ 178 w 1014"/>
                <a:gd name="T15" fmla="*/ 43 h 1193"/>
                <a:gd name="T16" fmla="*/ 163 w 1014"/>
                <a:gd name="T17" fmla="*/ 48 h 1193"/>
                <a:gd name="T18" fmla="*/ 147 w 1014"/>
                <a:gd name="T19" fmla="*/ 52 h 1193"/>
                <a:gd name="T20" fmla="*/ 129 w 1014"/>
                <a:gd name="T21" fmla="*/ 56 h 1193"/>
                <a:gd name="T22" fmla="*/ 110 w 1014"/>
                <a:gd name="T23" fmla="*/ 59 h 1193"/>
                <a:gd name="T24" fmla="*/ 90 w 1014"/>
                <a:gd name="T25" fmla="*/ 62 h 1193"/>
                <a:gd name="T26" fmla="*/ 69 w 1014"/>
                <a:gd name="T27" fmla="*/ 65 h 1193"/>
                <a:gd name="T28" fmla="*/ 47 w 1014"/>
                <a:gd name="T29" fmla="*/ 66 h 1193"/>
                <a:gd name="T30" fmla="*/ 24 w 1014"/>
                <a:gd name="T31" fmla="*/ 67 h 1193"/>
                <a:gd name="T32" fmla="*/ 0 w 1014"/>
                <a:gd name="T33" fmla="*/ 68 h 1193"/>
                <a:gd name="T34" fmla="*/ 0 w 1014"/>
                <a:gd name="T35" fmla="*/ 74 h 1193"/>
                <a:gd name="T36" fmla="*/ 26 w 1014"/>
                <a:gd name="T37" fmla="*/ 74 h 1193"/>
                <a:gd name="T38" fmla="*/ 51 w 1014"/>
                <a:gd name="T39" fmla="*/ 73 h 1193"/>
                <a:gd name="T40" fmla="*/ 76 w 1014"/>
                <a:gd name="T41" fmla="*/ 71 h 1193"/>
                <a:gd name="T42" fmla="*/ 99 w 1014"/>
                <a:gd name="T43" fmla="*/ 69 h 1193"/>
                <a:gd name="T44" fmla="*/ 121 w 1014"/>
                <a:gd name="T45" fmla="*/ 65 h 1193"/>
                <a:gd name="T46" fmla="*/ 142 w 1014"/>
                <a:gd name="T47" fmla="*/ 62 h 1193"/>
                <a:gd name="T48" fmla="*/ 161 w 1014"/>
                <a:gd name="T49" fmla="*/ 57 h 1193"/>
                <a:gd name="T50" fmla="*/ 180 w 1014"/>
                <a:gd name="T51" fmla="*/ 53 h 1193"/>
                <a:gd name="T52" fmla="*/ 196 w 1014"/>
                <a:gd name="T53" fmla="*/ 47 h 1193"/>
                <a:gd name="T54" fmla="*/ 210 w 1014"/>
                <a:gd name="T55" fmla="*/ 42 h 1193"/>
                <a:gd name="T56" fmla="*/ 223 w 1014"/>
                <a:gd name="T57" fmla="*/ 35 h 1193"/>
                <a:gd name="T58" fmla="*/ 234 w 1014"/>
                <a:gd name="T59" fmla="*/ 29 h 1193"/>
                <a:gd name="T60" fmla="*/ 242 w 1014"/>
                <a:gd name="T61" fmla="*/ 22 h 1193"/>
                <a:gd name="T62" fmla="*/ 249 w 1014"/>
                <a:gd name="T63" fmla="*/ 15 h 1193"/>
                <a:gd name="T64" fmla="*/ 252 w 1014"/>
                <a:gd name="T65" fmla="*/ 7 h 1193"/>
                <a:gd name="T66" fmla="*/ 254 w 1014"/>
                <a:gd name="T67" fmla="*/ 0 h 1193"/>
                <a:gd name="T68" fmla="*/ 231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w="0">
              <a:noFill/>
              <a:round/>
              <a:headEnd/>
              <a:tailEnd/>
            </a:ln>
          </p:spPr>
          <p:txBody>
            <a:bodyPr/>
            <a:lstStyle/>
            <a:p>
              <a:endParaRPr lang="en-US"/>
            </a:p>
          </p:txBody>
        </p:sp>
        <p:sp>
          <p:nvSpPr>
            <p:cNvPr id="3112" name="Freeform 15"/>
            <p:cNvSpPr>
              <a:spLocks/>
            </p:cNvSpPr>
            <p:nvPr/>
          </p:nvSpPr>
          <p:spPr bwMode="auto">
            <a:xfrm>
              <a:off x="4586" y="3776"/>
              <a:ext cx="635" cy="374"/>
            </a:xfrm>
            <a:custGeom>
              <a:avLst/>
              <a:gdLst>
                <a:gd name="T0" fmla="*/ 247 w 1272"/>
                <a:gd name="T1" fmla="*/ 0 h 1495"/>
                <a:gd name="T2" fmla="*/ 245 w 1272"/>
                <a:gd name="T3" fmla="*/ 8 h 1495"/>
                <a:gd name="T4" fmla="*/ 242 w 1272"/>
                <a:gd name="T5" fmla="*/ 15 h 1495"/>
                <a:gd name="T6" fmla="*/ 236 w 1272"/>
                <a:gd name="T7" fmla="*/ 22 h 1495"/>
                <a:gd name="T8" fmla="*/ 228 w 1272"/>
                <a:gd name="T9" fmla="*/ 28 h 1495"/>
                <a:gd name="T10" fmla="*/ 217 w 1272"/>
                <a:gd name="T11" fmla="*/ 35 h 1495"/>
                <a:gd name="T12" fmla="*/ 204 w 1272"/>
                <a:gd name="T13" fmla="*/ 41 h 1495"/>
                <a:gd name="T14" fmla="*/ 190 w 1272"/>
                <a:gd name="T15" fmla="*/ 47 h 1495"/>
                <a:gd name="T16" fmla="*/ 174 w 1272"/>
                <a:gd name="T17" fmla="*/ 52 h 1495"/>
                <a:gd name="T18" fmla="*/ 158 w 1272"/>
                <a:gd name="T19" fmla="*/ 56 h 1495"/>
                <a:gd name="T20" fmla="*/ 138 w 1272"/>
                <a:gd name="T21" fmla="*/ 60 h 1495"/>
                <a:gd name="T22" fmla="*/ 118 w 1272"/>
                <a:gd name="T23" fmla="*/ 64 h 1495"/>
                <a:gd name="T24" fmla="*/ 96 w 1272"/>
                <a:gd name="T25" fmla="*/ 67 h 1495"/>
                <a:gd name="T26" fmla="*/ 73 w 1272"/>
                <a:gd name="T27" fmla="*/ 70 h 1495"/>
                <a:gd name="T28" fmla="*/ 50 w 1272"/>
                <a:gd name="T29" fmla="*/ 71 h 1495"/>
                <a:gd name="T30" fmla="*/ 25 w 1272"/>
                <a:gd name="T31" fmla="*/ 72 h 1495"/>
                <a:gd name="T32" fmla="*/ 0 w 1272"/>
                <a:gd name="T33" fmla="*/ 73 h 1495"/>
                <a:gd name="T34" fmla="*/ 0 w 1272"/>
                <a:gd name="T35" fmla="*/ 94 h 1495"/>
                <a:gd name="T36" fmla="*/ 32 w 1272"/>
                <a:gd name="T37" fmla="*/ 93 h 1495"/>
                <a:gd name="T38" fmla="*/ 63 w 1272"/>
                <a:gd name="T39" fmla="*/ 92 h 1495"/>
                <a:gd name="T40" fmla="*/ 94 w 1272"/>
                <a:gd name="T41" fmla="*/ 89 h 1495"/>
                <a:gd name="T42" fmla="*/ 123 w 1272"/>
                <a:gd name="T43" fmla="*/ 86 h 1495"/>
                <a:gd name="T44" fmla="*/ 151 w 1272"/>
                <a:gd name="T45" fmla="*/ 82 h 1495"/>
                <a:gd name="T46" fmla="*/ 177 w 1272"/>
                <a:gd name="T47" fmla="*/ 78 h 1495"/>
                <a:gd name="T48" fmla="*/ 201 w 1272"/>
                <a:gd name="T49" fmla="*/ 72 h 1495"/>
                <a:gd name="T50" fmla="*/ 224 w 1272"/>
                <a:gd name="T51" fmla="*/ 66 h 1495"/>
                <a:gd name="T52" fmla="*/ 244 w 1272"/>
                <a:gd name="T53" fmla="*/ 60 h 1495"/>
                <a:gd name="T54" fmla="*/ 263 w 1272"/>
                <a:gd name="T55" fmla="*/ 52 h 1495"/>
                <a:gd name="T56" fmla="*/ 279 w 1272"/>
                <a:gd name="T57" fmla="*/ 45 h 1495"/>
                <a:gd name="T58" fmla="*/ 292 w 1272"/>
                <a:gd name="T59" fmla="*/ 36 h 1495"/>
                <a:gd name="T60" fmla="*/ 303 w 1272"/>
                <a:gd name="T61" fmla="*/ 28 h 1495"/>
                <a:gd name="T62" fmla="*/ 310 w 1272"/>
                <a:gd name="T63" fmla="*/ 19 h 1495"/>
                <a:gd name="T64" fmla="*/ 315 w 1272"/>
                <a:gd name="T65" fmla="*/ 10 h 1495"/>
                <a:gd name="T66" fmla="*/ 317 w 1272"/>
                <a:gd name="T67" fmla="*/ 0 h 1495"/>
                <a:gd name="T68" fmla="*/ 247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w="0">
              <a:noFill/>
              <a:round/>
              <a:headEnd/>
              <a:tailEnd/>
            </a:ln>
          </p:spPr>
          <p:txBody>
            <a:bodyPr/>
            <a:lstStyle/>
            <a:p>
              <a:endParaRPr lang="en-US"/>
            </a:p>
          </p:txBody>
        </p:sp>
        <p:sp>
          <p:nvSpPr>
            <p:cNvPr id="3113" name="Freeform 16"/>
            <p:cNvSpPr>
              <a:spLocks/>
            </p:cNvSpPr>
            <p:nvPr/>
          </p:nvSpPr>
          <p:spPr bwMode="auto">
            <a:xfrm>
              <a:off x="4586" y="3776"/>
              <a:ext cx="669" cy="393"/>
            </a:xfrm>
            <a:custGeom>
              <a:avLst/>
              <a:gdLst>
                <a:gd name="T0" fmla="*/ 0 w 1338"/>
                <a:gd name="T1" fmla="*/ 98 h 1572"/>
                <a:gd name="T2" fmla="*/ 35 w 1338"/>
                <a:gd name="T3" fmla="*/ 98 h 1572"/>
                <a:gd name="T4" fmla="*/ 68 w 1338"/>
                <a:gd name="T5" fmla="*/ 96 h 1572"/>
                <a:gd name="T6" fmla="*/ 100 w 1338"/>
                <a:gd name="T7" fmla="*/ 94 h 1572"/>
                <a:gd name="T8" fmla="*/ 131 w 1338"/>
                <a:gd name="T9" fmla="*/ 91 h 1572"/>
                <a:gd name="T10" fmla="*/ 160 w 1338"/>
                <a:gd name="T11" fmla="*/ 87 h 1572"/>
                <a:gd name="T12" fmla="*/ 187 w 1338"/>
                <a:gd name="T13" fmla="*/ 82 h 1572"/>
                <a:gd name="T14" fmla="*/ 212 w 1338"/>
                <a:gd name="T15" fmla="*/ 76 h 1572"/>
                <a:gd name="T16" fmla="*/ 237 w 1338"/>
                <a:gd name="T17" fmla="*/ 70 h 1572"/>
                <a:gd name="T18" fmla="*/ 259 w 1338"/>
                <a:gd name="T19" fmla="*/ 62 h 1572"/>
                <a:gd name="T20" fmla="*/ 278 w 1338"/>
                <a:gd name="T21" fmla="*/ 55 h 1572"/>
                <a:gd name="T22" fmla="*/ 294 w 1338"/>
                <a:gd name="T23" fmla="*/ 47 h 1572"/>
                <a:gd name="T24" fmla="*/ 308 w 1338"/>
                <a:gd name="T25" fmla="*/ 38 h 1572"/>
                <a:gd name="T26" fmla="*/ 320 w 1338"/>
                <a:gd name="T27" fmla="*/ 29 h 1572"/>
                <a:gd name="T28" fmla="*/ 328 w 1338"/>
                <a:gd name="T29" fmla="*/ 20 h 1572"/>
                <a:gd name="T30" fmla="*/ 333 w 1338"/>
                <a:gd name="T31" fmla="*/ 10 h 1572"/>
                <a:gd name="T32" fmla="*/ 335 w 1338"/>
                <a:gd name="T33" fmla="*/ 0 h 1572"/>
                <a:gd name="T34" fmla="*/ 312 w 1338"/>
                <a:gd name="T35" fmla="*/ 0 h 1572"/>
                <a:gd name="T36" fmla="*/ 310 w 1338"/>
                <a:gd name="T37" fmla="*/ 10 h 1572"/>
                <a:gd name="T38" fmla="*/ 306 w 1338"/>
                <a:gd name="T39" fmla="*/ 19 h 1572"/>
                <a:gd name="T40" fmla="*/ 298 w 1338"/>
                <a:gd name="T41" fmla="*/ 27 h 1572"/>
                <a:gd name="T42" fmla="*/ 287 w 1338"/>
                <a:gd name="T43" fmla="*/ 36 h 1572"/>
                <a:gd name="T44" fmla="*/ 274 w 1338"/>
                <a:gd name="T45" fmla="*/ 44 h 1572"/>
                <a:gd name="T46" fmla="*/ 259 w 1338"/>
                <a:gd name="T47" fmla="*/ 51 h 1572"/>
                <a:gd name="T48" fmla="*/ 240 w 1338"/>
                <a:gd name="T49" fmla="*/ 58 h 1572"/>
                <a:gd name="T50" fmla="*/ 220 w 1338"/>
                <a:gd name="T51" fmla="*/ 65 h 1572"/>
                <a:gd name="T52" fmla="*/ 198 w 1338"/>
                <a:gd name="T53" fmla="*/ 71 h 1572"/>
                <a:gd name="T54" fmla="*/ 174 w 1338"/>
                <a:gd name="T55" fmla="*/ 76 h 1572"/>
                <a:gd name="T56" fmla="*/ 149 w 1338"/>
                <a:gd name="T57" fmla="*/ 81 h 1572"/>
                <a:gd name="T58" fmla="*/ 121 w 1338"/>
                <a:gd name="T59" fmla="*/ 84 h 1572"/>
                <a:gd name="T60" fmla="*/ 93 w 1338"/>
                <a:gd name="T61" fmla="*/ 88 h 1572"/>
                <a:gd name="T62" fmla="*/ 63 w 1338"/>
                <a:gd name="T63" fmla="*/ 90 h 1572"/>
                <a:gd name="T64" fmla="*/ 33 w 1338"/>
                <a:gd name="T65" fmla="*/ 91 h 1572"/>
                <a:gd name="T66" fmla="*/ 0 w 1338"/>
                <a:gd name="T67" fmla="*/ 92 h 1572"/>
                <a:gd name="T68" fmla="*/ 0 w 1338"/>
                <a:gd name="T69" fmla="*/ 98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w="0">
              <a:noFill/>
              <a:round/>
              <a:headEnd/>
              <a:tailEnd/>
            </a:ln>
          </p:spPr>
          <p:txBody>
            <a:bodyPr/>
            <a:lstStyle/>
            <a:p>
              <a:endParaRPr lang="en-US"/>
            </a:p>
          </p:txBody>
        </p:sp>
        <p:sp>
          <p:nvSpPr>
            <p:cNvPr id="3114" name="Freeform 17"/>
            <p:cNvSpPr>
              <a:spLocks/>
            </p:cNvSpPr>
            <p:nvPr/>
          </p:nvSpPr>
          <p:spPr bwMode="auto">
            <a:xfrm>
              <a:off x="4586" y="3776"/>
              <a:ext cx="588" cy="346"/>
            </a:xfrm>
            <a:custGeom>
              <a:avLst/>
              <a:gdLst>
                <a:gd name="T0" fmla="*/ 271 w 1176"/>
                <a:gd name="T1" fmla="*/ 0 h 1383"/>
                <a:gd name="T2" fmla="*/ 270 w 1176"/>
                <a:gd name="T3" fmla="*/ 8 h 1383"/>
                <a:gd name="T4" fmla="*/ 266 w 1176"/>
                <a:gd name="T5" fmla="*/ 16 h 1383"/>
                <a:gd name="T6" fmla="*/ 260 w 1176"/>
                <a:gd name="T7" fmla="*/ 24 h 1383"/>
                <a:gd name="T8" fmla="*/ 250 w 1176"/>
                <a:gd name="T9" fmla="*/ 31 h 1383"/>
                <a:gd name="T10" fmla="*/ 238 w 1176"/>
                <a:gd name="T11" fmla="*/ 38 h 1383"/>
                <a:gd name="T12" fmla="*/ 225 w 1176"/>
                <a:gd name="T13" fmla="*/ 45 h 1383"/>
                <a:gd name="T14" fmla="*/ 209 w 1176"/>
                <a:gd name="T15" fmla="*/ 51 h 1383"/>
                <a:gd name="T16" fmla="*/ 192 w 1176"/>
                <a:gd name="T17" fmla="*/ 56 h 1383"/>
                <a:gd name="T18" fmla="*/ 173 w 1176"/>
                <a:gd name="T19" fmla="*/ 62 h 1383"/>
                <a:gd name="T20" fmla="*/ 152 w 1176"/>
                <a:gd name="T21" fmla="*/ 66 h 1383"/>
                <a:gd name="T22" fmla="*/ 130 w 1176"/>
                <a:gd name="T23" fmla="*/ 70 h 1383"/>
                <a:gd name="T24" fmla="*/ 106 w 1176"/>
                <a:gd name="T25" fmla="*/ 74 h 1383"/>
                <a:gd name="T26" fmla="*/ 81 w 1176"/>
                <a:gd name="T27" fmla="*/ 76 h 1383"/>
                <a:gd name="T28" fmla="*/ 55 w 1176"/>
                <a:gd name="T29" fmla="*/ 78 h 1383"/>
                <a:gd name="T30" fmla="*/ 28 w 1176"/>
                <a:gd name="T31" fmla="*/ 79 h 1383"/>
                <a:gd name="T32" fmla="*/ 0 w 1176"/>
                <a:gd name="T33" fmla="*/ 80 h 1383"/>
                <a:gd name="T34" fmla="*/ 0 w 1176"/>
                <a:gd name="T35" fmla="*/ 87 h 1383"/>
                <a:gd name="T36" fmla="*/ 30 w 1176"/>
                <a:gd name="T37" fmla="*/ 86 h 1383"/>
                <a:gd name="T38" fmla="*/ 59 w 1176"/>
                <a:gd name="T39" fmla="*/ 85 h 1383"/>
                <a:gd name="T40" fmla="*/ 87 w 1176"/>
                <a:gd name="T41" fmla="*/ 83 h 1383"/>
                <a:gd name="T42" fmla="*/ 114 w 1176"/>
                <a:gd name="T43" fmla="*/ 80 h 1383"/>
                <a:gd name="T44" fmla="*/ 141 w 1176"/>
                <a:gd name="T45" fmla="*/ 76 h 1383"/>
                <a:gd name="T46" fmla="*/ 165 w 1176"/>
                <a:gd name="T47" fmla="*/ 72 h 1383"/>
                <a:gd name="T48" fmla="*/ 187 w 1176"/>
                <a:gd name="T49" fmla="*/ 67 h 1383"/>
                <a:gd name="T50" fmla="*/ 208 w 1176"/>
                <a:gd name="T51" fmla="*/ 61 h 1383"/>
                <a:gd name="T52" fmla="*/ 227 w 1176"/>
                <a:gd name="T53" fmla="*/ 55 h 1383"/>
                <a:gd name="T54" fmla="*/ 244 w 1176"/>
                <a:gd name="T55" fmla="*/ 48 h 1383"/>
                <a:gd name="T56" fmla="*/ 259 w 1176"/>
                <a:gd name="T57" fmla="*/ 41 h 1383"/>
                <a:gd name="T58" fmla="*/ 271 w 1176"/>
                <a:gd name="T59" fmla="*/ 34 h 1383"/>
                <a:gd name="T60" fmla="*/ 281 w 1176"/>
                <a:gd name="T61" fmla="*/ 26 h 1383"/>
                <a:gd name="T62" fmla="*/ 288 w 1176"/>
                <a:gd name="T63" fmla="*/ 18 h 1383"/>
                <a:gd name="T64" fmla="*/ 293 w 1176"/>
                <a:gd name="T65" fmla="*/ 9 h 1383"/>
                <a:gd name="T66" fmla="*/ 294 w 1176"/>
                <a:gd name="T67" fmla="*/ 0 h 1383"/>
                <a:gd name="T68" fmla="*/ 271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w="0">
              <a:noFill/>
              <a:round/>
              <a:headEnd/>
              <a:tailEnd/>
            </a:ln>
          </p:spPr>
          <p:txBody>
            <a:bodyPr/>
            <a:lstStyle/>
            <a:p>
              <a:endParaRPr lang="en-US"/>
            </a:p>
          </p:txBody>
        </p:sp>
        <p:sp>
          <p:nvSpPr>
            <p:cNvPr id="3115" name="Freeform 18"/>
            <p:cNvSpPr>
              <a:spLocks/>
            </p:cNvSpPr>
            <p:nvPr/>
          </p:nvSpPr>
          <p:spPr bwMode="auto">
            <a:xfrm>
              <a:off x="4587" y="3771"/>
              <a:ext cx="506" cy="306"/>
            </a:xfrm>
            <a:custGeom>
              <a:avLst/>
              <a:gdLst>
                <a:gd name="T0" fmla="*/ 230 w 1011"/>
                <a:gd name="T1" fmla="*/ 0 h 1223"/>
                <a:gd name="T2" fmla="*/ 229 w 1011"/>
                <a:gd name="T3" fmla="*/ 7 h 1223"/>
                <a:gd name="T4" fmla="*/ 226 w 1011"/>
                <a:gd name="T5" fmla="*/ 14 h 1223"/>
                <a:gd name="T6" fmla="*/ 220 w 1011"/>
                <a:gd name="T7" fmla="*/ 21 h 1223"/>
                <a:gd name="T8" fmla="*/ 212 w 1011"/>
                <a:gd name="T9" fmla="*/ 27 h 1223"/>
                <a:gd name="T10" fmla="*/ 202 w 1011"/>
                <a:gd name="T11" fmla="*/ 33 h 1223"/>
                <a:gd name="T12" fmla="*/ 191 w 1011"/>
                <a:gd name="T13" fmla="*/ 39 h 1223"/>
                <a:gd name="T14" fmla="*/ 178 w 1011"/>
                <a:gd name="T15" fmla="*/ 44 h 1223"/>
                <a:gd name="T16" fmla="*/ 163 w 1011"/>
                <a:gd name="T17" fmla="*/ 49 h 1223"/>
                <a:gd name="T18" fmla="*/ 147 w 1011"/>
                <a:gd name="T19" fmla="*/ 54 h 1223"/>
                <a:gd name="T20" fmla="*/ 129 w 1011"/>
                <a:gd name="T21" fmla="*/ 58 h 1223"/>
                <a:gd name="T22" fmla="*/ 110 w 1011"/>
                <a:gd name="T23" fmla="*/ 61 h 1223"/>
                <a:gd name="T24" fmla="*/ 90 w 1011"/>
                <a:gd name="T25" fmla="*/ 64 h 1223"/>
                <a:gd name="T26" fmla="*/ 69 w 1011"/>
                <a:gd name="T27" fmla="*/ 67 h 1223"/>
                <a:gd name="T28" fmla="*/ 47 w 1011"/>
                <a:gd name="T29" fmla="*/ 68 h 1223"/>
                <a:gd name="T30" fmla="*/ 24 w 1011"/>
                <a:gd name="T31" fmla="*/ 69 h 1223"/>
                <a:gd name="T32" fmla="*/ 0 w 1011"/>
                <a:gd name="T33" fmla="*/ 70 h 1223"/>
                <a:gd name="T34" fmla="*/ 0 w 1011"/>
                <a:gd name="T35" fmla="*/ 77 h 1223"/>
                <a:gd name="T36" fmla="*/ 26 w 1011"/>
                <a:gd name="T37" fmla="*/ 76 h 1223"/>
                <a:gd name="T38" fmla="*/ 51 w 1011"/>
                <a:gd name="T39" fmla="*/ 75 h 1223"/>
                <a:gd name="T40" fmla="*/ 76 w 1011"/>
                <a:gd name="T41" fmla="*/ 73 h 1223"/>
                <a:gd name="T42" fmla="*/ 99 w 1011"/>
                <a:gd name="T43" fmla="*/ 70 h 1223"/>
                <a:gd name="T44" fmla="*/ 121 w 1011"/>
                <a:gd name="T45" fmla="*/ 67 h 1223"/>
                <a:gd name="T46" fmla="*/ 142 w 1011"/>
                <a:gd name="T47" fmla="*/ 63 h 1223"/>
                <a:gd name="T48" fmla="*/ 162 w 1011"/>
                <a:gd name="T49" fmla="*/ 59 h 1223"/>
                <a:gd name="T50" fmla="*/ 179 w 1011"/>
                <a:gd name="T51" fmla="*/ 54 h 1223"/>
                <a:gd name="T52" fmla="*/ 196 w 1011"/>
                <a:gd name="T53" fmla="*/ 48 h 1223"/>
                <a:gd name="T54" fmla="*/ 210 w 1011"/>
                <a:gd name="T55" fmla="*/ 42 h 1223"/>
                <a:gd name="T56" fmla="*/ 223 w 1011"/>
                <a:gd name="T57" fmla="*/ 36 h 1223"/>
                <a:gd name="T58" fmla="*/ 233 w 1011"/>
                <a:gd name="T59" fmla="*/ 30 h 1223"/>
                <a:gd name="T60" fmla="*/ 242 w 1011"/>
                <a:gd name="T61" fmla="*/ 23 h 1223"/>
                <a:gd name="T62" fmla="*/ 248 w 1011"/>
                <a:gd name="T63" fmla="*/ 15 h 1223"/>
                <a:gd name="T64" fmla="*/ 252 w 1011"/>
                <a:gd name="T65" fmla="*/ 8 h 1223"/>
                <a:gd name="T66" fmla="*/ 253 w 1011"/>
                <a:gd name="T67" fmla="*/ 0 h 1223"/>
                <a:gd name="T68" fmla="*/ 230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w="0">
              <a:noFill/>
              <a:round/>
              <a:headEnd/>
              <a:tailEnd/>
            </a:ln>
          </p:spPr>
          <p:txBody>
            <a:bodyPr/>
            <a:lstStyle/>
            <a:p>
              <a:endParaRPr lang="en-US"/>
            </a:p>
          </p:txBody>
        </p:sp>
        <p:grpSp>
          <p:nvGrpSpPr>
            <p:cNvPr id="3116" name="Group 19"/>
            <p:cNvGrpSpPr>
              <a:grpSpLocks/>
            </p:cNvGrpSpPr>
            <p:nvPr/>
          </p:nvGrpSpPr>
          <p:grpSpPr bwMode="auto">
            <a:xfrm>
              <a:off x="4368" y="2880"/>
              <a:ext cx="1200" cy="1264"/>
              <a:chOff x="3120" y="1632"/>
              <a:chExt cx="2640" cy="2704"/>
            </a:xfrm>
          </p:grpSpPr>
          <p:pic>
            <p:nvPicPr>
              <p:cNvPr id="3117" name="Picture 20" descr="POINTSTA"/>
              <p:cNvPicPr preferRelativeResize="0">
                <a:picLocks noChangeAspect="1" noChangeArrowheads="1"/>
              </p:cNvPicPr>
              <p:nvPr/>
            </p:nvPicPr>
            <p:blipFill>
              <a:blip r:embed="rId5"/>
              <a:srcRect/>
              <a:stretch>
                <a:fillRect/>
              </a:stretch>
            </p:blipFill>
            <p:spPr bwMode="auto">
              <a:xfrm>
                <a:off x="4608" y="3296"/>
                <a:ext cx="1152" cy="1024"/>
              </a:xfrm>
              <a:prstGeom prst="rect">
                <a:avLst/>
              </a:prstGeom>
              <a:noFill/>
              <a:ln w="0">
                <a:noFill/>
                <a:miter lim="800000"/>
                <a:headEnd/>
                <a:tailEnd/>
              </a:ln>
            </p:spPr>
          </p:pic>
          <p:pic>
            <p:nvPicPr>
              <p:cNvPr id="3118" name="Picture 21" descr="POINTSTA"/>
              <p:cNvPicPr preferRelativeResize="0">
                <a:picLocks noChangeAspect="1" noChangeArrowheads="1"/>
              </p:cNvPicPr>
              <p:nvPr/>
            </p:nvPicPr>
            <p:blipFill>
              <a:blip r:embed="rId5"/>
              <a:srcRect/>
              <a:stretch>
                <a:fillRect/>
              </a:stretch>
            </p:blipFill>
            <p:spPr bwMode="auto">
              <a:xfrm>
                <a:off x="5040" y="2352"/>
                <a:ext cx="576" cy="513"/>
              </a:xfrm>
              <a:prstGeom prst="rect">
                <a:avLst/>
              </a:prstGeom>
              <a:noFill/>
              <a:ln w="0">
                <a:noFill/>
                <a:miter lim="800000"/>
                <a:headEnd/>
                <a:tailEnd/>
              </a:ln>
            </p:spPr>
          </p:pic>
          <p:pic>
            <p:nvPicPr>
              <p:cNvPr id="3119" name="Picture 22" descr="POINTSTA"/>
              <p:cNvPicPr preferRelativeResize="0">
                <a:picLocks noChangeAspect="1" noChangeArrowheads="1"/>
              </p:cNvPicPr>
              <p:nvPr/>
            </p:nvPicPr>
            <p:blipFill>
              <a:blip r:embed="rId5"/>
              <a:srcRect/>
              <a:stretch>
                <a:fillRect/>
              </a:stretch>
            </p:blipFill>
            <p:spPr bwMode="auto">
              <a:xfrm>
                <a:off x="4080" y="3696"/>
                <a:ext cx="720" cy="640"/>
              </a:xfrm>
              <a:prstGeom prst="rect">
                <a:avLst/>
              </a:prstGeom>
              <a:noFill/>
              <a:ln w="0">
                <a:noFill/>
                <a:miter lim="800000"/>
                <a:headEnd/>
                <a:tailEnd/>
              </a:ln>
            </p:spPr>
          </p:pic>
          <p:pic>
            <p:nvPicPr>
              <p:cNvPr id="3120" name="Picture 23" descr="POINTSTA"/>
              <p:cNvPicPr preferRelativeResize="0">
                <a:picLocks noChangeAspect="1" noChangeArrowheads="1"/>
              </p:cNvPicPr>
              <p:nvPr/>
            </p:nvPicPr>
            <p:blipFill>
              <a:blip r:embed="rId5"/>
              <a:srcRect/>
              <a:stretch>
                <a:fillRect/>
              </a:stretch>
            </p:blipFill>
            <p:spPr bwMode="auto">
              <a:xfrm>
                <a:off x="4944" y="2784"/>
                <a:ext cx="768" cy="683"/>
              </a:xfrm>
              <a:prstGeom prst="rect">
                <a:avLst/>
              </a:prstGeom>
              <a:noFill/>
              <a:ln w="0">
                <a:noFill/>
                <a:miter lim="800000"/>
                <a:headEnd/>
                <a:tailEnd/>
              </a:ln>
            </p:spPr>
          </p:pic>
          <p:pic>
            <p:nvPicPr>
              <p:cNvPr id="3121" name="Picture 24" descr="POINTSTA"/>
              <p:cNvPicPr preferRelativeResize="0">
                <a:picLocks noChangeAspect="1" noChangeArrowheads="1"/>
              </p:cNvPicPr>
              <p:nvPr/>
            </p:nvPicPr>
            <p:blipFill>
              <a:blip r:embed="rId5"/>
              <a:srcRect/>
              <a:stretch>
                <a:fillRect/>
              </a:stretch>
            </p:blipFill>
            <p:spPr bwMode="auto">
              <a:xfrm>
                <a:off x="3552" y="3808"/>
                <a:ext cx="576" cy="512"/>
              </a:xfrm>
              <a:prstGeom prst="rect">
                <a:avLst/>
              </a:prstGeom>
              <a:noFill/>
              <a:ln w="0">
                <a:noFill/>
                <a:miter lim="800000"/>
                <a:headEnd/>
                <a:tailEnd/>
              </a:ln>
            </p:spPr>
          </p:pic>
          <p:pic>
            <p:nvPicPr>
              <p:cNvPr id="3122" name="Picture 25" descr="POINTSTA"/>
              <p:cNvPicPr preferRelativeResize="0">
                <a:picLocks noChangeAspect="1" noChangeArrowheads="1"/>
              </p:cNvPicPr>
              <p:nvPr/>
            </p:nvPicPr>
            <p:blipFill>
              <a:blip r:embed="rId5"/>
              <a:srcRect/>
              <a:stretch>
                <a:fillRect/>
              </a:stretch>
            </p:blipFill>
            <p:spPr bwMode="auto">
              <a:xfrm>
                <a:off x="3120" y="3888"/>
                <a:ext cx="432" cy="384"/>
              </a:xfrm>
              <a:prstGeom prst="rect">
                <a:avLst/>
              </a:prstGeom>
              <a:noFill/>
              <a:ln w="0">
                <a:noFill/>
                <a:miter lim="800000"/>
                <a:headEnd/>
                <a:tailEnd/>
              </a:ln>
            </p:spPr>
          </p:pic>
          <p:pic>
            <p:nvPicPr>
              <p:cNvPr id="3123" name="Picture 26" descr="POINTSTA"/>
              <p:cNvPicPr preferRelativeResize="0">
                <a:picLocks noChangeAspect="1" noChangeArrowheads="1"/>
              </p:cNvPicPr>
              <p:nvPr/>
            </p:nvPicPr>
            <p:blipFill>
              <a:blip r:embed="rId5"/>
              <a:srcRect/>
              <a:stretch>
                <a:fillRect/>
              </a:stretch>
            </p:blipFill>
            <p:spPr bwMode="auto">
              <a:xfrm>
                <a:off x="5206" y="1979"/>
                <a:ext cx="432" cy="384"/>
              </a:xfrm>
              <a:prstGeom prst="rect">
                <a:avLst/>
              </a:prstGeom>
              <a:noFill/>
              <a:ln w="0">
                <a:noFill/>
                <a:miter lim="800000"/>
                <a:headEnd/>
                <a:tailEnd/>
              </a:ln>
            </p:spPr>
          </p:pic>
          <p:pic>
            <p:nvPicPr>
              <p:cNvPr id="3124" name="Picture 27" descr="POINTSTA"/>
              <p:cNvPicPr preferRelativeResize="0">
                <a:picLocks noChangeAspect="1" noChangeArrowheads="1"/>
              </p:cNvPicPr>
              <p:nvPr/>
            </p:nvPicPr>
            <p:blipFill>
              <a:blip r:embed="rId5"/>
              <a:srcRect/>
              <a:stretch>
                <a:fillRect/>
              </a:stretch>
            </p:blipFill>
            <p:spPr bwMode="auto">
              <a:xfrm>
                <a:off x="5232" y="1632"/>
                <a:ext cx="336" cy="299"/>
              </a:xfrm>
              <a:prstGeom prst="rect">
                <a:avLst/>
              </a:prstGeom>
              <a:noFill/>
              <a:ln w="0">
                <a:noFill/>
                <a:miter lim="800000"/>
                <a:headEnd/>
                <a:tailEnd/>
              </a:ln>
            </p:spPr>
          </p:pic>
          <p:pic>
            <p:nvPicPr>
              <p:cNvPr id="3125" name="Picture 28" descr="POINTSTA"/>
              <p:cNvPicPr preferRelativeResize="0">
                <a:picLocks noChangeAspect="1" noChangeArrowheads="1"/>
              </p:cNvPicPr>
              <p:nvPr/>
            </p:nvPicPr>
            <p:blipFill>
              <a:blip r:embed="rId5"/>
              <a:srcRect/>
              <a:stretch>
                <a:fillRect/>
              </a:stretch>
            </p:blipFill>
            <p:spPr bwMode="auto">
              <a:xfrm>
                <a:off x="4368" y="3141"/>
                <a:ext cx="912" cy="811"/>
              </a:xfrm>
              <a:prstGeom prst="rect">
                <a:avLst/>
              </a:prstGeom>
              <a:noFill/>
              <a:ln w="0">
                <a:noFill/>
                <a:miter lim="800000"/>
                <a:headEnd/>
                <a:tailEnd/>
              </a:ln>
            </p:spPr>
          </p:pic>
        </p:grpSp>
      </p:grpSp>
      <p:grpSp>
        <p:nvGrpSpPr>
          <p:cNvPr id="3081" name="Group 29"/>
          <p:cNvGrpSpPr>
            <a:grpSpLocks/>
          </p:cNvGrpSpPr>
          <p:nvPr/>
        </p:nvGrpSpPr>
        <p:grpSpPr bwMode="auto">
          <a:xfrm flipH="1" flipV="1">
            <a:off x="8077200" y="-152400"/>
            <a:ext cx="1295400" cy="2057400"/>
            <a:chOff x="17" y="2256"/>
            <a:chExt cx="1829" cy="2064"/>
          </a:xfrm>
        </p:grpSpPr>
        <p:grpSp>
          <p:nvGrpSpPr>
            <p:cNvPr id="3083" name="Group 30"/>
            <p:cNvGrpSpPr>
              <a:grpSpLocks/>
            </p:cNvGrpSpPr>
            <p:nvPr/>
          </p:nvGrpSpPr>
          <p:grpSpPr bwMode="auto">
            <a:xfrm>
              <a:off x="17" y="3416"/>
              <a:ext cx="1829" cy="904"/>
              <a:chOff x="17" y="3416"/>
              <a:chExt cx="1829" cy="904"/>
            </a:xfrm>
          </p:grpSpPr>
          <p:sp>
            <p:nvSpPr>
              <p:cNvPr id="3091" name="Freeform 31"/>
              <p:cNvSpPr>
                <a:spLocks/>
              </p:cNvSpPr>
              <p:nvPr/>
            </p:nvSpPr>
            <p:spPr bwMode="auto">
              <a:xfrm>
                <a:off x="601" y="3776"/>
                <a:ext cx="668" cy="393"/>
              </a:xfrm>
              <a:custGeom>
                <a:avLst/>
                <a:gdLst>
                  <a:gd name="T0" fmla="*/ 0 w 1336"/>
                  <a:gd name="T1" fmla="*/ 0 h 1572"/>
                  <a:gd name="T2" fmla="*/ 1 w 1336"/>
                  <a:gd name="T3" fmla="*/ 10 h 1572"/>
                  <a:gd name="T4" fmla="*/ 7 w 1336"/>
                  <a:gd name="T5" fmla="*/ 20 h 1572"/>
                  <a:gd name="T6" fmla="*/ 15 w 1336"/>
                  <a:gd name="T7" fmla="*/ 29 h 1572"/>
                  <a:gd name="T8" fmla="*/ 26 w 1336"/>
                  <a:gd name="T9" fmla="*/ 38 h 1572"/>
                  <a:gd name="T10" fmla="*/ 41 w 1336"/>
                  <a:gd name="T11" fmla="*/ 47 h 1572"/>
                  <a:gd name="T12" fmla="*/ 57 w 1336"/>
                  <a:gd name="T13" fmla="*/ 55 h 1572"/>
                  <a:gd name="T14" fmla="*/ 77 w 1336"/>
                  <a:gd name="T15" fmla="*/ 62 h 1572"/>
                  <a:gd name="T16" fmla="*/ 98 w 1336"/>
                  <a:gd name="T17" fmla="*/ 70 h 1572"/>
                  <a:gd name="T18" fmla="*/ 122 w 1336"/>
                  <a:gd name="T19" fmla="*/ 76 h 1572"/>
                  <a:gd name="T20" fmla="*/ 148 w 1336"/>
                  <a:gd name="T21" fmla="*/ 82 h 1572"/>
                  <a:gd name="T22" fmla="*/ 175 w 1336"/>
                  <a:gd name="T23" fmla="*/ 87 h 1572"/>
                  <a:gd name="T24" fmla="*/ 204 w 1336"/>
                  <a:gd name="T25" fmla="*/ 91 h 1572"/>
                  <a:gd name="T26" fmla="*/ 235 w 1336"/>
                  <a:gd name="T27" fmla="*/ 94 h 1572"/>
                  <a:gd name="T28" fmla="*/ 267 w 1336"/>
                  <a:gd name="T29" fmla="*/ 96 h 1572"/>
                  <a:gd name="T30" fmla="*/ 301 w 1336"/>
                  <a:gd name="T31" fmla="*/ 98 h 1572"/>
                  <a:gd name="T32" fmla="*/ 334 w 1336"/>
                  <a:gd name="T33" fmla="*/ 98 h 1572"/>
                  <a:gd name="T34" fmla="*/ 334 w 1336"/>
                  <a:gd name="T35" fmla="*/ 92 h 1572"/>
                  <a:gd name="T36" fmla="*/ 303 w 1336"/>
                  <a:gd name="T37" fmla="*/ 91 h 1572"/>
                  <a:gd name="T38" fmla="*/ 272 w 1336"/>
                  <a:gd name="T39" fmla="*/ 90 h 1572"/>
                  <a:gd name="T40" fmla="*/ 241 w 1336"/>
                  <a:gd name="T41" fmla="*/ 88 h 1572"/>
                  <a:gd name="T42" fmla="*/ 213 w 1336"/>
                  <a:gd name="T43" fmla="*/ 84 h 1572"/>
                  <a:gd name="T44" fmla="*/ 186 w 1336"/>
                  <a:gd name="T45" fmla="*/ 81 h 1572"/>
                  <a:gd name="T46" fmla="*/ 161 w 1336"/>
                  <a:gd name="T47" fmla="*/ 76 h 1572"/>
                  <a:gd name="T48" fmla="*/ 136 w 1336"/>
                  <a:gd name="T49" fmla="*/ 71 h 1572"/>
                  <a:gd name="T50" fmla="*/ 114 w 1336"/>
                  <a:gd name="T51" fmla="*/ 65 h 1572"/>
                  <a:gd name="T52" fmla="*/ 94 w 1336"/>
                  <a:gd name="T53" fmla="*/ 58 h 1572"/>
                  <a:gd name="T54" fmla="*/ 76 w 1336"/>
                  <a:gd name="T55" fmla="*/ 51 h 1572"/>
                  <a:gd name="T56" fmla="*/ 61 w 1336"/>
                  <a:gd name="T57" fmla="*/ 44 h 1572"/>
                  <a:gd name="T58" fmla="*/ 47 w 1336"/>
                  <a:gd name="T59" fmla="*/ 36 h 1572"/>
                  <a:gd name="T60" fmla="*/ 37 w 1336"/>
                  <a:gd name="T61" fmla="*/ 27 h 1572"/>
                  <a:gd name="T62" fmla="*/ 29 w 1336"/>
                  <a:gd name="T63" fmla="*/ 19 h 1572"/>
                  <a:gd name="T64" fmla="*/ 24 w 1336"/>
                  <a:gd name="T65" fmla="*/ 10 h 1572"/>
                  <a:gd name="T66" fmla="*/ 23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6"/>
                  <a:gd name="T106" fmla="*/ 0 h 1572"/>
                  <a:gd name="T107" fmla="*/ 1336 w 1336"/>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w="0">
                <a:noFill/>
                <a:round/>
                <a:headEnd/>
                <a:tailEnd/>
              </a:ln>
            </p:spPr>
            <p:txBody>
              <a:bodyPr/>
              <a:lstStyle/>
              <a:p>
                <a:endParaRPr lang="en-US"/>
              </a:p>
            </p:txBody>
          </p:sp>
          <p:sp>
            <p:nvSpPr>
              <p:cNvPr id="3092" name="Freeform 32"/>
              <p:cNvSpPr>
                <a:spLocks/>
              </p:cNvSpPr>
              <p:nvPr/>
            </p:nvSpPr>
            <p:spPr bwMode="auto">
              <a:xfrm>
                <a:off x="682" y="3776"/>
                <a:ext cx="587" cy="346"/>
              </a:xfrm>
              <a:custGeom>
                <a:avLst/>
                <a:gdLst>
                  <a:gd name="T0" fmla="*/ 294 w 1174"/>
                  <a:gd name="T1" fmla="*/ 80 h 1383"/>
                  <a:gd name="T2" fmla="*/ 266 w 1174"/>
                  <a:gd name="T3" fmla="*/ 79 h 1383"/>
                  <a:gd name="T4" fmla="*/ 239 w 1174"/>
                  <a:gd name="T5" fmla="*/ 78 h 1383"/>
                  <a:gd name="T6" fmla="*/ 213 w 1174"/>
                  <a:gd name="T7" fmla="*/ 76 h 1383"/>
                  <a:gd name="T8" fmla="*/ 188 w 1174"/>
                  <a:gd name="T9" fmla="*/ 74 h 1383"/>
                  <a:gd name="T10" fmla="*/ 165 w 1174"/>
                  <a:gd name="T11" fmla="*/ 70 h 1383"/>
                  <a:gd name="T12" fmla="*/ 143 w 1174"/>
                  <a:gd name="T13" fmla="*/ 66 h 1383"/>
                  <a:gd name="T14" fmla="*/ 121 w 1174"/>
                  <a:gd name="T15" fmla="*/ 62 h 1383"/>
                  <a:gd name="T16" fmla="*/ 102 w 1174"/>
                  <a:gd name="T17" fmla="*/ 57 h 1383"/>
                  <a:gd name="T18" fmla="*/ 85 w 1174"/>
                  <a:gd name="T19" fmla="*/ 51 h 1383"/>
                  <a:gd name="T20" fmla="*/ 69 w 1174"/>
                  <a:gd name="T21" fmla="*/ 45 h 1383"/>
                  <a:gd name="T22" fmla="*/ 56 w 1174"/>
                  <a:gd name="T23" fmla="*/ 38 h 1383"/>
                  <a:gd name="T24" fmla="*/ 44 w 1174"/>
                  <a:gd name="T25" fmla="*/ 31 h 1383"/>
                  <a:gd name="T26" fmla="*/ 35 w 1174"/>
                  <a:gd name="T27" fmla="*/ 24 h 1383"/>
                  <a:gd name="T28" fmla="*/ 28 w 1174"/>
                  <a:gd name="T29" fmla="*/ 16 h 1383"/>
                  <a:gd name="T30" fmla="*/ 24 w 1174"/>
                  <a:gd name="T31" fmla="*/ 8 h 1383"/>
                  <a:gd name="T32" fmla="*/ 23 w 1174"/>
                  <a:gd name="T33" fmla="*/ 0 h 1383"/>
                  <a:gd name="T34" fmla="*/ 0 w 1174"/>
                  <a:gd name="T35" fmla="*/ 0 h 1383"/>
                  <a:gd name="T36" fmla="*/ 1 w 1174"/>
                  <a:gd name="T37" fmla="*/ 9 h 1383"/>
                  <a:gd name="T38" fmla="*/ 6 w 1174"/>
                  <a:gd name="T39" fmla="*/ 18 h 1383"/>
                  <a:gd name="T40" fmla="*/ 13 w 1174"/>
                  <a:gd name="T41" fmla="*/ 26 h 1383"/>
                  <a:gd name="T42" fmla="*/ 23 w 1174"/>
                  <a:gd name="T43" fmla="*/ 34 h 1383"/>
                  <a:gd name="T44" fmla="*/ 36 w 1174"/>
                  <a:gd name="T45" fmla="*/ 41 h 1383"/>
                  <a:gd name="T46" fmla="*/ 50 w 1174"/>
                  <a:gd name="T47" fmla="*/ 49 h 1383"/>
                  <a:gd name="T48" fmla="*/ 68 w 1174"/>
                  <a:gd name="T49" fmla="*/ 55 h 1383"/>
                  <a:gd name="T50" fmla="*/ 86 w 1174"/>
                  <a:gd name="T51" fmla="*/ 61 h 1383"/>
                  <a:gd name="T52" fmla="*/ 107 w 1174"/>
                  <a:gd name="T53" fmla="*/ 67 h 1383"/>
                  <a:gd name="T54" fmla="*/ 130 w 1174"/>
                  <a:gd name="T55" fmla="*/ 72 h 1383"/>
                  <a:gd name="T56" fmla="*/ 154 w 1174"/>
                  <a:gd name="T57" fmla="*/ 76 h 1383"/>
                  <a:gd name="T58" fmla="*/ 179 w 1174"/>
                  <a:gd name="T59" fmla="*/ 80 h 1383"/>
                  <a:gd name="T60" fmla="*/ 206 w 1174"/>
                  <a:gd name="T61" fmla="*/ 83 h 1383"/>
                  <a:gd name="T62" fmla="*/ 235 w 1174"/>
                  <a:gd name="T63" fmla="*/ 85 h 1383"/>
                  <a:gd name="T64" fmla="*/ 264 w 1174"/>
                  <a:gd name="T65" fmla="*/ 86 h 1383"/>
                  <a:gd name="T66" fmla="*/ 294 w 1174"/>
                  <a:gd name="T67" fmla="*/ 87 h 1383"/>
                  <a:gd name="T68" fmla="*/ 294 w 1174"/>
                  <a:gd name="T69" fmla="*/ 8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383"/>
                  <a:gd name="T107" fmla="*/ 1174 w 1174"/>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w="0">
                <a:noFill/>
                <a:round/>
                <a:headEnd/>
                <a:tailEnd/>
              </a:ln>
            </p:spPr>
            <p:txBody>
              <a:bodyPr/>
              <a:lstStyle/>
              <a:p>
                <a:endParaRPr lang="en-US"/>
              </a:p>
            </p:txBody>
          </p:sp>
          <p:sp>
            <p:nvSpPr>
              <p:cNvPr id="3093" name="Freeform 33"/>
              <p:cNvSpPr>
                <a:spLocks/>
              </p:cNvSpPr>
              <p:nvPr/>
            </p:nvSpPr>
            <p:spPr bwMode="auto">
              <a:xfrm>
                <a:off x="763" y="3776"/>
                <a:ext cx="506" cy="299"/>
              </a:xfrm>
              <a:custGeom>
                <a:avLst/>
                <a:gdLst>
                  <a:gd name="T0" fmla="*/ 253 w 1012"/>
                  <a:gd name="T1" fmla="*/ 68 h 1193"/>
                  <a:gd name="T2" fmla="*/ 230 w 1012"/>
                  <a:gd name="T3" fmla="*/ 68 h 1193"/>
                  <a:gd name="T4" fmla="*/ 207 w 1012"/>
                  <a:gd name="T5" fmla="*/ 67 h 1193"/>
                  <a:gd name="T6" fmla="*/ 185 w 1012"/>
                  <a:gd name="T7" fmla="*/ 65 h 1193"/>
                  <a:gd name="T8" fmla="*/ 164 w 1012"/>
                  <a:gd name="T9" fmla="*/ 63 h 1193"/>
                  <a:gd name="T10" fmla="*/ 144 w 1012"/>
                  <a:gd name="T11" fmla="*/ 60 h 1193"/>
                  <a:gd name="T12" fmla="*/ 125 w 1012"/>
                  <a:gd name="T13" fmla="*/ 56 h 1193"/>
                  <a:gd name="T14" fmla="*/ 107 w 1012"/>
                  <a:gd name="T15" fmla="*/ 53 h 1193"/>
                  <a:gd name="T16" fmla="*/ 91 w 1012"/>
                  <a:gd name="T17" fmla="*/ 48 h 1193"/>
                  <a:gd name="T18" fmla="*/ 76 w 1012"/>
                  <a:gd name="T19" fmla="*/ 43 h 1193"/>
                  <a:gd name="T20" fmla="*/ 63 w 1012"/>
                  <a:gd name="T21" fmla="*/ 38 h 1193"/>
                  <a:gd name="T22" fmla="*/ 51 w 1012"/>
                  <a:gd name="T23" fmla="*/ 33 h 1193"/>
                  <a:gd name="T24" fmla="*/ 41 w 1012"/>
                  <a:gd name="T25" fmla="*/ 27 h 1193"/>
                  <a:gd name="T26" fmla="*/ 33 w 1012"/>
                  <a:gd name="T27" fmla="*/ 20 h 1193"/>
                  <a:gd name="T28" fmla="*/ 28 w 1012"/>
                  <a:gd name="T29" fmla="*/ 14 h 1193"/>
                  <a:gd name="T30" fmla="*/ 25 w 1012"/>
                  <a:gd name="T31" fmla="*/ 7 h 1193"/>
                  <a:gd name="T32" fmla="*/ 23 w 1012"/>
                  <a:gd name="T33" fmla="*/ 0 h 1193"/>
                  <a:gd name="T34" fmla="*/ 0 w 1012"/>
                  <a:gd name="T35" fmla="*/ 0 h 1193"/>
                  <a:gd name="T36" fmla="*/ 2 w 1012"/>
                  <a:gd name="T37" fmla="*/ 8 h 1193"/>
                  <a:gd name="T38" fmla="*/ 5 w 1012"/>
                  <a:gd name="T39" fmla="*/ 15 h 1193"/>
                  <a:gd name="T40" fmla="*/ 12 w 1012"/>
                  <a:gd name="T41" fmla="*/ 22 h 1193"/>
                  <a:gd name="T42" fmla="*/ 20 w 1012"/>
                  <a:gd name="T43" fmla="*/ 29 h 1193"/>
                  <a:gd name="T44" fmla="*/ 31 w 1012"/>
                  <a:gd name="T45" fmla="*/ 36 h 1193"/>
                  <a:gd name="T46" fmla="*/ 44 w 1012"/>
                  <a:gd name="T47" fmla="*/ 42 h 1193"/>
                  <a:gd name="T48" fmla="*/ 58 w 1012"/>
                  <a:gd name="T49" fmla="*/ 48 h 1193"/>
                  <a:gd name="T50" fmla="*/ 74 w 1012"/>
                  <a:gd name="T51" fmla="*/ 53 h 1193"/>
                  <a:gd name="T52" fmla="*/ 92 w 1012"/>
                  <a:gd name="T53" fmla="*/ 58 h 1193"/>
                  <a:gd name="T54" fmla="*/ 112 w 1012"/>
                  <a:gd name="T55" fmla="*/ 62 h 1193"/>
                  <a:gd name="T56" fmla="*/ 133 w 1012"/>
                  <a:gd name="T57" fmla="*/ 66 h 1193"/>
                  <a:gd name="T58" fmla="*/ 155 w 1012"/>
                  <a:gd name="T59" fmla="*/ 69 h 1193"/>
                  <a:gd name="T60" fmla="*/ 178 w 1012"/>
                  <a:gd name="T61" fmla="*/ 71 h 1193"/>
                  <a:gd name="T62" fmla="*/ 203 w 1012"/>
                  <a:gd name="T63" fmla="*/ 73 h 1193"/>
                  <a:gd name="T64" fmla="*/ 228 w 1012"/>
                  <a:gd name="T65" fmla="*/ 74 h 1193"/>
                  <a:gd name="T66" fmla="*/ 253 w 1012"/>
                  <a:gd name="T67" fmla="*/ 75 h 1193"/>
                  <a:gd name="T68" fmla="*/ 253 w 1012"/>
                  <a:gd name="T69" fmla="*/ 68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2"/>
                  <a:gd name="T106" fmla="*/ 0 h 1193"/>
                  <a:gd name="T107" fmla="*/ 1012 w 1012"/>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w="0">
                <a:noFill/>
                <a:round/>
                <a:headEnd/>
                <a:tailEnd/>
              </a:ln>
            </p:spPr>
            <p:txBody>
              <a:bodyPr/>
              <a:lstStyle/>
              <a:p>
                <a:endParaRPr lang="en-US"/>
              </a:p>
            </p:txBody>
          </p:sp>
          <p:sp>
            <p:nvSpPr>
              <p:cNvPr id="3094" name="Freeform 34"/>
              <p:cNvSpPr>
                <a:spLocks/>
              </p:cNvSpPr>
              <p:nvPr/>
            </p:nvSpPr>
            <p:spPr bwMode="auto">
              <a:xfrm>
                <a:off x="401" y="3639"/>
                <a:ext cx="636" cy="374"/>
              </a:xfrm>
              <a:custGeom>
                <a:avLst/>
                <a:gdLst>
                  <a:gd name="T0" fmla="*/ 318 w 1271"/>
                  <a:gd name="T1" fmla="*/ 73 h 1495"/>
                  <a:gd name="T2" fmla="*/ 292 w 1271"/>
                  <a:gd name="T3" fmla="*/ 73 h 1495"/>
                  <a:gd name="T4" fmla="*/ 268 w 1271"/>
                  <a:gd name="T5" fmla="*/ 71 h 1495"/>
                  <a:gd name="T6" fmla="*/ 244 w 1271"/>
                  <a:gd name="T7" fmla="*/ 70 h 1495"/>
                  <a:gd name="T8" fmla="*/ 222 w 1271"/>
                  <a:gd name="T9" fmla="*/ 67 h 1495"/>
                  <a:gd name="T10" fmla="*/ 200 w 1271"/>
                  <a:gd name="T11" fmla="*/ 64 h 1495"/>
                  <a:gd name="T12" fmla="*/ 179 w 1271"/>
                  <a:gd name="T13" fmla="*/ 60 h 1495"/>
                  <a:gd name="T14" fmla="*/ 161 w 1271"/>
                  <a:gd name="T15" fmla="*/ 56 h 1495"/>
                  <a:gd name="T16" fmla="*/ 143 w 1271"/>
                  <a:gd name="T17" fmla="*/ 52 h 1495"/>
                  <a:gd name="T18" fmla="*/ 127 w 1271"/>
                  <a:gd name="T19" fmla="*/ 47 h 1495"/>
                  <a:gd name="T20" fmla="*/ 113 w 1271"/>
                  <a:gd name="T21" fmla="*/ 41 h 1495"/>
                  <a:gd name="T22" fmla="*/ 101 w 1271"/>
                  <a:gd name="T23" fmla="*/ 35 h 1495"/>
                  <a:gd name="T24" fmla="*/ 90 w 1271"/>
                  <a:gd name="T25" fmla="*/ 28 h 1495"/>
                  <a:gd name="T26" fmla="*/ 82 w 1271"/>
                  <a:gd name="T27" fmla="*/ 22 h 1495"/>
                  <a:gd name="T28" fmla="*/ 76 w 1271"/>
                  <a:gd name="T29" fmla="*/ 15 h 1495"/>
                  <a:gd name="T30" fmla="*/ 72 w 1271"/>
                  <a:gd name="T31" fmla="*/ 8 h 1495"/>
                  <a:gd name="T32" fmla="*/ 71 w 1271"/>
                  <a:gd name="T33" fmla="*/ 0 h 1495"/>
                  <a:gd name="T34" fmla="*/ 0 w 1271"/>
                  <a:gd name="T35" fmla="*/ 0 h 1495"/>
                  <a:gd name="T36" fmla="*/ 2 w 1271"/>
                  <a:gd name="T37" fmla="*/ 10 h 1495"/>
                  <a:gd name="T38" fmla="*/ 7 w 1271"/>
                  <a:gd name="T39" fmla="*/ 19 h 1495"/>
                  <a:gd name="T40" fmla="*/ 15 w 1271"/>
                  <a:gd name="T41" fmla="*/ 28 h 1495"/>
                  <a:gd name="T42" fmla="*/ 26 w 1271"/>
                  <a:gd name="T43" fmla="*/ 37 h 1495"/>
                  <a:gd name="T44" fmla="*/ 39 w 1271"/>
                  <a:gd name="T45" fmla="*/ 45 h 1495"/>
                  <a:gd name="T46" fmla="*/ 55 w 1271"/>
                  <a:gd name="T47" fmla="*/ 52 h 1495"/>
                  <a:gd name="T48" fmla="*/ 73 w 1271"/>
                  <a:gd name="T49" fmla="*/ 59 h 1495"/>
                  <a:gd name="T50" fmla="*/ 93 w 1271"/>
                  <a:gd name="T51" fmla="*/ 66 h 1495"/>
                  <a:gd name="T52" fmla="*/ 116 w 1271"/>
                  <a:gd name="T53" fmla="*/ 72 h 1495"/>
                  <a:gd name="T54" fmla="*/ 141 w 1271"/>
                  <a:gd name="T55" fmla="*/ 78 h 1495"/>
                  <a:gd name="T56" fmla="*/ 167 w 1271"/>
                  <a:gd name="T57" fmla="*/ 82 h 1495"/>
                  <a:gd name="T58" fmla="*/ 194 w 1271"/>
                  <a:gd name="T59" fmla="*/ 86 h 1495"/>
                  <a:gd name="T60" fmla="*/ 224 w 1271"/>
                  <a:gd name="T61" fmla="*/ 89 h 1495"/>
                  <a:gd name="T62" fmla="*/ 254 w 1271"/>
                  <a:gd name="T63" fmla="*/ 92 h 1495"/>
                  <a:gd name="T64" fmla="*/ 286 w 1271"/>
                  <a:gd name="T65" fmla="*/ 93 h 1495"/>
                  <a:gd name="T66" fmla="*/ 318 w 1271"/>
                  <a:gd name="T67" fmla="*/ 94 h 1495"/>
                  <a:gd name="T68" fmla="*/ 318 w 1271"/>
                  <a:gd name="T69" fmla="*/ 73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1"/>
                  <a:gd name="T106" fmla="*/ 0 h 1495"/>
                  <a:gd name="T107" fmla="*/ 1271 w 1271"/>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w="0">
                <a:noFill/>
                <a:round/>
                <a:headEnd/>
                <a:tailEnd/>
              </a:ln>
            </p:spPr>
            <p:txBody>
              <a:bodyPr/>
              <a:lstStyle/>
              <a:p>
                <a:endParaRPr lang="en-US"/>
              </a:p>
            </p:txBody>
          </p:sp>
          <p:sp>
            <p:nvSpPr>
              <p:cNvPr id="3095" name="Freeform 35"/>
              <p:cNvSpPr>
                <a:spLocks/>
              </p:cNvSpPr>
              <p:nvPr/>
            </p:nvSpPr>
            <p:spPr bwMode="auto">
              <a:xfrm>
                <a:off x="368" y="3639"/>
                <a:ext cx="669" cy="393"/>
              </a:xfrm>
              <a:custGeom>
                <a:avLst/>
                <a:gdLst>
                  <a:gd name="T0" fmla="*/ 0 w 1337"/>
                  <a:gd name="T1" fmla="*/ 0 h 1572"/>
                  <a:gd name="T2" fmla="*/ 2 w 1337"/>
                  <a:gd name="T3" fmla="*/ 10 h 1572"/>
                  <a:gd name="T4" fmla="*/ 7 w 1337"/>
                  <a:gd name="T5" fmla="*/ 20 h 1572"/>
                  <a:gd name="T6" fmla="*/ 16 w 1337"/>
                  <a:gd name="T7" fmla="*/ 29 h 1572"/>
                  <a:gd name="T8" fmla="*/ 27 w 1337"/>
                  <a:gd name="T9" fmla="*/ 38 h 1572"/>
                  <a:gd name="T10" fmla="*/ 41 w 1337"/>
                  <a:gd name="T11" fmla="*/ 47 h 1572"/>
                  <a:gd name="T12" fmla="*/ 57 w 1337"/>
                  <a:gd name="T13" fmla="*/ 55 h 1572"/>
                  <a:gd name="T14" fmla="*/ 77 w 1337"/>
                  <a:gd name="T15" fmla="*/ 62 h 1572"/>
                  <a:gd name="T16" fmla="*/ 98 w 1337"/>
                  <a:gd name="T17" fmla="*/ 70 h 1572"/>
                  <a:gd name="T18" fmla="*/ 122 w 1337"/>
                  <a:gd name="T19" fmla="*/ 76 h 1572"/>
                  <a:gd name="T20" fmla="*/ 148 w 1337"/>
                  <a:gd name="T21" fmla="*/ 82 h 1572"/>
                  <a:gd name="T22" fmla="*/ 175 w 1337"/>
                  <a:gd name="T23" fmla="*/ 87 h 1572"/>
                  <a:gd name="T24" fmla="*/ 204 w 1337"/>
                  <a:gd name="T25" fmla="*/ 91 h 1572"/>
                  <a:gd name="T26" fmla="*/ 235 w 1337"/>
                  <a:gd name="T27" fmla="*/ 94 h 1572"/>
                  <a:gd name="T28" fmla="*/ 267 w 1337"/>
                  <a:gd name="T29" fmla="*/ 96 h 1572"/>
                  <a:gd name="T30" fmla="*/ 301 w 1337"/>
                  <a:gd name="T31" fmla="*/ 98 h 1572"/>
                  <a:gd name="T32" fmla="*/ 335 w 1337"/>
                  <a:gd name="T33" fmla="*/ 98 h 1572"/>
                  <a:gd name="T34" fmla="*/ 335 w 1337"/>
                  <a:gd name="T35" fmla="*/ 92 h 1572"/>
                  <a:gd name="T36" fmla="*/ 303 w 1337"/>
                  <a:gd name="T37" fmla="*/ 91 h 1572"/>
                  <a:gd name="T38" fmla="*/ 271 w 1337"/>
                  <a:gd name="T39" fmla="*/ 90 h 1572"/>
                  <a:gd name="T40" fmla="*/ 242 w 1337"/>
                  <a:gd name="T41" fmla="*/ 88 h 1572"/>
                  <a:gd name="T42" fmla="*/ 213 w 1337"/>
                  <a:gd name="T43" fmla="*/ 84 h 1572"/>
                  <a:gd name="T44" fmla="*/ 186 w 1337"/>
                  <a:gd name="T45" fmla="*/ 81 h 1572"/>
                  <a:gd name="T46" fmla="*/ 161 w 1337"/>
                  <a:gd name="T47" fmla="*/ 76 h 1572"/>
                  <a:gd name="T48" fmla="*/ 136 w 1337"/>
                  <a:gd name="T49" fmla="*/ 71 h 1572"/>
                  <a:gd name="T50" fmla="*/ 114 w 1337"/>
                  <a:gd name="T51" fmla="*/ 65 h 1572"/>
                  <a:gd name="T52" fmla="*/ 94 w 1337"/>
                  <a:gd name="T53" fmla="*/ 58 h 1572"/>
                  <a:gd name="T54" fmla="*/ 76 w 1337"/>
                  <a:gd name="T55" fmla="*/ 51 h 1572"/>
                  <a:gd name="T56" fmla="*/ 61 w 1337"/>
                  <a:gd name="T57" fmla="*/ 44 h 1572"/>
                  <a:gd name="T58" fmla="*/ 48 w 1337"/>
                  <a:gd name="T59" fmla="*/ 36 h 1572"/>
                  <a:gd name="T60" fmla="*/ 37 w 1337"/>
                  <a:gd name="T61" fmla="*/ 27 h 1572"/>
                  <a:gd name="T62" fmla="*/ 29 w 1337"/>
                  <a:gd name="T63" fmla="*/ 19 h 1572"/>
                  <a:gd name="T64" fmla="*/ 25 w 1337"/>
                  <a:gd name="T65" fmla="*/ 9 h 1572"/>
                  <a:gd name="T66" fmla="*/ 23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w="0">
                <a:noFill/>
                <a:round/>
                <a:headEnd/>
                <a:tailEnd/>
              </a:ln>
            </p:spPr>
            <p:txBody>
              <a:bodyPr/>
              <a:lstStyle/>
              <a:p>
                <a:endParaRPr lang="en-US"/>
              </a:p>
            </p:txBody>
          </p:sp>
          <p:sp>
            <p:nvSpPr>
              <p:cNvPr id="3096" name="Freeform 36"/>
              <p:cNvSpPr>
                <a:spLocks/>
              </p:cNvSpPr>
              <p:nvPr/>
            </p:nvSpPr>
            <p:spPr bwMode="auto">
              <a:xfrm>
                <a:off x="17" y="3423"/>
                <a:ext cx="889" cy="527"/>
              </a:xfrm>
              <a:custGeom>
                <a:avLst/>
                <a:gdLst>
                  <a:gd name="T0" fmla="*/ 483 w 1272"/>
                  <a:gd name="T1" fmla="*/ 0 h 1495"/>
                  <a:gd name="T2" fmla="*/ 481 w 1272"/>
                  <a:gd name="T3" fmla="*/ 15 h 1495"/>
                  <a:gd name="T4" fmla="*/ 473 w 1272"/>
                  <a:gd name="T5" fmla="*/ 29 h 1495"/>
                  <a:gd name="T6" fmla="*/ 461 w 1272"/>
                  <a:gd name="T7" fmla="*/ 43 h 1495"/>
                  <a:gd name="T8" fmla="*/ 446 w 1272"/>
                  <a:gd name="T9" fmla="*/ 56 h 1495"/>
                  <a:gd name="T10" fmla="*/ 426 w 1272"/>
                  <a:gd name="T11" fmla="*/ 69 h 1495"/>
                  <a:gd name="T12" fmla="*/ 400 w 1272"/>
                  <a:gd name="T13" fmla="*/ 81 h 1495"/>
                  <a:gd name="T14" fmla="*/ 373 w 1272"/>
                  <a:gd name="T15" fmla="*/ 92 h 1495"/>
                  <a:gd name="T16" fmla="*/ 342 w 1272"/>
                  <a:gd name="T17" fmla="*/ 102 h 1495"/>
                  <a:gd name="T18" fmla="*/ 309 w 1272"/>
                  <a:gd name="T19" fmla="*/ 111 h 1495"/>
                  <a:gd name="T20" fmla="*/ 270 w 1272"/>
                  <a:gd name="T21" fmla="*/ 120 h 1495"/>
                  <a:gd name="T22" fmla="*/ 231 w 1272"/>
                  <a:gd name="T23" fmla="*/ 127 h 1495"/>
                  <a:gd name="T24" fmla="*/ 188 w 1272"/>
                  <a:gd name="T25" fmla="*/ 133 h 1495"/>
                  <a:gd name="T26" fmla="*/ 144 w 1272"/>
                  <a:gd name="T27" fmla="*/ 138 h 1495"/>
                  <a:gd name="T28" fmla="*/ 98 w 1272"/>
                  <a:gd name="T29" fmla="*/ 142 h 1495"/>
                  <a:gd name="T30" fmla="*/ 50 w 1272"/>
                  <a:gd name="T31" fmla="*/ 144 h 1495"/>
                  <a:gd name="T32" fmla="*/ 0 w 1272"/>
                  <a:gd name="T33" fmla="*/ 145 h 1495"/>
                  <a:gd name="T34" fmla="*/ 0 w 1272"/>
                  <a:gd name="T35" fmla="*/ 186 h 1495"/>
                  <a:gd name="T36" fmla="*/ 64 w 1272"/>
                  <a:gd name="T37" fmla="*/ 185 h 1495"/>
                  <a:gd name="T38" fmla="*/ 124 w 1272"/>
                  <a:gd name="T39" fmla="*/ 182 h 1495"/>
                  <a:gd name="T40" fmla="*/ 184 w 1272"/>
                  <a:gd name="T41" fmla="*/ 177 h 1495"/>
                  <a:gd name="T42" fmla="*/ 241 w 1272"/>
                  <a:gd name="T43" fmla="*/ 171 h 1495"/>
                  <a:gd name="T44" fmla="*/ 296 w 1272"/>
                  <a:gd name="T45" fmla="*/ 163 h 1495"/>
                  <a:gd name="T46" fmla="*/ 347 w 1272"/>
                  <a:gd name="T47" fmla="*/ 154 h 1495"/>
                  <a:gd name="T48" fmla="*/ 394 w 1272"/>
                  <a:gd name="T49" fmla="*/ 143 h 1495"/>
                  <a:gd name="T50" fmla="*/ 439 w 1272"/>
                  <a:gd name="T51" fmla="*/ 131 h 1495"/>
                  <a:gd name="T52" fmla="*/ 479 w 1272"/>
                  <a:gd name="T53" fmla="*/ 118 h 1495"/>
                  <a:gd name="T54" fmla="*/ 515 w 1272"/>
                  <a:gd name="T55" fmla="*/ 104 h 1495"/>
                  <a:gd name="T56" fmla="*/ 546 w 1272"/>
                  <a:gd name="T57" fmla="*/ 88 h 1495"/>
                  <a:gd name="T58" fmla="*/ 572 w 1272"/>
                  <a:gd name="T59" fmla="*/ 72 h 1495"/>
                  <a:gd name="T60" fmla="*/ 593 w 1272"/>
                  <a:gd name="T61" fmla="*/ 55 h 1495"/>
                  <a:gd name="T62" fmla="*/ 607 w 1272"/>
                  <a:gd name="T63" fmla="*/ 37 h 1495"/>
                  <a:gd name="T64" fmla="*/ 617 w 1272"/>
                  <a:gd name="T65" fmla="*/ 19 h 1495"/>
                  <a:gd name="T66" fmla="*/ 621 w 1272"/>
                  <a:gd name="T67" fmla="*/ 0 h 1495"/>
                  <a:gd name="T68" fmla="*/ 483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w="0">
                <a:noFill/>
                <a:round/>
                <a:headEnd/>
                <a:tailEnd/>
              </a:ln>
            </p:spPr>
            <p:txBody>
              <a:bodyPr/>
              <a:lstStyle/>
              <a:p>
                <a:endParaRPr lang="en-US"/>
              </a:p>
            </p:txBody>
          </p:sp>
          <p:sp>
            <p:nvSpPr>
              <p:cNvPr id="3097" name="Freeform 37"/>
              <p:cNvSpPr>
                <a:spLocks/>
              </p:cNvSpPr>
              <p:nvPr/>
            </p:nvSpPr>
            <p:spPr bwMode="auto">
              <a:xfrm>
                <a:off x="17" y="3423"/>
                <a:ext cx="937" cy="554"/>
              </a:xfrm>
              <a:custGeom>
                <a:avLst/>
                <a:gdLst>
                  <a:gd name="T0" fmla="*/ 0 w 1338"/>
                  <a:gd name="T1" fmla="*/ 195 h 1572"/>
                  <a:gd name="T2" fmla="*/ 67 w 1338"/>
                  <a:gd name="T3" fmla="*/ 194 h 1572"/>
                  <a:gd name="T4" fmla="*/ 133 w 1338"/>
                  <a:gd name="T5" fmla="*/ 191 h 1572"/>
                  <a:gd name="T6" fmla="*/ 195 w 1338"/>
                  <a:gd name="T7" fmla="*/ 186 h 1572"/>
                  <a:gd name="T8" fmla="*/ 256 w 1338"/>
                  <a:gd name="T9" fmla="*/ 180 h 1572"/>
                  <a:gd name="T10" fmla="*/ 313 w 1338"/>
                  <a:gd name="T11" fmla="*/ 172 h 1572"/>
                  <a:gd name="T12" fmla="*/ 368 w 1338"/>
                  <a:gd name="T13" fmla="*/ 162 h 1572"/>
                  <a:gd name="T14" fmla="*/ 417 w 1338"/>
                  <a:gd name="T15" fmla="*/ 150 h 1572"/>
                  <a:gd name="T16" fmla="*/ 464 w 1338"/>
                  <a:gd name="T17" fmla="*/ 138 h 1572"/>
                  <a:gd name="T18" fmla="*/ 506 w 1338"/>
                  <a:gd name="T19" fmla="*/ 124 h 1572"/>
                  <a:gd name="T20" fmla="*/ 544 w 1338"/>
                  <a:gd name="T21" fmla="*/ 109 h 1572"/>
                  <a:gd name="T22" fmla="*/ 577 w 1338"/>
                  <a:gd name="T23" fmla="*/ 93 h 1572"/>
                  <a:gd name="T24" fmla="*/ 604 w 1338"/>
                  <a:gd name="T25" fmla="*/ 76 h 1572"/>
                  <a:gd name="T26" fmla="*/ 626 w 1338"/>
                  <a:gd name="T27" fmla="*/ 58 h 1572"/>
                  <a:gd name="T28" fmla="*/ 643 w 1338"/>
                  <a:gd name="T29" fmla="*/ 39 h 1572"/>
                  <a:gd name="T30" fmla="*/ 653 w 1338"/>
                  <a:gd name="T31" fmla="*/ 20 h 1572"/>
                  <a:gd name="T32" fmla="*/ 656 w 1338"/>
                  <a:gd name="T33" fmla="*/ 0 h 1572"/>
                  <a:gd name="T34" fmla="*/ 611 w 1338"/>
                  <a:gd name="T35" fmla="*/ 0 h 1572"/>
                  <a:gd name="T36" fmla="*/ 608 w 1338"/>
                  <a:gd name="T37" fmla="*/ 19 h 1572"/>
                  <a:gd name="T38" fmla="*/ 599 w 1338"/>
                  <a:gd name="T39" fmla="*/ 37 h 1572"/>
                  <a:gd name="T40" fmla="*/ 583 w 1338"/>
                  <a:gd name="T41" fmla="*/ 54 h 1572"/>
                  <a:gd name="T42" fmla="*/ 563 w 1338"/>
                  <a:gd name="T43" fmla="*/ 71 h 1572"/>
                  <a:gd name="T44" fmla="*/ 537 w 1338"/>
                  <a:gd name="T45" fmla="*/ 87 h 1572"/>
                  <a:gd name="T46" fmla="*/ 507 w 1338"/>
                  <a:gd name="T47" fmla="*/ 101 h 1572"/>
                  <a:gd name="T48" fmla="*/ 472 w 1338"/>
                  <a:gd name="T49" fmla="*/ 116 h 1572"/>
                  <a:gd name="T50" fmla="*/ 433 w 1338"/>
                  <a:gd name="T51" fmla="*/ 129 h 1572"/>
                  <a:gd name="T52" fmla="*/ 389 w 1338"/>
                  <a:gd name="T53" fmla="*/ 140 h 1572"/>
                  <a:gd name="T54" fmla="*/ 342 w 1338"/>
                  <a:gd name="T55" fmla="*/ 151 h 1572"/>
                  <a:gd name="T56" fmla="*/ 292 w 1338"/>
                  <a:gd name="T57" fmla="*/ 160 h 1572"/>
                  <a:gd name="T58" fmla="*/ 238 w 1338"/>
                  <a:gd name="T59" fmla="*/ 167 h 1572"/>
                  <a:gd name="T60" fmla="*/ 183 w 1338"/>
                  <a:gd name="T61" fmla="*/ 174 h 1572"/>
                  <a:gd name="T62" fmla="*/ 124 w 1338"/>
                  <a:gd name="T63" fmla="*/ 178 h 1572"/>
                  <a:gd name="T64" fmla="*/ 63 w 1338"/>
                  <a:gd name="T65" fmla="*/ 181 h 1572"/>
                  <a:gd name="T66" fmla="*/ 0 w 1338"/>
                  <a:gd name="T67" fmla="*/ 182 h 1572"/>
                  <a:gd name="T68" fmla="*/ 0 w 1338"/>
                  <a:gd name="T69" fmla="*/ 195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w="0">
                <a:noFill/>
                <a:round/>
                <a:headEnd/>
                <a:tailEnd/>
              </a:ln>
            </p:spPr>
            <p:txBody>
              <a:bodyPr/>
              <a:lstStyle/>
              <a:p>
                <a:endParaRPr lang="en-US"/>
              </a:p>
            </p:txBody>
          </p:sp>
          <p:sp>
            <p:nvSpPr>
              <p:cNvPr id="3098" name="Freeform 38"/>
              <p:cNvSpPr>
                <a:spLocks/>
              </p:cNvSpPr>
              <p:nvPr/>
            </p:nvSpPr>
            <p:spPr bwMode="auto">
              <a:xfrm>
                <a:off x="17" y="3423"/>
                <a:ext cx="823" cy="488"/>
              </a:xfrm>
              <a:custGeom>
                <a:avLst/>
                <a:gdLst>
                  <a:gd name="T0" fmla="*/ 531 w 1176"/>
                  <a:gd name="T1" fmla="*/ 0 h 1383"/>
                  <a:gd name="T2" fmla="*/ 528 w 1176"/>
                  <a:gd name="T3" fmla="*/ 16 h 1383"/>
                  <a:gd name="T4" fmla="*/ 521 w 1176"/>
                  <a:gd name="T5" fmla="*/ 32 h 1383"/>
                  <a:gd name="T6" fmla="*/ 508 w 1176"/>
                  <a:gd name="T7" fmla="*/ 47 h 1383"/>
                  <a:gd name="T8" fmla="*/ 489 w 1176"/>
                  <a:gd name="T9" fmla="*/ 62 h 1383"/>
                  <a:gd name="T10" fmla="*/ 467 w 1176"/>
                  <a:gd name="T11" fmla="*/ 76 h 1383"/>
                  <a:gd name="T12" fmla="*/ 441 w 1176"/>
                  <a:gd name="T13" fmla="*/ 89 h 1383"/>
                  <a:gd name="T14" fmla="*/ 410 w 1176"/>
                  <a:gd name="T15" fmla="*/ 101 h 1383"/>
                  <a:gd name="T16" fmla="*/ 376 w 1176"/>
                  <a:gd name="T17" fmla="*/ 112 h 1383"/>
                  <a:gd name="T18" fmla="*/ 339 w 1176"/>
                  <a:gd name="T19" fmla="*/ 122 h 1383"/>
                  <a:gd name="T20" fmla="*/ 297 w 1176"/>
                  <a:gd name="T21" fmla="*/ 132 h 1383"/>
                  <a:gd name="T22" fmla="*/ 253 w 1176"/>
                  <a:gd name="T23" fmla="*/ 139 h 1383"/>
                  <a:gd name="T24" fmla="*/ 207 w 1176"/>
                  <a:gd name="T25" fmla="*/ 146 h 1383"/>
                  <a:gd name="T26" fmla="*/ 158 w 1176"/>
                  <a:gd name="T27" fmla="*/ 152 h 1383"/>
                  <a:gd name="T28" fmla="*/ 108 w 1176"/>
                  <a:gd name="T29" fmla="*/ 156 h 1383"/>
                  <a:gd name="T30" fmla="*/ 55 w 1176"/>
                  <a:gd name="T31" fmla="*/ 158 h 1383"/>
                  <a:gd name="T32" fmla="*/ 0 w 1176"/>
                  <a:gd name="T33" fmla="*/ 159 h 1383"/>
                  <a:gd name="T34" fmla="*/ 0 w 1176"/>
                  <a:gd name="T35" fmla="*/ 172 h 1383"/>
                  <a:gd name="T36" fmla="*/ 59 w 1176"/>
                  <a:gd name="T37" fmla="*/ 171 h 1383"/>
                  <a:gd name="T38" fmla="*/ 115 w 1176"/>
                  <a:gd name="T39" fmla="*/ 169 h 1383"/>
                  <a:gd name="T40" fmla="*/ 171 w 1176"/>
                  <a:gd name="T41" fmla="*/ 164 h 1383"/>
                  <a:gd name="T42" fmla="*/ 224 w 1176"/>
                  <a:gd name="T43" fmla="*/ 159 h 1383"/>
                  <a:gd name="T44" fmla="*/ 275 w 1176"/>
                  <a:gd name="T45" fmla="*/ 151 h 1383"/>
                  <a:gd name="T46" fmla="*/ 323 w 1176"/>
                  <a:gd name="T47" fmla="*/ 143 h 1383"/>
                  <a:gd name="T48" fmla="*/ 367 w 1176"/>
                  <a:gd name="T49" fmla="*/ 133 h 1383"/>
                  <a:gd name="T50" fmla="*/ 407 w 1176"/>
                  <a:gd name="T51" fmla="*/ 122 h 1383"/>
                  <a:gd name="T52" fmla="*/ 444 w 1176"/>
                  <a:gd name="T53" fmla="*/ 109 h 1383"/>
                  <a:gd name="T54" fmla="*/ 478 w 1176"/>
                  <a:gd name="T55" fmla="*/ 96 h 1383"/>
                  <a:gd name="T56" fmla="*/ 507 w 1176"/>
                  <a:gd name="T57" fmla="*/ 82 h 1383"/>
                  <a:gd name="T58" fmla="*/ 531 w 1176"/>
                  <a:gd name="T59" fmla="*/ 67 h 1383"/>
                  <a:gd name="T60" fmla="*/ 551 w 1176"/>
                  <a:gd name="T61" fmla="*/ 51 h 1383"/>
                  <a:gd name="T62" fmla="*/ 564 w 1176"/>
                  <a:gd name="T63" fmla="*/ 35 h 1383"/>
                  <a:gd name="T64" fmla="*/ 574 w 1176"/>
                  <a:gd name="T65" fmla="*/ 18 h 1383"/>
                  <a:gd name="T66" fmla="*/ 576 w 1176"/>
                  <a:gd name="T67" fmla="*/ 0 h 1383"/>
                  <a:gd name="T68" fmla="*/ 531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w="0">
                <a:noFill/>
                <a:round/>
                <a:headEnd/>
                <a:tailEnd/>
              </a:ln>
            </p:spPr>
            <p:txBody>
              <a:bodyPr/>
              <a:lstStyle/>
              <a:p>
                <a:endParaRPr lang="en-US"/>
              </a:p>
            </p:txBody>
          </p:sp>
          <p:sp>
            <p:nvSpPr>
              <p:cNvPr id="3099" name="Freeform 39"/>
              <p:cNvSpPr>
                <a:spLocks/>
              </p:cNvSpPr>
              <p:nvPr/>
            </p:nvSpPr>
            <p:spPr bwMode="auto">
              <a:xfrm>
                <a:off x="19" y="3416"/>
                <a:ext cx="708" cy="431"/>
              </a:xfrm>
              <a:custGeom>
                <a:avLst/>
                <a:gdLst>
                  <a:gd name="T0" fmla="*/ 451 w 1011"/>
                  <a:gd name="T1" fmla="*/ 0 h 1223"/>
                  <a:gd name="T2" fmla="*/ 448 w 1011"/>
                  <a:gd name="T3" fmla="*/ 14 h 1223"/>
                  <a:gd name="T4" fmla="*/ 443 w 1011"/>
                  <a:gd name="T5" fmla="*/ 27 h 1223"/>
                  <a:gd name="T6" fmla="*/ 431 w 1011"/>
                  <a:gd name="T7" fmla="*/ 41 h 1223"/>
                  <a:gd name="T8" fmla="*/ 415 w 1011"/>
                  <a:gd name="T9" fmla="*/ 53 h 1223"/>
                  <a:gd name="T10" fmla="*/ 396 w 1011"/>
                  <a:gd name="T11" fmla="*/ 65 h 1223"/>
                  <a:gd name="T12" fmla="*/ 374 w 1011"/>
                  <a:gd name="T13" fmla="*/ 77 h 1223"/>
                  <a:gd name="T14" fmla="*/ 348 w 1011"/>
                  <a:gd name="T15" fmla="*/ 87 h 1223"/>
                  <a:gd name="T16" fmla="*/ 319 w 1011"/>
                  <a:gd name="T17" fmla="*/ 98 h 1223"/>
                  <a:gd name="T18" fmla="*/ 287 w 1011"/>
                  <a:gd name="T19" fmla="*/ 106 h 1223"/>
                  <a:gd name="T20" fmla="*/ 252 w 1011"/>
                  <a:gd name="T21" fmla="*/ 114 h 1223"/>
                  <a:gd name="T22" fmla="*/ 215 w 1011"/>
                  <a:gd name="T23" fmla="*/ 122 h 1223"/>
                  <a:gd name="T24" fmla="*/ 176 w 1011"/>
                  <a:gd name="T25" fmla="*/ 128 h 1223"/>
                  <a:gd name="T26" fmla="*/ 134 w 1011"/>
                  <a:gd name="T27" fmla="*/ 132 h 1223"/>
                  <a:gd name="T28" fmla="*/ 91 w 1011"/>
                  <a:gd name="T29" fmla="*/ 136 h 1223"/>
                  <a:gd name="T30" fmla="*/ 46 w 1011"/>
                  <a:gd name="T31" fmla="*/ 138 h 1223"/>
                  <a:gd name="T32" fmla="*/ 0 w 1011"/>
                  <a:gd name="T33" fmla="*/ 138 h 1223"/>
                  <a:gd name="T34" fmla="*/ 0 w 1011"/>
                  <a:gd name="T35" fmla="*/ 152 h 1223"/>
                  <a:gd name="T36" fmla="*/ 50 w 1011"/>
                  <a:gd name="T37" fmla="*/ 151 h 1223"/>
                  <a:gd name="T38" fmla="*/ 100 w 1011"/>
                  <a:gd name="T39" fmla="*/ 149 h 1223"/>
                  <a:gd name="T40" fmla="*/ 148 w 1011"/>
                  <a:gd name="T41" fmla="*/ 145 h 1223"/>
                  <a:gd name="T42" fmla="*/ 193 w 1011"/>
                  <a:gd name="T43" fmla="*/ 140 h 1223"/>
                  <a:gd name="T44" fmla="*/ 237 w 1011"/>
                  <a:gd name="T45" fmla="*/ 133 h 1223"/>
                  <a:gd name="T46" fmla="*/ 277 w 1011"/>
                  <a:gd name="T47" fmla="*/ 125 h 1223"/>
                  <a:gd name="T48" fmla="*/ 317 w 1011"/>
                  <a:gd name="T49" fmla="*/ 117 h 1223"/>
                  <a:gd name="T50" fmla="*/ 351 w 1011"/>
                  <a:gd name="T51" fmla="*/ 106 h 1223"/>
                  <a:gd name="T52" fmla="*/ 383 w 1011"/>
                  <a:gd name="T53" fmla="*/ 96 h 1223"/>
                  <a:gd name="T54" fmla="*/ 412 w 1011"/>
                  <a:gd name="T55" fmla="*/ 84 h 1223"/>
                  <a:gd name="T56" fmla="*/ 436 w 1011"/>
                  <a:gd name="T57" fmla="*/ 71 h 1223"/>
                  <a:gd name="T58" fmla="*/ 457 w 1011"/>
                  <a:gd name="T59" fmla="*/ 59 h 1223"/>
                  <a:gd name="T60" fmla="*/ 473 w 1011"/>
                  <a:gd name="T61" fmla="*/ 44 h 1223"/>
                  <a:gd name="T62" fmla="*/ 486 w 1011"/>
                  <a:gd name="T63" fmla="*/ 30 h 1223"/>
                  <a:gd name="T64" fmla="*/ 493 w 1011"/>
                  <a:gd name="T65" fmla="*/ 15 h 1223"/>
                  <a:gd name="T66" fmla="*/ 496 w 1011"/>
                  <a:gd name="T67" fmla="*/ 0 h 1223"/>
                  <a:gd name="T68" fmla="*/ 451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w="0">
                <a:noFill/>
                <a:round/>
                <a:headEnd/>
                <a:tailEnd/>
              </a:ln>
            </p:spPr>
            <p:txBody>
              <a:bodyPr/>
              <a:lstStyle/>
              <a:p>
                <a:endParaRPr lang="en-US"/>
              </a:p>
            </p:txBody>
          </p:sp>
          <p:pic>
            <p:nvPicPr>
              <p:cNvPr id="3100" name="Picture 40" descr="POINTSTA"/>
              <p:cNvPicPr preferRelativeResize="0">
                <a:picLocks noChangeAspect="1" noChangeArrowheads="1"/>
              </p:cNvPicPr>
              <p:nvPr/>
            </p:nvPicPr>
            <p:blipFill>
              <a:blip r:embed="rId5"/>
              <a:srcRect/>
              <a:stretch>
                <a:fillRect/>
              </a:stretch>
            </p:blipFill>
            <p:spPr bwMode="auto">
              <a:xfrm>
                <a:off x="1020" y="3912"/>
                <a:ext cx="366" cy="337"/>
              </a:xfrm>
              <a:prstGeom prst="rect">
                <a:avLst/>
              </a:prstGeom>
              <a:noFill/>
              <a:ln w="0">
                <a:noFill/>
                <a:miter lim="800000"/>
                <a:headEnd/>
                <a:tailEnd/>
              </a:ln>
            </p:spPr>
          </p:pic>
          <p:pic>
            <p:nvPicPr>
              <p:cNvPr id="3101" name="Picture 41" descr="POINTSTA"/>
              <p:cNvPicPr preferRelativeResize="0">
                <a:picLocks noChangeAspect="1" noChangeArrowheads="1"/>
              </p:cNvPicPr>
              <p:nvPr/>
            </p:nvPicPr>
            <p:blipFill>
              <a:blip r:embed="rId5"/>
              <a:srcRect/>
              <a:stretch>
                <a:fillRect/>
              </a:stretch>
            </p:blipFill>
            <p:spPr bwMode="auto">
              <a:xfrm>
                <a:off x="1368" y="3960"/>
                <a:ext cx="275" cy="253"/>
              </a:xfrm>
              <a:prstGeom prst="rect">
                <a:avLst/>
              </a:prstGeom>
              <a:noFill/>
              <a:ln w="0">
                <a:noFill/>
                <a:miter lim="800000"/>
                <a:headEnd/>
                <a:tailEnd/>
              </a:ln>
            </p:spPr>
          </p:pic>
          <p:pic>
            <p:nvPicPr>
              <p:cNvPr id="3102" name="Picture 42" descr="POINTSTA"/>
              <p:cNvPicPr preferRelativeResize="0">
                <a:picLocks noChangeAspect="1" noChangeArrowheads="1"/>
              </p:cNvPicPr>
              <p:nvPr/>
            </p:nvPicPr>
            <p:blipFill>
              <a:blip r:embed="rId5"/>
              <a:srcRect/>
              <a:stretch>
                <a:fillRect/>
              </a:stretch>
            </p:blipFill>
            <p:spPr bwMode="auto">
              <a:xfrm>
                <a:off x="792" y="3654"/>
                <a:ext cx="366" cy="339"/>
              </a:xfrm>
              <a:prstGeom prst="rect">
                <a:avLst/>
              </a:prstGeom>
              <a:noFill/>
              <a:ln w="0">
                <a:noFill/>
                <a:miter lim="800000"/>
                <a:headEnd/>
                <a:tailEnd/>
              </a:ln>
            </p:spPr>
          </p:pic>
          <p:pic>
            <p:nvPicPr>
              <p:cNvPr id="3103" name="Picture 43" descr="POINTSTA"/>
              <p:cNvPicPr preferRelativeResize="0">
                <a:picLocks noChangeAspect="1" noChangeArrowheads="1"/>
              </p:cNvPicPr>
              <p:nvPr/>
            </p:nvPicPr>
            <p:blipFill>
              <a:blip r:embed="rId5"/>
              <a:srcRect/>
              <a:stretch>
                <a:fillRect/>
              </a:stretch>
            </p:blipFill>
            <p:spPr bwMode="auto">
              <a:xfrm>
                <a:off x="1632" y="3984"/>
                <a:ext cx="214" cy="197"/>
              </a:xfrm>
              <a:prstGeom prst="rect">
                <a:avLst/>
              </a:prstGeom>
              <a:noFill/>
              <a:ln w="0">
                <a:noFill/>
                <a:miter lim="800000"/>
                <a:headEnd/>
                <a:tailEnd/>
              </a:ln>
            </p:spPr>
          </p:pic>
          <p:sp>
            <p:nvSpPr>
              <p:cNvPr id="3104" name="Freeform 44"/>
              <p:cNvSpPr>
                <a:spLocks/>
              </p:cNvSpPr>
              <p:nvPr/>
            </p:nvSpPr>
            <p:spPr bwMode="auto">
              <a:xfrm>
                <a:off x="164" y="3565"/>
                <a:ext cx="937" cy="554"/>
              </a:xfrm>
              <a:custGeom>
                <a:avLst/>
                <a:gdLst>
                  <a:gd name="T0" fmla="*/ 0 w 1337"/>
                  <a:gd name="T1" fmla="*/ 195 h 1572"/>
                  <a:gd name="T2" fmla="*/ 67 w 1337"/>
                  <a:gd name="T3" fmla="*/ 195 h 1572"/>
                  <a:gd name="T4" fmla="*/ 132 w 1337"/>
                  <a:gd name="T5" fmla="*/ 191 h 1572"/>
                  <a:gd name="T6" fmla="*/ 196 w 1337"/>
                  <a:gd name="T7" fmla="*/ 186 h 1572"/>
                  <a:gd name="T8" fmla="*/ 256 w 1337"/>
                  <a:gd name="T9" fmla="*/ 180 h 1572"/>
                  <a:gd name="T10" fmla="*/ 313 w 1337"/>
                  <a:gd name="T11" fmla="*/ 172 h 1572"/>
                  <a:gd name="T12" fmla="*/ 367 w 1337"/>
                  <a:gd name="T13" fmla="*/ 162 h 1572"/>
                  <a:gd name="T14" fmla="*/ 418 w 1337"/>
                  <a:gd name="T15" fmla="*/ 150 h 1572"/>
                  <a:gd name="T16" fmla="*/ 465 w 1337"/>
                  <a:gd name="T17" fmla="*/ 138 h 1572"/>
                  <a:gd name="T18" fmla="*/ 507 w 1337"/>
                  <a:gd name="T19" fmla="*/ 124 h 1572"/>
                  <a:gd name="T20" fmla="*/ 545 w 1337"/>
                  <a:gd name="T21" fmla="*/ 109 h 1572"/>
                  <a:gd name="T22" fmla="*/ 577 w 1337"/>
                  <a:gd name="T23" fmla="*/ 93 h 1572"/>
                  <a:gd name="T24" fmla="*/ 605 w 1337"/>
                  <a:gd name="T25" fmla="*/ 76 h 1572"/>
                  <a:gd name="T26" fmla="*/ 627 w 1337"/>
                  <a:gd name="T27" fmla="*/ 58 h 1572"/>
                  <a:gd name="T28" fmla="*/ 644 w 1337"/>
                  <a:gd name="T29" fmla="*/ 39 h 1572"/>
                  <a:gd name="T30" fmla="*/ 654 w 1337"/>
                  <a:gd name="T31" fmla="*/ 20 h 1572"/>
                  <a:gd name="T32" fmla="*/ 657 w 1337"/>
                  <a:gd name="T33" fmla="*/ 0 h 1572"/>
                  <a:gd name="T34" fmla="*/ 612 w 1337"/>
                  <a:gd name="T35" fmla="*/ 0 h 1572"/>
                  <a:gd name="T36" fmla="*/ 608 w 1337"/>
                  <a:gd name="T37" fmla="*/ 19 h 1572"/>
                  <a:gd name="T38" fmla="*/ 600 w 1337"/>
                  <a:gd name="T39" fmla="*/ 37 h 1572"/>
                  <a:gd name="T40" fmla="*/ 584 w 1337"/>
                  <a:gd name="T41" fmla="*/ 54 h 1572"/>
                  <a:gd name="T42" fmla="*/ 564 w 1337"/>
                  <a:gd name="T43" fmla="*/ 71 h 1572"/>
                  <a:gd name="T44" fmla="*/ 538 w 1337"/>
                  <a:gd name="T45" fmla="*/ 87 h 1572"/>
                  <a:gd name="T46" fmla="*/ 507 w 1337"/>
                  <a:gd name="T47" fmla="*/ 101 h 1572"/>
                  <a:gd name="T48" fmla="*/ 472 w 1337"/>
                  <a:gd name="T49" fmla="*/ 116 h 1572"/>
                  <a:gd name="T50" fmla="*/ 432 w 1337"/>
                  <a:gd name="T51" fmla="*/ 129 h 1572"/>
                  <a:gd name="T52" fmla="*/ 390 w 1337"/>
                  <a:gd name="T53" fmla="*/ 140 h 1572"/>
                  <a:gd name="T54" fmla="*/ 342 w 1337"/>
                  <a:gd name="T55" fmla="*/ 151 h 1572"/>
                  <a:gd name="T56" fmla="*/ 292 w 1337"/>
                  <a:gd name="T57" fmla="*/ 160 h 1572"/>
                  <a:gd name="T58" fmla="*/ 238 w 1337"/>
                  <a:gd name="T59" fmla="*/ 167 h 1572"/>
                  <a:gd name="T60" fmla="*/ 183 w 1337"/>
                  <a:gd name="T61" fmla="*/ 174 h 1572"/>
                  <a:gd name="T62" fmla="*/ 124 w 1337"/>
                  <a:gd name="T63" fmla="*/ 178 h 1572"/>
                  <a:gd name="T64" fmla="*/ 63 w 1337"/>
                  <a:gd name="T65" fmla="*/ 181 h 1572"/>
                  <a:gd name="T66" fmla="*/ 0 w 1337"/>
                  <a:gd name="T67" fmla="*/ 182 h 1572"/>
                  <a:gd name="T68" fmla="*/ 0 w 1337"/>
                  <a:gd name="T69" fmla="*/ 195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w="0">
                <a:noFill/>
                <a:round/>
                <a:headEnd/>
                <a:tailEnd/>
              </a:ln>
            </p:spPr>
            <p:txBody>
              <a:bodyPr/>
              <a:lstStyle/>
              <a:p>
                <a:endParaRPr lang="en-US"/>
              </a:p>
            </p:txBody>
          </p:sp>
          <p:sp>
            <p:nvSpPr>
              <p:cNvPr id="3105" name="Freeform 45"/>
              <p:cNvSpPr>
                <a:spLocks/>
              </p:cNvSpPr>
              <p:nvPr/>
            </p:nvSpPr>
            <p:spPr bwMode="auto">
              <a:xfrm>
                <a:off x="164" y="3565"/>
                <a:ext cx="824" cy="488"/>
              </a:xfrm>
              <a:custGeom>
                <a:avLst/>
                <a:gdLst>
                  <a:gd name="T0" fmla="*/ 532 w 1176"/>
                  <a:gd name="T1" fmla="*/ 0 h 1382"/>
                  <a:gd name="T2" fmla="*/ 529 w 1176"/>
                  <a:gd name="T3" fmla="*/ 16 h 1382"/>
                  <a:gd name="T4" fmla="*/ 521 w 1176"/>
                  <a:gd name="T5" fmla="*/ 32 h 1382"/>
                  <a:gd name="T6" fmla="*/ 509 w 1176"/>
                  <a:gd name="T7" fmla="*/ 47 h 1382"/>
                  <a:gd name="T8" fmla="*/ 490 w 1176"/>
                  <a:gd name="T9" fmla="*/ 62 h 1382"/>
                  <a:gd name="T10" fmla="*/ 468 w 1176"/>
                  <a:gd name="T11" fmla="*/ 76 h 1382"/>
                  <a:gd name="T12" fmla="*/ 441 w 1176"/>
                  <a:gd name="T13" fmla="*/ 89 h 1382"/>
                  <a:gd name="T14" fmla="*/ 411 w 1176"/>
                  <a:gd name="T15" fmla="*/ 101 h 1382"/>
                  <a:gd name="T16" fmla="*/ 376 w 1176"/>
                  <a:gd name="T17" fmla="*/ 112 h 1382"/>
                  <a:gd name="T18" fmla="*/ 339 w 1176"/>
                  <a:gd name="T19" fmla="*/ 123 h 1382"/>
                  <a:gd name="T20" fmla="*/ 298 w 1176"/>
                  <a:gd name="T21" fmla="*/ 132 h 1382"/>
                  <a:gd name="T22" fmla="*/ 254 w 1176"/>
                  <a:gd name="T23" fmla="*/ 139 h 1382"/>
                  <a:gd name="T24" fmla="*/ 207 w 1176"/>
                  <a:gd name="T25" fmla="*/ 147 h 1382"/>
                  <a:gd name="T26" fmla="*/ 158 w 1176"/>
                  <a:gd name="T27" fmla="*/ 152 h 1382"/>
                  <a:gd name="T28" fmla="*/ 107 w 1176"/>
                  <a:gd name="T29" fmla="*/ 156 h 1382"/>
                  <a:gd name="T30" fmla="*/ 55 w 1176"/>
                  <a:gd name="T31" fmla="*/ 158 h 1382"/>
                  <a:gd name="T32" fmla="*/ 0 w 1176"/>
                  <a:gd name="T33" fmla="*/ 159 h 1382"/>
                  <a:gd name="T34" fmla="*/ 0 w 1176"/>
                  <a:gd name="T35" fmla="*/ 172 h 1382"/>
                  <a:gd name="T36" fmla="*/ 59 w 1176"/>
                  <a:gd name="T37" fmla="*/ 172 h 1382"/>
                  <a:gd name="T38" fmla="*/ 116 w 1176"/>
                  <a:gd name="T39" fmla="*/ 169 h 1382"/>
                  <a:gd name="T40" fmla="*/ 172 w 1176"/>
                  <a:gd name="T41" fmla="*/ 165 h 1382"/>
                  <a:gd name="T42" fmla="*/ 224 w 1176"/>
                  <a:gd name="T43" fmla="*/ 159 h 1382"/>
                  <a:gd name="T44" fmla="*/ 275 w 1176"/>
                  <a:gd name="T45" fmla="*/ 151 h 1382"/>
                  <a:gd name="T46" fmla="*/ 323 w 1176"/>
                  <a:gd name="T47" fmla="*/ 143 h 1382"/>
                  <a:gd name="T48" fmla="*/ 367 w 1176"/>
                  <a:gd name="T49" fmla="*/ 133 h 1382"/>
                  <a:gd name="T50" fmla="*/ 408 w 1176"/>
                  <a:gd name="T51" fmla="*/ 122 h 1382"/>
                  <a:gd name="T52" fmla="*/ 446 w 1176"/>
                  <a:gd name="T53" fmla="*/ 109 h 1382"/>
                  <a:gd name="T54" fmla="*/ 479 w 1176"/>
                  <a:gd name="T55" fmla="*/ 96 h 1382"/>
                  <a:gd name="T56" fmla="*/ 508 w 1176"/>
                  <a:gd name="T57" fmla="*/ 82 h 1382"/>
                  <a:gd name="T58" fmla="*/ 532 w 1176"/>
                  <a:gd name="T59" fmla="*/ 67 h 1382"/>
                  <a:gd name="T60" fmla="*/ 551 w 1176"/>
                  <a:gd name="T61" fmla="*/ 51 h 1382"/>
                  <a:gd name="T62" fmla="*/ 565 w 1176"/>
                  <a:gd name="T63" fmla="*/ 35 h 1382"/>
                  <a:gd name="T64" fmla="*/ 575 w 1176"/>
                  <a:gd name="T65" fmla="*/ 18 h 1382"/>
                  <a:gd name="T66" fmla="*/ 577 w 1176"/>
                  <a:gd name="T67" fmla="*/ 0 h 1382"/>
                  <a:gd name="T68" fmla="*/ 532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w="0">
                <a:noFill/>
                <a:round/>
                <a:headEnd/>
                <a:tailEnd/>
              </a:ln>
            </p:spPr>
            <p:txBody>
              <a:bodyPr/>
              <a:lstStyle/>
              <a:p>
                <a:endParaRPr lang="en-US"/>
              </a:p>
            </p:txBody>
          </p:sp>
          <p:sp>
            <p:nvSpPr>
              <p:cNvPr id="3106" name="Freeform 46"/>
              <p:cNvSpPr>
                <a:spLocks/>
              </p:cNvSpPr>
              <p:nvPr/>
            </p:nvSpPr>
            <p:spPr bwMode="auto">
              <a:xfrm>
                <a:off x="164" y="3565"/>
                <a:ext cx="710" cy="420"/>
              </a:xfrm>
              <a:custGeom>
                <a:avLst/>
                <a:gdLst>
                  <a:gd name="T0" fmla="*/ 452 w 1014"/>
                  <a:gd name="T1" fmla="*/ 0 h 1193"/>
                  <a:gd name="T2" fmla="*/ 449 w 1014"/>
                  <a:gd name="T3" fmla="*/ 14 h 1193"/>
                  <a:gd name="T4" fmla="*/ 443 w 1014"/>
                  <a:gd name="T5" fmla="*/ 27 h 1193"/>
                  <a:gd name="T6" fmla="*/ 432 w 1014"/>
                  <a:gd name="T7" fmla="*/ 40 h 1193"/>
                  <a:gd name="T8" fmla="*/ 417 w 1014"/>
                  <a:gd name="T9" fmla="*/ 52 h 1193"/>
                  <a:gd name="T10" fmla="*/ 397 w 1014"/>
                  <a:gd name="T11" fmla="*/ 64 h 1193"/>
                  <a:gd name="T12" fmla="*/ 375 w 1014"/>
                  <a:gd name="T13" fmla="*/ 75 h 1193"/>
                  <a:gd name="T14" fmla="*/ 349 w 1014"/>
                  <a:gd name="T15" fmla="*/ 86 h 1193"/>
                  <a:gd name="T16" fmla="*/ 319 w 1014"/>
                  <a:gd name="T17" fmla="*/ 95 h 1193"/>
                  <a:gd name="T18" fmla="*/ 288 w 1014"/>
                  <a:gd name="T19" fmla="*/ 104 h 1193"/>
                  <a:gd name="T20" fmla="*/ 253 w 1014"/>
                  <a:gd name="T21" fmla="*/ 111 h 1193"/>
                  <a:gd name="T22" fmla="*/ 215 w 1014"/>
                  <a:gd name="T23" fmla="*/ 118 h 1193"/>
                  <a:gd name="T24" fmla="*/ 176 w 1014"/>
                  <a:gd name="T25" fmla="*/ 124 h 1193"/>
                  <a:gd name="T26" fmla="*/ 135 w 1014"/>
                  <a:gd name="T27" fmla="*/ 128 h 1193"/>
                  <a:gd name="T28" fmla="*/ 91 w 1014"/>
                  <a:gd name="T29" fmla="*/ 132 h 1193"/>
                  <a:gd name="T30" fmla="*/ 47 w 1014"/>
                  <a:gd name="T31" fmla="*/ 134 h 1193"/>
                  <a:gd name="T32" fmla="*/ 0 w 1014"/>
                  <a:gd name="T33" fmla="*/ 134 h 1193"/>
                  <a:gd name="T34" fmla="*/ 0 w 1014"/>
                  <a:gd name="T35" fmla="*/ 148 h 1193"/>
                  <a:gd name="T36" fmla="*/ 51 w 1014"/>
                  <a:gd name="T37" fmla="*/ 147 h 1193"/>
                  <a:gd name="T38" fmla="*/ 99 w 1014"/>
                  <a:gd name="T39" fmla="*/ 145 h 1193"/>
                  <a:gd name="T40" fmla="*/ 148 w 1014"/>
                  <a:gd name="T41" fmla="*/ 141 h 1193"/>
                  <a:gd name="T42" fmla="*/ 193 w 1014"/>
                  <a:gd name="T43" fmla="*/ 136 h 1193"/>
                  <a:gd name="T44" fmla="*/ 237 w 1014"/>
                  <a:gd name="T45" fmla="*/ 130 h 1193"/>
                  <a:gd name="T46" fmla="*/ 278 w 1014"/>
                  <a:gd name="T47" fmla="*/ 123 h 1193"/>
                  <a:gd name="T48" fmla="*/ 316 w 1014"/>
                  <a:gd name="T49" fmla="*/ 114 h 1193"/>
                  <a:gd name="T50" fmla="*/ 351 w 1014"/>
                  <a:gd name="T51" fmla="*/ 105 h 1193"/>
                  <a:gd name="T52" fmla="*/ 383 w 1014"/>
                  <a:gd name="T53" fmla="*/ 94 h 1193"/>
                  <a:gd name="T54" fmla="*/ 412 w 1014"/>
                  <a:gd name="T55" fmla="*/ 83 h 1193"/>
                  <a:gd name="T56" fmla="*/ 438 w 1014"/>
                  <a:gd name="T57" fmla="*/ 70 h 1193"/>
                  <a:gd name="T58" fmla="*/ 457 w 1014"/>
                  <a:gd name="T59" fmla="*/ 58 h 1193"/>
                  <a:gd name="T60" fmla="*/ 475 w 1014"/>
                  <a:gd name="T61" fmla="*/ 44 h 1193"/>
                  <a:gd name="T62" fmla="*/ 487 w 1014"/>
                  <a:gd name="T63" fmla="*/ 30 h 1193"/>
                  <a:gd name="T64" fmla="*/ 494 w 1014"/>
                  <a:gd name="T65" fmla="*/ 15 h 1193"/>
                  <a:gd name="T66" fmla="*/ 497 w 1014"/>
                  <a:gd name="T67" fmla="*/ 0 h 1193"/>
                  <a:gd name="T68" fmla="*/ 452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w="0">
                <a:noFill/>
                <a:round/>
                <a:headEnd/>
                <a:tailEnd/>
              </a:ln>
            </p:spPr>
            <p:txBody>
              <a:bodyPr/>
              <a:lstStyle/>
              <a:p>
                <a:endParaRPr lang="en-US"/>
              </a:p>
            </p:txBody>
          </p:sp>
          <p:pic>
            <p:nvPicPr>
              <p:cNvPr id="3107" name="Picture 47" descr="POINTSTA"/>
              <p:cNvPicPr preferRelativeResize="0">
                <a:picLocks noChangeAspect="1" noChangeArrowheads="1"/>
              </p:cNvPicPr>
              <p:nvPr/>
            </p:nvPicPr>
            <p:blipFill>
              <a:blip r:embed="rId5"/>
              <a:srcRect/>
              <a:stretch>
                <a:fillRect/>
              </a:stretch>
            </p:blipFill>
            <p:spPr bwMode="auto">
              <a:xfrm>
                <a:off x="216" y="3504"/>
                <a:ext cx="768" cy="707"/>
              </a:xfrm>
              <a:prstGeom prst="rect">
                <a:avLst/>
              </a:prstGeom>
              <a:noFill/>
              <a:ln w="0">
                <a:noFill/>
                <a:miter lim="800000"/>
                <a:headEnd/>
                <a:tailEnd/>
              </a:ln>
            </p:spPr>
          </p:pic>
          <p:pic>
            <p:nvPicPr>
              <p:cNvPr id="3108" name="Picture 48" descr="POINTSTA"/>
              <p:cNvPicPr preferRelativeResize="0">
                <a:picLocks noChangeAspect="1" noChangeArrowheads="1"/>
              </p:cNvPicPr>
              <p:nvPr/>
            </p:nvPicPr>
            <p:blipFill>
              <a:blip r:embed="rId5"/>
              <a:srcRect/>
              <a:stretch>
                <a:fillRect/>
              </a:stretch>
            </p:blipFill>
            <p:spPr bwMode="auto">
              <a:xfrm>
                <a:off x="624" y="3870"/>
                <a:ext cx="488" cy="450"/>
              </a:xfrm>
              <a:prstGeom prst="rect">
                <a:avLst/>
              </a:prstGeom>
              <a:noFill/>
              <a:ln w="0">
                <a:noFill/>
                <a:miter lim="800000"/>
                <a:headEnd/>
                <a:tailEnd/>
              </a:ln>
            </p:spPr>
          </p:pic>
        </p:grpSp>
        <p:grpSp>
          <p:nvGrpSpPr>
            <p:cNvPr id="3084" name="Group 49"/>
            <p:cNvGrpSpPr>
              <a:grpSpLocks/>
            </p:cNvGrpSpPr>
            <p:nvPr/>
          </p:nvGrpSpPr>
          <p:grpSpPr bwMode="auto">
            <a:xfrm>
              <a:off x="288" y="2256"/>
              <a:ext cx="624" cy="1419"/>
              <a:chOff x="288" y="2256"/>
              <a:chExt cx="624" cy="1419"/>
            </a:xfrm>
          </p:grpSpPr>
          <p:pic>
            <p:nvPicPr>
              <p:cNvPr id="3085" name="Picture 50" descr="POINTSTA"/>
              <p:cNvPicPr preferRelativeResize="0">
                <a:picLocks noChangeAspect="1" noChangeArrowheads="1"/>
              </p:cNvPicPr>
              <p:nvPr/>
            </p:nvPicPr>
            <p:blipFill>
              <a:blip r:embed="rId5"/>
              <a:srcRect/>
              <a:stretch>
                <a:fillRect/>
              </a:stretch>
            </p:blipFill>
            <p:spPr bwMode="auto">
              <a:xfrm>
                <a:off x="384" y="2387"/>
                <a:ext cx="192" cy="296"/>
              </a:xfrm>
              <a:prstGeom prst="rect">
                <a:avLst/>
              </a:prstGeom>
              <a:noFill/>
              <a:ln w="0">
                <a:noFill/>
                <a:miter lim="800000"/>
                <a:headEnd/>
                <a:tailEnd/>
              </a:ln>
            </p:spPr>
          </p:pic>
          <p:pic>
            <p:nvPicPr>
              <p:cNvPr id="3086" name="Picture 51" descr="POINTSTA"/>
              <p:cNvPicPr preferRelativeResize="0">
                <a:picLocks noChangeAspect="1" noChangeArrowheads="1"/>
              </p:cNvPicPr>
              <p:nvPr/>
            </p:nvPicPr>
            <p:blipFill>
              <a:blip r:embed="rId5"/>
              <a:srcRect/>
              <a:stretch>
                <a:fillRect/>
              </a:stretch>
            </p:blipFill>
            <p:spPr bwMode="auto">
              <a:xfrm>
                <a:off x="588" y="3342"/>
                <a:ext cx="324" cy="333"/>
              </a:xfrm>
              <a:prstGeom prst="rect">
                <a:avLst/>
              </a:prstGeom>
              <a:noFill/>
              <a:ln w="0">
                <a:noFill/>
                <a:miter lim="800000"/>
                <a:headEnd/>
                <a:tailEnd/>
              </a:ln>
            </p:spPr>
          </p:pic>
          <p:pic>
            <p:nvPicPr>
              <p:cNvPr id="3087" name="Picture 52" descr="POINTSTA"/>
              <p:cNvPicPr preferRelativeResize="0">
                <a:picLocks noChangeAspect="1" noChangeArrowheads="1"/>
              </p:cNvPicPr>
              <p:nvPr/>
            </p:nvPicPr>
            <p:blipFill>
              <a:blip r:embed="rId5"/>
              <a:srcRect/>
              <a:stretch>
                <a:fillRect/>
              </a:stretch>
            </p:blipFill>
            <p:spPr bwMode="auto">
              <a:xfrm>
                <a:off x="288" y="3196"/>
                <a:ext cx="432" cy="445"/>
              </a:xfrm>
              <a:prstGeom prst="rect">
                <a:avLst/>
              </a:prstGeom>
              <a:noFill/>
              <a:ln w="0">
                <a:noFill/>
                <a:miter lim="800000"/>
                <a:headEnd/>
                <a:tailEnd/>
              </a:ln>
            </p:spPr>
          </p:pic>
          <p:pic>
            <p:nvPicPr>
              <p:cNvPr id="3088" name="Picture 53" descr="POINTSTA"/>
              <p:cNvPicPr preferRelativeResize="0">
                <a:picLocks noChangeAspect="1" noChangeArrowheads="1"/>
              </p:cNvPicPr>
              <p:nvPr/>
            </p:nvPicPr>
            <p:blipFill>
              <a:blip r:embed="rId5"/>
              <a:srcRect/>
              <a:stretch>
                <a:fillRect/>
              </a:stretch>
            </p:blipFill>
            <p:spPr bwMode="auto">
              <a:xfrm>
                <a:off x="288" y="2936"/>
                <a:ext cx="432" cy="445"/>
              </a:xfrm>
              <a:prstGeom prst="rect">
                <a:avLst/>
              </a:prstGeom>
              <a:noFill/>
              <a:ln w="0">
                <a:noFill/>
                <a:miter lim="800000"/>
                <a:headEnd/>
                <a:tailEnd/>
              </a:ln>
            </p:spPr>
          </p:pic>
          <p:pic>
            <p:nvPicPr>
              <p:cNvPr id="3089" name="Picture 54" descr="POINTSTA"/>
              <p:cNvPicPr preferRelativeResize="0">
                <a:picLocks noChangeAspect="1" noChangeArrowheads="1"/>
              </p:cNvPicPr>
              <p:nvPr/>
            </p:nvPicPr>
            <p:blipFill>
              <a:blip r:embed="rId5"/>
              <a:srcRect/>
              <a:stretch>
                <a:fillRect/>
              </a:stretch>
            </p:blipFill>
            <p:spPr bwMode="auto">
              <a:xfrm>
                <a:off x="336" y="2668"/>
                <a:ext cx="240" cy="334"/>
              </a:xfrm>
              <a:prstGeom prst="rect">
                <a:avLst/>
              </a:prstGeom>
              <a:noFill/>
              <a:ln w="0">
                <a:noFill/>
                <a:miter lim="800000"/>
                <a:headEnd/>
                <a:tailEnd/>
              </a:ln>
            </p:spPr>
          </p:pic>
          <p:pic>
            <p:nvPicPr>
              <p:cNvPr id="3090" name="Picture 55" descr="POINTSTA"/>
              <p:cNvPicPr preferRelativeResize="0">
                <a:picLocks noChangeAspect="1" noChangeArrowheads="1"/>
              </p:cNvPicPr>
              <p:nvPr/>
            </p:nvPicPr>
            <p:blipFill>
              <a:blip r:embed="rId5"/>
              <a:srcRect/>
              <a:stretch>
                <a:fillRect/>
              </a:stretch>
            </p:blipFill>
            <p:spPr bwMode="auto">
              <a:xfrm>
                <a:off x="384" y="2256"/>
                <a:ext cx="192" cy="198"/>
              </a:xfrm>
              <a:prstGeom prst="rect">
                <a:avLst/>
              </a:prstGeom>
              <a:noFill/>
              <a:ln w="0">
                <a:noFill/>
                <a:miter lim="800000"/>
                <a:headEnd/>
                <a:tailEnd/>
              </a:ln>
            </p:spPr>
          </p:pic>
        </p:grpSp>
      </p:grpSp>
      <p:pic>
        <p:nvPicPr>
          <p:cNvPr id="3082" name="Picture 56" descr="4737fabc_blumen-pflanzen124"/>
          <p:cNvPicPr>
            <a:picLocks noChangeAspect="1" noChangeArrowheads="1"/>
          </p:cNvPicPr>
          <p:nvPr/>
        </p:nvPicPr>
        <p:blipFill>
          <a:blip r:embed="rId6"/>
          <a:srcRect/>
          <a:stretch>
            <a:fillRect/>
          </a:stretch>
        </p:blipFill>
        <p:spPr bwMode="auto">
          <a:xfrm>
            <a:off x="3757613" y="1371600"/>
            <a:ext cx="1117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8"/>
          <p:cNvSpPr>
            <a:spLocks noGrp="1" noChangeArrowheads="1"/>
          </p:cNvSpPr>
          <p:nvPr>
            <p:ph type="ctrTitle"/>
          </p:nvPr>
        </p:nvSpPr>
        <p:spPr>
          <a:xfrm>
            <a:off x="609600" y="457200"/>
            <a:ext cx="7543800" cy="1371600"/>
          </a:xfrm>
        </p:spPr>
        <p:txBody>
          <a:bodyPr/>
          <a:lstStyle/>
          <a:p>
            <a:pPr algn="l" eaLnBrk="1" hangingPunct="1">
              <a:buFont typeface="Wingdings" pitchFamily="2" charset="2"/>
              <a:buChar char="Ø"/>
              <a:defRPr/>
            </a:pPr>
            <a:r>
              <a:rPr lang="en-US" sz="2800" i="1" smtClean="0"/>
              <a:t>Theo các em, Trái Đất và những hành tinh này đều quay xung quanh thiên thể nào ?</a:t>
            </a:r>
          </a:p>
        </p:txBody>
      </p:sp>
      <p:sp>
        <p:nvSpPr>
          <p:cNvPr id="17417" name="Rectangle 9"/>
          <p:cNvSpPr>
            <a:spLocks noGrp="1" noChangeArrowheads="1"/>
          </p:cNvSpPr>
          <p:nvPr>
            <p:ph type="subTitle" idx="1"/>
          </p:nvPr>
        </p:nvSpPr>
        <p:spPr>
          <a:xfrm>
            <a:off x="762000" y="2209800"/>
            <a:ext cx="7239000" cy="990600"/>
          </a:xfrm>
        </p:spPr>
        <p:txBody>
          <a:bodyPr/>
          <a:lstStyle/>
          <a:p>
            <a:pPr algn="l" eaLnBrk="1" hangingPunct="1">
              <a:lnSpc>
                <a:spcPct val="90000"/>
              </a:lnSpc>
              <a:defRPr/>
            </a:pPr>
            <a:r>
              <a:rPr lang="en-US" smtClean="0"/>
              <a:t> Trái Đất và các hành tinh đó đều quay xung quanh Mặt Trời.</a:t>
            </a:r>
          </a:p>
        </p:txBody>
      </p:sp>
      <p:sp>
        <p:nvSpPr>
          <p:cNvPr id="17419" name="Rectangle 11"/>
          <p:cNvSpPr>
            <a:spLocks noChangeArrowheads="1"/>
          </p:cNvSpPr>
          <p:nvPr/>
        </p:nvSpPr>
        <p:spPr bwMode="auto">
          <a:xfrm>
            <a:off x="609600" y="3429000"/>
            <a:ext cx="7772400" cy="1066800"/>
          </a:xfrm>
          <a:prstGeom prst="rect">
            <a:avLst/>
          </a:prstGeom>
          <a:noFill/>
          <a:ln w="9525">
            <a:noFill/>
            <a:miter lim="800000"/>
            <a:headEnd/>
            <a:tailEnd/>
          </a:ln>
          <a:effectLst/>
        </p:spPr>
        <p:txBody>
          <a:bodyPr anchor="ctr" anchorCtr="1"/>
          <a:lstStyle/>
          <a:p>
            <a:pPr eaLnBrk="1" hangingPunct="1">
              <a:buFont typeface="Wingdings" pitchFamily="2" charset="2"/>
              <a:buChar char="Ø"/>
              <a:defRPr/>
            </a:pPr>
            <a:r>
              <a:rPr lang="en-US" sz="2800" i="1">
                <a:solidFill>
                  <a:schemeClr val="tx2"/>
                </a:solidFill>
                <a:effectLst>
                  <a:outerShdw blurRad="38100" dist="38100" dir="2700000" algn="tl">
                    <a:srgbClr val="FFFFFF"/>
                  </a:outerShdw>
                </a:effectLst>
                <a:latin typeface="Arial"/>
              </a:rPr>
              <a:t>Vậy, tại sao nói Trái Đất là một hành tinh trong hệ Mặt Trời ?</a:t>
            </a:r>
          </a:p>
        </p:txBody>
      </p:sp>
      <p:sp>
        <p:nvSpPr>
          <p:cNvPr id="17420" name="Rectangle 12"/>
          <p:cNvSpPr>
            <a:spLocks noChangeArrowheads="1"/>
          </p:cNvSpPr>
          <p:nvPr/>
        </p:nvSpPr>
        <p:spPr bwMode="auto">
          <a:xfrm>
            <a:off x="990600" y="4724400"/>
            <a:ext cx="7239000" cy="1371600"/>
          </a:xfrm>
          <a:prstGeom prst="rect">
            <a:avLst/>
          </a:prstGeom>
          <a:noFill/>
          <a:ln w="9525">
            <a:noFill/>
            <a:miter lim="800000"/>
            <a:headEnd/>
            <a:tailEnd/>
          </a:ln>
          <a:effectLst/>
        </p:spPr>
        <p:txBody>
          <a:bodyPr/>
          <a:lstStyle/>
          <a:p>
            <a:pPr eaLnBrk="1" hangingPunct="1">
              <a:spcBef>
                <a:spcPct val="20000"/>
              </a:spcBef>
              <a:buClr>
                <a:schemeClr val="hlink"/>
              </a:buClr>
              <a:buSzPct val="75000"/>
              <a:buFont typeface="Wingdings" pitchFamily="2" charset="2"/>
              <a:buNone/>
              <a:defRPr/>
            </a:pPr>
            <a:r>
              <a:rPr lang="en-US" sz="3200">
                <a:solidFill>
                  <a:schemeClr val="tx1"/>
                </a:solidFill>
                <a:effectLst>
                  <a:outerShdw blurRad="38100" dist="38100" dir="2700000" algn="tl">
                    <a:srgbClr val="010199"/>
                  </a:outerShdw>
                </a:effectLst>
                <a:latin typeface="Arial"/>
              </a:rPr>
              <a:t> Vì Trái Đất luôn quay xung quanh Mặt Trời.</a:t>
            </a:r>
          </a:p>
        </p:txBody>
      </p:sp>
      <p:sp>
        <p:nvSpPr>
          <p:cNvPr id="12294" name="AutoShape 13"/>
          <p:cNvSpPr>
            <a:spLocks noChangeArrowheads="1"/>
          </p:cNvSpPr>
          <p:nvPr/>
        </p:nvSpPr>
        <p:spPr bwMode="auto">
          <a:xfrm>
            <a:off x="609600" y="2362200"/>
            <a:ext cx="2286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2295" name="AutoShape 14"/>
          <p:cNvSpPr>
            <a:spLocks noChangeArrowheads="1"/>
          </p:cNvSpPr>
          <p:nvPr/>
        </p:nvSpPr>
        <p:spPr bwMode="auto">
          <a:xfrm>
            <a:off x="838200" y="4953000"/>
            <a:ext cx="228600" cy="304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1000" fill="hold"/>
                                        <p:tgtEl>
                                          <p:spTgt spid="17416"/>
                                        </p:tgtEl>
                                        <p:attrNameLst>
                                          <p:attrName>ppt_x</p:attrName>
                                        </p:attrNameLst>
                                      </p:cBhvr>
                                      <p:tavLst>
                                        <p:tav tm="0">
                                          <p:val>
                                            <p:strVal val="#ppt_x-.2"/>
                                          </p:val>
                                        </p:tav>
                                        <p:tav tm="100000">
                                          <p:val>
                                            <p:strVal val="#ppt_x"/>
                                          </p:val>
                                        </p:tav>
                                      </p:tavLst>
                                    </p:anim>
                                    <p:anim calcmode="lin" valueType="num">
                                      <p:cBhvr>
                                        <p:cTn id="8" dur="1000" fill="hold"/>
                                        <p:tgtEl>
                                          <p:spTgt spid="174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7417">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17417">
                                            <p:txEl>
                                              <p:pRg st="0" end="0"/>
                                            </p:txEl>
                                          </p:spTgt>
                                        </p:tgtEl>
                                        <p:attrNameLst>
                                          <p:attrName>ppt_x</p:attrName>
                                        </p:attrNameLst>
                                      </p:cBhvr>
                                    </p:anim>
                                    <p:anim from="0" to="-1.0" calcmode="lin" valueType="num">
                                      <p:cBhvr>
                                        <p:cTn id="15" dur="200" decel="50000" autoRev="1" fill="hold">
                                          <p:stCondLst>
                                            <p:cond delay="600"/>
                                          </p:stCondLst>
                                        </p:cTn>
                                        <p:tgtEl>
                                          <p:spTgt spid="17417">
                                            <p:txEl>
                                              <p:pRg st="0" end="0"/>
                                            </p:txEl>
                                          </p:spTgt>
                                        </p:tgtEl>
                                        <p:attrNameLst>
                                          <p:attrName>xshear</p:attrName>
                                        </p:attrNameLst>
                                      </p:cBhvr>
                                    </p:anim>
                                    <p:animScale>
                                      <p:cBhvr>
                                        <p:cTn id="16" dur="200" decel="100000" autoRev="1" fill="hold">
                                          <p:stCondLst>
                                            <p:cond delay="600"/>
                                          </p:stCondLst>
                                        </p:cTn>
                                        <p:tgtEl>
                                          <p:spTgt spid="17417">
                                            <p:txEl>
                                              <p:pRg st="0" end="0"/>
                                            </p:txEl>
                                          </p:spTgt>
                                        </p:tgtEl>
                                      </p:cBhvr>
                                      <p:from x="100000" y="100000"/>
                                      <p:to x="80000" y="100000"/>
                                    </p:animScale>
                                    <p:anim by="(#ppt_h/3+#ppt_w*0.1)" calcmode="lin" valueType="num">
                                      <p:cBhvr additive="sum">
                                        <p:cTn id="17" dur="200" decel="100000" autoRev="1" fill="hold">
                                          <p:stCondLst>
                                            <p:cond delay="600"/>
                                          </p:stCondLst>
                                        </p:cTn>
                                        <p:tgtEl>
                                          <p:spTgt spid="17417">
                                            <p:txEl>
                                              <p:pRg st="0" end="0"/>
                                            </p:txEl>
                                          </p:spTgt>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7419"/>
                                        </p:tgtEl>
                                        <p:attrNameLst>
                                          <p:attrName>style.visibility</p:attrName>
                                        </p:attrNameLst>
                                      </p:cBhvr>
                                      <p:to>
                                        <p:strVal val="visible"/>
                                      </p:to>
                                    </p:set>
                                    <p:anim calcmode="lin" valueType="num">
                                      <p:cBhvr>
                                        <p:cTn id="22" dur="1000" fill="hold"/>
                                        <p:tgtEl>
                                          <p:spTgt spid="17419"/>
                                        </p:tgtEl>
                                        <p:attrNameLst>
                                          <p:attrName>ppt_x</p:attrName>
                                        </p:attrNameLst>
                                      </p:cBhvr>
                                      <p:tavLst>
                                        <p:tav tm="0">
                                          <p:val>
                                            <p:strVal val="#ppt_x-.2"/>
                                          </p:val>
                                        </p:tav>
                                        <p:tav tm="100000">
                                          <p:val>
                                            <p:strVal val="#ppt_x"/>
                                          </p:val>
                                        </p:tav>
                                      </p:tavLst>
                                    </p:anim>
                                    <p:anim calcmode="lin" valueType="num">
                                      <p:cBhvr>
                                        <p:cTn id="23" dur="1000" fill="hold"/>
                                        <p:tgtEl>
                                          <p:spTgt spid="1741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74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7420"/>
                                        </p:tgtEl>
                                        <p:attrNameLst>
                                          <p:attrName>style.visibility</p:attrName>
                                        </p:attrNameLst>
                                      </p:cBhvr>
                                      <p:to>
                                        <p:strVal val="visible"/>
                                      </p:to>
                                    </p:set>
                                    <p:anim calcmode="lin" valueType="num">
                                      <p:cBhvr>
                                        <p:cTn id="29" dur="500" decel="50000" fill="hold">
                                          <p:stCondLst>
                                            <p:cond delay="0"/>
                                          </p:stCondLst>
                                        </p:cTn>
                                        <p:tgtEl>
                                          <p:spTgt spid="1742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742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7420"/>
                                        </p:tgtEl>
                                        <p:attrNameLst>
                                          <p:attrName>ppt_w</p:attrName>
                                        </p:attrNameLst>
                                      </p:cBhvr>
                                      <p:tavLst>
                                        <p:tav tm="0">
                                          <p:val>
                                            <p:strVal val="#ppt_w*.05"/>
                                          </p:val>
                                        </p:tav>
                                        <p:tav tm="100000">
                                          <p:val>
                                            <p:strVal val="#ppt_w"/>
                                          </p:val>
                                        </p:tav>
                                      </p:tavLst>
                                    </p:anim>
                                    <p:anim calcmode="lin" valueType="num">
                                      <p:cBhvr>
                                        <p:cTn id="32" dur="1000" fill="hold"/>
                                        <p:tgtEl>
                                          <p:spTgt spid="1742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742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742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742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build="p"/>
      <p:bldP spid="17419" grpId="0"/>
      <p:bldP spid="174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latin typeface="Times New Roman" pitchFamily="18" charset="0"/>
              </a:rPr>
              <a:t>Ghi nhớ:</a:t>
            </a:r>
            <a:r>
              <a:rPr lang="en-US" smtClean="0"/>
              <a:t> </a:t>
            </a:r>
          </a:p>
        </p:txBody>
      </p:sp>
      <p:sp>
        <p:nvSpPr>
          <p:cNvPr id="66565" name="Rectangle 5"/>
          <p:cNvSpPr>
            <a:spLocks noGrp="1" noChangeArrowheads="1"/>
          </p:cNvSpPr>
          <p:nvPr>
            <p:ph type="body" idx="1"/>
          </p:nvPr>
        </p:nvSpPr>
        <p:spPr/>
        <p:txBody>
          <a:bodyPr/>
          <a:lstStyle/>
          <a:p>
            <a:pPr eaLnBrk="1" hangingPunct="1">
              <a:lnSpc>
                <a:spcPct val="90000"/>
              </a:lnSpc>
              <a:defRPr/>
            </a:pPr>
            <a:r>
              <a:rPr lang="en-US" smtClean="0"/>
              <a:t>Trái Đất và các hành tinh khác luôn quay xung quanh Mặt Trời.</a:t>
            </a:r>
          </a:p>
          <a:p>
            <a:pPr eaLnBrk="1" hangingPunct="1">
              <a:lnSpc>
                <a:spcPct val="90000"/>
              </a:lnSpc>
              <a:defRPr/>
            </a:pPr>
            <a:r>
              <a:rPr lang="en-US" smtClean="0"/>
              <a:t>Trái Đất là một hành tinh trong hệ Mặt trời vì Trái Đất luôn quay xung quanh mặt trời.</a:t>
            </a:r>
          </a:p>
          <a:p>
            <a:pPr eaLnBrk="1" hangingPunct="1">
              <a:lnSpc>
                <a:spcPct val="90000"/>
              </a:lnSpc>
              <a:defRPr/>
            </a:pPr>
            <a:r>
              <a:rPr lang="en-US" smtClean="0"/>
              <a:t>Hệ Mặt trời gồm có 8 hành tinh </a:t>
            </a:r>
            <a:r>
              <a:rPr lang="en-US" i="1" smtClean="0"/>
              <a:t>(Sao Thuỷ, Sao Kim, Trái Đất, Sao Hoả, Sao Mộc, Sao Thổ, Sao Thiên Vương, Sao Hải Vương). </a:t>
            </a:r>
            <a:r>
              <a:rPr lang="en-US" smtClean="0"/>
              <a:t>8 hành tinh này luôn luôn chuyển động quanh Mặt trời.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6565">
                                            <p:txEl>
                                              <p:pRg st="0" end="0"/>
                                            </p:txEl>
                                          </p:spTgt>
                                        </p:tgtEl>
                                        <p:attrNameLst>
                                          <p:attrName>style.visibility</p:attrName>
                                        </p:attrNameLst>
                                      </p:cBhvr>
                                      <p:to>
                                        <p:strVal val="visible"/>
                                      </p:to>
                                    </p:set>
                                    <p:anim calcmode="lin" valueType="num">
                                      <p:cBhvr>
                                        <p:cTn id="7" dur="500" fill="hold"/>
                                        <p:tgtEl>
                                          <p:spTgt spid="6656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56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656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56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56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6565">
                                            <p:txEl>
                                              <p:pRg st="1" end="1"/>
                                            </p:txEl>
                                          </p:spTgt>
                                        </p:tgtEl>
                                        <p:attrNameLst>
                                          <p:attrName>style.visibility</p:attrName>
                                        </p:attrNameLst>
                                      </p:cBhvr>
                                      <p:to>
                                        <p:strVal val="visible"/>
                                      </p:to>
                                    </p:set>
                                    <p:anim calcmode="lin" valueType="num">
                                      <p:cBhvr>
                                        <p:cTn id="16" dur="500" fill="hold"/>
                                        <p:tgtEl>
                                          <p:spTgt spid="6656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656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6656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656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656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6565">
                                            <p:txEl>
                                              <p:pRg st="2" end="2"/>
                                            </p:txEl>
                                          </p:spTgt>
                                        </p:tgtEl>
                                        <p:attrNameLst>
                                          <p:attrName>style.visibility</p:attrName>
                                        </p:attrNameLst>
                                      </p:cBhvr>
                                      <p:to>
                                        <p:strVal val="visible"/>
                                      </p:to>
                                    </p:set>
                                    <p:anim calcmode="lin" valueType="num">
                                      <p:cBhvr>
                                        <p:cTn id="25" dur="500" fill="hold"/>
                                        <p:tgtEl>
                                          <p:spTgt spid="6656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656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6656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656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65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600200"/>
            <a:ext cx="8229600" cy="1139825"/>
          </a:xfrm>
        </p:spPr>
        <p:txBody>
          <a:bodyPr/>
          <a:lstStyle/>
          <a:p>
            <a:pPr algn="l" eaLnBrk="1" hangingPunct="1">
              <a:defRPr/>
            </a:pPr>
            <a:r>
              <a:rPr lang="en-US" sz="3200" i="1" smtClean="0"/>
              <a:t>Bạn nào cho cả lớp biết, chúng ta đang sống ở hành tinh nào?</a:t>
            </a:r>
          </a:p>
        </p:txBody>
      </p:sp>
      <p:sp>
        <p:nvSpPr>
          <p:cNvPr id="38915" name="Rectangle 3"/>
          <p:cNvSpPr>
            <a:spLocks noGrp="1" noChangeArrowheads="1"/>
          </p:cNvSpPr>
          <p:nvPr>
            <p:ph type="body" idx="1"/>
          </p:nvPr>
        </p:nvSpPr>
        <p:spPr>
          <a:xfrm>
            <a:off x="609600" y="2819400"/>
            <a:ext cx="7467600" cy="914400"/>
          </a:xfrm>
        </p:spPr>
        <p:txBody>
          <a:bodyPr/>
          <a:lstStyle/>
          <a:p>
            <a:pPr eaLnBrk="1" hangingPunct="1">
              <a:defRPr/>
            </a:pPr>
            <a:r>
              <a:rPr lang="en-US" smtClean="0">
                <a:latin typeface="Times New Roman" pitchFamily="18" charset="0"/>
              </a:rPr>
              <a:t>Chúng ta đang sống trên trái Đất.</a:t>
            </a:r>
            <a:r>
              <a:rPr lang="en-US" smtClean="0"/>
              <a:t> </a:t>
            </a:r>
          </a:p>
        </p:txBody>
      </p:sp>
      <p:sp>
        <p:nvSpPr>
          <p:cNvPr id="38917" name="Rectangle 5"/>
          <p:cNvSpPr>
            <a:spLocks noChangeArrowheads="1"/>
          </p:cNvSpPr>
          <p:nvPr/>
        </p:nvSpPr>
        <p:spPr bwMode="auto">
          <a:xfrm>
            <a:off x="0" y="5181600"/>
            <a:ext cx="8382000" cy="1219200"/>
          </a:xfrm>
          <a:prstGeom prst="rect">
            <a:avLst/>
          </a:prstGeom>
          <a:noFill/>
          <a:ln w="9525">
            <a:noFill/>
            <a:miter lim="800000"/>
            <a:headEnd/>
            <a:tailEnd/>
          </a:ln>
          <a:effectLst/>
        </p:spPr>
        <p:txBody>
          <a:bodyPr wrap="none" anchor="ctr"/>
          <a:lstStyle/>
          <a:p>
            <a:pPr algn="ctr">
              <a:defRPr/>
            </a:pPr>
            <a:endParaRPr lang="en-US" sz="3200">
              <a:solidFill>
                <a:schemeClr val="tx1"/>
              </a:solidFill>
              <a:effectLst>
                <a:outerShdw blurRad="38100" dist="38100" dir="2700000" algn="tl">
                  <a:srgbClr val="010199"/>
                </a:outerShdw>
              </a:effectLst>
              <a:latin typeface="Arial"/>
            </a:endParaRPr>
          </a:p>
        </p:txBody>
      </p:sp>
      <p:sp>
        <p:nvSpPr>
          <p:cNvPr id="38918" name="Rectangle 6"/>
          <p:cNvSpPr>
            <a:spLocks noChangeArrowheads="1"/>
          </p:cNvSpPr>
          <p:nvPr/>
        </p:nvSpPr>
        <p:spPr bwMode="auto">
          <a:xfrm>
            <a:off x="838200" y="5791200"/>
            <a:ext cx="7772400" cy="1066800"/>
          </a:xfrm>
          <a:prstGeom prst="rect">
            <a:avLst/>
          </a:prstGeom>
          <a:noFill/>
          <a:ln w="9525">
            <a:noFill/>
            <a:miter lim="800000"/>
            <a:headEnd/>
            <a:tailEnd/>
          </a:ln>
          <a:effectLst/>
        </p:spPr>
        <p:txBody>
          <a:bodyPr wrap="none" anchor="ctr"/>
          <a:lstStyle/>
          <a:p>
            <a:pPr algn="ctr">
              <a:defRPr/>
            </a:pPr>
            <a:r>
              <a:rPr lang="en-US" sz="3200" i="1">
                <a:solidFill>
                  <a:srgbClr val="FF0066"/>
                </a:solidFill>
                <a:effectLst>
                  <a:outerShdw blurRad="38100" dist="38100" dir="2700000" algn="tl">
                    <a:srgbClr val="FFFFFF"/>
                  </a:outerShdw>
                </a:effectLst>
                <a:latin typeface="Times New Roman" pitchFamily="18" charset="0"/>
              </a:rPr>
              <a:t>Chúng ta cùng tìm hiểu về sự sống trên Trái Đất!</a:t>
            </a:r>
          </a:p>
          <a:p>
            <a:pPr algn="ctr">
              <a:defRPr/>
            </a:pPr>
            <a:endParaRPr lang="en-US" sz="3200">
              <a:solidFill>
                <a:schemeClr val="tx1"/>
              </a:solidFill>
              <a:effectLst>
                <a:outerShdw blurRad="38100" dist="38100" dir="2700000" algn="tl">
                  <a:srgbClr val="010199"/>
                </a:outerShdw>
              </a:effectLst>
              <a:latin typeface="Arial"/>
            </a:endParaRPr>
          </a:p>
          <a:p>
            <a:pPr algn="ctr">
              <a:defRPr/>
            </a:pPr>
            <a:endParaRPr lang="en-US" sz="3200">
              <a:solidFill>
                <a:schemeClr val="tx1"/>
              </a:solidFill>
              <a:effectLst>
                <a:outerShdw blurRad="38100" dist="38100" dir="2700000" algn="tl">
                  <a:srgbClr val="010199"/>
                </a:outerShdw>
              </a:effectLst>
              <a:latin typeface=".VnTime" pitchFamily="34" charset="0"/>
            </a:endParaRPr>
          </a:p>
        </p:txBody>
      </p:sp>
      <p:sp>
        <p:nvSpPr>
          <p:cNvPr id="38920" name="Rectangle 8"/>
          <p:cNvSpPr>
            <a:spLocks noChangeArrowheads="1"/>
          </p:cNvSpPr>
          <p:nvPr/>
        </p:nvSpPr>
        <p:spPr bwMode="auto">
          <a:xfrm>
            <a:off x="1143000" y="0"/>
            <a:ext cx="7391400" cy="1066800"/>
          </a:xfrm>
          <a:prstGeom prst="rect">
            <a:avLst/>
          </a:prstGeom>
          <a:noFill/>
          <a:ln w="9525">
            <a:noFill/>
            <a:miter lim="800000"/>
            <a:headEnd/>
            <a:tailEnd/>
          </a:ln>
          <a:effectLst/>
        </p:spPr>
        <p:txBody>
          <a:bodyPr anchor="ctr" anchorCtr="1"/>
          <a:lstStyle/>
          <a:p>
            <a:pPr algn="ctr" eaLnBrk="1" hangingPunct="1">
              <a:defRPr/>
            </a:pPr>
            <a:r>
              <a:rPr lang="en-US" sz="3200" i="1">
                <a:solidFill>
                  <a:schemeClr val="tx2"/>
                </a:solidFill>
                <a:effectLst>
                  <a:outerShdw blurRad="38100" dist="38100" dir="2700000" algn="tl">
                    <a:srgbClr val="FFFFFF"/>
                  </a:outerShdw>
                </a:effectLst>
                <a:latin typeface="Arial"/>
              </a:rPr>
              <a:t>* </a:t>
            </a:r>
            <a:r>
              <a:rPr lang="en-US" sz="3200" i="1">
                <a:solidFill>
                  <a:schemeClr val="tx2"/>
                </a:solidFill>
                <a:effectLst>
                  <a:outerShdw blurRad="38100" dist="38100" dir="2700000" algn="tl">
                    <a:srgbClr val="FFFFFF"/>
                  </a:outerShdw>
                </a:effectLst>
                <a:latin typeface="Times New Roman" pitchFamily="18" charset="0"/>
              </a:rPr>
              <a:t>Hoạt động 2: </a:t>
            </a:r>
            <a:r>
              <a:rPr lang="en-US" sz="3200">
                <a:solidFill>
                  <a:schemeClr val="tx2"/>
                </a:solidFill>
                <a:effectLst>
                  <a:outerShdw blurRad="38100" dist="38100" dir="2700000" algn="tl">
                    <a:srgbClr val="FFFFFF"/>
                  </a:outerShdw>
                </a:effectLst>
                <a:latin typeface="Times New Roman" pitchFamily="18" charset="0"/>
              </a:rPr>
              <a:t>Sự sống trên Trái Đất.</a:t>
            </a:r>
            <a:endParaRPr lang="en-US" sz="3600">
              <a:solidFill>
                <a:schemeClr val="tx2"/>
              </a:solidFill>
              <a:effectLst>
                <a:outerShdw blurRad="38100" dist="38100" dir="2700000" algn="tl">
                  <a:srgbClr val="FFFFFF"/>
                </a:outerShdw>
              </a:effectLst>
              <a:latin typeface="Times New Roman" pitchFamily="18" charset="0"/>
            </a:endParaRPr>
          </a:p>
        </p:txBody>
      </p:sp>
      <p:sp>
        <p:nvSpPr>
          <p:cNvPr id="38921" name="Rectangle 9"/>
          <p:cNvSpPr>
            <a:spLocks noChangeArrowheads="1"/>
          </p:cNvSpPr>
          <p:nvPr/>
        </p:nvSpPr>
        <p:spPr bwMode="auto">
          <a:xfrm>
            <a:off x="381000" y="3505200"/>
            <a:ext cx="8229600" cy="1139825"/>
          </a:xfrm>
          <a:prstGeom prst="rect">
            <a:avLst/>
          </a:prstGeom>
          <a:noFill/>
          <a:ln w="9525">
            <a:noFill/>
            <a:miter lim="800000"/>
            <a:headEnd/>
            <a:tailEnd/>
          </a:ln>
          <a:effectLst/>
        </p:spPr>
        <p:txBody>
          <a:bodyPr anchor="ctr" anchorCtr="1"/>
          <a:lstStyle/>
          <a:p>
            <a:pPr eaLnBrk="1" hangingPunct="1">
              <a:defRPr/>
            </a:pPr>
            <a:r>
              <a:rPr lang="en-US" sz="3200" i="1">
                <a:solidFill>
                  <a:schemeClr val="tx2"/>
                </a:solidFill>
                <a:effectLst>
                  <a:outerShdw blurRad="38100" dist="38100" dir="2700000" algn="tl">
                    <a:srgbClr val="FFFFFF"/>
                  </a:outerShdw>
                </a:effectLst>
                <a:latin typeface="Arial"/>
              </a:rPr>
              <a:t>Vậy trong 8 hành tinh của hệ mặt Trời, hành tinh nào có sự sống?</a:t>
            </a:r>
          </a:p>
        </p:txBody>
      </p:sp>
      <p:sp>
        <p:nvSpPr>
          <p:cNvPr id="38922" name="Rectangle 10"/>
          <p:cNvSpPr>
            <a:spLocks noChangeArrowheads="1"/>
          </p:cNvSpPr>
          <p:nvPr/>
        </p:nvSpPr>
        <p:spPr bwMode="auto">
          <a:xfrm>
            <a:off x="609600" y="4648200"/>
            <a:ext cx="7467600" cy="9144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Char char="l"/>
              <a:defRPr/>
            </a:pPr>
            <a:r>
              <a:rPr lang="en-US" sz="3200">
                <a:solidFill>
                  <a:schemeClr val="tx1"/>
                </a:solidFill>
                <a:effectLst>
                  <a:outerShdw blurRad="38100" dist="38100" dir="2700000" algn="tl">
                    <a:srgbClr val="010199"/>
                  </a:outerShdw>
                </a:effectLst>
                <a:latin typeface="Times New Roman" pitchFamily="18" charset="0"/>
              </a:rPr>
              <a:t>Trái Đất là hành tinh có sự sống</a:t>
            </a:r>
            <a:r>
              <a:rPr lang="en-US" sz="3200">
                <a:solidFill>
                  <a:schemeClr val="tx1"/>
                </a:solidFill>
                <a:effectLst>
                  <a:outerShdw blurRad="38100" dist="38100" dir="2700000" algn="tl">
                    <a:srgbClr val="010199"/>
                  </a:outerShdw>
                </a:effectLst>
                <a:latin typeface="Arial"/>
              </a:rPr>
              <a:t>.</a:t>
            </a:r>
          </a:p>
        </p:txBody>
      </p:sp>
      <p:pic>
        <p:nvPicPr>
          <p:cNvPr id="14345" name="Picture 11" descr="EARTH"/>
          <p:cNvPicPr>
            <a:picLocks noChangeAspect="1" noChangeArrowheads="1" noCrop="1"/>
          </p:cNvPicPr>
          <p:nvPr/>
        </p:nvPicPr>
        <p:blipFill>
          <a:blip r:embed="rId3"/>
          <a:srcRect/>
          <a:stretch>
            <a:fillRect/>
          </a:stretch>
        </p:blipFill>
        <p:spPr bwMode="auto">
          <a:xfrm rot="1706576">
            <a:off x="-136525" y="80963"/>
            <a:ext cx="13716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0.70"/>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Effect transition="in" filter="fade">
                                      <p:cBhvr>
                                        <p:cTn id="14" dur="1000"/>
                                        <p:tgtEl>
                                          <p:spTgt spid="38915">
                                            <p:txEl>
                                              <p:pRg st="0" end="0"/>
                                            </p:txEl>
                                          </p:spTgt>
                                        </p:tgtEl>
                                      </p:cBhvr>
                                    </p:animEffect>
                                    <p:anim calcmode="lin" valueType="num">
                                      <p:cBhvr>
                                        <p:cTn id="15"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8921"/>
                                        </p:tgtEl>
                                        <p:attrNameLst>
                                          <p:attrName>style.visibility</p:attrName>
                                        </p:attrNameLst>
                                      </p:cBhvr>
                                      <p:to>
                                        <p:strVal val="visible"/>
                                      </p:to>
                                    </p:set>
                                    <p:anim calcmode="lin" valueType="num">
                                      <p:cBhvr>
                                        <p:cTn id="21" dur="1000" fill="hold"/>
                                        <p:tgtEl>
                                          <p:spTgt spid="38921"/>
                                        </p:tgtEl>
                                        <p:attrNameLst>
                                          <p:attrName>ppt_w</p:attrName>
                                        </p:attrNameLst>
                                      </p:cBhvr>
                                      <p:tavLst>
                                        <p:tav tm="0">
                                          <p:val>
                                            <p:strVal val="#ppt_w*0.70"/>
                                          </p:val>
                                        </p:tav>
                                        <p:tav tm="100000">
                                          <p:val>
                                            <p:strVal val="#ppt_w"/>
                                          </p:val>
                                        </p:tav>
                                      </p:tavLst>
                                    </p:anim>
                                    <p:anim calcmode="lin" valueType="num">
                                      <p:cBhvr>
                                        <p:cTn id="22" dur="1000" fill="hold"/>
                                        <p:tgtEl>
                                          <p:spTgt spid="38921"/>
                                        </p:tgtEl>
                                        <p:attrNameLst>
                                          <p:attrName>ppt_h</p:attrName>
                                        </p:attrNameLst>
                                      </p:cBhvr>
                                      <p:tavLst>
                                        <p:tav tm="0">
                                          <p:val>
                                            <p:strVal val="#ppt_h"/>
                                          </p:val>
                                        </p:tav>
                                        <p:tav tm="100000">
                                          <p:val>
                                            <p:strVal val="#ppt_h"/>
                                          </p:val>
                                        </p:tav>
                                      </p:tavLst>
                                    </p:anim>
                                    <p:animEffect transition="in" filter="fade">
                                      <p:cBhvr>
                                        <p:cTn id="23" dur="1000"/>
                                        <p:tgtEl>
                                          <p:spTgt spid="389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38922"/>
                                        </p:tgtEl>
                                        <p:attrNameLst>
                                          <p:attrName>style.visibility</p:attrName>
                                        </p:attrNameLst>
                                      </p:cBhvr>
                                      <p:to>
                                        <p:strVal val="visible"/>
                                      </p:to>
                                    </p:set>
                                    <p:animEffect transition="in" filter="fade">
                                      <p:cBhvr>
                                        <p:cTn id="28" dur="1000"/>
                                        <p:tgtEl>
                                          <p:spTgt spid="38922"/>
                                        </p:tgtEl>
                                      </p:cBhvr>
                                    </p:animEffect>
                                    <p:anim calcmode="lin" valueType="num">
                                      <p:cBhvr>
                                        <p:cTn id="29" dur="1000" fill="hold"/>
                                        <p:tgtEl>
                                          <p:spTgt spid="38922"/>
                                        </p:tgtEl>
                                        <p:attrNameLst>
                                          <p:attrName>ppt_w</p:attrName>
                                        </p:attrNameLst>
                                      </p:cBhvr>
                                      <p:tavLst>
                                        <p:tav tm="0" fmla="#ppt_w*sin(2.5*pi*$)">
                                          <p:val>
                                            <p:fltVal val="0"/>
                                          </p:val>
                                        </p:tav>
                                        <p:tav tm="100000">
                                          <p:val>
                                            <p:fltVal val="1"/>
                                          </p:val>
                                        </p:tav>
                                      </p:tavLst>
                                    </p:anim>
                                    <p:anim calcmode="lin" valueType="num">
                                      <p:cBhvr>
                                        <p:cTn id="30" dur="1000" fill="hold"/>
                                        <p:tgtEl>
                                          <p:spTgt spid="38922"/>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38918"/>
                                        </p:tgtEl>
                                        <p:attrNameLst>
                                          <p:attrName>style.visibility</p:attrName>
                                        </p:attrNameLst>
                                      </p:cBhvr>
                                      <p:to>
                                        <p:strVal val="visible"/>
                                      </p:to>
                                    </p:set>
                                    <p:anim calcmode="lin" valueType="num">
                                      <p:cBhvr>
                                        <p:cTn id="35" dur="500" fill="hold"/>
                                        <p:tgtEl>
                                          <p:spTgt spid="38918"/>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8918"/>
                                        </p:tgtEl>
                                        <p:attrNameLst>
                                          <p:attrName>ppt_y</p:attrName>
                                        </p:attrNameLst>
                                      </p:cBhvr>
                                      <p:tavLst>
                                        <p:tav tm="0">
                                          <p:val>
                                            <p:strVal val="#ppt_y"/>
                                          </p:val>
                                        </p:tav>
                                        <p:tav tm="100000">
                                          <p:val>
                                            <p:strVal val="#ppt_y"/>
                                          </p:val>
                                        </p:tav>
                                      </p:tavLst>
                                    </p:anim>
                                    <p:anim calcmode="lin" valueType="num">
                                      <p:cBhvr>
                                        <p:cTn id="37" dur="500" fill="hold"/>
                                        <p:tgtEl>
                                          <p:spTgt spid="38918"/>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8918"/>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8918"/>
                                        </p:tgtEl>
                                      </p:cBhvr>
                                    </p:animEffect>
                                  </p:childTnLst>
                                  <p:subTnLst>
                                    <p:audio>
                                      <p:cMediaNode>
                                        <p:cTn display="0" masterRel="sameClick">
                                          <p:stCondLst>
                                            <p:cond evt="begin" delay="0">
                                              <p:tn val="33"/>
                                            </p:cond>
                                          </p:stCondLst>
                                          <p:endCondLst>
                                            <p:cond evt="onStopAudio" delay="0">
                                              <p:tgtEl>
                                                <p:sldTgt/>
                                              </p:tgtEl>
                                            </p:cond>
                                          </p:endCondLst>
                                        </p:cTn>
                                        <p:tgtEl>
                                          <p:sndTgt r:embed="rId2" name="hammer.wav" builtIn="1"/>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8920"/>
                                        </p:tgtEl>
                                        <p:attrNameLst>
                                          <p:attrName>style.visibility</p:attrName>
                                        </p:attrNameLst>
                                      </p:cBhvr>
                                      <p:to>
                                        <p:strVal val="visible"/>
                                      </p:to>
                                    </p:set>
                                    <p:animEffect transition="in" filter="circle(in)">
                                      <p:cBhvr>
                                        <p:cTn id="44" dur="2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P spid="38918" grpId="0"/>
      <p:bldP spid="38920" grpId="0"/>
      <p:bldP spid="38921" grpId="0"/>
      <p:bldP spid="389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ctrTitle"/>
          </p:nvPr>
        </p:nvSpPr>
        <p:spPr>
          <a:xfrm>
            <a:off x="304800" y="0"/>
            <a:ext cx="7391400" cy="609600"/>
          </a:xfrm>
        </p:spPr>
        <p:txBody>
          <a:bodyPr/>
          <a:lstStyle/>
          <a:p>
            <a:pPr algn="l" eaLnBrk="1" hangingPunct="1">
              <a:defRPr/>
            </a:pPr>
            <a:r>
              <a:rPr lang="en-US" sz="2800" smtClean="0">
                <a:latin typeface="Times New Roman" pitchFamily="18" charset="0"/>
              </a:rPr>
              <a:t>Quan sát hình vẽ và trả lời câu hỏi:</a:t>
            </a:r>
            <a:r>
              <a:rPr lang="en-US" sz="2800" smtClean="0"/>
              <a:t> </a:t>
            </a:r>
          </a:p>
        </p:txBody>
      </p:sp>
      <p:sp>
        <p:nvSpPr>
          <p:cNvPr id="39943" name="Rectangle 7"/>
          <p:cNvSpPr>
            <a:spLocks noGrp="1" noChangeArrowheads="1"/>
          </p:cNvSpPr>
          <p:nvPr>
            <p:ph type="subTitle" idx="1"/>
          </p:nvPr>
        </p:nvSpPr>
        <p:spPr>
          <a:xfrm>
            <a:off x="762000" y="0"/>
            <a:ext cx="7620000" cy="533400"/>
          </a:xfrm>
        </p:spPr>
        <p:txBody>
          <a:bodyPr/>
          <a:lstStyle/>
          <a:p>
            <a:pPr algn="l" eaLnBrk="1" hangingPunct="1">
              <a:lnSpc>
                <a:spcPct val="90000"/>
              </a:lnSpc>
              <a:defRPr/>
            </a:pPr>
            <a:r>
              <a:rPr lang="en-US" smtClean="0">
                <a:solidFill>
                  <a:srgbClr val="66FF33"/>
                </a:solidFill>
                <a:effectLst>
                  <a:outerShdw blurRad="38100" dist="38100" dir="2700000" algn="tl">
                    <a:srgbClr val="FFFFFF"/>
                  </a:outerShdw>
                </a:effectLst>
              </a:rPr>
              <a:t>Trên Trái Đất sự sống có ở những đâu?</a:t>
            </a:r>
            <a:endParaRPr lang="en-US" smtClean="0"/>
          </a:p>
        </p:txBody>
      </p:sp>
      <p:grpSp>
        <p:nvGrpSpPr>
          <p:cNvPr id="2" name="Group 12"/>
          <p:cNvGrpSpPr>
            <a:grpSpLocks/>
          </p:cNvGrpSpPr>
          <p:nvPr/>
        </p:nvGrpSpPr>
        <p:grpSpPr bwMode="auto">
          <a:xfrm>
            <a:off x="-304800" y="457200"/>
            <a:ext cx="8686800" cy="6400800"/>
            <a:chOff x="288" y="912"/>
            <a:chExt cx="4608" cy="3249"/>
          </a:xfrm>
        </p:grpSpPr>
        <p:pic>
          <p:nvPicPr>
            <p:cNvPr id="15365" name="Picture 4" descr="su song tren td"/>
            <p:cNvPicPr>
              <a:picLocks noChangeAspect="1" noChangeArrowheads="1"/>
            </p:cNvPicPr>
            <p:nvPr/>
          </p:nvPicPr>
          <p:blipFill>
            <a:blip r:embed="rId2"/>
            <a:srcRect/>
            <a:stretch>
              <a:fillRect/>
            </a:stretch>
          </p:blipFill>
          <p:spPr bwMode="auto">
            <a:xfrm>
              <a:off x="864" y="1104"/>
              <a:ext cx="3552" cy="3057"/>
            </a:xfrm>
            <a:prstGeom prst="rect">
              <a:avLst/>
            </a:prstGeom>
            <a:noFill/>
            <a:ln w="9525">
              <a:noFill/>
              <a:miter lim="800000"/>
              <a:headEnd/>
              <a:tailEnd/>
            </a:ln>
          </p:spPr>
        </p:pic>
        <p:sp>
          <p:nvSpPr>
            <p:cNvPr id="15366" name="AutoShape 8"/>
            <p:cNvSpPr>
              <a:spLocks noChangeArrowheads="1"/>
            </p:cNvSpPr>
            <p:nvPr/>
          </p:nvSpPr>
          <p:spPr bwMode="auto">
            <a:xfrm>
              <a:off x="4032" y="1344"/>
              <a:ext cx="864" cy="432"/>
            </a:xfrm>
            <a:prstGeom prst="wedgeRectCallout">
              <a:avLst>
                <a:gd name="adj1" fmla="val -130556"/>
                <a:gd name="adj2" fmla="val 0"/>
              </a:avLst>
            </a:prstGeom>
            <a:noFill/>
            <a:ln w="9525">
              <a:solidFill>
                <a:schemeClr val="tx1"/>
              </a:solidFill>
              <a:miter lim="800000"/>
              <a:headEnd/>
              <a:tailEnd/>
            </a:ln>
          </p:spPr>
          <p:txBody>
            <a:bodyPr/>
            <a:lstStyle/>
            <a:p>
              <a:pPr algn="ctr"/>
              <a:r>
                <a:rPr lang="en-US" sz="2400">
                  <a:solidFill>
                    <a:schemeClr val="tx1"/>
                  </a:solidFill>
                  <a:latin typeface="Times New Roman" pitchFamily="18" charset="0"/>
                </a:rPr>
                <a:t>Biển cả</a:t>
              </a:r>
              <a:r>
                <a:rPr lang="en-US" sz="1800">
                  <a:solidFill>
                    <a:schemeClr val="tx1"/>
                  </a:solidFill>
                </a:rPr>
                <a:t> </a:t>
              </a:r>
            </a:p>
          </p:txBody>
        </p:sp>
        <p:sp>
          <p:nvSpPr>
            <p:cNvPr id="15367" name="AutoShape 9"/>
            <p:cNvSpPr>
              <a:spLocks noChangeArrowheads="1"/>
            </p:cNvSpPr>
            <p:nvPr/>
          </p:nvSpPr>
          <p:spPr bwMode="auto">
            <a:xfrm>
              <a:off x="288" y="1488"/>
              <a:ext cx="768" cy="288"/>
            </a:xfrm>
            <a:prstGeom prst="wedgeRectCallout">
              <a:avLst>
                <a:gd name="adj1" fmla="val 53125"/>
                <a:gd name="adj2" fmla="val 225000"/>
              </a:avLst>
            </a:prstGeom>
            <a:noFill/>
            <a:ln w="9525">
              <a:solidFill>
                <a:schemeClr val="tx1"/>
              </a:solidFill>
              <a:miter lim="800000"/>
              <a:headEnd/>
              <a:tailEnd/>
            </a:ln>
          </p:spPr>
          <p:txBody>
            <a:bodyPr/>
            <a:lstStyle/>
            <a:p>
              <a:pPr algn="ctr"/>
              <a:r>
                <a:rPr lang="en-US" sz="2400">
                  <a:solidFill>
                    <a:schemeClr val="tx1"/>
                  </a:solidFill>
                </a:rPr>
                <a:t>Đất liền</a:t>
              </a:r>
            </a:p>
          </p:txBody>
        </p:sp>
        <p:sp>
          <p:nvSpPr>
            <p:cNvPr id="15368" name="AutoShape 10"/>
            <p:cNvSpPr>
              <a:spLocks noChangeArrowheads="1"/>
            </p:cNvSpPr>
            <p:nvPr/>
          </p:nvSpPr>
          <p:spPr bwMode="auto">
            <a:xfrm>
              <a:off x="3456" y="3552"/>
              <a:ext cx="672" cy="432"/>
            </a:xfrm>
            <a:prstGeom prst="wedgeRectCallout">
              <a:avLst>
                <a:gd name="adj1" fmla="val -153569"/>
                <a:gd name="adj2" fmla="val 72222"/>
              </a:avLst>
            </a:prstGeom>
            <a:noFill/>
            <a:ln w="9525">
              <a:solidFill>
                <a:schemeClr val="tx1"/>
              </a:solidFill>
              <a:miter lim="800000"/>
              <a:headEnd/>
              <a:tailEnd/>
            </a:ln>
          </p:spPr>
          <p:txBody>
            <a:bodyPr/>
            <a:lstStyle/>
            <a:p>
              <a:pPr algn="ctr"/>
              <a:r>
                <a:rPr lang="en-US" sz="2400">
                  <a:solidFill>
                    <a:schemeClr val="tx1"/>
                  </a:solidFill>
                  <a:latin typeface="Times New Roman" pitchFamily="18" charset="0"/>
                </a:rPr>
                <a:t>Nam cực</a:t>
              </a:r>
              <a:r>
                <a:rPr lang="en-US" sz="1800">
                  <a:solidFill>
                    <a:schemeClr val="tx1"/>
                  </a:solidFill>
                </a:rPr>
                <a:t>  </a:t>
              </a:r>
            </a:p>
          </p:txBody>
        </p:sp>
        <p:sp>
          <p:nvSpPr>
            <p:cNvPr id="15369" name="AutoShape 11"/>
            <p:cNvSpPr>
              <a:spLocks noChangeArrowheads="1"/>
            </p:cNvSpPr>
            <p:nvPr/>
          </p:nvSpPr>
          <p:spPr bwMode="auto">
            <a:xfrm>
              <a:off x="2832" y="912"/>
              <a:ext cx="864" cy="432"/>
            </a:xfrm>
            <a:prstGeom prst="wedgeRectCallout">
              <a:avLst>
                <a:gd name="adj1" fmla="val -93056"/>
                <a:gd name="adj2" fmla="val 27778"/>
              </a:avLst>
            </a:prstGeom>
            <a:noFill/>
            <a:ln w="9525">
              <a:solidFill>
                <a:schemeClr val="tx1"/>
              </a:solidFill>
              <a:miter lim="800000"/>
              <a:headEnd/>
              <a:tailEnd/>
            </a:ln>
          </p:spPr>
          <p:txBody>
            <a:bodyPr/>
            <a:lstStyle/>
            <a:p>
              <a:pPr algn="ctr"/>
              <a:r>
                <a:rPr lang="en-US" sz="2000" b="1">
                  <a:solidFill>
                    <a:schemeClr val="tx1"/>
                  </a:solidFill>
                </a:rPr>
                <a:t> </a:t>
              </a:r>
              <a:r>
                <a:rPr lang="en-US" sz="2400">
                  <a:solidFill>
                    <a:schemeClr val="tx1"/>
                  </a:solidFill>
                  <a:latin typeface="Times New Roman" pitchFamily="18" charset="0"/>
                </a:rPr>
                <a:t>B</a:t>
              </a:r>
              <a:r>
                <a:rPr lang="en-US" sz="2400">
                  <a:solidFill>
                    <a:schemeClr val="tx1"/>
                  </a:solidFill>
                </a:rPr>
                <a:t>ắc cực</a:t>
              </a:r>
              <a:r>
                <a:rPr lang="en-US" sz="1800">
                  <a:solidFill>
                    <a:schemeClr val="tx1"/>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xit" presetSubtype="4" fill="hold" grpId="0" nodeType="clickEffect">
                                  <p:stCondLst>
                                    <p:cond delay="0"/>
                                  </p:stCondLst>
                                  <p:childTnLst>
                                    <p:anim calcmode="lin" valueType="num">
                                      <p:cBhvr additive="base">
                                        <p:cTn id="6" dur="5000"/>
                                        <p:tgtEl>
                                          <p:spTgt spid="39942"/>
                                        </p:tgtEl>
                                        <p:attrNameLst>
                                          <p:attrName>ppt_x</p:attrName>
                                        </p:attrNameLst>
                                      </p:cBhvr>
                                      <p:tavLst>
                                        <p:tav tm="0">
                                          <p:val>
                                            <p:strVal val="ppt_x"/>
                                          </p:val>
                                        </p:tav>
                                        <p:tav tm="100000">
                                          <p:val>
                                            <p:strVal val="ppt_x"/>
                                          </p:val>
                                        </p:tav>
                                      </p:tavLst>
                                    </p:anim>
                                    <p:anim calcmode="lin" valueType="num">
                                      <p:cBhvr additive="base">
                                        <p:cTn id="7" dur="5000"/>
                                        <p:tgtEl>
                                          <p:spTgt spid="39942"/>
                                        </p:tgtEl>
                                        <p:attrNameLst>
                                          <p:attrName>ppt_y</p:attrName>
                                        </p:attrNameLst>
                                      </p:cBhvr>
                                      <p:tavLst>
                                        <p:tav tm="0">
                                          <p:val>
                                            <p:strVal val="ppt_y"/>
                                          </p:val>
                                        </p:tav>
                                        <p:tav tm="100000">
                                          <p:val>
                                            <p:strVal val="1+ppt_h/2"/>
                                          </p:val>
                                        </p:tav>
                                      </p:tavLst>
                                    </p:anim>
                                    <p:set>
                                      <p:cBhvr>
                                        <p:cTn id="8" dur="1" fill="hold">
                                          <p:stCondLst>
                                            <p:cond delay="4999"/>
                                          </p:stCondLst>
                                        </p:cTn>
                                        <p:tgtEl>
                                          <p:spTgt spid="3994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9943">
                                            <p:txEl>
                                              <p:pRg st="0" end="0"/>
                                            </p:txEl>
                                          </p:spTgt>
                                        </p:tgtEl>
                                        <p:attrNameLst>
                                          <p:attrName>style.visibility</p:attrName>
                                        </p:attrNameLst>
                                      </p:cBhvr>
                                      <p:to>
                                        <p:strVal val="visible"/>
                                      </p:to>
                                    </p:set>
                                    <p:anim calcmode="lin" valueType="num">
                                      <p:cBhvr>
                                        <p:cTn id="19" dur="500" decel="50000" fill="hold">
                                          <p:stCondLst>
                                            <p:cond delay="0"/>
                                          </p:stCondLst>
                                        </p:cTn>
                                        <p:tgtEl>
                                          <p:spTgt spid="3994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994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994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994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994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994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994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99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a:xfrm>
            <a:off x="304800" y="0"/>
            <a:ext cx="8229600" cy="1139825"/>
          </a:xfrm>
        </p:spPr>
        <p:txBody>
          <a:bodyPr/>
          <a:lstStyle/>
          <a:p>
            <a:pPr eaLnBrk="1" hangingPunct="1">
              <a:defRPr/>
            </a:pPr>
            <a:r>
              <a:rPr lang="en-US" sz="3200" smtClean="0"/>
              <a:t>Trên Trái Đất sự sống có ở khắp mọi nơi.</a:t>
            </a:r>
          </a:p>
        </p:txBody>
      </p:sp>
      <p:pic>
        <p:nvPicPr>
          <p:cNvPr id="41991" name="Picture 7" descr="shell13"/>
          <p:cNvPicPr>
            <a:picLocks noChangeAspect="1" noChangeArrowheads="1"/>
          </p:cNvPicPr>
          <p:nvPr/>
        </p:nvPicPr>
        <p:blipFill>
          <a:blip r:embed="rId2"/>
          <a:srcRect/>
          <a:stretch>
            <a:fillRect/>
          </a:stretch>
        </p:blipFill>
        <p:spPr bwMode="auto">
          <a:xfrm>
            <a:off x="4191000" y="1371600"/>
            <a:ext cx="1524000" cy="1357313"/>
          </a:xfrm>
          <a:prstGeom prst="rect">
            <a:avLst/>
          </a:prstGeom>
          <a:noFill/>
          <a:ln w="9525">
            <a:noFill/>
            <a:miter lim="800000"/>
            <a:headEnd/>
            <a:tailEnd/>
          </a:ln>
        </p:spPr>
      </p:pic>
      <p:pic>
        <p:nvPicPr>
          <p:cNvPr id="41992" name="Picture 8" descr="shell3"/>
          <p:cNvPicPr>
            <a:picLocks noChangeAspect="1" noChangeArrowheads="1"/>
          </p:cNvPicPr>
          <p:nvPr/>
        </p:nvPicPr>
        <p:blipFill>
          <a:blip r:embed="rId3"/>
          <a:srcRect/>
          <a:stretch>
            <a:fillRect/>
          </a:stretch>
        </p:blipFill>
        <p:spPr bwMode="auto">
          <a:xfrm>
            <a:off x="5867400" y="1371600"/>
            <a:ext cx="1905000" cy="1198563"/>
          </a:xfrm>
          <a:prstGeom prst="rect">
            <a:avLst/>
          </a:prstGeom>
          <a:noFill/>
          <a:ln w="9525">
            <a:noFill/>
            <a:miter lim="800000"/>
            <a:headEnd/>
            <a:tailEnd/>
          </a:ln>
        </p:spPr>
      </p:pic>
      <p:pic>
        <p:nvPicPr>
          <p:cNvPr id="41993" name="Picture 9" descr="shell6"/>
          <p:cNvPicPr>
            <a:picLocks noChangeAspect="1" noChangeArrowheads="1"/>
          </p:cNvPicPr>
          <p:nvPr/>
        </p:nvPicPr>
        <p:blipFill>
          <a:blip r:embed="rId4"/>
          <a:srcRect/>
          <a:stretch>
            <a:fillRect/>
          </a:stretch>
        </p:blipFill>
        <p:spPr bwMode="auto">
          <a:xfrm>
            <a:off x="7924800" y="1524000"/>
            <a:ext cx="1219200" cy="1219200"/>
          </a:xfrm>
          <a:prstGeom prst="rect">
            <a:avLst/>
          </a:prstGeom>
          <a:noFill/>
          <a:ln w="9525">
            <a:noFill/>
            <a:miter lim="800000"/>
            <a:headEnd/>
            <a:tailEnd/>
          </a:ln>
        </p:spPr>
      </p:pic>
      <p:pic>
        <p:nvPicPr>
          <p:cNvPr id="41994" name="Picture 10" descr="Gau bac cuc"/>
          <p:cNvPicPr>
            <a:picLocks noChangeAspect="1" noChangeArrowheads="1"/>
          </p:cNvPicPr>
          <p:nvPr/>
        </p:nvPicPr>
        <p:blipFill>
          <a:blip r:embed="rId5"/>
          <a:srcRect/>
          <a:stretch>
            <a:fillRect/>
          </a:stretch>
        </p:blipFill>
        <p:spPr bwMode="auto">
          <a:xfrm>
            <a:off x="4724400" y="3200400"/>
            <a:ext cx="1981200" cy="1601788"/>
          </a:xfrm>
          <a:prstGeom prst="rect">
            <a:avLst/>
          </a:prstGeom>
          <a:noFill/>
          <a:ln w="9525">
            <a:noFill/>
            <a:miter lim="800000"/>
            <a:headEnd/>
            <a:tailEnd/>
          </a:ln>
        </p:spPr>
      </p:pic>
      <p:pic>
        <p:nvPicPr>
          <p:cNvPr id="41995" name="Picture 11" descr="Chim cann cut"/>
          <p:cNvPicPr>
            <a:picLocks noChangeAspect="1" noChangeArrowheads="1"/>
          </p:cNvPicPr>
          <p:nvPr/>
        </p:nvPicPr>
        <p:blipFill>
          <a:blip r:embed="rId6"/>
          <a:srcRect/>
          <a:stretch>
            <a:fillRect/>
          </a:stretch>
        </p:blipFill>
        <p:spPr bwMode="auto">
          <a:xfrm>
            <a:off x="7086600" y="3200400"/>
            <a:ext cx="2057400" cy="1543050"/>
          </a:xfrm>
          <a:prstGeom prst="rect">
            <a:avLst/>
          </a:prstGeom>
          <a:noFill/>
          <a:ln w="9525">
            <a:noFill/>
            <a:miter lim="800000"/>
            <a:headEnd/>
            <a:tailEnd/>
          </a:ln>
        </p:spPr>
      </p:pic>
      <p:sp>
        <p:nvSpPr>
          <p:cNvPr id="41996" name="Rectangle 12"/>
          <p:cNvSpPr>
            <a:spLocks noGrp="1" noChangeArrowheads="1"/>
          </p:cNvSpPr>
          <p:nvPr>
            <p:ph type="body" idx="1"/>
          </p:nvPr>
        </p:nvSpPr>
        <p:spPr>
          <a:xfrm>
            <a:off x="457200" y="1600200"/>
            <a:ext cx="3200400" cy="990600"/>
          </a:xfrm>
        </p:spPr>
        <p:txBody>
          <a:bodyPr/>
          <a:lstStyle/>
          <a:p>
            <a:pPr eaLnBrk="1" hangingPunct="1">
              <a:lnSpc>
                <a:spcPct val="90000"/>
              </a:lnSpc>
              <a:defRPr/>
            </a:pPr>
            <a:r>
              <a:rPr lang="en-US" sz="2400" smtClean="0"/>
              <a:t>Ở biển cả có các loài cá, tôm, cua, sò, ốc…</a:t>
            </a:r>
          </a:p>
        </p:txBody>
      </p:sp>
      <p:sp>
        <p:nvSpPr>
          <p:cNvPr id="41997" name="Rectangle 13"/>
          <p:cNvSpPr>
            <a:spLocks noChangeArrowheads="1"/>
          </p:cNvSpPr>
          <p:nvPr/>
        </p:nvSpPr>
        <p:spPr bwMode="auto">
          <a:xfrm>
            <a:off x="457200" y="3200400"/>
            <a:ext cx="3886200" cy="22860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75000"/>
              <a:buFont typeface="Wingdings" pitchFamily="2" charset="2"/>
              <a:buChar char="l"/>
              <a:defRPr/>
            </a:pPr>
            <a:r>
              <a:rPr lang="en-US" sz="2400">
                <a:solidFill>
                  <a:schemeClr val="tx1"/>
                </a:solidFill>
                <a:effectLst>
                  <a:outerShdw blurRad="38100" dist="38100" dir="2700000" algn="tl">
                    <a:srgbClr val="010199"/>
                  </a:outerShdw>
                </a:effectLst>
                <a:latin typeface="Arial"/>
              </a:rPr>
              <a:t>Ở trên đất liền có các loài thú như: hổ, báo, hươu, nai, sóc, chim chóc,…Bắc cực và Nam cực là những nơi lạnh lẽo nhất cũng có sự sống.</a:t>
            </a:r>
            <a:endParaRPr lang="en-US" sz="2000">
              <a:solidFill>
                <a:schemeClr val="tx1"/>
              </a:solidFill>
              <a:effectLst>
                <a:outerShdw blurRad="38100" dist="38100" dir="2700000" algn="tl">
                  <a:srgbClr val="010199"/>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1996">
                                            <p:txEl>
                                              <p:pRg st="0" end="0"/>
                                            </p:txEl>
                                          </p:spTgt>
                                        </p:tgtEl>
                                        <p:attrNameLst>
                                          <p:attrName>style.visibility</p:attrName>
                                        </p:attrNameLst>
                                      </p:cBhvr>
                                      <p:to>
                                        <p:strVal val="visible"/>
                                      </p:to>
                                    </p:set>
                                    <p:anim calcmode="lin" valueType="num">
                                      <p:cBhvr>
                                        <p:cTn id="7" dur="500" decel="50000" fill="hold">
                                          <p:stCondLst>
                                            <p:cond delay="0"/>
                                          </p:stCondLst>
                                        </p:cTn>
                                        <p:tgtEl>
                                          <p:spTgt spid="4199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99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99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199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99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99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99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996">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41991"/>
                                        </p:tgtEl>
                                        <p:attrNameLst>
                                          <p:attrName>style.visibility</p:attrName>
                                        </p:attrNameLst>
                                      </p:cBhvr>
                                      <p:to>
                                        <p:strVal val="visible"/>
                                      </p:to>
                                    </p:set>
                                    <p:anim calcmode="lin" valueType="num">
                                      <p:cBhvr>
                                        <p:cTn id="17" dur="500" decel="50000" fill="hold">
                                          <p:stCondLst>
                                            <p:cond delay="0"/>
                                          </p:stCondLst>
                                        </p:cTn>
                                        <p:tgtEl>
                                          <p:spTgt spid="4199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199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1991"/>
                                        </p:tgtEl>
                                        <p:attrNameLst>
                                          <p:attrName>ppt_w</p:attrName>
                                        </p:attrNameLst>
                                      </p:cBhvr>
                                      <p:tavLst>
                                        <p:tav tm="0">
                                          <p:val>
                                            <p:strVal val="#ppt_w*.05"/>
                                          </p:val>
                                        </p:tav>
                                        <p:tav tm="100000">
                                          <p:val>
                                            <p:strVal val="#ppt_w"/>
                                          </p:val>
                                        </p:tav>
                                      </p:tavLst>
                                    </p:anim>
                                    <p:anim calcmode="lin" valueType="num">
                                      <p:cBhvr>
                                        <p:cTn id="20" dur="1000" fill="hold"/>
                                        <p:tgtEl>
                                          <p:spTgt spid="4199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199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199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199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1991"/>
                                        </p:tgtEl>
                                      </p:cBhvr>
                                    </p:animEffect>
                                  </p:childTnLst>
                                </p:cTn>
                              </p:par>
                              <p:par>
                                <p:cTn id="25" presetID="25" presetClass="entr" presetSubtype="0" fill="hold" nodeType="withEffect">
                                  <p:stCondLst>
                                    <p:cond delay="0"/>
                                  </p:stCondLst>
                                  <p:childTnLst>
                                    <p:set>
                                      <p:cBhvr>
                                        <p:cTn id="26" dur="1" fill="hold">
                                          <p:stCondLst>
                                            <p:cond delay="0"/>
                                          </p:stCondLst>
                                        </p:cTn>
                                        <p:tgtEl>
                                          <p:spTgt spid="41992"/>
                                        </p:tgtEl>
                                        <p:attrNameLst>
                                          <p:attrName>style.visibility</p:attrName>
                                        </p:attrNameLst>
                                      </p:cBhvr>
                                      <p:to>
                                        <p:strVal val="visible"/>
                                      </p:to>
                                    </p:set>
                                    <p:anim calcmode="lin" valueType="num">
                                      <p:cBhvr>
                                        <p:cTn id="27" dur="500" decel="50000" fill="hold">
                                          <p:stCondLst>
                                            <p:cond delay="0"/>
                                          </p:stCondLst>
                                        </p:cTn>
                                        <p:tgtEl>
                                          <p:spTgt spid="4199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199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1992"/>
                                        </p:tgtEl>
                                        <p:attrNameLst>
                                          <p:attrName>ppt_w</p:attrName>
                                        </p:attrNameLst>
                                      </p:cBhvr>
                                      <p:tavLst>
                                        <p:tav tm="0">
                                          <p:val>
                                            <p:strVal val="#ppt_w*.05"/>
                                          </p:val>
                                        </p:tav>
                                        <p:tav tm="100000">
                                          <p:val>
                                            <p:strVal val="#ppt_w"/>
                                          </p:val>
                                        </p:tav>
                                      </p:tavLst>
                                    </p:anim>
                                    <p:anim calcmode="lin" valueType="num">
                                      <p:cBhvr>
                                        <p:cTn id="30" dur="1000" fill="hold"/>
                                        <p:tgtEl>
                                          <p:spTgt spid="4199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199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199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199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1992"/>
                                        </p:tgtEl>
                                      </p:cBhvr>
                                    </p:animEffect>
                                  </p:childTnLst>
                                </p:cTn>
                              </p:par>
                              <p:par>
                                <p:cTn id="35" presetID="25" presetClass="entr" presetSubtype="0" fill="hold" nodeType="withEffect">
                                  <p:stCondLst>
                                    <p:cond delay="0"/>
                                  </p:stCondLst>
                                  <p:childTnLst>
                                    <p:set>
                                      <p:cBhvr>
                                        <p:cTn id="36" dur="1" fill="hold">
                                          <p:stCondLst>
                                            <p:cond delay="0"/>
                                          </p:stCondLst>
                                        </p:cTn>
                                        <p:tgtEl>
                                          <p:spTgt spid="41993"/>
                                        </p:tgtEl>
                                        <p:attrNameLst>
                                          <p:attrName>style.visibility</p:attrName>
                                        </p:attrNameLst>
                                      </p:cBhvr>
                                      <p:to>
                                        <p:strVal val="visible"/>
                                      </p:to>
                                    </p:set>
                                    <p:anim calcmode="lin" valueType="num">
                                      <p:cBhvr>
                                        <p:cTn id="37" dur="500" decel="50000" fill="hold">
                                          <p:stCondLst>
                                            <p:cond delay="0"/>
                                          </p:stCondLst>
                                        </p:cTn>
                                        <p:tgtEl>
                                          <p:spTgt spid="4199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4199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41993"/>
                                        </p:tgtEl>
                                        <p:attrNameLst>
                                          <p:attrName>ppt_w</p:attrName>
                                        </p:attrNameLst>
                                      </p:cBhvr>
                                      <p:tavLst>
                                        <p:tav tm="0">
                                          <p:val>
                                            <p:strVal val="#ppt_w*.05"/>
                                          </p:val>
                                        </p:tav>
                                        <p:tav tm="100000">
                                          <p:val>
                                            <p:strVal val="#ppt_w"/>
                                          </p:val>
                                        </p:tav>
                                      </p:tavLst>
                                    </p:anim>
                                    <p:anim calcmode="lin" valueType="num">
                                      <p:cBhvr>
                                        <p:cTn id="40" dur="1000" fill="hold"/>
                                        <p:tgtEl>
                                          <p:spTgt spid="4199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4199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4199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4199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4199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41997"/>
                                        </p:tgtEl>
                                        <p:attrNameLst>
                                          <p:attrName>style.visibility</p:attrName>
                                        </p:attrNameLst>
                                      </p:cBhvr>
                                      <p:to>
                                        <p:strVal val="visible"/>
                                      </p:to>
                                    </p:set>
                                    <p:animEffect transition="in" filter="fade">
                                      <p:cBhvr>
                                        <p:cTn id="49" dur="2000"/>
                                        <p:tgtEl>
                                          <p:spTgt spid="41997"/>
                                        </p:tgtEl>
                                      </p:cBhvr>
                                    </p:animEffect>
                                    <p:anim calcmode="lin" valueType="num">
                                      <p:cBhvr>
                                        <p:cTn id="50" dur="2000" fill="hold"/>
                                        <p:tgtEl>
                                          <p:spTgt spid="41997"/>
                                        </p:tgtEl>
                                        <p:attrNameLst>
                                          <p:attrName>style.rotation</p:attrName>
                                        </p:attrNameLst>
                                      </p:cBhvr>
                                      <p:tavLst>
                                        <p:tav tm="0">
                                          <p:val>
                                            <p:fltVal val="720"/>
                                          </p:val>
                                        </p:tav>
                                        <p:tav tm="100000">
                                          <p:val>
                                            <p:fltVal val="0"/>
                                          </p:val>
                                        </p:tav>
                                      </p:tavLst>
                                    </p:anim>
                                    <p:anim calcmode="lin" valueType="num">
                                      <p:cBhvr>
                                        <p:cTn id="51" dur="2000" fill="hold"/>
                                        <p:tgtEl>
                                          <p:spTgt spid="41997"/>
                                        </p:tgtEl>
                                        <p:attrNameLst>
                                          <p:attrName>ppt_h</p:attrName>
                                        </p:attrNameLst>
                                      </p:cBhvr>
                                      <p:tavLst>
                                        <p:tav tm="0">
                                          <p:val>
                                            <p:fltVal val="0"/>
                                          </p:val>
                                        </p:tav>
                                        <p:tav tm="100000">
                                          <p:val>
                                            <p:strVal val="#ppt_h"/>
                                          </p:val>
                                        </p:tav>
                                      </p:tavLst>
                                    </p:anim>
                                    <p:anim calcmode="lin" valueType="num">
                                      <p:cBhvr>
                                        <p:cTn id="52" dur="2000" fill="hold"/>
                                        <p:tgtEl>
                                          <p:spTgt spid="41997"/>
                                        </p:tgtEl>
                                        <p:attrNameLst>
                                          <p:attrName>ppt_w</p:attrName>
                                        </p:attrNameLst>
                                      </p:cBhvr>
                                      <p:tavLst>
                                        <p:tav tm="0">
                                          <p:val>
                                            <p:fltVal val="0"/>
                                          </p:val>
                                        </p:tav>
                                        <p:tav tm="100000">
                                          <p:val>
                                            <p:strVal val="#ppt_w"/>
                                          </p:val>
                                        </p:tav>
                                      </p:tavLst>
                                    </p:anim>
                                  </p:childTnLst>
                                </p:cTn>
                              </p:par>
                              <p:par>
                                <p:cTn id="53" presetID="35" presetClass="entr" presetSubtype="0" fill="hold" nodeType="withEffect">
                                  <p:stCondLst>
                                    <p:cond delay="0"/>
                                  </p:stCondLst>
                                  <p:childTnLst>
                                    <p:set>
                                      <p:cBhvr>
                                        <p:cTn id="54" dur="1" fill="hold">
                                          <p:stCondLst>
                                            <p:cond delay="0"/>
                                          </p:stCondLst>
                                        </p:cTn>
                                        <p:tgtEl>
                                          <p:spTgt spid="41994"/>
                                        </p:tgtEl>
                                        <p:attrNameLst>
                                          <p:attrName>style.visibility</p:attrName>
                                        </p:attrNameLst>
                                      </p:cBhvr>
                                      <p:to>
                                        <p:strVal val="visible"/>
                                      </p:to>
                                    </p:set>
                                    <p:animEffect transition="in" filter="fade">
                                      <p:cBhvr>
                                        <p:cTn id="55" dur="2000"/>
                                        <p:tgtEl>
                                          <p:spTgt spid="41994"/>
                                        </p:tgtEl>
                                      </p:cBhvr>
                                    </p:animEffect>
                                    <p:anim calcmode="lin" valueType="num">
                                      <p:cBhvr>
                                        <p:cTn id="56" dur="2000" fill="hold"/>
                                        <p:tgtEl>
                                          <p:spTgt spid="41994"/>
                                        </p:tgtEl>
                                        <p:attrNameLst>
                                          <p:attrName>style.rotation</p:attrName>
                                        </p:attrNameLst>
                                      </p:cBhvr>
                                      <p:tavLst>
                                        <p:tav tm="0">
                                          <p:val>
                                            <p:fltVal val="720"/>
                                          </p:val>
                                        </p:tav>
                                        <p:tav tm="100000">
                                          <p:val>
                                            <p:fltVal val="0"/>
                                          </p:val>
                                        </p:tav>
                                      </p:tavLst>
                                    </p:anim>
                                    <p:anim calcmode="lin" valueType="num">
                                      <p:cBhvr>
                                        <p:cTn id="57" dur="2000" fill="hold"/>
                                        <p:tgtEl>
                                          <p:spTgt spid="41994"/>
                                        </p:tgtEl>
                                        <p:attrNameLst>
                                          <p:attrName>ppt_h</p:attrName>
                                        </p:attrNameLst>
                                      </p:cBhvr>
                                      <p:tavLst>
                                        <p:tav tm="0">
                                          <p:val>
                                            <p:fltVal val="0"/>
                                          </p:val>
                                        </p:tav>
                                        <p:tav tm="100000">
                                          <p:val>
                                            <p:strVal val="#ppt_h"/>
                                          </p:val>
                                        </p:tav>
                                      </p:tavLst>
                                    </p:anim>
                                    <p:anim calcmode="lin" valueType="num">
                                      <p:cBhvr>
                                        <p:cTn id="58" dur="2000" fill="hold"/>
                                        <p:tgtEl>
                                          <p:spTgt spid="41994"/>
                                        </p:tgtEl>
                                        <p:attrNameLst>
                                          <p:attrName>ppt_w</p:attrName>
                                        </p:attrNameLst>
                                      </p:cBhvr>
                                      <p:tavLst>
                                        <p:tav tm="0">
                                          <p:val>
                                            <p:fltVal val="0"/>
                                          </p:val>
                                        </p:tav>
                                        <p:tav tm="100000">
                                          <p:val>
                                            <p:strVal val="#ppt_w"/>
                                          </p:val>
                                        </p:tav>
                                      </p:tavLst>
                                    </p:anim>
                                  </p:childTnLst>
                                </p:cTn>
                              </p:par>
                              <p:par>
                                <p:cTn id="59" presetID="35" presetClass="entr" presetSubtype="0" fill="hold" nodeType="withEffect">
                                  <p:stCondLst>
                                    <p:cond delay="0"/>
                                  </p:stCondLst>
                                  <p:childTnLst>
                                    <p:set>
                                      <p:cBhvr>
                                        <p:cTn id="60" dur="1" fill="hold">
                                          <p:stCondLst>
                                            <p:cond delay="0"/>
                                          </p:stCondLst>
                                        </p:cTn>
                                        <p:tgtEl>
                                          <p:spTgt spid="41995"/>
                                        </p:tgtEl>
                                        <p:attrNameLst>
                                          <p:attrName>style.visibility</p:attrName>
                                        </p:attrNameLst>
                                      </p:cBhvr>
                                      <p:to>
                                        <p:strVal val="visible"/>
                                      </p:to>
                                    </p:set>
                                    <p:animEffect transition="in" filter="fade">
                                      <p:cBhvr>
                                        <p:cTn id="61" dur="2000"/>
                                        <p:tgtEl>
                                          <p:spTgt spid="41995"/>
                                        </p:tgtEl>
                                      </p:cBhvr>
                                    </p:animEffect>
                                    <p:anim calcmode="lin" valueType="num">
                                      <p:cBhvr>
                                        <p:cTn id="62" dur="2000" fill="hold"/>
                                        <p:tgtEl>
                                          <p:spTgt spid="41995"/>
                                        </p:tgtEl>
                                        <p:attrNameLst>
                                          <p:attrName>style.rotation</p:attrName>
                                        </p:attrNameLst>
                                      </p:cBhvr>
                                      <p:tavLst>
                                        <p:tav tm="0">
                                          <p:val>
                                            <p:fltVal val="720"/>
                                          </p:val>
                                        </p:tav>
                                        <p:tav tm="100000">
                                          <p:val>
                                            <p:fltVal val="0"/>
                                          </p:val>
                                        </p:tav>
                                      </p:tavLst>
                                    </p:anim>
                                    <p:anim calcmode="lin" valueType="num">
                                      <p:cBhvr>
                                        <p:cTn id="63" dur="2000" fill="hold"/>
                                        <p:tgtEl>
                                          <p:spTgt spid="41995"/>
                                        </p:tgtEl>
                                        <p:attrNameLst>
                                          <p:attrName>ppt_h</p:attrName>
                                        </p:attrNameLst>
                                      </p:cBhvr>
                                      <p:tavLst>
                                        <p:tav tm="0">
                                          <p:val>
                                            <p:fltVal val="0"/>
                                          </p:val>
                                        </p:tav>
                                        <p:tav tm="100000">
                                          <p:val>
                                            <p:strVal val="#ppt_h"/>
                                          </p:val>
                                        </p:tav>
                                      </p:tavLst>
                                    </p:anim>
                                    <p:anim calcmode="lin" valueType="num">
                                      <p:cBhvr>
                                        <p:cTn id="64" dur="2000" fill="hold"/>
                                        <p:tgtEl>
                                          <p:spTgt spid="4199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build="p"/>
      <p:bldP spid="419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z="2400" smtClean="0"/>
              <a:t>Sự sống trên Trái Đất rất phong phú và đa dạng. Vậy, cúng ta cần phải làm gì để bảo vệ sự sống trên Trái Đất?</a:t>
            </a:r>
          </a:p>
        </p:txBody>
      </p:sp>
      <p:grpSp>
        <p:nvGrpSpPr>
          <p:cNvPr id="2" name="Group 4"/>
          <p:cNvGrpSpPr>
            <a:grpSpLocks/>
          </p:cNvGrpSpPr>
          <p:nvPr/>
        </p:nvGrpSpPr>
        <p:grpSpPr bwMode="auto">
          <a:xfrm>
            <a:off x="914400" y="1447800"/>
            <a:ext cx="6629400" cy="1295400"/>
            <a:chOff x="2352" y="2496"/>
            <a:chExt cx="2352" cy="528"/>
          </a:xfrm>
        </p:grpSpPr>
        <p:sp>
          <p:nvSpPr>
            <p:cNvPr id="17440" name="Oval 5" descr="Water droplets"/>
            <p:cNvSpPr>
              <a:spLocks noChangeArrowheads="1"/>
            </p:cNvSpPr>
            <p:nvPr/>
          </p:nvSpPr>
          <p:spPr bwMode="auto">
            <a:xfrm>
              <a:off x="2352" y="2640"/>
              <a:ext cx="1824" cy="384"/>
            </a:xfrm>
            <a:prstGeom prst="ellipse">
              <a:avLst/>
            </a:prstGeom>
            <a:blipFill dpi="0" rotWithShape="1">
              <a:blip r:embed="rId2"/>
              <a:srcRect/>
              <a:tile tx="0" ty="0" sx="100000" sy="100000" flip="none" algn="tl"/>
            </a:blipFill>
            <a:ln w="9525">
              <a:solidFill>
                <a:srgbClr val="0000FF"/>
              </a:solidFill>
              <a:round/>
              <a:headEnd/>
              <a:tailEnd/>
            </a:ln>
          </p:spPr>
          <p:txBody>
            <a:bodyPr wrap="none" anchor="ctr"/>
            <a:lstStyle/>
            <a:p>
              <a:pPr algn="ctr" eaLnBrk="1" hangingPunct="1"/>
              <a:r>
                <a:rPr lang="en-US" sz="2000">
                  <a:solidFill>
                    <a:srgbClr val="FF0066"/>
                  </a:solidFill>
                  <a:latin typeface="Times New Roman" pitchFamily="18" charset="0"/>
                </a:rPr>
                <a:t>Giữ vệ sinh môi trường chung</a:t>
              </a:r>
              <a:r>
                <a:rPr lang="en-US" sz="2000" b="1">
                  <a:solidFill>
                    <a:srgbClr val="FF0066"/>
                  </a:solidFill>
                </a:rPr>
                <a:t> </a:t>
              </a:r>
            </a:p>
          </p:txBody>
        </p:sp>
        <p:pic>
          <p:nvPicPr>
            <p:cNvPr id="17441" name="Picture 6" descr="6"/>
            <p:cNvPicPr>
              <a:picLocks noChangeAspect="1" noChangeArrowheads="1" noCrop="1"/>
            </p:cNvPicPr>
            <p:nvPr/>
          </p:nvPicPr>
          <p:blipFill>
            <a:blip r:embed="rId3"/>
            <a:srcRect/>
            <a:stretch>
              <a:fillRect/>
            </a:stretch>
          </p:blipFill>
          <p:spPr bwMode="auto">
            <a:xfrm>
              <a:off x="4128" y="2496"/>
              <a:ext cx="576" cy="488"/>
            </a:xfrm>
            <a:prstGeom prst="rect">
              <a:avLst/>
            </a:prstGeom>
            <a:noFill/>
            <a:ln w="9525">
              <a:noFill/>
              <a:miter lim="800000"/>
              <a:headEnd/>
              <a:tailEnd/>
            </a:ln>
          </p:spPr>
        </p:pic>
      </p:grpSp>
      <p:grpSp>
        <p:nvGrpSpPr>
          <p:cNvPr id="3" name="Group 8"/>
          <p:cNvGrpSpPr>
            <a:grpSpLocks/>
          </p:cNvGrpSpPr>
          <p:nvPr/>
        </p:nvGrpSpPr>
        <p:grpSpPr bwMode="auto">
          <a:xfrm>
            <a:off x="1219200" y="1066800"/>
            <a:ext cx="6629400" cy="1066800"/>
            <a:chOff x="3072" y="2736"/>
            <a:chExt cx="2052" cy="414"/>
          </a:xfrm>
        </p:grpSpPr>
        <p:sp>
          <p:nvSpPr>
            <p:cNvPr id="45065" name="Oval 9"/>
            <p:cNvSpPr>
              <a:spLocks noChangeArrowheads="1"/>
            </p:cNvSpPr>
            <p:nvPr/>
          </p:nvSpPr>
          <p:spPr bwMode="auto">
            <a:xfrm>
              <a:off x="3072" y="2736"/>
              <a:ext cx="1488" cy="384"/>
            </a:xfrm>
            <a:prstGeom prst="ellipse">
              <a:avLst/>
            </a:prstGeom>
            <a:gradFill rotWithShape="1">
              <a:gsLst>
                <a:gs pos="0">
                  <a:srgbClr val="FFFF00"/>
                </a:gs>
                <a:gs pos="50000">
                  <a:schemeClr val="bg1"/>
                </a:gs>
                <a:gs pos="100000">
                  <a:srgbClr val="FFFF00"/>
                </a:gs>
              </a:gsLst>
              <a:lin ang="5400000" scaled="1"/>
            </a:gradFill>
            <a:ln w="9525">
              <a:solidFill>
                <a:srgbClr val="CC6600"/>
              </a:solidFill>
              <a:round/>
              <a:headEnd/>
              <a:tailEnd/>
            </a:ln>
            <a:effectLst/>
          </p:spPr>
          <p:txBody>
            <a:bodyPr wrap="none" anchor="ctr"/>
            <a:lstStyle/>
            <a:p>
              <a:pPr algn="ctr" eaLnBrk="1" hangingPunct="1">
                <a:defRPr/>
              </a:pPr>
              <a:r>
                <a:rPr lang="en-US" sz="2000" b="1">
                  <a:solidFill>
                    <a:srgbClr val="FF0000"/>
                  </a:solidFill>
                  <a:latin typeface="Arial"/>
                </a:rPr>
                <a:t>Không xả rác bừa bãi.</a:t>
              </a:r>
            </a:p>
          </p:txBody>
        </p:sp>
        <p:pic>
          <p:nvPicPr>
            <p:cNvPr id="17439" name="Picture 10" descr="1"/>
            <p:cNvPicPr>
              <a:picLocks noChangeAspect="1" noChangeArrowheads="1" noCrop="1"/>
            </p:cNvPicPr>
            <p:nvPr/>
          </p:nvPicPr>
          <p:blipFill>
            <a:blip r:embed="rId4"/>
            <a:srcRect/>
            <a:stretch>
              <a:fillRect/>
            </a:stretch>
          </p:blipFill>
          <p:spPr bwMode="auto">
            <a:xfrm>
              <a:off x="4464" y="2832"/>
              <a:ext cx="660" cy="318"/>
            </a:xfrm>
            <a:prstGeom prst="rect">
              <a:avLst/>
            </a:prstGeom>
            <a:noFill/>
            <a:ln w="9525">
              <a:noFill/>
              <a:miter lim="800000"/>
              <a:headEnd/>
              <a:tailEnd/>
            </a:ln>
          </p:spPr>
        </p:pic>
      </p:grpSp>
      <p:grpSp>
        <p:nvGrpSpPr>
          <p:cNvPr id="4" name="Group 11"/>
          <p:cNvGrpSpPr>
            <a:grpSpLocks/>
          </p:cNvGrpSpPr>
          <p:nvPr/>
        </p:nvGrpSpPr>
        <p:grpSpPr bwMode="auto">
          <a:xfrm>
            <a:off x="990600" y="2438400"/>
            <a:ext cx="6629400" cy="1371600"/>
            <a:chOff x="2352" y="2496"/>
            <a:chExt cx="2352" cy="528"/>
          </a:xfrm>
        </p:grpSpPr>
        <p:sp>
          <p:nvSpPr>
            <p:cNvPr id="17436" name="Oval 12" descr="Water droplets"/>
            <p:cNvSpPr>
              <a:spLocks noChangeArrowheads="1"/>
            </p:cNvSpPr>
            <p:nvPr/>
          </p:nvSpPr>
          <p:spPr bwMode="auto">
            <a:xfrm>
              <a:off x="2352" y="2640"/>
              <a:ext cx="1824" cy="384"/>
            </a:xfrm>
            <a:prstGeom prst="ellipse">
              <a:avLst/>
            </a:prstGeom>
            <a:blipFill dpi="0" rotWithShape="1">
              <a:blip r:embed="rId2"/>
              <a:srcRect/>
              <a:tile tx="0" ty="0" sx="100000" sy="100000" flip="none" algn="tl"/>
            </a:blipFill>
            <a:ln w="9525">
              <a:solidFill>
                <a:srgbClr val="0000FF"/>
              </a:solidFill>
              <a:round/>
              <a:headEnd/>
              <a:tailEnd/>
            </a:ln>
          </p:spPr>
          <p:txBody>
            <a:bodyPr wrap="none" anchor="ctr"/>
            <a:lstStyle/>
            <a:p>
              <a:pPr algn="ctr" eaLnBrk="1" hangingPunct="1"/>
              <a:r>
                <a:rPr lang="en-US" sz="2000" b="1">
                  <a:solidFill>
                    <a:srgbClr val="FF0066"/>
                  </a:solidFill>
                </a:rPr>
                <a:t> Không săn bắt, buôn bán các loài </a:t>
              </a:r>
            </a:p>
            <a:p>
              <a:pPr algn="ctr" eaLnBrk="1" hangingPunct="1"/>
              <a:r>
                <a:rPr lang="en-US" sz="2000" b="1">
                  <a:solidFill>
                    <a:srgbClr val="FF0066"/>
                  </a:solidFill>
                </a:rPr>
                <a:t>động vật quý hiếm.</a:t>
              </a:r>
            </a:p>
          </p:txBody>
        </p:sp>
        <p:pic>
          <p:nvPicPr>
            <p:cNvPr id="17437" name="Picture 13" descr="6"/>
            <p:cNvPicPr>
              <a:picLocks noChangeAspect="1" noChangeArrowheads="1" noCrop="1"/>
            </p:cNvPicPr>
            <p:nvPr/>
          </p:nvPicPr>
          <p:blipFill>
            <a:blip r:embed="rId3"/>
            <a:srcRect/>
            <a:stretch>
              <a:fillRect/>
            </a:stretch>
          </p:blipFill>
          <p:spPr bwMode="auto">
            <a:xfrm>
              <a:off x="4128" y="2496"/>
              <a:ext cx="576" cy="488"/>
            </a:xfrm>
            <a:prstGeom prst="rect">
              <a:avLst/>
            </a:prstGeom>
            <a:noFill/>
            <a:ln w="9525">
              <a:noFill/>
              <a:miter lim="800000"/>
              <a:headEnd/>
              <a:tailEnd/>
            </a:ln>
          </p:spPr>
        </p:pic>
      </p:grpSp>
      <p:grpSp>
        <p:nvGrpSpPr>
          <p:cNvPr id="5" name="Group 14"/>
          <p:cNvGrpSpPr>
            <a:grpSpLocks/>
          </p:cNvGrpSpPr>
          <p:nvPr/>
        </p:nvGrpSpPr>
        <p:grpSpPr bwMode="auto">
          <a:xfrm>
            <a:off x="685800" y="3962400"/>
            <a:ext cx="7467600" cy="1066800"/>
            <a:chOff x="3072" y="2736"/>
            <a:chExt cx="2052" cy="414"/>
          </a:xfrm>
        </p:grpSpPr>
        <p:sp>
          <p:nvSpPr>
            <p:cNvPr id="45071" name="Oval 15"/>
            <p:cNvSpPr>
              <a:spLocks noChangeArrowheads="1"/>
            </p:cNvSpPr>
            <p:nvPr/>
          </p:nvSpPr>
          <p:spPr bwMode="auto">
            <a:xfrm>
              <a:off x="3072" y="2736"/>
              <a:ext cx="1488" cy="384"/>
            </a:xfrm>
            <a:prstGeom prst="ellipse">
              <a:avLst/>
            </a:prstGeom>
            <a:gradFill rotWithShape="1">
              <a:gsLst>
                <a:gs pos="0">
                  <a:srgbClr val="FFFF00"/>
                </a:gs>
                <a:gs pos="50000">
                  <a:schemeClr val="bg1"/>
                </a:gs>
                <a:gs pos="100000">
                  <a:srgbClr val="FFFF00"/>
                </a:gs>
              </a:gsLst>
              <a:lin ang="5400000" scaled="1"/>
            </a:gradFill>
            <a:ln w="9525">
              <a:solidFill>
                <a:srgbClr val="CC6600"/>
              </a:solidFill>
              <a:round/>
              <a:headEnd/>
              <a:tailEnd/>
            </a:ln>
            <a:effectLst/>
          </p:spPr>
          <p:txBody>
            <a:bodyPr wrap="none" anchor="ctr"/>
            <a:lstStyle/>
            <a:p>
              <a:pPr algn="ctr" eaLnBrk="1" hangingPunct="1">
                <a:defRPr/>
              </a:pPr>
              <a:r>
                <a:rPr lang="en-US" sz="2000" b="1">
                  <a:solidFill>
                    <a:srgbClr val="FF0000"/>
                  </a:solidFill>
                  <a:latin typeface="Arial"/>
                </a:rPr>
                <a:t>Tuyên truyền cho mọi người có ý thức </a:t>
              </a:r>
            </a:p>
            <a:p>
              <a:pPr algn="ctr" eaLnBrk="1" hangingPunct="1">
                <a:defRPr/>
              </a:pPr>
              <a:r>
                <a:rPr lang="en-US" sz="2000" b="1">
                  <a:solidFill>
                    <a:srgbClr val="FF0000"/>
                  </a:solidFill>
                  <a:latin typeface="Arial"/>
                </a:rPr>
                <a:t>bảo vệ môi trường trên thế giới.</a:t>
              </a:r>
            </a:p>
          </p:txBody>
        </p:sp>
        <p:pic>
          <p:nvPicPr>
            <p:cNvPr id="17435" name="Picture 16" descr="1"/>
            <p:cNvPicPr>
              <a:picLocks noChangeAspect="1" noChangeArrowheads="1" noCrop="1"/>
            </p:cNvPicPr>
            <p:nvPr/>
          </p:nvPicPr>
          <p:blipFill>
            <a:blip r:embed="rId4"/>
            <a:srcRect/>
            <a:stretch>
              <a:fillRect/>
            </a:stretch>
          </p:blipFill>
          <p:spPr bwMode="auto">
            <a:xfrm>
              <a:off x="4464" y="2832"/>
              <a:ext cx="660" cy="318"/>
            </a:xfrm>
            <a:prstGeom prst="rect">
              <a:avLst/>
            </a:prstGeom>
            <a:noFill/>
            <a:ln w="9525">
              <a:noFill/>
              <a:miter lim="800000"/>
              <a:headEnd/>
              <a:tailEnd/>
            </a:ln>
          </p:spPr>
        </p:pic>
      </p:grpSp>
      <p:sp>
        <p:nvSpPr>
          <p:cNvPr id="45074" name="Oval 18"/>
          <p:cNvSpPr>
            <a:spLocks noChangeAspect="1" noChangeArrowheads="1"/>
          </p:cNvSpPr>
          <p:nvPr/>
        </p:nvSpPr>
        <p:spPr bwMode="auto">
          <a:xfrm>
            <a:off x="3581400" y="3429000"/>
            <a:ext cx="1682750" cy="1682750"/>
          </a:xfrm>
          <a:prstGeom prst="ellipse">
            <a:avLst/>
          </a:prstGeom>
          <a:gradFill rotWithShape="1">
            <a:gsLst>
              <a:gs pos="0">
                <a:schemeClr val="bg1"/>
              </a:gs>
              <a:gs pos="100000">
                <a:srgbClr val="FFCC00"/>
              </a:gs>
            </a:gsLst>
            <a:path path="shape">
              <a:fillToRect l="50000" t="50000" r="50000" b="50000"/>
            </a:path>
          </a:gradFill>
          <a:ln w="38100">
            <a:solidFill>
              <a:srgbClr val="FF6600"/>
            </a:solidFill>
            <a:round/>
            <a:headEnd/>
            <a:tailEnd/>
          </a:ln>
        </p:spPr>
        <p:txBody>
          <a:bodyPr wrap="none" anchor="ctr"/>
          <a:lstStyle/>
          <a:p>
            <a:endParaRPr lang="en-US" sz="4800"/>
          </a:p>
        </p:txBody>
      </p:sp>
      <p:grpSp>
        <p:nvGrpSpPr>
          <p:cNvPr id="6" name="Group 38"/>
          <p:cNvGrpSpPr>
            <a:grpSpLocks noChangeAspect="1"/>
          </p:cNvGrpSpPr>
          <p:nvPr/>
        </p:nvGrpSpPr>
        <p:grpSpPr bwMode="auto">
          <a:xfrm>
            <a:off x="4419600" y="3505200"/>
            <a:ext cx="0" cy="1252538"/>
            <a:chOff x="2872" y="2448"/>
            <a:chExt cx="0" cy="1144"/>
          </a:xfrm>
        </p:grpSpPr>
        <p:sp>
          <p:nvSpPr>
            <p:cNvPr id="17432" name="Line 39"/>
            <p:cNvSpPr>
              <a:spLocks noChangeAspect="1" noChangeShapeType="1"/>
            </p:cNvSpPr>
            <p:nvPr/>
          </p:nvSpPr>
          <p:spPr bwMode="auto">
            <a:xfrm flipV="1">
              <a:off x="2872" y="3016"/>
              <a:ext cx="0" cy="576"/>
            </a:xfrm>
            <a:prstGeom prst="line">
              <a:avLst/>
            </a:prstGeom>
            <a:noFill/>
            <a:ln w="63500">
              <a:solidFill>
                <a:schemeClr val="bg1"/>
              </a:solidFill>
              <a:round/>
              <a:headEnd/>
              <a:tailEnd type="none" w="med" len="lg"/>
            </a:ln>
          </p:spPr>
          <p:txBody>
            <a:bodyPr/>
            <a:lstStyle/>
            <a:p>
              <a:endParaRPr lang="en-US"/>
            </a:p>
          </p:txBody>
        </p:sp>
        <p:sp>
          <p:nvSpPr>
            <p:cNvPr id="17433" name="Line 40"/>
            <p:cNvSpPr>
              <a:spLocks noChangeAspect="1" noChangeShapeType="1"/>
            </p:cNvSpPr>
            <p:nvPr/>
          </p:nvSpPr>
          <p:spPr bwMode="auto">
            <a:xfrm flipV="1">
              <a:off x="2872" y="2448"/>
              <a:ext cx="0" cy="576"/>
            </a:xfrm>
            <a:prstGeom prst="line">
              <a:avLst/>
            </a:prstGeom>
            <a:noFill/>
            <a:ln w="63500">
              <a:solidFill>
                <a:srgbClr val="FF0000"/>
              </a:solidFill>
              <a:round/>
              <a:headEnd/>
              <a:tailEnd type="stealth" w="med" len="lg"/>
            </a:ln>
          </p:spPr>
          <p:txBody>
            <a:bodyPr/>
            <a:lstStyle/>
            <a:p>
              <a:endParaRPr lang="en-US"/>
            </a:p>
          </p:txBody>
        </p:sp>
      </p:grpSp>
      <p:grpSp>
        <p:nvGrpSpPr>
          <p:cNvPr id="7" name="Group 49"/>
          <p:cNvGrpSpPr>
            <a:grpSpLocks/>
          </p:cNvGrpSpPr>
          <p:nvPr/>
        </p:nvGrpSpPr>
        <p:grpSpPr bwMode="auto">
          <a:xfrm>
            <a:off x="3048000" y="3048000"/>
            <a:ext cx="2838450" cy="2933700"/>
            <a:chOff x="2160" y="2400"/>
            <a:chExt cx="1788" cy="1848"/>
          </a:xfrm>
        </p:grpSpPr>
        <p:sp>
          <p:nvSpPr>
            <p:cNvPr id="17427" name="Text Box 31"/>
            <p:cNvSpPr txBox="1">
              <a:spLocks noChangeArrowheads="1"/>
            </p:cNvSpPr>
            <p:nvPr/>
          </p:nvSpPr>
          <p:spPr bwMode="auto">
            <a:xfrm>
              <a:off x="3600" y="3024"/>
              <a:ext cx="348" cy="194"/>
            </a:xfrm>
            <a:prstGeom prst="rect">
              <a:avLst/>
            </a:prstGeom>
            <a:noFill/>
            <a:ln w="9525">
              <a:noFill/>
              <a:miter lim="800000"/>
              <a:headEnd/>
              <a:tailEnd/>
            </a:ln>
          </p:spPr>
          <p:txBody>
            <a:bodyPr>
              <a:spAutoFit/>
            </a:bodyPr>
            <a:lstStyle/>
            <a:p>
              <a:r>
                <a:rPr lang="en-US" sz="1400" b="1">
                  <a:solidFill>
                    <a:srgbClr val="006600"/>
                  </a:solidFill>
                </a:rPr>
                <a:t>30s</a:t>
              </a:r>
            </a:p>
          </p:txBody>
        </p:sp>
        <p:sp>
          <p:nvSpPr>
            <p:cNvPr id="17428" name="Text Box 35"/>
            <p:cNvSpPr txBox="1">
              <a:spLocks noChangeArrowheads="1"/>
            </p:cNvSpPr>
            <p:nvPr/>
          </p:nvSpPr>
          <p:spPr bwMode="auto">
            <a:xfrm>
              <a:off x="2160" y="3024"/>
              <a:ext cx="348" cy="194"/>
            </a:xfrm>
            <a:prstGeom prst="rect">
              <a:avLst/>
            </a:prstGeom>
            <a:noFill/>
            <a:ln w="9525">
              <a:noFill/>
              <a:miter lim="800000"/>
              <a:headEnd/>
              <a:tailEnd/>
            </a:ln>
          </p:spPr>
          <p:txBody>
            <a:bodyPr>
              <a:spAutoFit/>
            </a:bodyPr>
            <a:lstStyle/>
            <a:p>
              <a:r>
                <a:rPr lang="en-US" sz="1400" b="1">
                  <a:solidFill>
                    <a:srgbClr val="006600"/>
                  </a:solidFill>
                </a:rPr>
                <a:t>90s</a:t>
              </a:r>
            </a:p>
          </p:txBody>
        </p:sp>
        <p:sp>
          <p:nvSpPr>
            <p:cNvPr id="17429" name="Text Box 37"/>
            <p:cNvSpPr txBox="1">
              <a:spLocks noChangeArrowheads="1"/>
            </p:cNvSpPr>
            <p:nvPr/>
          </p:nvSpPr>
          <p:spPr bwMode="auto">
            <a:xfrm>
              <a:off x="2784" y="2400"/>
              <a:ext cx="505" cy="194"/>
            </a:xfrm>
            <a:prstGeom prst="rect">
              <a:avLst/>
            </a:prstGeom>
            <a:noFill/>
            <a:ln w="9525">
              <a:noFill/>
              <a:miter lim="800000"/>
              <a:headEnd/>
              <a:tailEnd/>
            </a:ln>
          </p:spPr>
          <p:txBody>
            <a:bodyPr>
              <a:spAutoFit/>
            </a:bodyPr>
            <a:lstStyle/>
            <a:p>
              <a:r>
                <a:rPr lang="en-US" sz="1400" b="1">
                  <a:solidFill>
                    <a:srgbClr val="006600"/>
                  </a:solidFill>
                </a:rPr>
                <a:t>120s</a:t>
              </a:r>
            </a:p>
          </p:txBody>
        </p:sp>
        <p:sp>
          <p:nvSpPr>
            <p:cNvPr id="45097" name="Oval 41"/>
            <p:cNvSpPr>
              <a:spLocks noChangeArrowheads="1"/>
            </p:cNvSpPr>
            <p:nvPr/>
          </p:nvSpPr>
          <p:spPr bwMode="auto">
            <a:xfrm>
              <a:off x="2736" y="4032"/>
              <a:ext cx="528" cy="216"/>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p:spPr>
          <p:txBody>
            <a:bodyPr wrap="none" anchor="ctr"/>
            <a:lstStyle/>
            <a:p>
              <a:pPr algn="ctr">
                <a:defRPr/>
              </a:pPr>
              <a:r>
                <a:rPr lang="en-US" sz="1200" b="1">
                  <a:solidFill>
                    <a:srgbClr val="FF0000"/>
                  </a:solidFill>
                  <a:latin typeface="Arial"/>
                </a:rPr>
                <a:t>Bắt đầu</a:t>
              </a:r>
            </a:p>
          </p:txBody>
        </p:sp>
        <p:sp>
          <p:nvSpPr>
            <p:cNvPr id="17431" name="Text Box 42"/>
            <p:cNvSpPr txBox="1">
              <a:spLocks noChangeArrowheads="1"/>
            </p:cNvSpPr>
            <p:nvPr/>
          </p:nvSpPr>
          <p:spPr bwMode="auto">
            <a:xfrm>
              <a:off x="2832" y="3696"/>
              <a:ext cx="348" cy="194"/>
            </a:xfrm>
            <a:prstGeom prst="rect">
              <a:avLst/>
            </a:prstGeom>
            <a:noFill/>
            <a:ln w="9525">
              <a:noFill/>
              <a:miter lim="800000"/>
              <a:headEnd/>
              <a:tailEnd/>
            </a:ln>
          </p:spPr>
          <p:txBody>
            <a:bodyPr>
              <a:spAutoFit/>
            </a:bodyPr>
            <a:lstStyle/>
            <a:p>
              <a:r>
                <a:rPr lang="en-US" sz="1400" b="1">
                  <a:solidFill>
                    <a:srgbClr val="006600"/>
                  </a:solidFill>
                </a:rPr>
                <a:t>60s</a:t>
              </a:r>
            </a:p>
          </p:txBody>
        </p:sp>
      </p:grpSp>
      <p:grpSp>
        <p:nvGrpSpPr>
          <p:cNvPr id="8" name="Group 48"/>
          <p:cNvGrpSpPr>
            <a:grpSpLocks/>
          </p:cNvGrpSpPr>
          <p:nvPr/>
        </p:nvGrpSpPr>
        <p:grpSpPr bwMode="auto">
          <a:xfrm>
            <a:off x="3581400" y="3363913"/>
            <a:ext cx="1719263" cy="1747837"/>
            <a:chOff x="2496" y="2598"/>
            <a:chExt cx="1083" cy="1101"/>
          </a:xfrm>
        </p:grpSpPr>
        <p:sp>
          <p:nvSpPr>
            <p:cNvPr id="17423" name="Oval 19"/>
            <p:cNvSpPr>
              <a:spLocks noChangeAspect="1" noChangeArrowheads="1"/>
            </p:cNvSpPr>
            <p:nvPr/>
          </p:nvSpPr>
          <p:spPr bwMode="auto">
            <a:xfrm>
              <a:off x="2989" y="2598"/>
              <a:ext cx="75" cy="75"/>
            </a:xfrm>
            <a:prstGeom prst="ellipse">
              <a:avLst/>
            </a:prstGeom>
            <a:solidFill>
              <a:srgbClr val="0000FF"/>
            </a:solidFill>
            <a:ln w="9525">
              <a:solidFill>
                <a:srgbClr val="0000FF"/>
              </a:solidFill>
              <a:round/>
              <a:headEnd/>
              <a:tailEnd/>
            </a:ln>
          </p:spPr>
          <p:txBody>
            <a:bodyPr wrap="none" anchor="ctr"/>
            <a:lstStyle/>
            <a:p>
              <a:endParaRPr lang="en-US" sz="4800"/>
            </a:p>
          </p:txBody>
        </p:sp>
        <p:sp>
          <p:nvSpPr>
            <p:cNvPr id="17424" name="Oval 20"/>
            <p:cNvSpPr>
              <a:spLocks noChangeAspect="1" noChangeArrowheads="1"/>
            </p:cNvSpPr>
            <p:nvPr/>
          </p:nvSpPr>
          <p:spPr bwMode="auto">
            <a:xfrm>
              <a:off x="2986" y="3624"/>
              <a:ext cx="75" cy="75"/>
            </a:xfrm>
            <a:prstGeom prst="ellipse">
              <a:avLst/>
            </a:prstGeom>
            <a:solidFill>
              <a:srgbClr val="0000FF"/>
            </a:solidFill>
            <a:ln w="9525">
              <a:solidFill>
                <a:srgbClr val="0000FF"/>
              </a:solidFill>
              <a:round/>
              <a:headEnd/>
              <a:tailEnd/>
            </a:ln>
          </p:spPr>
          <p:txBody>
            <a:bodyPr wrap="none" anchor="ctr"/>
            <a:lstStyle/>
            <a:p>
              <a:endParaRPr lang="en-US" sz="4800"/>
            </a:p>
          </p:txBody>
        </p:sp>
        <p:sp>
          <p:nvSpPr>
            <p:cNvPr id="17425" name="Oval 22"/>
            <p:cNvSpPr>
              <a:spLocks noChangeAspect="1" noChangeArrowheads="1"/>
            </p:cNvSpPr>
            <p:nvPr/>
          </p:nvSpPr>
          <p:spPr bwMode="auto">
            <a:xfrm>
              <a:off x="3504" y="3072"/>
              <a:ext cx="75" cy="75"/>
            </a:xfrm>
            <a:prstGeom prst="ellipse">
              <a:avLst/>
            </a:prstGeom>
            <a:solidFill>
              <a:srgbClr val="0000FF"/>
            </a:solidFill>
            <a:ln w="9525">
              <a:solidFill>
                <a:srgbClr val="0000FF"/>
              </a:solidFill>
              <a:round/>
              <a:headEnd/>
              <a:tailEnd/>
            </a:ln>
          </p:spPr>
          <p:txBody>
            <a:bodyPr wrap="none" anchor="ctr"/>
            <a:lstStyle/>
            <a:p>
              <a:endParaRPr lang="en-US" sz="4800"/>
            </a:p>
          </p:txBody>
        </p:sp>
        <p:sp>
          <p:nvSpPr>
            <p:cNvPr id="17426" name="Oval 43"/>
            <p:cNvSpPr>
              <a:spLocks noChangeAspect="1" noChangeArrowheads="1"/>
            </p:cNvSpPr>
            <p:nvPr/>
          </p:nvSpPr>
          <p:spPr bwMode="auto">
            <a:xfrm>
              <a:off x="2496" y="3072"/>
              <a:ext cx="75" cy="75"/>
            </a:xfrm>
            <a:prstGeom prst="ellipse">
              <a:avLst/>
            </a:prstGeom>
            <a:solidFill>
              <a:srgbClr val="0000FF"/>
            </a:solidFill>
            <a:ln w="9525">
              <a:solidFill>
                <a:srgbClr val="0000FF"/>
              </a:solidFill>
              <a:round/>
              <a:headEnd/>
              <a:tailEnd/>
            </a:ln>
          </p:spPr>
          <p:txBody>
            <a:bodyPr wrap="none" anchor="ctr"/>
            <a:lstStyle/>
            <a:p>
              <a:endParaRPr lang="en-US" sz="4800"/>
            </a:p>
          </p:txBody>
        </p:sp>
      </p:grpSp>
      <p:grpSp>
        <p:nvGrpSpPr>
          <p:cNvPr id="9" name="Group 51"/>
          <p:cNvGrpSpPr>
            <a:grpSpLocks/>
          </p:cNvGrpSpPr>
          <p:nvPr/>
        </p:nvGrpSpPr>
        <p:grpSpPr bwMode="auto">
          <a:xfrm>
            <a:off x="914400" y="5943600"/>
            <a:ext cx="6096000" cy="914400"/>
            <a:chOff x="3072" y="2736"/>
            <a:chExt cx="2052" cy="414"/>
          </a:xfrm>
        </p:grpSpPr>
        <p:sp>
          <p:nvSpPr>
            <p:cNvPr id="45108" name="Oval 52"/>
            <p:cNvSpPr>
              <a:spLocks noChangeArrowheads="1"/>
            </p:cNvSpPr>
            <p:nvPr/>
          </p:nvSpPr>
          <p:spPr bwMode="auto">
            <a:xfrm>
              <a:off x="3072" y="2736"/>
              <a:ext cx="1488" cy="384"/>
            </a:xfrm>
            <a:prstGeom prst="ellipse">
              <a:avLst/>
            </a:prstGeom>
            <a:gradFill rotWithShape="1">
              <a:gsLst>
                <a:gs pos="0">
                  <a:srgbClr val="FFFF00"/>
                </a:gs>
                <a:gs pos="50000">
                  <a:schemeClr val="bg1"/>
                </a:gs>
                <a:gs pos="100000">
                  <a:srgbClr val="FFFF00"/>
                </a:gs>
              </a:gsLst>
              <a:lin ang="5400000" scaled="1"/>
            </a:gradFill>
            <a:ln w="9525">
              <a:solidFill>
                <a:srgbClr val="CC6600"/>
              </a:solidFill>
              <a:round/>
              <a:headEnd/>
              <a:tailEnd/>
            </a:ln>
            <a:effectLst/>
          </p:spPr>
          <p:txBody>
            <a:bodyPr wrap="none" anchor="ctr"/>
            <a:lstStyle/>
            <a:p>
              <a:pPr algn="ctr" eaLnBrk="1" hangingPunct="1">
                <a:defRPr/>
              </a:pPr>
              <a:r>
                <a:rPr lang="en-US" sz="2000" b="1">
                  <a:solidFill>
                    <a:srgbClr val="FF0000"/>
                  </a:solidFill>
                  <a:latin typeface="Arial"/>
                </a:rPr>
                <a:t>…  ……………………………….</a:t>
              </a:r>
            </a:p>
          </p:txBody>
        </p:sp>
        <p:pic>
          <p:nvPicPr>
            <p:cNvPr id="17422" name="Picture 53" descr="1"/>
            <p:cNvPicPr>
              <a:picLocks noChangeAspect="1" noChangeArrowheads="1" noCrop="1"/>
            </p:cNvPicPr>
            <p:nvPr/>
          </p:nvPicPr>
          <p:blipFill>
            <a:blip r:embed="rId4"/>
            <a:srcRect/>
            <a:stretch>
              <a:fillRect/>
            </a:stretch>
          </p:blipFill>
          <p:spPr bwMode="auto">
            <a:xfrm>
              <a:off x="4464" y="2832"/>
              <a:ext cx="660" cy="318"/>
            </a:xfrm>
            <a:prstGeom prst="rect">
              <a:avLst/>
            </a:prstGeom>
            <a:noFill/>
            <a:ln w="9525">
              <a:noFill/>
              <a:miter lim="800000"/>
              <a:headEnd/>
              <a:tailEnd/>
            </a:ln>
          </p:spPr>
        </p:pic>
      </p:grpSp>
      <p:sp>
        <p:nvSpPr>
          <p:cNvPr id="45110" name="Rectangle 54"/>
          <p:cNvSpPr>
            <a:spLocks noChangeArrowheads="1"/>
          </p:cNvSpPr>
          <p:nvPr/>
        </p:nvSpPr>
        <p:spPr bwMode="auto">
          <a:xfrm>
            <a:off x="990600" y="1371600"/>
            <a:ext cx="6705600" cy="1676400"/>
          </a:xfrm>
          <a:prstGeom prst="rect">
            <a:avLst/>
          </a:prstGeom>
          <a:noFill/>
          <a:ln w="9525">
            <a:noFill/>
            <a:miter lim="800000"/>
            <a:headEnd/>
            <a:tailEnd/>
          </a:ln>
        </p:spPr>
        <p:txBody>
          <a:bodyPr wrap="none" anchor="ctr"/>
          <a:lstStyle/>
          <a:p>
            <a:pPr algn="ctr"/>
            <a:r>
              <a:rPr lang="en-US" sz="2800"/>
              <a:t>2 phút cho các nhóm thảo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circle(in)">
                                      <p:cBhvr>
                                        <p:cTn id="7" dur="1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xit" presetSubtype="0" fill="hold" grpId="1" nodeType="clickEffect">
                                  <p:stCondLst>
                                    <p:cond delay="0"/>
                                  </p:stCondLst>
                                  <p:childTnLst>
                                    <p:anim calcmode="lin" valueType="num">
                                      <p:cBhvr>
                                        <p:cTn id="11" dur="1000"/>
                                        <p:tgtEl>
                                          <p:spTgt spid="45058"/>
                                        </p:tgtEl>
                                        <p:attrNameLst>
                                          <p:attrName>ppt_w</p:attrName>
                                        </p:attrNameLst>
                                      </p:cBhvr>
                                      <p:tavLst>
                                        <p:tav tm="0">
                                          <p:val>
                                            <p:strVal val="ppt_w"/>
                                          </p:val>
                                        </p:tav>
                                        <p:tav tm="100000">
                                          <p:val>
                                            <p:strVal val="ppt_w*0.70"/>
                                          </p:val>
                                        </p:tav>
                                      </p:tavLst>
                                    </p:anim>
                                    <p:anim calcmode="lin" valueType="num">
                                      <p:cBhvr>
                                        <p:cTn id="12" dur="1000"/>
                                        <p:tgtEl>
                                          <p:spTgt spid="45058"/>
                                        </p:tgtEl>
                                        <p:attrNameLst>
                                          <p:attrName>ppt_h</p:attrName>
                                        </p:attrNameLst>
                                      </p:cBhvr>
                                      <p:tavLst>
                                        <p:tav tm="0">
                                          <p:val>
                                            <p:strVal val="ppt_h"/>
                                          </p:val>
                                        </p:tav>
                                        <p:tav tm="100000">
                                          <p:val>
                                            <p:strVal val="ppt_h"/>
                                          </p:val>
                                        </p:tav>
                                      </p:tavLst>
                                    </p:anim>
                                    <p:animEffect transition="out" filter="fade">
                                      <p:cBhvr>
                                        <p:cTn id="13" dur="1000"/>
                                        <p:tgtEl>
                                          <p:spTgt spid="45058"/>
                                        </p:tgtEl>
                                      </p:cBhvr>
                                    </p:animEffect>
                                    <p:set>
                                      <p:cBhvr>
                                        <p:cTn id="14" dur="1" fill="hold">
                                          <p:stCondLst>
                                            <p:cond delay="999"/>
                                          </p:stCondLst>
                                        </p:cTn>
                                        <p:tgtEl>
                                          <p:spTgt spid="4505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5074"/>
                                        </p:tgtEl>
                                        <p:attrNameLst>
                                          <p:attrName>style.visibility</p:attrName>
                                        </p:attrNameLst>
                                      </p:cBhvr>
                                      <p:to>
                                        <p:strVal val="visible"/>
                                      </p:to>
                                    </p:set>
                                    <p:animEffect transition="in" filter="fade">
                                      <p:cBhvr>
                                        <p:cTn id="19" dur="1000"/>
                                        <p:tgtEl>
                                          <p:spTgt spid="45074"/>
                                        </p:tgtEl>
                                      </p:cBhvr>
                                    </p:animEffect>
                                    <p:anim calcmode="lin" valueType="num">
                                      <p:cBhvr>
                                        <p:cTn id="20" dur="1000" fill="hold"/>
                                        <p:tgtEl>
                                          <p:spTgt spid="45074"/>
                                        </p:tgtEl>
                                        <p:attrNameLst>
                                          <p:attrName>ppt_x</p:attrName>
                                        </p:attrNameLst>
                                      </p:cBhvr>
                                      <p:tavLst>
                                        <p:tav tm="0">
                                          <p:val>
                                            <p:strVal val="#ppt_x"/>
                                          </p:val>
                                        </p:tav>
                                        <p:tav tm="100000">
                                          <p:val>
                                            <p:strVal val="#ppt_x"/>
                                          </p:val>
                                        </p:tav>
                                      </p:tavLst>
                                    </p:anim>
                                    <p:anim calcmode="lin" valueType="num">
                                      <p:cBhvr>
                                        <p:cTn id="21" dur="900" decel="100000" fill="hold"/>
                                        <p:tgtEl>
                                          <p:spTgt spid="4507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507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900" decel="100000" fill="hold"/>
                                        <p:tgtEl>
                                          <p:spTgt spid="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45110"/>
                                        </p:tgtEl>
                                        <p:attrNameLst>
                                          <p:attrName>style.visibility</p:attrName>
                                        </p:attrNameLst>
                                      </p:cBhvr>
                                      <p:to>
                                        <p:strVal val="visible"/>
                                      </p:to>
                                    </p:set>
                                    <p:animEffect transition="in" filter="fade">
                                      <p:cBhvr>
                                        <p:cTn id="43" dur="1000"/>
                                        <p:tgtEl>
                                          <p:spTgt spid="45110"/>
                                        </p:tgtEl>
                                      </p:cBhvr>
                                    </p:animEffect>
                                    <p:anim calcmode="lin" valueType="num">
                                      <p:cBhvr>
                                        <p:cTn id="44" dur="1000" fill="hold"/>
                                        <p:tgtEl>
                                          <p:spTgt spid="45110"/>
                                        </p:tgtEl>
                                        <p:attrNameLst>
                                          <p:attrName>ppt_x</p:attrName>
                                        </p:attrNameLst>
                                      </p:cBhvr>
                                      <p:tavLst>
                                        <p:tav tm="0">
                                          <p:val>
                                            <p:strVal val="#ppt_x"/>
                                          </p:val>
                                        </p:tav>
                                        <p:tav tm="100000">
                                          <p:val>
                                            <p:strVal val="#ppt_x"/>
                                          </p:val>
                                        </p:tav>
                                      </p:tavLst>
                                    </p:anim>
                                    <p:anim calcmode="lin" valueType="num">
                                      <p:cBhvr>
                                        <p:cTn id="45" dur="900" decel="100000" fill="hold"/>
                                        <p:tgtEl>
                                          <p:spTgt spid="451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5110"/>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mph" presetSubtype="0" fill="remove" nodeType="clickEffect">
                                  <p:stCondLst>
                                    <p:cond delay="0"/>
                                  </p:stCondLst>
                                  <p:childTnLst>
                                    <p:animRot by="21600000">
                                      <p:cBhvr>
                                        <p:cTn id="50" dur="120000" fill="hold"/>
                                        <p:tgtEl>
                                          <p:spTgt spid="6"/>
                                        </p:tgtEl>
                                        <p:attrNameLst>
                                          <p:attrName>r</p:attrName>
                                        </p:attrNameLst>
                                      </p:cBhvr>
                                    </p:animRo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grpId="1" nodeType="clickEffect">
                                  <p:stCondLst>
                                    <p:cond delay="0"/>
                                  </p:stCondLst>
                                  <p:childTnLst>
                                    <p:anim calcmode="lin" valueType="num">
                                      <p:cBhvr additive="base">
                                        <p:cTn id="54" dur="500"/>
                                        <p:tgtEl>
                                          <p:spTgt spid="45074"/>
                                        </p:tgtEl>
                                        <p:attrNameLst>
                                          <p:attrName>ppt_x</p:attrName>
                                        </p:attrNameLst>
                                      </p:cBhvr>
                                      <p:tavLst>
                                        <p:tav tm="0">
                                          <p:val>
                                            <p:strVal val="ppt_x"/>
                                          </p:val>
                                        </p:tav>
                                        <p:tav tm="100000">
                                          <p:val>
                                            <p:strVal val="ppt_x"/>
                                          </p:val>
                                        </p:tav>
                                      </p:tavLst>
                                    </p:anim>
                                    <p:anim calcmode="lin" valueType="num">
                                      <p:cBhvr additive="base">
                                        <p:cTn id="55" dur="500"/>
                                        <p:tgtEl>
                                          <p:spTgt spid="45074"/>
                                        </p:tgtEl>
                                        <p:attrNameLst>
                                          <p:attrName>ppt_y</p:attrName>
                                        </p:attrNameLst>
                                      </p:cBhvr>
                                      <p:tavLst>
                                        <p:tav tm="0">
                                          <p:val>
                                            <p:strVal val="ppt_y"/>
                                          </p:val>
                                        </p:tav>
                                        <p:tav tm="100000">
                                          <p:val>
                                            <p:strVal val="1+ppt_h/2"/>
                                          </p:val>
                                        </p:tav>
                                      </p:tavLst>
                                    </p:anim>
                                    <p:set>
                                      <p:cBhvr>
                                        <p:cTn id="56" dur="1" fill="hold">
                                          <p:stCondLst>
                                            <p:cond delay="499"/>
                                          </p:stCondLst>
                                        </p:cTn>
                                        <p:tgtEl>
                                          <p:spTgt spid="45074"/>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6"/>
                                        </p:tgtEl>
                                        <p:attrNameLst>
                                          <p:attrName>ppt_x</p:attrName>
                                        </p:attrNameLst>
                                      </p:cBhvr>
                                      <p:tavLst>
                                        <p:tav tm="0">
                                          <p:val>
                                            <p:strVal val="ppt_x"/>
                                          </p:val>
                                        </p:tav>
                                        <p:tav tm="100000">
                                          <p:val>
                                            <p:strVal val="ppt_x"/>
                                          </p:val>
                                        </p:tav>
                                      </p:tavLst>
                                    </p:anim>
                                    <p:anim calcmode="lin" valueType="num">
                                      <p:cBhvr additive="base">
                                        <p:cTn id="59" dur="500"/>
                                        <p:tgtEl>
                                          <p:spTgt spid="6"/>
                                        </p:tgtEl>
                                        <p:attrNameLst>
                                          <p:attrName>ppt_y</p:attrName>
                                        </p:attrNameLst>
                                      </p:cBhvr>
                                      <p:tavLst>
                                        <p:tav tm="0">
                                          <p:val>
                                            <p:strVal val="ppt_y"/>
                                          </p:val>
                                        </p:tav>
                                        <p:tav tm="100000">
                                          <p:val>
                                            <p:strVal val="1+ppt_h/2"/>
                                          </p:val>
                                        </p:tav>
                                      </p:tavLst>
                                    </p:anim>
                                    <p:set>
                                      <p:cBhvr>
                                        <p:cTn id="60" dur="1" fill="hold">
                                          <p:stCondLst>
                                            <p:cond delay="499"/>
                                          </p:stCondLst>
                                        </p:cTn>
                                        <p:tgtEl>
                                          <p:spTgt spid="6"/>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7"/>
                                        </p:tgtEl>
                                        <p:attrNameLst>
                                          <p:attrName>ppt_x</p:attrName>
                                        </p:attrNameLst>
                                      </p:cBhvr>
                                      <p:tavLst>
                                        <p:tav tm="0">
                                          <p:val>
                                            <p:strVal val="ppt_x"/>
                                          </p:val>
                                        </p:tav>
                                        <p:tav tm="100000">
                                          <p:val>
                                            <p:strVal val="ppt_x"/>
                                          </p:val>
                                        </p:tav>
                                      </p:tavLst>
                                    </p:anim>
                                    <p:anim calcmode="lin" valueType="num">
                                      <p:cBhvr additive="base">
                                        <p:cTn id="63" dur="500"/>
                                        <p:tgtEl>
                                          <p:spTgt spid="7"/>
                                        </p:tgtEl>
                                        <p:attrNameLst>
                                          <p:attrName>ppt_y</p:attrName>
                                        </p:attrNameLst>
                                      </p:cBhvr>
                                      <p:tavLst>
                                        <p:tav tm="0">
                                          <p:val>
                                            <p:strVal val="ppt_y"/>
                                          </p:val>
                                        </p:tav>
                                        <p:tav tm="100000">
                                          <p:val>
                                            <p:strVal val="1+ppt_h/2"/>
                                          </p:val>
                                        </p:tav>
                                      </p:tavLst>
                                    </p:anim>
                                    <p:set>
                                      <p:cBhvr>
                                        <p:cTn id="64" dur="1" fill="hold">
                                          <p:stCondLst>
                                            <p:cond delay="499"/>
                                          </p:stCondLst>
                                        </p:cTn>
                                        <p:tgtEl>
                                          <p:spTgt spid="7"/>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8"/>
                                        </p:tgtEl>
                                        <p:attrNameLst>
                                          <p:attrName>ppt_x</p:attrName>
                                        </p:attrNameLst>
                                      </p:cBhvr>
                                      <p:tavLst>
                                        <p:tav tm="0">
                                          <p:val>
                                            <p:strVal val="ppt_x"/>
                                          </p:val>
                                        </p:tav>
                                        <p:tav tm="100000">
                                          <p:val>
                                            <p:strVal val="ppt_x"/>
                                          </p:val>
                                        </p:tav>
                                      </p:tavLst>
                                    </p:anim>
                                    <p:anim calcmode="lin" valueType="num">
                                      <p:cBhvr additive="base">
                                        <p:cTn id="67" dur="500"/>
                                        <p:tgtEl>
                                          <p:spTgt spid="8"/>
                                        </p:tgtEl>
                                        <p:attrNameLst>
                                          <p:attrName>ppt_y</p:attrName>
                                        </p:attrNameLst>
                                      </p:cBhvr>
                                      <p:tavLst>
                                        <p:tav tm="0">
                                          <p:val>
                                            <p:strVal val="ppt_y"/>
                                          </p:val>
                                        </p:tav>
                                        <p:tav tm="100000">
                                          <p:val>
                                            <p:strVal val="1+ppt_h/2"/>
                                          </p:val>
                                        </p:tav>
                                      </p:tavLst>
                                    </p:anim>
                                    <p:set>
                                      <p:cBhvr>
                                        <p:cTn id="68" dur="1" fill="hold">
                                          <p:stCondLst>
                                            <p:cond delay="499"/>
                                          </p:stCondLst>
                                        </p:cTn>
                                        <p:tgtEl>
                                          <p:spTgt spid="8"/>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45110"/>
                                        </p:tgtEl>
                                        <p:attrNameLst>
                                          <p:attrName>ppt_x</p:attrName>
                                        </p:attrNameLst>
                                      </p:cBhvr>
                                      <p:tavLst>
                                        <p:tav tm="0">
                                          <p:val>
                                            <p:strVal val="ppt_x"/>
                                          </p:val>
                                        </p:tav>
                                        <p:tav tm="100000">
                                          <p:val>
                                            <p:strVal val="ppt_x"/>
                                          </p:val>
                                        </p:tav>
                                      </p:tavLst>
                                    </p:anim>
                                    <p:anim calcmode="lin" valueType="num">
                                      <p:cBhvr additive="base">
                                        <p:cTn id="71" dur="500"/>
                                        <p:tgtEl>
                                          <p:spTgt spid="45110"/>
                                        </p:tgtEl>
                                        <p:attrNameLst>
                                          <p:attrName>ppt_y</p:attrName>
                                        </p:attrNameLst>
                                      </p:cBhvr>
                                      <p:tavLst>
                                        <p:tav tm="0">
                                          <p:val>
                                            <p:strVal val="ppt_y"/>
                                          </p:val>
                                        </p:tav>
                                        <p:tav tm="100000">
                                          <p:val>
                                            <p:strVal val="1+ppt_h/2"/>
                                          </p:val>
                                        </p:tav>
                                      </p:tavLst>
                                    </p:anim>
                                    <p:set>
                                      <p:cBhvr>
                                        <p:cTn id="72" dur="1" fill="hold">
                                          <p:stCondLst>
                                            <p:cond delay="499"/>
                                          </p:stCondLst>
                                        </p:cTn>
                                        <p:tgtEl>
                                          <p:spTgt spid="45110"/>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4"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from="(-#ppt_w/2)" to="(#ppt_x)" calcmode="lin" valueType="num">
                                      <p:cBhvr>
                                        <p:cTn id="77" dur="600" fill="hold">
                                          <p:stCondLst>
                                            <p:cond delay="0"/>
                                          </p:stCondLst>
                                        </p:cTn>
                                        <p:tgtEl>
                                          <p:spTgt spid="2"/>
                                        </p:tgtEl>
                                        <p:attrNameLst>
                                          <p:attrName>ppt_x</p:attrName>
                                        </p:attrNameLst>
                                      </p:cBhvr>
                                    </p:anim>
                                    <p:anim from="0" to="-1.0" calcmode="lin" valueType="num">
                                      <p:cBhvr>
                                        <p:cTn id="78" dur="200" decel="50000" autoRev="1" fill="hold">
                                          <p:stCondLst>
                                            <p:cond delay="600"/>
                                          </p:stCondLst>
                                        </p:cTn>
                                        <p:tgtEl>
                                          <p:spTgt spid="2"/>
                                        </p:tgtEl>
                                        <p:attrNameLst>
                                          <p:attrName>xshear</p:attrName>
                                        </p:attrNameLst>
                                      </p:cBhvr>
                                    </p:anim>
                                    <p:animScale>
                                      <p:cBhvr>
                                        <p:cTn id="79" dur="200" decel="100000" autoRev="1" fill="hold">
                                          <p:stCondLst>
                                            <p:cond delay="600"/>
                                          </p:stCondLst>
                                        </p:cTn>
                                        <p:tgtEl>
                                          <p:spTgt spid="2"/>
                                        </p:tgtEl>
                                      </p:cBhvr>
                                      <p:from x="100000" y="100000"/>
                                      <p:to x="80000" y="100000"/>
                                    </p:animScale>
                                    <p:anim by="(#ppt_h/3+#ppt_w*0.1)" calcmode="lin" valueType="num">
                                      <p:cBhvr additive="sum">
                                        <p:cTn id="80" dur="200" decel="100000" autoRev="1" fill="hold">
                                          <p:stCondLst>
                                            <p:cond delay="600"/>
                                          </p:stCondLst>
                                        </p:cTn>
                                        <p:tgtEl>
                                          <p:spTgt spid="2"/>
                                        </p:tgtEl>
                                        <p:attrNameLst>
                                          <p:attrName>ppt_x</p:attrName>
                                        </p:attrNameLst>
                                      </p:cBhvr>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4" presetClass="entr" presetSubtype="0"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anim from="(-#ppt_w/2)" to="(#ppt_x)" calcmode="lin" valueType="num">
                                      <p:cBhvr>
                                        <p:cTn id="85" dur="600" fill="hold">
                                          <p:stCondLst>
                                            <p:cond delay="0"/>
                                          </p:stCondLst>
                                        </p:cTn>
                                        <p:tgtEl>
                                          <p:spTgt spid="3"/>
                                        </p:tgtEl>
                                        <p:attrNameLst>
                                          <p:attrName>ppt_x</p:attrName>
                                        </p:attrNameLst>
                                      </p:cBhvr>
                                    </p:anim>
                                    <p:anim from="0" to="-1.0" calcmode="lin" valueType="num">
                                      <p:cBhvr>
                                        <p:cTn id="86" dur="200" decel="50000" autoRev="1" fill="hold">
                                          <p:stCondLst>
                                            <p:cond delay="600"/>
                                          </p:stCondLst>
                                        </p:cTn>
                                        <p:tgtEl>
                                          <p:spTgt spid="3"/>
                                        </p:tgtEl>
                                        <p:attrNameLst>
                                          <p:attrName>xshear</p:attrName>
                                        </p:attrNameLst>
                                      </p:cBhvr>
                                    </p:anim>
                                    <p:animScale>
                                      <p:cBhvr>
                                        <p:cTn id="87" dur="200" decel="100000" autoRev="1" fill="hold">
                                          <p:stCondLst>
                                            <p:cond delay="600"/>
                                          </p:stCondLst>
                                        </p:cTn>
                                        <p:tgtEl>
                                          <p:spTgt spid="3"/>
                                        </p:tgtEl>
                                      </p:cBhvr>
                                      <p:from x="100000" y="100000"/>
                                      <p:to x="80000" y="100000"/>
                                    </p:animScale>
                                    <p:anim by="(#ppt_h/3+#ppt_w*0.1)" calcmode="lin" valueType="num">
                                      <p:cBhvr additive="sum">
                                        <p:cTn id="88" dur="200" decel="100000" autoRev="1" fill="hold">
                                          <p:stCondLst>
                                            <p:cond delay="600"/>
                                          </p:stCondLst>
                                        </p:cTn>
                                        <p:tgtEl>
                                          <p:spTgt spid="3"/>
                                        </p:tgtEl>
                                        <p:attrNameLst>
                                          <p:attrName>ppt_x</p:attrName>
                                        </p:attrNameLst>
                                      </p:cBhvr>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34" presetClass="entr" presetSubtype="0" fill="hold" nodeType="clickEffect">
                                  <p:stCondLst>
                                    <p:cond delay="0"/>
                                  </p:stCondLst>
                                  <p:childTnLst>
                                    <p:set>
                                      <p:cBhvr>
                                        <p:cTn id="92" dur="1" fill="hold">
                                          <p:stCondLst>
                                            <p:cond delay="0"/>
                                          </p:stCondLst>
                                        </p:cTn>
                                        <p:tgtEl>
                                          <p:spTgt spid="4"/>
                                        </p:tgtEl>
                                        <p:attrNameLst>
                                          <p:attrName>style.visibility</p:attrName>
                                        </p:attrNameLst>
                                      </p:cBhvr>
                                      <p:to>
                                        <p:strVal val="visible"/>
                                      </p:to>
                                    </p:set>
                                    <p:anim from="(-#ppt_w/2)" to="(#ppt_x)" calcmode="lin" valueType="num">
                                      <p:cBhvr>
                                        <p:cTn id="93" dur="600" fill="hold">
                                          <p:stCondLst>
                                            <p:cond delay="0"/>
                                          </p:stCondLst>
                                        </p:cTn>
                                        <p:tgtEl>
                                          <p:spTgt spid="4"/>
                                        </p:tgtEl>
                                        <p:attrNameLst>
                                          <p:attrName>ppt_x</p:attrName>
                                        </p:attrNameLst>
                                      </p:cBhvr>
                                    </p:anim>
                                    <p:anim from="0" to="-1.0" calcmode="lin" valueType="num">
                                      <p:cBhvr>
                                        <p:cTn id="94" dur="200" decel="50000" autoRev="1" fill="hold">
                                          <p:stCondLst>
                                            <p:cond delay="600"/>
                                          </p:stCondLst>
                                        </p:cTn>
                                        <p:tgtEl>
                                          <p:spTgt spid="4"/>
                                        </p:tgtEl>
                                        <p:attrNameLst>
                                          <p:attrName>xshear</p:attrName>
                                        </p:attrNameLst>
                                      </p:cBhvr>
                                    </p:anim>
                                    <p:animScale>
                                      <p:cBhvr>
                                        <p:cTn id="95" dur="200" decel="100000" autoRev="1" fill="hold">
                                          <p:stCondLst>
                                            <p:cond delay="600"/>
                                          </p:stCondLst>
                                        </p:cTn>
                                        <p:tgtEl>
                                          <p:spTgt spid="4"/>
                                        </p:tgtEl>
                                      </p:cBhvr>
                                      <p:from x="100000" y="100000"/>
                                      <p:to x="80000" y="100000"/>
                                    </p:animScale>
                                    <p:anim by="(#ppt_h/3+#ppt_w*0.1)" calcmode="lin" valueType="num">
                                      <p:cBhvr additive="sum">
                                        <p:cTn id="96" dur="200" decel="100000" autoRev="1" fill="hold">
                                          <p:stCondLst>
                                            <p:cond delay="600"/>
                                          </p:stCondLst>
                                        </p:cTn>
                                        <p:tgtEl>
                                          <p:spTgt spid="4"/>
                                        </p:tgtEl>
                                        <p:attrNameLst>
                                          <p:attrName>ppt_x</p:attrName>
                                        </p:attrNameLst>
                                      </p:cBhvr>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34" presetClass="entr" presetSubtype="0" fill="hold" nodeType="clickEffect">
                                  <p:stCondLst>
                                    <p:cond delay="0"/>
                                  </p:stCondLst>
                                  <p:childTnLst>
                                    <p:set>
                                      <p:cBhvr>
                                        <p:cTn id="100" dur="1" fill="hold">
                                          <p:stCondLst>
                                            <p:cond delay="0"/>
                                          </p:stCondLst>
                                        </p:cTn>
                                        <p:tgtEl>
                                          <p:spTgt spid="5"/>
                                        </p:tgtEl>
                                        <p:attrNameLst>
                                          <p:attrName>style.visibility</p:attrName>
                                        </p:attrNameLst>
                                      </p:cBhvr>
                                      <p:to>
                                        <p:strVal val="visible"/>
                                      </p:to>
                                    </p:set>
                                    <p:anim from="(-#ppt_w/2)" to="(#ppt_x)" calcmode="lin" valueType="num">
                                      <p:cBhvr>
                                        <p:cTn id="101" dur="600" fill="hold">
                                          <p:stCondLst>
                                            <p:cond delay="0"/>
                                          </p:stCondLst>
                                        </p:cTn>
                                        <p:tgtEl>
                                          <p:spTgt spid="5"/>
                                        </p:tgtEl>
                                        <p:attrNameLst>
                                          <p:attrName>ppt_x</p:attrName>
                                        </p:attrNameLst>
                                      </p:cBhvr>
                                    </p:anim>
                                    <p:anim from="0" to="-1.0" calcmode="lin" valueType="num">
                                      <p:cBhvr>
                                        <p:cTn id="102" dur="200" decel="50000" autoRev="1" fill="hold">
                                          <p:stCondLst>
                                            <p:cond delay="600"/>
                                          </p:stCondLst>
                                        </p:cTn>
                                        <p:tgtEl>
                                          <p:spTgt spid="5"/>
                                        </p:tgtEl>
                                        <p:attrNameLst>
                                          <p:attrName>xshear</p:attrName>
                                        </p:attrNameLst>
                                      </p:cBhvr>
                                    </p:anim>
                                    <p:animScale>
                                      <p:cBhvr>
                                        <p:cTn id="103" dur="200" decel="100000" autoRev="1" fill="hold">
                                          <p:stCondLst>
                                            <p:cond delay="600"/>
                                          </p:stCondLst>
                                        </p:cTn>
                                        <p:tgtEl>
                                          <p:spTgt spid="5"/>
                                        </p:tgtEl>
                                      </p:cBhvr>
                                      <p:from x="100000" y="100000"/>
                                      <p:to x="80000" y="100000"/>
                                    </p:animScale>
                                    <p:anim by="(#ppt_h/3+#ppt_w*0.1)" calcmode="lin" valueType="num">
                                      <p:cBhvr additive="sum">
                                        <p:cTn id="104" dur="200" decel="100000" autoRev="1" fill="hold">
                                          <p:stCondLst>
                                            <p:cond delay="600"/>
                                          </p:stCondLst>
                                        </p:cTn>
                                        <p:tgtEl>
                                          <p:spTgt spid="5"/>
                                        </p:tgtEl>
                                        <p:attrNameLst>
                                          <p:attrName>ppt_x</p:attrName>
                                        </p:attrNameLst>
                                      </p:cBhvr>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4" presetClass="entr" presetSubtype="0" fill="hold" nodeType="clickEffect">
                                  <p:stCondLst>
                                    <p:cond delay="0"/>
                                  </p:stCondLst>
                                  <p:childTnLst>
                                    <p:set>
                                      <p:cBhvr>
                                        <p:cTn id="108" dur="1" fill="hold">
                                          <p:stCondLst>
                                            <p:cond delay="0"/>
                                          </p:stCondLst>
                                        </p:cTn>
                                        <p:tgtEl>
                                          <p:spTgt spid="9"/>
                                        </p:tgtEl>
                                        <p:attrNameLst>
                                          <p:attrName>style.visibility</p:attrName>
                                        </p:attrNameLst>
                                      </p:cBhvr>
                                      <p:to>
                                        <p:strVal val="visible"/>
                                      </p:to>
                                    </p:set>
                                    <p:anim from="(-#ppt_w/2)" to="(#ppt_x)" calcmode="lin" valueType="num">
                                      <p:cBhvr>
                                        <p:cTn id="109" dur="600" fill="hold">
                                          <p:stCondLst>
                                            <p:cond delay="0"/>
                                          </p:stCondLst>
                                        </p:cTn>
                                        <p:tgtEl>
                                          <p:spTgt spid="9"/>
                                        </p:tgtEl>
                                        <p:attrNameLst>
                                          <p:attrName>ppt_x</p:attrName>
                                        </p:attrNameLst>
                                      </p:cBhvr>
                                    </p:anim>
                                    <p:anim from="0" to="-1.0" calcmode="lin" valueType="num">
                                      <p:cBhvr>
                                        <p:cTn id="110" dur="200" decel="50000" autoRev="1" fill="hold">
                                          <p:stCondLst>
                                            <p:cond delay="600"/>
                                          </p:stCondLst>
                                        </p:cTn>
                                        <p:tgtEl>
                                          <p:spTgt spid="9"/>
                                        </p:tgtEl>
                                        <p:attrNameLst>
                                          <p:attrName>xshear</p:attrName>
                                        </p:attrNameLst>
                                      </p:cBhvr>
                                    </p:anim>
                                    <p:animScale>
                                      <p:cBhvr>
                                        <p:cTn id="111" dur="200" decel="100000" autoRev="1" fill="hold">
                                          <p:stCondLst>
                                            <p:cond delay="600"/>
                                          </p:stCondLst>
                                        </p:cTn>
                                        <p:tgtEl>
                                          <p:spTgt spid="9"/>
                                        </p:tgtEl>
                                      </p:cBhvr>
                                      <p:from x="100000" y="100000"/>
                                      <p:to x="80000" y="100000"/>
                                    </p:animScale>
                                    <p:anim by="(#ppt_h/3+#ppt_w*0.1)" calcmode="lin" valueType="num">
                                      <p:cBhvr additive="sum">
                                        <p:cTn id="112"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8" grpId="1"/>
      <p:bldP spid="45074" grpId="0" animBg="1"/>
      <p:bldP spid="45074" grpId="1" animBg="1"/>
      <p:bldP spid="45110" grpId="0"/>
      <p:bldP spid="451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z="4000" smtClean="0"/>
              <a:t>Ghi nhớ</a:t>
            </a:r>
          </a:p>
        </p:txBody>
      </p:sp>
      <p:sp>
        <p:nvSpPr>
          <p:cNvPr id="68611" name="Rectangle 3"/>
          <p:cNvSpPr>
            <a:spLocks noGrp="1" noChangeArrowheads="1"/>
          </p:cNvSpPr>
          <p:nvPr>
            <p:ph type="body" idx="1"/>
          </p:nvPr>
        </p:nvSpPr>
        <p:spPr/>
        <p:txBody>
          <a:bodyPr/>
          <a:lstStyle/>
          <a:p>
            <a:pPr eaLnBrk="1" hangingPunct="1">
              <a:defRPr/>
            </a:pPr>
            <a:r>
              <a:rPr lang="en-US" smtClean="0"/>
              <a:t>Trên Trái Đất sự sống có ở khắp mọi nơi.</a:t>
            </a:r>
          </a:p>
          <a:p>
            <a:pPr eaLnBrk="1" hangingPunct="1">
              <a:defRPr/>
            </a:pPr>
            <a:r>
              <a:rPr lang="en-US" smtClean="0"/>
              <a:t>Mỗi người trong chúng ta, ai cũng phải có trách nhiệm giữ gìn và bảo vệ sự sống trên Trái Đất. Vì đó cũng chính là bảo vệ sự sống của mỗi chúng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rot="1113946">
            <a:off x="1524000" y="4187825"/>
            <a:ext cx="3189288" cy="1085850"/>
          </a:xfrm>
          <a:prstGeom prst="ellipse">
            <a:avLst/>
          </a:prstGeom>
          <a:noFill/>
          <a:ln w="9525">
            <a:solidFill>
              <a:schemeClr val="tx1"/>
            </a:solidFill>
            <a:round/>
            <a:headEnd/>
            <a:tailEnd/>
          </a:ln>
        </p:spPr>
        <p:txBody>
          <a:bodyPr wrap="none" anchor="ctr"/>
          <a:lstStyle/>
          <a:p>
            <a:endParaRPr lang="en-US"/>
          </a:p>
        </p:txBody>
      </p:sp>
      <p:sp>
        <p:nvSpPr>
          <p:cNvPr id="19459" name="Oval 3"/>
          <p:cNvSpPr>
            <a:spLocks noChangeArrowheads="1"/>
          </p:cNvSpPr>
          <p:nvPr/>
        </p:nvSpPr>
        <p:spPr bwMode="auto">
          <a:xfrm rot="1079619">
            <a:off x="695325" y="3722688"/>
            <a:ext cx="4833938" cy="2071687"/>
          </a:xfrm>
          <a:prstGeom prst="ellipse">
            <a:avLst/>
          </a:prstGeom>
          <a:noFill/>
          <a:ln w="9525">
            <a:solidFill>
              <a:schemeClr val="tx1"/>
            </a:solidFill>
            <a:round/>
            <a:headEnd/>
            <a:tailEnd/>
          </a:ln>
        </p:spPr>
        <p:txBody>
          <a:bodyPr wrap="none" anchor="ctr"/>
          <a:lstStyle/>
          <a:p>
            <a:endParaRPr lang="en-US"/>
          </a:p>
        </p:txBody>
      </p:sp>
      <p:sp>
        <p:nvSpPr>
          <p:cNvPr id="19460" name="Oval 4"/>
          <p:cNvSpPr>
            <a:spLocks noChangeArrowheads="1"/>
          </p:cNvSpPr>
          <p:nvPr/>
        </p:nvSpPr>
        <p:spPr bwMode="auto">
          <a:xfrm rot="982639">
            <a:off x="-69850" y="3387725"/>
            <a:ext cx="6662738" cy="2908300"/>
          </a:xfrm>
          <a:prstGeom prst="ellipse">
            <a:avLst/>
          </a:prstGeom>
          <a:noFill/>
          <a:ln w="9525">
            <a:solidFill>
              <a:schemeClr val="tx1"/>
            </a:solidFill>
            <a:round/>
            <a:headEnd/>
            <a:tailEnd/>
          </a:ln>
        </p:spPr>
        <p:txBody>
          <a:bodyPr wrap="none" anchor="ctr"/>
          <a:lstStyle/>
          <a:p>
            <a:endParaRPr lang="en-US"/>
          </a:p>
        </p:txBody>
      </p:sp>
      <p:sp>
        <p:nvSpPr>
          <p:cNvPr id="19461" name="Oval 5"/>
          <p:cNvSpPr>
            <a:spLocks noChangeArrowheads="1"/>
          </p:cNvSpPr>
          <p:nvPr/>
        </p:nvSpPr>
        <p:spPr bwMode="auto">
          <a:xfrm rot="851906">
            <a:off x="-4906963" y="6350"/>
            <a:ext cx="16338551" cy="10348913"/>
          </a:xfrm>
          <a:prstGeom prst="ellipse">
            <a:avLst/>
          </a:prstGeom>
          <a:noFill/>
          <a:ln w="9525">
            <a:solidFill>
              <a:schemeClr val="tx1"/>
            </a:solidFill>
            <a:round/>
            <a:headEnd/>
            <a:tailEnd/>
          </a:ln>
        </p:spPr>
        <p:txBody>
          <a:bodyPr wrap="none" anchor="ctr"/>
          <a:lstStyle/>
          <a:p>
            <a:endParaRPr lang="en-US"/>
          </a:p>
        </p:txBody>
      </p:sp>
      <p:sp>
        <p:nvSpPr>
          <p:cNvPr id="19462" name="Oval 7"/>
          <p:cNvSpPr>
            <a:spLocks noChangeArrowheads="1"/>
          </p:cNvSpPr>
          <p:nvPr/>
        </p:nvSpPr>
        <p:spPr bwMode="auto">
          <a:xfrm rot="906567">
            <a:off x="-3581400" y="1143000"/>
            <a:ext cx="14249400" cy="8277225"/>
          </a:xfrm>
          <a:prstGeom prst="ellipse">
            <a:avLst/>
          </a:prstGeom>
          <a:noFill/>
          <a:ln w="9525">
            <a:solidFill>
              <a:schemeClr val="tx1"/>
            </a:solidFill>
            <a:round/>
            <a:headEnd/>
            <a:tailEnd/>
          </a:ln>
        </p:spPr>
        <p:txBody>
          <a:bodyPr wrap="none" anchor="ctr"/>
          <a:lstStyle/>
          <a:p>
            <a:endParaRPr lang="en-US"/>
          </a:p>
        </p:txBody>
      </p:sp>
      <p:sp>
        <p:nvSpPr>
          <p:cNvPr id="19463" name="Oval 8"/>
          <p:cNvSpPr>
            <a:spLocks noChangeArrowheads="1"/>
          </p:cNvSpPr>
          <p:nvPr/>
        </p:nvSpPr>
        <p:spPr bwMode="auto">
          <a:xfrm rot="1136513">
            <a:off x="-1487488" y="2633663"/>
            <a:ext cx="9967913" cy="5257800"/>
          </a:xfrm>
          <a:prstGeom prst="ellipse">
            <a:avLst/>
          </a:prstGeom>
          <a:noFill/>
          <a:ln w="9525">
            <a:solidFill>
              <a:schemeClr val="tx1"/>
            </a:solidFill>
            <a:round/>
            <a:headEnd/>
            <a:tailEnd/>
          </a:ln>
        </p:spPr>
        <p:txBody>
          <a:bodyPr wrap="none" anchor="ctr"/>
          <a:lstStyle/>
          <a:p>
            <a:endParaRPr lang="en-US"/>
          </a:p>
        </p:txBody>
      </p:sp>
      <p:sp>
        <p:nvSpPr>
          <p:cNvPr id="19464" name="Oval 9"/>
          <p:cNvSpPr>
            <a:spLocks noChangeArrowheads="1"/>
          </p:cNvSpPr>
          <p:nvPr/>
        </p:nvSpPr>
        <p:spPr bwMode="auto">
          <a:xfrm rot="1113618">
            <a:off x="-590550" y="3084513"/>
            <a:ext cx="8077200" cy="3748087"/>
          </a:xfrm>
          <a:prstGeom prst="ellipse">
            <a:avLst/>
          </a:prstGeom>
          <a:noFill/>
          <a:ln w="9525">
            <a:solidFill>
              <a:schemeClr val="tx1"/>
            </a:solidFill>
            <a:round/>
            <a:headEnd/>
            <a:tailEnd/>
          </a:ln>
        </p:spPr>
        <p:txBody>
          <a:bodyPr wrap="none" anchor="ctr"/>
          <a:lstStyle/>
          <a:p>
            <a:endParaRPr lang="en-US"/>
          </a:p>
        </p:txBody>
      </p:sp>
      <p:sp>
        <p:nvSpPr>
          <p:cNvPr id="19465" name="Oval 10"/>
          <p:cNvSpPr>
            <a:spLocks noChangeArrowheads="1"/>
          </p:cNvSpPr>
          <p:nvPr/>
        </p:nvSpPr>
        <p:spPr bwMode="auto">
          <a:xfrm rot="-4193569">
            <a:off x="152400" y="-685800"/>
            <a:ext cx="6781800" cy="12115800"/>
          </a:xfrm>
          <a:prstGeom prst="ellipse">
            <a:avLst/>
          </a:prstGeom>
          <a:noFill/>
          <a:ln w="9525">
            <a:solidFill>
              <a:schemeClr val="tx1"/>
            </a:solidFill>
            <a:round/>
            <a:headEnd/>
            <a:tailEnd/>
          </a:ln>
        </p:spPr>
        <p:txBody>
          <a:bodyPr wrap="none" anchor="ctr"/>
          <a:lstStyle/>
          <a:p>
            <a:endParaRPr lang="en-US"/>
          </a:p>
        </p:txBody>
      </p:sp>
      <p:sp>
        <p:nvSpPr>
          <p:cNvPr id="19466" name="Oval 12"/>
          <p:cNvSpPr>
            <a:spLocks noChangeArrowheads="1"/>
          </p:cNvSpPr>
          <p:nvPr/>
        </p:nvSpPr>
        <p:spPr bwMode="auto">
          <a:xfrm>
            <a:off x="3810000" y="5334000"/>
            <a:ext cx="304800" cy="304800"/>
          </a:xfrm>
          <a:prstGeom prst="ellipse">
            <a:avLst/>
          </a:prstGeom>
          <a:solidFill>
            <a:schemeClr val="hlink"/>
          </a:solidFill>
          <a:ln w="9525">
            <a:noFill/>
            <a:round/>
            <a:headEnd/>
            <a:tailEnd/>
          </a:ln>
        </p:spPr>
        <p:txBody>
          <a:bodyPr wrap="none" anchor="ctr"/>
          <a:lstStyle/>
          <a:p>
            <a:endParaRPr lang="en-US"/>
          </a:p>
        </p:txBody>
      </p:sp>
      <p:sp>
        <p:nvSpPr>
          <p:cNvPr id="19467" name="Oval 13"/>
          <p:cNvSpPr>
            <a:spLocks noChangeArrowheads="1"/>
          </p:cNvSpPr>
          <p:nvPr/>
        </p:nvSpPr>
        <p:spPr bwMode="auto">
          <a:xfrm>
            <a:off x="4953000" y="5562600"/>
            <a:ext cx="381000" cy="381000"/>
          </a:xfrm>
          <a:prstGeom prst="ellipse">
            <a:avLst/>
          </a:prstGeom>
          <a:gradFill rotWithShape="1">
            <a:gsLst>
              <a:gs pos="0">
                <a:schemeClr val="hlink"/>
              </a:gs>
              <a:gs pos="100000">
                <a:schemeClr val="accent1"/>
              </a:gs>
            </a:gsLst>
            <a:path path="rect">
              <a:fillToRect t="100000" r="100000"/>
            </a:path>
          </a:gradFill>
          <a:ln w="9525">
            <a:noFill/>
            <a:round/>
            <a:headEnd/>
            <a:tailEnd/>
          </a:ln>
        </p:spPr>
        <p:txBody>
          <a:bodyPr wrap="none" anchor="ctr"/>
          <a:lstStyle/>
          <a:p>
            <a:endParaRPr lang="en-US"/>
          </a:p>
        </p:txBody>
      </p:sp>
      <p:sp>
        <p:nvSpPr>
          <p:cNvPr id="19468" name="Oval 14"/>
          <p:cNvSpPr>
            <a:spLocks noChangeArrowheads="1"/>
          </p:cNvSpPr>
          <p:nvPr/>
        </p:nvSpPr>
        <p:spPr bwMode="auto">
          <a:xfrm rot="-3958859">
            <a:off x="6858000" y="4953000"/>
            <a:ext cx="304800" cy="304800"/>
          </a:xfrm>
          <a:prstGeom prst="ellipse">
            <a:avLst/>
          </a:prstGeom>
          <a:gradFill rotWithShape="1">
            <a:gsLst>
              <a:gs pos="0">
                <a:srgbClr val="FFFFCC"/>
              </a:gs>
              <a:gs pos="100000">
                <a:srgbClr val="FF6600"/>
              </a:gs>
            </a:gsLst>
            <a:path path="rect">
              <a:fillToRect r="100000" b="100000"/>
            </a:path>
          </a:gradFill>
          <a:ln w="9525">
            <a:noFill/>
            <a:round/>
            <a:headEnd/>
            <a:tailEnd/>
          </a:ln>
        </p:spPr>
        <p:txBody>
          <a:bodyPr wrap="none" anchor="ctr"/>
          <a:lstStyle/>
          <a:p>
            <a:endParaRPr lang="en-US"/>
          </a:p>
        </p:txBody>
      </p:sp>
      <p:sp>
        <p:nvSpPr>
          <p:cNvPr id="19469" name="Oval 15"/>
          <p:cNvSpPr>
            <a:spLocks noChangeArrowheads="1"/>
          </p:cNvSpPr>
          <p:nvPr/>
        </p:nvSpPr>
        <p:spPr bwMode="auto">
          <a:xfrm>
            <a:off x="6858000" y="4038600"/>
            <a:ext cx="685800" cy="609600"/>
          </a:xfrm>
          <a:prstGeom prst="ellipse">
            <a:avLst/>
          </a:prstGeom>
          <a:gradFill rotWithShape="1">
            <a:gsLst>
              <a:gs pos="0">
                <a:schemeClr val="folHlink"/>
              </a:gs>
              <a:gs pos="100000">
                <a:srgbClr val="E27A08"/>
              </a:gs>
            </a:gsLst>
            <a:path path="rect">
              <a:fillToRect t="100000" r="100000"/>
            </a:path>
          </a:gradFill>
          <a:ln w="9525">
            <a:noFill/>
            <a:round/>
            <a:headEnd/>
            <a:tailEnd/>
          </a:ln>
        </p:spPr>
        <p:txBody>
          <a:bodyPr wrap="none" anchor="ctr"/>
          <a:lstStyle/>
          <a:p>
            <a:endParaRPr lang="en-US"/>
          </a:p>
        </p:txBody>
      </p:sp>
      <p:sp>
        <p:nvSpPr>
          <p:cNvPr id="19470" name="Oval 16"/>
          <p:cNvSpPr>
            <a:spLocks noChangeArrowheads="1"/>
          </p:cNvSpPr>
          <p:nvPr/>
        </p:nvSpPr>
        <p:spPr bwMode="auto">
          <a:xfrm>
            <a:off x="7391400" y="1219200"/>
            <a:ext cx="533400" cy="533400"/>
          </a:xfrm>
          <a:prstGeom prst="ellipse">
            <a:avLst/>
          </a:prstGeom>
          <a:gradFill rotWithShape="1">
            <a:gsLst>
              <a:gs pos="0">
                <a:srgbClr val="4FDDFF"/>
              </a:gs>
              <a:gs pos="100000">
                <a:srgbClr val="188CB0"/>
              </a:gs>
            </a:gsLst>
            <a:path path="rect">
              <a:fillToRect t="100000" r="100000"/>
            </a:path>
          </a:gradFill>
          <a:ln w="9525">
            <a:noFill/>
            <a:round/>
            <a:headEnd/>
            <a:tailEnd/>
          </a:ln>
        </p:spPr>
        <p:txBody>
          <a:bodyPr wrap="none" anchor="ctr"/>
          <a:lstStyle/>
          <a:p>
            <a:endParaRPr lang="en-US"/>
          </a:p>
        </p:txBody>
      </p:sp>
      <p:pic>
        <p:nvPicPr>
          <p:cNvPr id="19471" name="Picture 18" descr="EARTH"/>
          <p:cNvPicPr>
            <a:picLocks noChangeAspect="1" noChangeArrowheads="1" noCrop="1"/>
          </p:cNvPicPr>
          <p:nvPr/>
        </p:nvPicPr>
        <p:blipFill>
          <a:blip r:embed="rId2"/>
          <a:srcRect/>
          <a:stretch>
            <a:fillRect/>
          </a:stretch>
        </p:blipFill>
        <p:spPr bwMode="auto">
          <a:xfrm rot="1706576">
            <a:off x="6019800" y="5410200"/>
            <a:ext cx="609600" cy="609600"/>
          </a:xfrm>
          <a:prstGeom prst="rect">
            <a:avLst/>
          </a:prstGeom>
          <a:noFill/>
          <a:ln w="9525">
            <a:noFill/>
            <a:miter lim="800000"/>
            <a:headEnd/>
            <a:tailEnd/>
          </a:ln>
        </p:spPr>
      </p:pic>
      <p:grpSp>
        <p:nvGrpSpPr>
          <p:cNvPr id="19472" name="Group 19"/>
          <p:cNvGrpSpPr>
            <a:grpSpLocks/>
          </p:cNvGrpSpPr>
          <p:nvPr/>
        </p:nvGrpSpPr>
        <p:grpSpPr bwMode="auto">
          <a:xfrm rot="-524769">
            <a:off x="7086600" y="2286000"/>
            <a:ext cx="1143000" cy="457200"/>
            <a:chOff x="1392" y="1488"/>
            <a:chExt cx="2256" cy="912"/>
          </a:xfrm>
        </p:grpSpPr>
        <p:sp>
          <p:nvSpPr>
            <p:cNvPr id="19485" name="AutoShape 20"/>
            <p:cNvSpPr>
              <a:spLocks noChangeArrowheads="1"/>
            </p:cNvSpPr>
            <p:nvPr/>
          </p:nvSpPr>
          <p:spPr bwMode="auto">
            <a:xfrm>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00FF"/>
            </a:solidFill>
            <a:ln w="9525" algn="ctr">
              <a:noFill/>
              <a:miter lim="800000"/>
              <a:headEnd/>
              <a:tailEnd/>
            </a:ln>
          </p:spPr>
          <p:txBody>
            <a:bodyPr wrap="none" anchor="ctr"/>
            <a:lstStyle/>
            <a:p>
              <a:endParaRPr lang="en-US"/>
            </a:p>
          </p:txBody>
        </p:sp>
        <p:sp>
          <p:nvSpPr>
            <p:cNvPr id="19486" name="Oval 21"/>
            <p:cNvSpPr>
              <a:spLocks noChangeArrowheads="1"/>
            </p:cNvSpPr>
            <p:nvPr/>
          </p:nvSpPr>
          <p:spPr bwMode="auto">
            <a:xfrm>
              <a:off x="2016" y="1488"/>
              <a:ext cx="960" cy="912"/>
            </a:xfrm>
            <a:prstGeom prst="ellipse">
              <a:avLst/>
            </a:prstGeom>
            <a:solidFill>
              <a:srgbClr val="564FE3"/>
            </a:solidFill>
            <a:ln w="9525" algn="ctr">
              <a:noFill/>
              <a:round/>
              <a:headEnd/>
              <a:tailEnd/>
            </a:ln>
          </p:spPr>
          <p:txBody>
            <a:bodyPr wrap="none" anchor="ctr"/>
            <a:lstStyle/>
            <a:p>
              <a:endParaRPr lang="en-US"/>
            </a:p>
          </p:txBody>
        </p:sp>
        <p:sp>
          <p:nvSpPr>
            <p:cNvPr id="19487" name="AutoShape 22"/>
            <p:cNvSpPr>
              <a:spLocks noChangeArrowheads="1"/>
            </p:cNvSpPr>
            <p:nvPr/>
          </p:nvSpPr>
          <p:spPr bwMode="auto">
            <a:xfrm rot="10800000">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00FF"/>
            </a:solidFill>
            <a:ln w="9525" algn="ctr">
              <a:noFill/>
              <a:miter lim="800000"/>
              <a:headEnd/>
              <a:tailEnd/>
            </a:ln>
          </p:spPr>
          <p:txBody>
            <a:bodyPr wrap="none" anchor="ctr"/>
            <a:lstStyle/>
            <a:p>
              <a:endParaRPr lang="en-US"/>
            </a:p>
          </p:txBody>
        </p:sp>
      </p:grpSp>
      <p:grpSp>
        <p:nvGrpSpPr>
          <p:cNvPr id="19473" name="Group 23"/>
          <p:cNvGrpSpPr>
            <a:grpSpLocks/>
          </p:cNvGrpSpPr>
          <p:nvPr/>
        </p:nvGrpSpPr>
        <p:grpSpPr bwMode="auto">
          <a:xfrm rot="1015650">
            <a:off x="6781800" y="3352800"/>
            <a:ext cx="1143000" cy="457200"/>
            <a:chOff x="1392" y="1488"/>
            <a:chExt cx="2256" cy="912"/>
          </a:xfrm>
        </p:grpSpPr>
        <p:sp>
          <p:nvSpPr>
            <p:cNvPr id="19482" name="AutoShape 24"/>
            <p:cNvSpPr>
              <a:spLocks noChangeArrowheads="1"/>
            </p:cNvSpPr>
            <p:nvPr/>
          </p:nvSpPr>
          <p:spPr bwMode="auto">
            <a:xfrm>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00FF"/>
            </a:solidFill>
            <a:ln w="9525" algn="ctr">
              <a:noFill/>
              <a:miter lim="800000"/>
              <a:headEnd/>
              <a:tailEnd/>
            </a:ln>
          </p:spPr>
          <p:txBody>
            <a:bodyPr wrap="none" anchor="ctr"/>
            <a:lstStyle/>
            <a:p>
              <a:endParaRPr lang="en-US"/>
            </a:p>
          </p:txBody>
        </p:sp>
        <p:sp>
          <p:nvSpPr>
            <p:cNvPr id="19483" name="Oval 25"/>
            <p:cNvSpPr>
              <a:spLocks noChangeArrowheads="1"/>
            </p:cNvSpPr>
            <p:nvPr/>
          </p:nvSpPr>
          <p:spPr bwMode="auto">
            <a:xfrm>
              <a:off x="2016" y="1488"/>
              <a:ext cx="960" cy="912"/>
            </a:xfrm>
            <a:prstGeom prst="ellipse">
              <a:avLst/>
            </a:prstGeom>
            <a:solidFill>
              <a:srgbClr val="564FE3"/>
            </a:solidFill>
            <a:ln w="9525" algn="ctr">
              <a:noFill/>
              <a:round/>
              <a:headEnd/>
              <a:tailEnd/>
            </a:ln>
          </p:spPr>
          <p:txBody>
            <a:bodyPr wrap="none" anchor="ctr"/>
            <a:lstStyle/>
            <a:p>
              <a:endParaRPr lang="en-US"/>
            </a:p>
          </p:txBody>
        </p:sp>
        <p:sp>
          <p:nvSpPr>
            <p:cNvPr id="19484" name="AutoShape 26"/>
            <p:cNvSpPr>
              <a:spLocks noChangeArrowheads="1"/>
            </p:cNvSpPr>
            <p:nvPr/>
          </p:nvSpPr>
          <p:spPr bwMode="auto">
            <a:xfrm rot="10800000">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00FF"/>
            </a:solidFill>
            <a:ln w="9525" algn="ctr">
              <a:noFill/>
              <a:miter lim="800000"/>
              <a:headEnd/>
              <a:tailEnd/>
            </a:ln>
          </p:spPr>
          <p:txBody>
            <a:bodyPr wrap="none" anchor="ctr"/>
            <a:lstStyle/>
            <a:p>
              <a:endParaRPr lang="en-US"/>
            </a:p>
          </p:txBody>
        </p:sp>
      </p:grpSp>
      <p:sp>
        <p:nvSpPr>
          <p:cNvPr id="51228" name="AutoShape 28"/>
          <p:cNvSpPr>
            <a:spLocks noChangeArrowheads="1"/>
          </p:cNvSpPr>
          <p:nvPr/>
        </p:nvSpPr>
        <p:spPr bwMode="auto">
          <a:xfrm rot="-21958973">
            <a:off x="4343400" y="2667000"/>
            <a:ext cx="2670175" cy="1606550"/>
          </a:xfrm>
          <a:prstGeom prst="cloudCallout">
            <a:avLst>
              <a:gd name="adj1" fmla="val 4819"/>
              <a:gd name="adj2" fmla="val 127380"/>
            </a:avLst>
          </a:prstGeom>
          <a:solidFill>
            <a:srgbClr val="99FFCC"/>
          </a:solidFill>
          <a:ln w="9525">
            <a:solidFill>
              <a:schemeClr val="tx1"/>
            </a:solidFill>
            <a:round/>
            <a:headEnd/>
            <a:tailEnd/>
          </a:ln>
          <a:effectLst/>
        </p:spPr>
        <p:txBody>
          <a:bodyPr/>
          <a:lstStyle/>
          <a:p>
            <a:pPr algn="ctr">
              <a:defRPr/>
            </a:pPr>
            <a:r>
              <a:rPr lang="en-US" sz="2400" i="1">
                <a:solidFill>
                  <a:schemeClr val="bg1"/>
                </a:solidFill>
                <a:effectLst>
                  <a:outerShdw blurRad="38100" dist="38100" dir="2700000" algn="tl">
                    <a:srgbClr val="FFFFFF"/>
                  </a:outerShdw>
                </a:effectLst>
                <a:latin typeface="Arial"/>
              </a:rPr>
              <a:t>Tôi có tên gọi là gì ?</a:t>
            </a:r>
          </a:p>
        </p:txBody>
      </p:sp>
      <p:sp>
        <p:nvSpPr>
          <p:cNvPr id="51229" name="AutoShape 29"/>
          <p:cNvSpPr>
            <a:spLocks noChangeArrowheads="1"/>
          </p:cNvSpPr>
          <p:nvPr/>
        </p:nvSpPr>
        <p:spPr bwMode="auto">
          <a:xfrm>
            <a:off x="1447800" y="1524000"/>
            <a:ext cx="1981200" cy="2286000"/>
          </a:xfrm>
          <a:prstGeom prst="wedgeRoundRectCallout">
            <a:avLst>
              <a:gd name="adj1" fmla="val 13222"/>
              <a:gd name="adj2" fmla="val 62639"/>
              <a:gd name="adj3" fmla="val 16667"/>
            </a:avLst>
          </a:prstGeom>
          <a:solidFill>
            <a:srgbClr val="99FFCC"/>
          </a:solidFill>
          <a:ln w="9525">
            <a:solidFill>
              <a:schemeClr val="tx1"/>
            </a:solidFill>
            <a:miter lim="800000"/>
            <a:headEnd/>
            <a:tailEnd/>
          </a:ln>
          <a:effectLst/>
        </p:spPr>
        <p:txBody>
          <a:bodyPr/>
          <a:lstStyle/>
          <a:p>
            <a:pPr algn="ctr">
              <a:defRPr/>
            </a:pPr>
            <a:r>
              <a:rPr lang="en-US" sz="2400" i="1">
                <a:solidFill>
                  <a:schemeClr val="bg1"/>
                </a:solidFill>
                <a:effectLst>
                  <a:outerShdw blurRad="38100" dist="38100" dir="2700000" algn="tl">
                    <a:srgbClr val="FFFFFF"/>
                  </a:outerShdw>
                </a:effectLst>
                <a:latin typeface="Arial"/>
              </a:rPr>
              <a:t>Trong hệ</a:t>
            </a:r>
          </a:p>
          <a:p>
            <a:pPr algn="ctr">
              <a:defRPr/>
            </a:pPr>
            <a:r>
              <a:rPr lang="en-US" sz="2400" i="1">
                <a:solidFill>
                  <a:schemeClr val="bg1"/>
                </a:solidFill>
                <a:effectLst>
                  <a:outerShdw blurRad="38100" dist="38100" dir="2700000" algn="tl">
                    <a:srgbClr val="FFFFFF"/>
                  </a:outerShdw>
                </a:effectLst>
                <a:latin typeface="Arial"/>
              </a:rPr>
              <a:t>Mặt Trời của tôi có tất cả mấy hành tinh?</a:t>
            </a:r>
            <a:endParaRPr lang="en-US" sz="3200" i="1">
              <a:solidFill>
                <a:schemeClr val="bg1"/>
              </a:solidFill>
              <a:effectLst>
                <a:outerShdw blurRad="38100" dist="38100" dir="2700000" algn="tl">
                  <a:srgbClr val="FFFFFF"/>
                </a:outerShdw>
              </a:effectLst>
              <a:latin typeface="Arial"/>
            </a:endParaRPr>
          </a:p>
        </p:txBody>
      </p:sp>
      <p:sp>
        <p:nvSpPr>
          <p:cNvPr id="51230" name="Rectangle 30"/>
          <p:cNvSpPr>
            <a:spLocks noGrp="1" noChangeArrowheads="1"/>
          </p:cNvSpPr>
          <p:nvPr>
            <p:ph type="title"/>
          </p:nvPr>
        </p:nvSpPr>
        <p:spPr>
          <a:xfrm>
            <a:off x="1447800" y="0"/>
            <a:ext cx="6629400" cy="1017588"/>
          </a:xfrm>
        </p:spPr>
        <p:txBody>
          <a:bodyPr/>
          <a:lstStyle/>
          <a:p>
            <a:pPr eaLnBrk="1" hangingPunct="1">
              <a:defRPr/>
            </a:pPr>
            <a:r>
              <a:rPr lang="en-US" sz="4000" smtClean="0"/>
              <a:t>Củng cố và dặn dò :</a:t>
            </a:r>
            <a:r>
              <a:rPr lang="en-US" smtClean="0"/>
              <a:t> </a:t>
            </a:r>
          </a:p>
        </p:txBody>
      </p:sp>
      <p:grpSp>
        <p:nvGrpSpPr>
          <p:cNvPr id="19477" name="Group 37"/>
          <p:cNvGrpSpPr>
            <a:grpSpLocks/>
          </p:cNvGrpSpPr>
          <p:nvPr/>
        </p:nvGrpSpPr>
        <p:grpSpPr bwMode="auto">
          <a:xfrm>
            <a:off x="2362200" y="4038600"/>
            <a:ext cx="1447800" cy="1371600"/>
            <a:chOff x="1488" y="2544"/>
            <a:chExt cx="912" cy="864"/>
          </a:xfrm>
        </p:grpSpPr>
        <p:sp>
          <p:nvSpPr>
            <p:cNvPr id="19478" name="Oval 11"/>
            <p:cNvSpPr>
              <a:spLocks noChangeArrowheads="1"/>
            </p:cNvSpPr>
            <p:nvPr/>
          </p:nvSpPr>
          <p:spPr bwMode="auto">
            <a:xfrm>
              <a:off x="1488" y="2544"/>
              <a:ext cx="912" cy="864"/>
            </a:xfrm>
            <a:prstGeom prst="ellipse">
              <a:avLst/>
            </a:prstGeom>
            <a:gradFill rotWithShape="0">
              <a:gsLst>
                <a:gs pos="0">
                  <a:srgbClr val="FF3300"/>
                </a:gs>
                <a:gs pos="100000">
                  <a:srgbClr val="EEAC36"/>
                </a:gs>
              </a:gsLst>
              <a:path path="shape">
                <a:fillToRect l="50000" t="50000" r="50000" b="50000"/>
              </a:path>
            </a:gradFill>
            <a:ln w="9525">
              <a:noFill/>
              <a:round/>
              <a:headEnd/>
              <a:tailEnd/>
            </a:ln>
          </p:spPr>
          <p:txBody>
            <a:bodyPr wrap="none" anchor="ctr"/>
            <a:lstStyle/>
            <a:p>
              <a:endParaRPr lang="en-US"/>
            </a:p>
          </p:txBody>
        </p:sp>
        <p:sp>
          <p:nvSpPr>
            <p:cNvPr id="19479" name="Oval 31"/>
            <p:cNvSpPr>
              <a:spLocks noChangeArrowheads="1"/>
            </p:cNvSpPr>
            <p:nvPr/>
          </p:nvSpPr>
          <p:spPr bwMode="auto">
            <a:xfrm>
              <a:off x="1632" y="278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80" name="Oval 35"/>
            <p:cNvSpPr>
              <a:spLocks noChangeArrowheads="1"/>
            </p:cNvSpPr>
            <p:nvPr/>
          </p:nvSpPr>
          <p:spPr bwMode="auto">
            <a:xfrm>
              <a:off x="2112" y="278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81" name="AutoShape 36"/>
            <p:cNvSpPr>
              <a:spLocks noChangeArrowheads="1"/>
            </p:cNvSpPr>
            <p:nvPr/>
          </p:nvSpPr>
          <p:spPr bwMode="auto">
            <a:xfrm rot="-5638348">
              <a:off x="1872" y="2976"/>
              <a:ext cx="144" cy="432"/>
            </a:xfrm>
            <a:prstGeom prst="moon">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230"/>
                                        </p:tgtEl>
                                        <p:attrNameLst>
                                          <p:attrName>style.visibility</p:attrName>
                                        </p:attrNameLst>
                                      </p:cBhvr>
                                      <p:to>
                                        <p:strVal val="visible"/>
                                      </p:to>
                                    </p:set>
                                    <p:anim by="(-#ppt_w*2)" calcmode="lin" valueType="num">
                                      <p:cBhvr rctx="PPT">
                                        <p:cTn id="7" dur="500" autoRev="1" fill="hold">
                                          <p:stCondLst>
                                            <p:cond delay="0"/>
                                          </p:stCondLst>
                                        </p:cTn>
                                        <p:tgtEl>
                                          <p:spTgt spid="51230"/>
                                        </p:tgtEl>
                                        <p:attrNameLst>
                                          <p:attrName>ppt_w</p:attrName>
                                        </p:attrNameLst>
                                      </p:cBhvr>
                                    </p:anim>
                                    <p:anim by="(#ppt_w*0.50)" calcmode="lin" valueType="num">
                                      <p:cBhvr>
                                        <p:cTn id="8" dur="500" decel="50000" autoRev="1" fill="hold">
                                          <p:stCondLst>
                                            <p:cond delay="0"/>
                                          </p:stCondLst>
                                        </p:cTn>
                                        <p:tgtEl>
                                          <p:spTgt spid="51230"/>
                                        </p:tgtEl>
                                        <p:attrNameLst>
                                          <p:attrName>ppt_x</p:attrName>
                                        </p:attrNameLst>
                                      </p:cBhvr>
                                    </p:anim>
                                    <p:anim from="(-#ppt_h/2)" to="(#ppt_y)" calcmode="lin" valueType="num">
                                      <p:cBhvr>
                                        <p:cTn id="9" dur="1000" fill="hold">
                                          <p:stCondLst>
                                            <p:cond delay="0"/>
                                          </p:stCondLst>
                                        </p:cTn>
                                        <p:tgtEl>
                                          <p:spTgt spid="51230"/>
                                        </p:tgtEl>
                                        <p:attrNameLst>
                                          <p:attrName>ppt_y</p:attrName>
                                        </p:attrNameLst>
                                      </p:cBhvr>
                                    </p:anim>
                                    <p:animRot by="21600000">
                                      <p:cBhvr>
                                        <p:cTn id="10" dur="1000" fill="hold">
                                          <p:stCondLst>
                                            <p:cond delay="0"/>
                                          </p:stCondLst>
                                        </p:cTn>
                                        <p:tgtEl>
                                          <p:spTgt spid="51230"/>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51229"/>
                                        </p:tgtEl>
                                        <p:attrNameLst>
                                          <p:attrName>style.visibility</p:attrName>
                                        </p:attrNameLst>
                                      </p:cBhvr>
                                      <p:to>
                                        <p:strVal val="visible"/>
                                      </p:to>
                                    </p:set>
                                    <p:animEffect transition="in" filter="fade">
                                      <p:cBhvr>
                                        <p:cTn id="15" dur="770" decel="100000"/>
                                        <p:tgtEl>
                                          <p:spTgt spid="51229"/>
                                        </p:tgtEl>
                                      </p:cBhvr>
                                    </p:animEffect>
                                    <p:animScale>
                                      <p:cBhvr>
                                        <p:cTn id="16" dur="770" decel="100000"/>
                                        <p:tgtEl>
                                          <p:spTgt spid="51229"/>
                                        </p:tgtEl>
                                      </p:cBhvr>
                                      <p:from x="10000" y="10000"/>
                                      <p:to x="200000" y="450000"/>
                                    </p:animScale>
                                    <p:animScale>
                                      <p:cBhvr>
                                        <p:cTn id="17" dur="1230" accel="100000" fill="hold">
                                          <p:stCondLst>
                                            <p:cond delay="770"/>
                                          </p:stCondLst>
                                        </p:cTn>
                                        <p:tgtEl>
                                          <p:spTgt spid="51229"/>
                                        </p:tgtEl>
                                      </p:cBhvr>
                                      <p:from x="200000" y="450000"/>
                                      <p:to x="100000" y="100000"/>
                                    </p:animScale>
                                    <p:set>
                                      <p:cBhvr>
                                        <p:cTn id="18" dur="770" fill="hold"/>
                                        <p:tgtEl>
                                          <p:spTgt spid="51229"/>
                                        </p:tgtEl>
                                        <p:attrNameLst>
                                          <p:attrName>ppt_x</p:attrName>
                                        </p:attrNameLst>
                                      </p:cBhvr>
                                      <p:to>
                                        <p:strVal val="(0.5)"/>
                                      </p:to>
                                    </p:set>
                                    <p:anim from="(0.5)" to="(#ppt_x)" calcmode="lin" valueType="num">
                                      <p:cBhvr>
                                        <p:cTn id="19" dur="1230" accel="100000" fill="hold">
                                          <p:stCondLst>
                                            <p:cond delay="770"/>
                                          </p:stCondLst>
                                        </p:cTn>
                                        <p:tgtEl>
                                          <p:spTgt spid="51229"/>
                                        </p:tgtEl>
                                        <p:attrNameLst>
                                          <p:attrName>ppt_x</p:attrName>
                                        </p:attrNameLst>
                                      </p:cBhvr>
                                    </p:anim>
                                    <p:set>
                                      <p:cBhvr>
                                        <p:cTn id="20" dur="770" fill="hold"/>
                                        <p:tgtEl>
                                          <p:spTgt spid="51229"/>
                                        </p:tgtEl>
                                        <p:attrNameLst>
                                          <p:attrName>ppt_y</p:attrName>
                                        </p:attrNameLst>
                                      </p:cBhvr>
                                      <p:to>
                                        <p:strVal val="(#ppt_y+0.4)"/>
                                      </p:to>
                                    </p:set>
                                    <p:anim from="(#ppt_y+0.4)" to="(#ppt_y)" calcmode="lin" valueType="num">
                                      <p:cBhvr>
                                        <p:cTn id="21" dur="1230" accel="100000" fill="hold">
                                          <p:stCondLst>
                                            <p:cond delay="770"/>
                                          </p:stCondLst>
                                        </p:cTn>
                                        <p:tgtEl>
                                          <p:spTgt spid="51229"/>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51228"/>
                                        </p:tgtEl>
                                        <p:attrNameLst>
                                          <p:attrName>style.visibility</p:attrName>
                                        </p:attrNameLst>
                                      </p:cBhvr>
                                      <p:to>
                                        <p:strVal val="visible"/>
                                      </p:to>
                                    </p:set>
                                    <p:animEffect transition="in" filter="fade">
                                      <p:cBhvr>
                                        <p:cTn id="26" dur="800" decel="100000"/>
                                        <p:tgtEl>
                                          <p:spTgt spid="51228"/>
                                        </p:tgtEl>
                                      </p:cBhvr>
                                    </p:animEffect>
                                    <p:anim calcmode="lin" valueType="num">
                                      <p:cBhvr>
                                        <p:cTn id="27" dur="800" decel="100000" fill="hold"/>
                                        <p:tgtEl>
                                          <p:spTgt spid="51228"/>
                                        </p:tgtEl>
                                        <p:attrNameLst>
                                          <p:attrName>style.rotation</p:attrName>
                                        </p:attrNameLst>
                                      </p:cBhvr>
                                      <p:tavLst>
                                        <p:tav tm="0">
                                          <p:val>
                                            <p:fltVal val="-90"/>
                                          </p:val>
                                        </p:tav>
                                        <p:tav tm="100000">
                                          <p:val>
                                            <p:fltVal val="0"/>
                                          </p:val>
                                        </p:tav>
                                      </p:tavLst>
                                    </p:anim>
                                    <p:anim calcmode="lin" valueType="num">
                                      <p:cBhvr>
                                        <p:cTn id="28" dur="800" decel="100000" fill="hold"/>
                                        <p:tgtEl>
                                          <p:spTgt spid="51228"/>
                                        </p:tgtEl>
                                        <p:attrNameLst>
                                          <p:attrName>ppt_x</p:attrName>
                                        </p:attrNameLst>
                                      </p:cBhvr>
                                      <p:tavLst>
                                        <p:tav tm="0">
                                          <p:val>
                                            <p:strVal val="#ppt_x+0.4"/>
                                          </p:val>
                                        </p:tav>
                                        <p:tav tm="100000">
                                          <p:val>
                                            <p:strVal val="#ppt_x-0.05"/>
                                          </p:val>
                                        </p:tav>
                                      </p:tavLst>
                                    </p:anim>
                                    <p:anim calcmode="lin" valueType="num">
                                      <p:cBhvr>
                                        <p:cTn id="29" dur="800" decel="100000" fill="hold"/>
                                        <p:tgtEl>
                                          <p:spTgt spid="5122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5122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512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8" grpId="0" animBg="1"/>
      <p:bldP spid="51229" grpId="0" animBg="1"/>
      <p:bldP spid="5123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3399FF"/>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8686800" cy="1169988"/>
          </a:xfrm>
        </p:spPr>
        <p:txBody>
          <a:bodyPr/>
          <a:lstStyle/>
          <a:p>
            <a:pPr eaLnBrk="1" hangingPunct="1">
              <a:defRPr/>
            </a:pPr>
            <a:r>
              <a:rPr lang="en-US" sz="4000" smtClean="0">
                <a:solidFill>
                  <a:srgbClr val="FF0066"/>
                </a:solidFill>
                <a:effectLst>
                  <a:outerShdw blurRad="38100" dist="38100" dir="2700000" algn="tl">
                    <a:srgbClr val="000000"/>
                  </a:outerShdw>
                </a:effectLst>
              </a:rPr>
              <a:t>Các em hãy theo dõi tình huống sau</a:t>
            </a:r>
            <a:r>
              <a:rPr lang="en-US" sz="4000" smtClean="0">
                <a:effectLst>
                  <a:outerShdw blurRad="38100" dist="38100" dir="2700000" algn="tl">
                    <a:srgbClr val="000000"/>
                  </a:outerShdw>
                </a:effectLst>
              </a:rPr>
              <a:t> </a:t>
            </a:r>
          </a:p>
        </p:txBody>
      </p:sp>
      <p:pic>
        <p:nvPicPr>
          <p:cNvPr id="20483" name="Picture 4" descr="0003-3"/>
          <p:cNvPicPr>
            <a:picLocks noChangeAspect="1" noChangeArrowheads="1" noCrop="1"/>
          </p:cNvPicPr>
          <p:nvPr>
            <p:ph type="body" idx="1"/>
          </p:nvPr>
        </p:nvPicPr>
        <p:blipFill>
          <a:blip r:embed="rId2"/>
          <a:srcRect/>
          <a:stretch>
            <a:fillRect/>
          </a:stretch>
        </p:blipFill>
        <p:spPr>
          <a:xfrm>
            <a:off x="2286000" y="3124200"/>
            <a:ext cx="1898650" cy="2667000"/>
          </a:xfrm>
          <a:noFill/>
        </p:spPr>
      </p:pic>
      <p:pic>
        <p:nvPicPr>
          <p:cNvPr id="20484" name="Picture 5" descr="farmer_hoe_garden_hb"/>
          <p:cNvPicPr>
            <a:picLocks noChangeAspect="1" noChangeArrowheads="1" noCrop="1"/>
          </p:cNvPicPr>
          <p:nvPr/>
        </p:nvPicPr>
        <p:blipFill>
          <a:blip r:embed="rId3"/>
          <a:srcRect/>
          <a:stretch>
            <a:fillRect/>
          </a:stretch>
        </p:blipFill>
        <p:spPr bwMode="auto">
          <a:xfrm>
            <a:off x="6389688" y="3810000"/>
            <a:ext cx="2754312" cy="3048000"/>
          </a:xfrm>
          <a:prstGeom prst="rect">
            <a:avLst/>
          </a:prstGeom>
          <a:noFill/>
          <a:ln w="9525">
            <a:noFill/>
            <a:miter lim="800000"/>
            <a:headEnd/>
            <a:tailEnd/>
          </a:ln>
        </p:spPr>
      </p:pic>
      <p:sp>
        <p:nvSpPr>
          <p:cNvPr id="52230" name="AutoShape 6"/>
          <p:cNvSpPr>
            <a:spLocks noChangeArrowheads="1"/>
          </p:cNvSpPr>
          <p:nvPr/>
        </p:nvSpPr>
        <p:spPr bwMode="auto">
          <a:xfrm>
            <a:off x="1524000" y="1295400"/>
            <a:ext cx="2133600" cy="1447800"/>
          </a:xfrm>
          <a:prstGeom prst="wedgeRoundRectCallout">
            <a:avLst>
              <a:gd name="adj1" fmla="val 12056"/>
              <a:gd name="adj2" fmla="val 78398"/>
              <a:gd name="adj3" fmla="val 16667"/>
            </a:avLst>
          </a:prstGeom>
          <a:solidFill>
            <a:srgbClr val="D12F3B"/>
          </a:solidFill>
          <a:ln w="9525">
            <a:solidFill>
              <a:schemeClr val="tx1"/>
            </a:solidFill>
            <a:miter lim="800000"/>
            <a:headEnd/>
            <a:tailEnd/>
          </a:ln>
        </p:spPr>
        <p:txBody>
          <a:bodyPr/>
          <a:lstStyle/>
          <a:p>
            <a:pPr algn="ctr"/>
            <a:r>
              <a:rPr lang="en-US" sz="1800" b="1" i="1">
                <a:solidFill>
                  <a:schemeClr val="tx1"/>
                </a:solidFill>
              </a:rPr>
              <a:t>Chào Đa- vít . Cậu đang làm vườn à  ?</a:t>
            </a:r>
          </a:p>
        </p:txBody>
      </p:sp>
      <p:sp>
        <p:nvSpPr>
          <p:cNvPr id="52231" name="AutoShape 7"/>
          <p:cNvSpPr>
            <a:spLocks noChangeArrowheads="1"/>
          </p:cNvSpPr>
          <p:nvPr/>
        </p:nvSpPr>
        <p:spPr bwMode="auto">
          <a:xfrm>
            <a:off x="6096000" y="1752600"/>
            <a:ext cx="2133600" cy="1219200"/>
          </a:xfrm>
          <a:prstGeom prst="wedgeRoundRectCallout">
            <a:avLst>
              <a:gd name="adj1" fmla="val 25444"/>
              <a:gd name="adj2" fmla="val 138412"/>
              <a:gd name="adj3" fmla="val 16667"/>
            </a:avLst>
          </a:prstGeom>
          <a:solidFill>
            <a:srgbClr val="D12F3B"/>
          </a:solidFill>
          <a:ln w="9525">
            <a:solidFill>
              <a:schemeClr val="tx1"/>
            </a:solidFill>
            <a:miter lim="800000"/>
            <a:headEnd/>
            <a:tailEnd/>
          </a:ln>
        </p:spPr>
        <p:txBody>
          <a:bodyPr/>
          <a:lstStyle/>
          <a:p>
            <a:pPr algn="ctr"/>
            <a:r>
              <a:rPr lang="en-US" sz="1800" b="1" i="1">
                <a:solidFill>
                  <a:schemeClr val="tx1"/>
                </a:solidFill>
              </a:rPr>
              <a:t>Oh ! Chào Giôn, cậu tìm tớ có việc gì thế ?</a:t>
            </a:r>
          </a:p>
        </p:txBody>
      </p:sp>
      <p:sp>
        <p:nvSpPr>
          <p:cNvPr id="20487" name="Line 8"/>
          <p:cNvSpPr>
            <a:spLocks noChangeShapeType="1"/>
          </p:cNvSpPr>
          <p:nvPr/>
        </p:nvSpPr>
        <p:spPr bwMode="auto">
          <a:xfrm>
            <a:off x="0" y="5410200"/>
            <a:ext cx="6629400" cy="1447800"/>
          </a:xfrm>
          <a:prstGeom prst="line">
            <a:avLst/>
          </a:prstGeom>
          <a:noFill/>
          <a:ln w="28575">
            <a:solidFill>
              <a:schemeClr val="bg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2230"/>
                                        </p:tgtEl>
                                        <p:attrNameLst>
                                          <p:attrName>style.visibility</p:attrName>
                                        </p:attrNameLst>
                                      </p:cBhvr>
                                      <p:to>
                                        <p:strVal val="visible"/>
                                      </p:to>
                                    </p:set>
                                    <p:anim calcmode="lin" valueType="num">
                                      <p:cBhvr>
                                        <p:cTn id="7" dur="500" fill="hold"/>
                                        <p:tgtEl>
                                          <p:spTgt spid="522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230"/>
                                        </p:tgtEl>
                                        <p:attrNameLst>
                                          <p:attrName>ppt_y</p:attrName>
                                        </p:attrNameLst>
                                      </p:cBhvr>
                                      <p:tavLst>
                                        <p:tav tm="0">
                                          <p:val>
                                            <p:strVal val="#ppt_y"/>
                                          </p:val>
                                        </p:tav>
                                        <p:tav tm="100000">
                                          <p:val>
                                            <p:strVal val="#ppt_y"/>
                                          </p:val>
                                        </p:tav>
                                      </p:tavLst>
                                    </p:anim>
                                    <p:anim calcmode="lin" valueType="num">
                                      <p:cBhvr>
                                        <p:cTn id="9" dur="500" fill="hold"/>
                                        <p:tgtEl>
                                          <p:spTgt spid="522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2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2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2231"/>
                                        </p:tgtEl>
                                        <p:attrNameLst>
                                          <p:attrName>style.visibility</p:attrName>
                                        </p:attrNameLst>
                                      </p:cBhvr>
                                      <p:to>
                                        <p:strVal val="visible"/>
                                      </p:to>
                                    </p:set>
                                    <p:animEffect transition="in" filter="randombar(horizontal)">
                                      <p:cBhvr>
                                        <p:cTn id="16" dur="5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3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66FFCC"/>
        </a:solidFill>
        <a:effectLst/>
      </p:bgPr>
    </p:bg>
    <p:spTree>
      <p:nvGrpSpPr>
        <p:cNvPr id="1" name=""/>
        <p:cNvGrpSpPr/>
        <p:nvPr/>
      </p:nvGrpSpPr>
      <p:grpSpPr>
        <a:xfrm>
          <a:off x="0" y="0"/>
          <a:ext cx="0" cy="0"/>
          <a:chOff x="0" y="0"/>
          <a:chExt cx="0" cy="0"/>
        </a:xfrm>
      </p:grpSpPr>
      <p:pic>
        <p:nvPicPr>
          <p:cNvPr id="21506" name="Picture 4" descr="0003-3"/>
          <p:cNvPicPr>
            <a:picLocks noChangeAspect="1" noChangeArrowheads="1" noCrop="1"/>
          </p:cNvPicPr>
          <p:nvPr/>
        </p:nvPicPr>
        <p:blipFill>
          <a:blip r:embed="rId2"/>
          <a:srcRect/>
          <a:stretch>
            <a:fillRect/>
          </a:stretch>
        </p:blipFill>
        <p:spPr bwMode="auto">
          <a:xfrm rot="-309694">
            <a:off x="1295400" y="2590800"/>
            <a:ext cx="1724025" cy="2514600"/>
          </a:xfrm>
          <a:prstGeom prst="rect">
            <a:avLst/>
          </a:prstGeom>
          <a:noFill/>
          <a:ln w="9525">
            <a:noFill/>
            <a:miter lim="800000"/>
            <a:headEnd/>
            <a:tailEnd/>
          </a:ln>
        </p:spPr>
      </p:pic>
      <p:pic>
        <p:nvPicPr>
          <p:cNvPr id="21507" name="Picture 5" descr="farmer_hoe_garden_hb"/>
          <p:cNvPicPr>
            <a:picLocks noChangeAspect="1" noChangeArrowheads="1" noCrop="1"/>
          </p:cNvPicPr>
          <p:nvPr/>
        </p:nvPicPr>
        <p:blipFill>
          <a:blip r:embed="rId3"/>
          <a:srcRect/>
          <a:stretch>
            <a:fillRect/>
          </a:stretch>
        </p:blipFill>
        <p:spPr bwMode="auto">
          <a:xfrm>
            <a:off x="4724400" y="1752600"/>
            <a:ext cx="2892425" cy="3200400"/>
          </a:xfrm>
          <a:prstGeom prst="rect">
            <a:avLst/>
          </a:prstGeom>
          <a:noFill/>
          <a:ln w="9525">
            <a:noFill/>
            <a:miter lim="800000"/>
            <a:headEnd/>
            <a:tailEnd/>
          </a:ln>
        </p:spPr>
      </p:pic>
      <p:sp>
        <p:nvSpPr>
          <p:cNvPr id="59398" name="AutoShape 6"/>
          <p:cNvSpPr>
            <a:spLocks noChangeArrowheads="1"/>
          </p:cNvSpPr>
          <p:nvPr/>
        </p:nvSpPr>
        <p:spPr bwMode="auto">
          <a:xfrm>
            <a:off x="0" y="0"/>
            <a:ext cx="5334000" cy="2057400"/>
          </a:xfrm>
          <a:prstGeom prst="wedgeEllipseCallout">
            <a:avLst>
              <a:gd name="adj1" fmla="val -14972"/>
              <a:gd name="adj2" fmla="val 77699"/>
            </a:avLst>
          </a:prstGeom>
          <a:solidFill>
            <a:srgbClr val="D12F3B"/>
          </a:solidFill>
          <a:ln w="9525">
            <a:solidFill>
              <a:schemeClr val="tx1"/>
            </a:solidFill>
            <a:miter lim="800000"/>
            <a:headEnd/>
            <a:tailEnd/>
          </a:ln>
        </p:spPr>
        <p:txBody>
          <a:bodyPr/>
          <a:lstStyle/>
          <a:p>
            <a:pPr algn="ctr"/>
            <a:r>
              <a:rPr lang="en-US" sz="2000" b="1" i="1">
                <a:solidFill>
                  <a:schemeClr val="tx1"/>
                </a:solidFill>
              </a:rPr>
              <a:t>Ở khu vườn đằng sau nhà tớ có 1 tổ chim non rắt quý hiếm. Chúng mình đi bắt mang bán lấy tiền chơi điện tử đi ?</a:t>
            </a:r>
          </a:p>
        </p:txBody>
      </p:sp>
      <p:sp>
        <p:nvSpPr>
          <p:cNvPr id="59399" name="AutoShape 7"/>
          <p:cNvSpPr>
            <a:spLocks noChangeArrowheads="1"/>
          </p:cNvSpPr>
          <p:nvPr/>
        </p:nvSpPr>
        <p:spPr bwMode="auto">
          <a:xfrm>
            <a:off x="6553200" y="0"/>
            <a:ext cx="1524000" cy="1295400"/>
          </a:xfrm>
          <a:prstGeom prst="cloudCallout">
            <a:avLst>
              <a:gd name="adj1" fmla="val -42708"/>
              <a:gd name="adj2" fmla="val 112745"/>
            </a:avLst>
          </a:prstGeom>
          <a:solidFill>
            <a:srgbClr val="D12F3B"/>
          </a:solidFill>
          <a:ln w="9525">
            <a:solidFill>
              <a:schemeClr val="tx1"/>
            </a:solidFill>
            <a:round/>
            <a:headEnd/>
            <a:tailEnd/>
          </a:ln>
        </p:spPr>
        <p:txBody>
          <a:bodyPr/>
          <a:lstStyle/>
          <a:p>
            <a:pPr algn="ctr"/>
            <a:r>
              <a:rPr lang="en-US" sz="3600">
                <a:solidFill>
                  <a:schemeClr val="tx1"/>
                </a:solidFill>
              </a:rPr>
              <a:t>…?</a:t>
            </a:r>
          </a:p>
        </p:txBody>
      </p:sp>
      <p:sp>
        <p:nvSpPr>
          <p:cNvPr id="59400" name="Rectangle 8"/>
          <p:cNvSpPr>
            <a:spLocks noChangeArrowheads="1"/>
          </p:cNvSpPr>
          <p:nvPr/>
        </p:nvSpPr>
        <p:spPr bwMode="auto">
          <a:xfrm>
            <a:off x="838200" y="5334000"/>
            <a:ext cx="7848600" cy="1295400"/>
          </a:xfrm>
          <a:prstGeom prst="rect">
            <a:avLst/>
          </a:prstGeom>
          <a:noFill/>
          <a:ln w="9525">
            <a:noFill/>
            <a:miter lim="800000"/>
            <a:headEnd/>
            <a:tailEnd/>
          </a:ln>
        </p:spPr>
        <p:txBody>
          <a:bodyPr wrap="none" anchor="ctr"/>
          <a:lstStyle/>
          <a:p>
            <a:pPr algn="ctr"/>
            <a:r>
              <a:rPr lang="en-US" sz="2800" b="1">
                <a:solidFill>
                  <a:schemeClr val="bg1"/>
                </a:solidFill>
              </a:rPr>
              <a:t>Nếu là Đa-vít em sẽ làm gì trong tình huống trên ? </a:t>
            </a:r>
          </a:p>
        </p:txBody>
      </p:sp>
      <p:sp>
        <p:nvSpPr>
          <p:cNvPr id="21511" name="Line 9"/>
          <p:cNvSpPr>
            <a:spLocks noChangeShapeType="1"/>
          </p:cNvSpPr>
          <p:nvPr/>
        </p:nvSpPr>
        <p:spPr bwMode="auto">
          <a:xfrm>
            <a:off x="533400" y="5181600"/>
            <a:ext cx="7924800" cy="0"/>
          </a:xfrm>
          <a:prstGeom prst="line">
            <a:avLst/>
          </a:prstGeom>
          <a:noFill/>
          <a:ln w="28575">
            <a:solidFill>
              <a:schemeClr val="bg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randombar(horizontal)">
                                      <p:cBhvr>
                                        <p:cTn id="7" dur="500"/>
                                        <p:tgtEl>
                                          <p:spTgt spid="59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9399"/>
                                        </p:tgtEl>
                                        <p:attrNameLst>
                                          <p:attrName>style.visibility</p:attrName>
                                        </p:attrNameLst>
                                      </p:cBhvr>
                                      <p:to>
                                        <p:strVal val="visible"/>
                                      </p:to>
                                    </p:set>
                                    <p:animEffect transition="in" filter="randombar(horizontal)">
                                      <p:cBhvr>
                                        <p:cTn id="12" dur="500"/>
                                        <p:tgtEl>
                                          <p:spTgt spid="59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9400"/>
                                        </p:tgtEl>
                                        <p:attrNameLst>
                                          <p:attrName>style.visibility</p:attrName>
                                        </p:attrNameLst>
                                      </p:cBhvr>
                                      <p:to>
                                        <p:strVal val="visible"/>
                                      </p:to>
                                    </p:set>
                                    <p:anim calcmode="lin" valueType="num">
                                      <p:cBhvr>
                                        <p:cTn id="17" dur="1000" fill="hold"/>
                                        <p:tgtEl>
                                          <p:spTgt spid="59400"/>
                                        </p:tgtEl>
                                        <p:attrNameLst>
                                          <p:attrName>ppt_w</p:attrName>
                                        </p:attrNameLst>
                                      </p:cBhvr>
                                      <p:tavLst>
                                        <p:tav tm="0">
                                          <p:val>
                                            <p:strVal val="#ppt_w*0.70"/>
                                          </p:val>
                                        </p:tav>
                                        <p:tav tm="100000">
                                          <p:val>
                                            <p:strVal val="#ppt_w"/>
                                          </p:val>
                                        </p:tav>
                                      </p:tavLst>
                                    </p:anim>
                                    <p:anim calcmode="lin" valueType="num">
                                      <p:cBhvr>
                                        <p:cTn id="18" dur="1000" fill="hold"/>
                                        <p:tgtEl>
                                          <p:spTgt spid="59400"/>
                                        </p:tgtEl>
                                        <p:attrNameLst>
                                          <p:attrName>ppt_h</p:attrName>
                                        </p:attrNameLst>
                                      </p:cBhvr>
                                      <p:tavLst>
                                        <p:tav tm="0">
                                          <p:val>
                                            <p:strVal val="#ppt_h"/>
                                          </p:val>
                                        </p:tav>
                                        <p:tav tm="100000">
                                          <p:val>
                                            <p:strVal val="#ppt_h"/>
                                          </p:val>
                                        </p:tav>
                                      </p:tavLst>
                                    </p:anim>
                                    <p:animEffect transition="in" filter="fade">
                                      <p:cBhvr>
                                        <p:cTn id="19" dur="10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59399" grpId="0" animBg="1"/>
      <p:bldP spid="5940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0" y="3200400"/>
            <a:ext cx="9144000" cy="1752600"/>
          </a:xfrm>
        </p:spPr>
        <p:txBody>
          <a:bodyPr/>
          <a:lstStyle/>
          <a:p>
            <a:pPr eaLnBrk="1" hangingPunct="1">
              <a:defRPr/>
            </a:pPr>
            <a:r>
              <a:rPr lang="en-US" sz="2000" u="sng" smtClean="0">
                <a:latin typeface="Times New Roman" pitchFamily="18" charset="0"/>
              </a:rPr>
              <a:t>Bài 61:</a:t>
            </a:r>
            <a:r>
              <a:rPr lang="en-US" sz="1600" smtClean="0"/>
              <a:t>     </a:t>
            </a:r>
            <a:r>
              <a:rPr lang="en-US" b="1" i="1" smtClean="0">
                <a:solidFill>
                  <a:srgbClr val="CD0909"/>
                </a:solidFill>
                <a:latin typeface="Times New Roman" pitchFamily="18" charset="0"/>
              </a:rPr>
              <a:t>T</a:t>
            </a:r>
            <a:r>
              <a:rPr lang="en-US" b="1" i="1" smtClean="0">
                <a:solidFill>
                  <a:srgbClr val="CD0909"/>
                </a:solidFill>
              </a:rPr>
              <a:t>rỏi Đất là một hành tinh trong hệ Mặt Trời </a:t>
            </a:r>
            <a:r>
              <a:rPr lang="en-US" sz="1600" smtClean="0"/>
              <a:t> </a:t>
            </a:r>
          </a:p>
        </p:txBody>
      </p:sp>
      <p:sp>
        <p:nvSpPr>
          <p:cNvPr id="2058" name="Rectangle 10"/>
          <p:cNvSpPr>
            <a:spLocks noChangeArrowheads="1"/>
          </p:cNvSpPr>
          <p:nvPr/>
        </p:nvSpPr>
        <p:spPr bwMode="auto">
          <a:xfrm>
            <a:off x="3352800" y="5715000"/>
            <a:ext cx="4572000" cy="1143000"/>
          </a:xfrm>
          <a:prstGeom prst="rect">
            <a:avLst/>
          </a:prstGeom>
          <a:noFill/>
          <a:ln w="9525">
            <a:noFill/>
            <a:miter lim="800000"/>
            <a:headEnd/>
            <a:tailEnd/>
          </a:ln>
          <a:effectLst/>
        </p:spPr>
        <p:txBody>
          <a:bodyPr wrap="none" anchor="ctr"/>
          <a:lstStyle/>
          <a:p>
            <a:pPr algn="ctr">
              <a:defRPr/>
            </a:pPr>
            <a:endParaRPr lang="en-US">
              <a:effectLst>
                <a:outerShdw blurRad="38100" dist="38100" dir="2700000" algn="tl">
                  <a:srgbClr val="FFFFFF"/>
                </a:outerShdw>
              </a:effectLst>
              <a:latin typeface="Arial"/>
            </a:endParaRPr>
          </a:p>
        </p:txBody>
      </p:sp>
      <p:sp>
        <p:nvSpPr>
          <p:cNvPr id="2059" name="Rectangle 11"/>
          <p:cNvSpPr>
            <a:spLocks noChangeArrowheads="1"/>
          </p:cNvSpPr>
          <p:nvPr/>
        </p:nvSpPr>
        <p:spPr bwMode="auto">
          <a:xfrm>
            <a:off x="2362200" y="1905000"/>
            <a:ext cx="4038600" cy="1295400"/>
          </a:xfrm>
          <a:prstGeom prst="rect">
            <a:avLst/>
          </a:prstGeom>
          <a:noFill/>
          <a:ln w="9525">
            <a:noFill/>
            <a:miter lim="800000"/>
            <a:headEnd/>
            <a:tailEnd/>
          </a:ln>
          <a:effectLst/>
        </p:spPr>
        <p:txBody>
          <a:bodyPr wrap="none" anchor="ctr"/>
          <a:lstStyle/>
          <a:p>
            <a:pPr algn="ctr">
              <a:defRPr/>
            </a:pPr>
            <a:r>
              <a:rPr lang="en-US" sz="2400">
                <a:solidFill>
                  <a:srgbClr val="9ABA34"/>
                </a:solidFill>
                <a:effectLst>
                  <a:outerShdw blurRad="38100" dist="38100" dir="2700000" algn="tl">
                    <a:srgbClr val="FFFFFF"/>
                  </a:outerShdw>
                </a:effectLst>
                <a:latin typeface="Arial"/>
              </a:rPr>
              <a:t>MÔN TỰ NHIÊN VÀ XÃ HỘI LỚP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edge">
                                      <p:cBhvr>
                                        <p:cTn id="7" dur="20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055"/>
                                        </p:tgtEl>
                                        <p:attrNameLst>
                                          <p:attrName>style.visibility</p:attrName>
                                        </p:attrNameLst>
                                      </p:cBhvr>
                                      <p:to>
                                        <p:strVal val="visible"/>
                                      </p:to>
                                    </p:set>
                                    <p:anim calcmode="lin" valueType="num">
                                      <p:cBhvr>
                                        <p:cTn id="12" dur="2000" fill="hold"/>
                                        <p:tgtEl>
                                          <p:spTgt spid="2055"/>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2055"/>
                                        </p:tgtEl>
                                        <p:attrNameLst>
                                          <p:attrName>ppt_y</p:attrName>
                                        </p:attrNameLst>
                                      </p:cBhvr>
                                      <p:tavLst>
                                        <p:tav tm="0">
                                          <p:val>
                                            <p:strVal val="#ppt_y"/>
                                          </p:val>
                                        </p:tav>
                                        <p:tav tm="100000">
                                          <p:val>
                                            <p:strVal val="#ppt_y"/>
                                          </p:val>
                                        </p:tav>
                                      </p:tavLst>
                                    </p:anim>
                                    <p:anim calcmode="lin" valueType="num">
                                      <p:cBhvr>
                                        <p:cTn id="14" dur="2000" fill="hold"/>
                                        <p:tgtEl>
                                          <p:spTgt spid="2055"/>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205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pPr eaLnBrk="1" hangingPunct="1">
              <a:defRPr/>
            </a:pPr>
            <a:r>
              <a:rPr lang="en-US" sz="4000" smtClean="0"/>
              <a:t>Các nhóm hãy thảo luận, xử lý và đóng vai theo tình huống trên ?</a:t>
            </a:r>
          </a:p>
        </p:txBody>
      </p:sp>
      <p:sp>
        <p:nvSpPr>
          <p:cNvPr id="70661" name="Oval 5"/>
          <p:cNvSpPr>
            <a:spLocks noChangeAspect="1" noChangeArrowheads="1"/>
          </p:cNvSpPr>
          <p:nvPr/>
        </p:nvSpPr>
        <p:spPr bwMode="auto">
          <a:xfrm>
            <a:off x="3352800" y="3581400"/>
            <a:ext cx="1682750" cy="1682750"/>
          </a:xfrm>
          <a:prstGeom prst="ellipse">
            <a:avLst/>
          </a:prstGeom>
          <a:gradFill rotWithShape="1">
            <a:gsLst>
              <a:gs pos="0">
                <a:schemeClr val="bg1"/>
              </a:gs>
              <a:gs pos="100000">
                <a:srgbClr val="FFCC00"/>
              </a:gs>
            </a:gsLst>
            <a:path path="shape">
              <a:fillToRect l="50000" t="50000" r="50000" b="50000"/>
            </a:path>
          </a:gradFill>
          <a:ln w="38100">
            <a:solidFill>
              <a:srgbClr val="FF6600"/>
            </a:solidFill>
            <a:round/>
            <a:headEnd/>
            <a:tailEnd/>
          </a:ln>
        </p:spPr>
        <p:txBody>
          <a:bodyPr wrap="none" anchor="ctr"/>
          <a:lstStyle/>
          <a:p>
            <a:endParaRPr lang="en-US"/>
          </a:p>
        </p:txBody>
      </p:sp>
      <p:grpSp>
        <p:nvGrpSpPr>
          <p:cNvPr id="2" name="Group 6"/>
          <p:cNvGrpSpPr>
            <a:grpSpLocks noChangeAspect="1"/>
          </p:cNvGrpSpPr>
          <p:nvPr/>
        </p:nvGrpSpPr>
        <p:grpSpPr bwMode="auto">
          <a:xfrm>
            <a:off x="4191000" y="3657600"/>
            <a:ext cx="0" cy="1252538"/>
            <a:chOff x="2872" y="2448"/>
            <a:chExt cx="0" cy="1144"/>
          </a:xfrm>
        </p:grpSpPr>
        <p:sp>
          <p:nvSpPr>
            <p:cNvPr id="22546" name="Line 7"/>
            <p:cNvSpPr>
              <a:spLocks noChangeAspect="1" noChangeShapeType="1"/>
            </p:cNvSpPr>
            <p:nvPr/>
          </p:nvSpPr>
          <p:spPr bwMode="auto">
            <a:xfrm flipV="1">
              <a:off x="2872" y="3016"/>
              <a:ext cx="0" cy="576"/>
            </a:xfrm>
            <a:prstGeom prst="line">
              <a:avLst/>
            </a:prstGeom>
            <a:noFill/>
            <a:ln w="63500">
              <a:solidFill>
                <a:schemeClr val="bg1"/>
              </a:solidFill>
              <a:round/>
              <a:headEnd/>
              <a:tailEnd type="none" w="med" len="lg"/>
            </a:ln>
          </p:spPr>
          <p:txBody>
            <a:bodyPr/>
            <a:lstStyle/>
            <a:p>
              <a:endParaRPr lang="en-US"/>
            </a:p>
          </p:txBody>
        </p:sp>
        <p:sp>
          <p:nvSpPr>
            <p:cNvPr id="22547" name="Line 8"/>
            <p:cNvSpPr>
              <a:spLocks noChangeAspect="1" noChangeShapeType="1"/>
            </p:cNvSpPr>
            <p:nvPr/>
          </p:nvSpPr>
          <p:spPr bwMode="auto">
            <a:xfrm flipV="1">
              <a:off x="2872" y="2448"/>
              <a:ext cx="0" cy="576"/>
            </a:xfrm>
            <a:prstGeom prst="line">
              <a:avLst/>
            </a:prstGeom>
            <a:noFill/>
            <a:ln w="63500">
              <a:solidFill>
                <a:srgbClr val="FF0000"/>
              </a:solidFill>
              <a:round/>
              <a:headEnd/>
              <a:tailEnd type="stealth" w="med" len="lg"/>
            </a:ln>
          </p:spPr>
          <p:txBody>
            <a:bodyPr/>
            <a:lstStyle/>
            <a:p>
              <a:endParaRPr lang="en-US"/>
            </a:p>
          </p:txBody>
        </p:sp>
      </p:grpSp>
      <p:grpSp>
        <p:nvGrpSpPr>
          <p:cNvPr id="3" name="Group 9"/>
          <p:cNvGrpSpPr>
            <a:grpSpLocks/>
          </p:cNvGrpSpPr>
          <p:nvPr/>
        </p:nvGrpSpPr>
        <p:grpSpPr bwMode="auto">
          <a:xfrm>
            <a:off x="2819400" y="3162300"/>
            <a:ext cx="2838450" cy="2933700"/>
            <a:chOff x="2160" y="2400"/>
            <a:chExt cx="1788" cy="1848"/>
          </a:xfrm>
        </p:grpSpPr>
        <p:sp>
          <p:nvSpPr>
            <p:cNvPr id="22541" name="Text Box 10"/>
            <p:cNvSpPr txBox="1">
              <a:spLocks noChangeArrowheads="1"/>
            </p:cNvSpPr>
            <p:nvPr/>
          </p:nvSpPr>
          <p:spPr bwMode="auto">
            <a:xfrm>
              <a:off x="3600" y="3024"/>
              <a:ext cx="348" cy="212"/>
            </a:xfrm>
            <a:prstGeom prst="rect">
              <a:avLst/>
            </a:prstGeom>
            <a:noFill/>
            <a:ln w="9525">
              <a:noFill/>
              <a:miter lim="800000"/>
              <a:headEnd/>
              <a:tailEnd/>
            </a:ln>
          </p:spPr>
          <p:txBody>
            <a:bodyPr>
              <a:spAutoFit/>
            </a:bodyPr>
            <a:lstStyle/>
            <a:p>
              <a:r>
                <a:rPr lang="en-US" sz="1600" b="1">
                  <a:solidFill>
                    <a:srgbClr val="006600"/>
                  </a:solidFill>
                </a:rPr>
                <a:t>15s</a:t>
              </a:r>
            </a:p>
          </p:txBody>
        </p:sp>
        <p:sp>
          <p:nvSpPr>
            <p:cNvPr id="22542" name="Text Box 11"/>
            <p:cNvSpPr txBox="1">
              <a:spLocks noChangeArrowheads="1"/>
            </p:cNvSpPr>
            <p:nvPr/>
          </p:nvSpPr>
          <p:spPr bwMode="auto">
            <a:xfrm>
              <a:off x="2160" y="3024"/>
              <a:ext cx="348" cy="212"/>
            </a:xfrm>
            <a:prstGeom prst="rect">
              <a:avLst/>
            </a:prstGeom>
            <a:noFill/>
            <a:ln w="9525">
              <a:noFill/>
              <a:miter lim="800000"/>
              <a:headEnd/>
              <a:tailEnd/>
            </a:ln>
          </p:spPr>
          <p:txBody>
            <a:bodyPr>
              <a:spAutoFit/>
            </a:bodyPr>
            <a:lstStyle/>
            <a:p>
              <a:r>
                <a:rPr lang="en-US" sz="1600" b="1">
                  <a:solidFill>
                    <a:srgbClr val="006600"/>
                  </a:solidFill>
                </a:rPr>
                <a:t>45s</a:t>
              </a:r>
            </a:p>
          </p:txBody>
        </p:sp>
        <p:sp>
          <p:nvSpPr>
            <p:cNvPr id="22543" name="Text Box 12"/>
            <p:cNvSpPr txBox="1">
              <a:spLocks noChangeArrowheads="1"/>
            </p:cNvSpPr>
            <p:nvPr/>
          </p:nvSpPr>
          <p:spPr bwMode="auto">
            <a:xfrm>
              <a:off x="2784" y="2400"/>
              <a:ext cx="505" cy="212"/>
            </a:xfrm>
            <a:prstGeom prst="rect">
              <a:avLst/>
            </a:prstGeom>
            <a:noFill/>
            <a:ln w="9525">
              <a:noFill/>
              <a:miter lim="800000"/>
              <a:headEnd/>
              <a:tailEnd/>
            </a:ln>
          </p:spPr>
          <p:txBody>
            <a:bodyPr>
              <a:spAutoFit/>
            </a:bodyPr>
            <a:lstStyle/>
            <a:p>
              <a:r>
                <a:rPr lang="en-US" sz="1600" b="1">
                  <a:solidFill>
                    <a:srgbClr val="006600"/>
                  </a:solidFill>
                </a:rPr>
                <a:t>60s</a:t>
              </a:r>
            </a:p>
          </p:txBody>
        </p:sp>
        <p:sp>
          <p:nvSpPr>
            <p:cNvPr id="70669" name="Oval 13"/>
            <p:cNvSpPr>
              <a:spLocks noChangeArrowheads="1"/>
            </p:cNvSpPr>
            <p:nvPr/>
          </p:nvSpPr>
          <p:spPr bwMode="auto">
            <a:xfrm>
              <a:off x="2736" y="4032"/>
              <a:ext cx="528" cy="216"/>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p:spPr>
          <p:txBody>
            <a:bodyPr wrap="none" anchor="ctr"/>
            <a:lstStyle/>
            <a:p>
              <a:pPr algn="ctr">
                <a:defRPr/>
              </a:pPr>
              <a:r>
                <a:rPr lang="en-US" sz="1400" b="1">
                  <a:solidFill>
                    <a:srgbClr val="FF0000"/>
                  </a:solidFill>
                  <a:latin typeface="Arial"/>
                </a:rPr>
                <a:t>Bắt đầu</a:t>
              </a:r>
            </a:p>
          </p:txBody>
        </p:sp>
        <p:sp>
          <p:nvSpPr>
            <p:cNvPr id="22545" name="Text Box 14"/>
            <p:cNvSpPr txBox="1">
              <a:spLocks noChangeArrowheads="1"/>
            </p:cNvSpPr>
            <p:nvPr/>
          </p:nvSpPr>
          <p:spPr bwMode="auto">
            <a:xfrm>
              <a:off x="2832" y="3696"/>
              <a:ext cx="348" cy="212"/>
            </a:xfrm>
            <a:prstGeom prst="rect">
              <a:avLst/>
            </a:prstGeom>
            <a:noFill/>
            <a:ln w="9525">
              <a:noFill/>
              <a:miter lim="800000"/>
              <a:headEnd/>
              <a:tailEnd/>
            </a:ln>
          </p:spPr>
          <p:txBody>
            <a:bodyPr>
              <a:spAutoFit/>
            </a:bodyPr>
            <a:lstStyle/>
            <a:p>
              <a:r>
                <a:rPr lang="en-US" sz="1600" b="1">
                  <a:solidFill>
                    <a:srgbClr val="006600"/>
                  </a:solidFill>
                </a:rPr>
                <a:t>30s</a:t>
              </a:r>
            </a:p>
          </p:txBody>
        </p:sp>
      </p:grpSp>
      <p:grpSp>
        <p:nvGrpSpPr>
          <p:cNvPr id="4" name="Group 15"/>
          <p:cNvGrpSpPr>
            <a:grpSpLocks/>
          </p:cNvGrpSpPr>
          <p:nvPr/>
        </p:nvGrpSpPr>
        <p:grpSpPr bwMode="auto">
          <a:xfrm>
            <a:off x="3352800" y="3543300"/>
            <a:ext cx="1719263" cy="1747838"/>
            <a:chOff x="2496" y="2598"/>
            <a:chExt cx="1083" cy="1101"/>
          </a:xfrm>
        </p:grpSpPr>
        <p:sp>
          <p:nvSpPr>
            <p:cNvPr id="22537" name="Oval 16"/>
            <p:cNvSpPr>
              <a:spLocks noChangeAspect="1" noChangeArrowheads="1"/>
            </p:cNvSpPr>
            <p:nvPr/>
          </p:nvSpPr>
          <p:spPr bwMode="auto">
            <a:xfrm>
              <a:off x="2989" y="2598"/>
              <a:ext cx="75" cy="75"/>
            </a:xfrm>
            <a:prstGeom prst="ellipse">
              <a:avLst/>
            </a:prstGeom>
            <a:solidFill>
              <a:srgbClr val="0000FF"/>
            </a:solidFill>
            <a:ln w="9525">
              <a:solidFill>
                <a:srgbClr val="0000FF"/>
              </a:solidFill>
              <a:round/>
              <a:headEnd/>
              <a:tailEnd/>
            </a:ln>
          </p:spPr>
          <p:txBody>
            <a:bodyPr wrap="none" anchor="ctr"/>
            <a:lstStyle/>
            <a:p>
              <a:endParaRPr lang="en-US"/>
            </a:p>
          </p:txBody>
        </p:sp>
        <p:sp>
          <p:nvSpPr>
            <p:cNvPr id="22538" name="Oval 17"/>
            <p:cNvSpPr>
              <a:spLocks noChangeAspect="1" noChangeArrowheads="1"/>
            </p:cNvSpPr>
            <p:nvPr/>
          </p:nvSpPr>
          <p:spPr bwMode="auto">
            <a:xfrm>
              <a:off x="2986" y="3624"/>
              <a:ext cx="75" cy="75"/>
            </a:xfrm>
            <a:prstGeom prst="ellipse">
              <a:avLst/>
            </a:prstGeom>
            <a:solidFill>
              <a:srgbClr val="0000FF"/>
            </a:solidFill>
            <a:ln w="9525">
              <a:solidFill>
                <a:srgbClr val="0000FF"/>
              </a:solidFill>
              <a:round/>
              <a:headEnd/>
              <a:tailEnd/>
            </a:ln>
          </p:spPr>
          <p:txBody>
            <a:bodyPr wrap="none" anchor="ctr"/>
            <a:lstStyle/>
            <a:p>
              <a:endParaRPr lang="en-US"/>
            </a:p>
          </p:txBody>
        </p:sp>
        <p:sp>
          <p:nvSpPr>
            <p:cNvPr id="22539" name="Oval 18"/>
            <p:cNvSpPr>
              <a:spLocks noChangeAspect="1" noChangeArrowheads="1"/>
            </p:cNvSpPr>
            <p:nvPr/>
          </p:nvSpPr>
          <p:spPr bwMode="auto">
            <a:xfrm>
              <a:off x="3504" y="3072"/>
              <a:ext cx="75" cy="75"/>
            </a:xfrm>
            <a:prstGeom prst="ellipse">
              <a:avLst/>
            </a:prstGeom>
            <a:solidFill>
              <a:srgbClr val="0000FF"/>
            </a:solidFill>
            <a:ln w="9525">
              <a:solidFill>
                <a:srgbClr val="0000FF"/>
              </a:solidFill>
              <a:round/>
              <a:headEnd/>
              <a:tailEnd/>
            </a:ln>
          </p:spPr>
          <p:txBody>
            <a:bodyPr wrap="none" anchor="ctr"/>
            <a:lstStyle/>
            <a:p>
              <a:endParaRPr lang="en-US"/>
            </a:p>
          </p:txBody>
        </p:sp>
        <p:sp>
          <p:nvSpPr>
            <p:cNvPr id="22540" name="Oval 19"/>
            <p:cNvSpPr>
              <a:spLocks noChangeAspect="1" noChangeArrowheads="1"/>
            </p:cNvSpPr>
            <p:nvPr/>
          </p:nvSpPr>
          <p:spPr bwMode="auto">
            <a:xfrm>
              <a:off x="2496" y="3072"/>
              <a:ext cx="75" cy="75"/>
            </a:xfrm>
            <a:prstGeom prst="ellipse">
              <a:avLst/>
            </a:prstGeom>
            <a:solidFill>
              <a:srgbClr val="0000FF"/>
            </a:solidFill>
            <a:ln w="9525">
              <a:solidFill>
                <a:srgbClr val="0000FF"/>
              </a:solidFill>
              <a:round/>
              <a:headEnd/>
              <a:tailEnd/>
            </a:ln>
          </p:spPr>
          <p:txBody>
            <a:bodyPr wrap="none" anchor="ctr"/>
            <a:lstStyle/>
            <a:p>
              <a:endParaRPr lang="en-US"/>
            </a:p>
          </p:txBody>
        </p:sp>
      </p:grpSp>
      <p:sp>
        <p:nvSpPr>
          <p:cNvPr id="70676" name="Rectangle 20"/>
          <p:cNvSpPr>
            <a:spLocks noChangeArrowheads="1"/>
          </p:cNvSpPr>
          <p:nvPr/>
        </p:nvSpPr>
        <p:spPr bwMode="auto">
          <a:xfrm>
            <a:off x="609600" y="3276600"/>
            <a:ext cx="7696200" cy="1524000"/>
          </a:xfrm>
          <a:prstGeom prst="rect">
            <a:avLst/>
          </a:prstGeom>
          <a:noFill/>
          <a:ln w="9525">
            <a:noFill/>
            <a:miter lim="800000"/>
            <a:headEnd/>
            <a:tailEnd/>
          </a:ln>
        </p:spPr>
        <p:txBody>
          <a:bodyPr wrap="none" anchor="ctr"/>
          <a:lstStyle/>
          <a:p>
            <a:pPr algn="ctr"/>
            <a:r>
              <a:rPr lang="en-US" sz="3600"/>
              <a:t>Hết giờ , xin mời các nhóm  trình bày</a:t>
            </a:r>
            <a:r>
              <a:rPr lang="en-US"/>
              <a:t> </a:t>
            </a:r>
          </a:p>
        </p:txBody>
      </p:sp>
      <p:sp>
        <p:nvSpPr>
          <p:cNvPr id="70677" name="Rectangle 21"/>
          <p:cNvSpPr>
            <a:spLocks noChangeArrowheads="1"/>
          </p:cNvSpPr>
          <p:nvPr/>
        </p:nvSpPr>
        <p:spPr bwMode="auto">
          <a:xfrm>
            <a:off x="533400" y="1752600"/>
            <a:ext cx="7696200" cy="1524000"/>
          </a:xfrm>
          <a:prstGeom prst="rect">
            <a:avLst/>
          </a:prstGeom>
          <a:noFill/>
          <a:ln w="9525">
            <a:noFill/>
            <a:miter lim="800000"/>
            <a:headEnd/>
            <a:tailEnd/>
          </a:ln>
        </p:spPr>
        <p:txBody>
          <a:bodyPr wrap="none" anchor="ctr"/>
          <a:lstStyle/>
          <a:p>
            <a:pPr algn="ctr"/>
            <a:r>
              <a:rPr lang="en-US" sz="3600"/>
              <a:t>1 phút thảo luận và xử lý</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circle(in)">
                                      <p:cBhvr>
                                        <p:cTn id="7" dur="2000"/>
                                        <p:tgtEl>
                                          <p:spTgt spid="70661"/>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0677"/>
                                        </p:tgtEl>
                                        <p:attrNameLst>
                                          <p:attrName>style.visibility</p:attrName>
                                        </p:attrNameLst>
                                      </p:cBhvr>
                                      <p:to>
                                        <p:strVal val="visible"/>
                                      </p:to>
                                    </p:set>
                                    <p:anim calcmode="lin" valueType="num">
                                      <p:cBhvr>
                                        <p:cTn id="21" dur="500" fill="hold"/>
                                        <p:tgtEl>
                                          <p:spTgt spid="7067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0677"/>
                                        </p:tgtEl>
                                        <p:attrNameLst>
                                          <p:attrName>ppt_y</p:attrName>
                                        </p:attrNameLst>
                                      </p:cBhvr>
                                      <p:tavLst>
                                        <p:tav tm="0">
                                          <p:val>
                                            <p:strVal val="#ppt_y"/>
                                          </p:val>
                                        </p:tav>
                                        <p:tav tm="100000">
                                          <p:val>
                                            <p:strVal val="#ppt_y"/>
                                          </p:val>
                                        </p:tav>
                                      </p:tavLst>
                                    </p:anim>
                                    <p:anim calcmode="lin" valueType="num">
                                      <p:cBhvr>
                                        <p:cTn id="23" dur="500" fill="hold"/>
                                        <p:tgtEl>
                                          <p:spTgt spid="7067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067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067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mph" presetSubtype="0" fill="remove" nodeType="clickEffect">
                                  <p:stCondLst>
                                    <p:cond delay="0"/>
                                  </p:stCondLst>
                                  <p:childTnLst>
                                    <p:animRot by="21600000">
                                      <p:cBhvr>
                                        <p:cTn id="29" dur="60000" fill="hold"/>
                                        <p:tgtEl>
                                          <p:spTgt spid="2"/>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grpId="1" nodeType="clickEffect">
                                  <p:stCondLst>
                                    <p:cond delay="0"/>
                                  </p:stCondLst>
                                  <p:childTnLst>
                                    <p:animEffect transition="out" filter="fade">
                                      <p:cBhvr>
                                        <p:cTn id="33" dur="2000"/>
                                        <p:tgtEl>
                                          <p:spTgt spid="70661"/>
                                        </p:tgtEl>
                                      </p:cBhvr>
                                    </p:animEffect>
                                    <p:set>
                                      <p:cBhvr>
                                        <p:cTn id="34" dur="1" fill="hold">
                                          <p:stCondLst>
                                            <p:cond delay="1999"/>
                                          </p:stCondLst>
                                        </p:cTn>
                                        <p:tgtEl>
                                          <p:spTgt spid="7066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3"/>
                                        </p:tgtEl>
                                      </p:cBhvr>
                                    </p:animEffect>
                                    <p:set>
                                      <p:cBhvr>
                                        <p:cTn id="40" dur="1" fill="hold">
                                          <p:stCondLst>
                                            <p:cond delay="1999"/>
                                          </p:stCondLst>
                                        </p:cTn>
                                        <p:tgtEl>
                                          <p:spTgt spid="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4"/>
                                        </p:tgtEl>
                                      </p:cBhvr>
                                    </p:animEffect>
                                    <p:set>
                                      <p:cBhvr>
                                        <p:cTn id="43" dur="1" fill="hold">
                                          <p:stCondLst>
                                            <p:cond delay="1999"/>
                                          </p:stCondLst>
                                        </p:cTn>
                                        <p:tgtEl>
                                          <p:spTgt spid="4"/>
                                        </p:tgtEl>
                                        <p:attrNameLst>
                                          <p:attrName>style.visibility</p:attrName>
                                        </p:attrNameLst>
                                      </p:cBhvr>
                                      <p:to>
                                        <p:strVal val="hidden"/>
                                      </p:to>
                                    </p:set>
                                  </p:childTnLst>
                                </p:cTn>
                              </p:par>
                              <p:par>
                                <p:cTn id="44" presetID="10" presetClass="exit" presetSubtype="0" fill="hold" grpId="1" nodeType="withEffect">
                                  <p:stCondLst>
                                    <p:cond delay="0"/>
                                  </p:stCondLst>
                                  <p:iterate type="lt">
                                    <p:tmPct val="0"/>
                                  </p:iterate>
                                  <p:childTnLst>
                                    <p:animEffect transition="out" filter="fade">
                                      <p:cBhvr>
                                        <p:cTn id="45" dur="2000"/>
                                        <p:tgtEl>
                                          <p:spTgt spid="70677"/>
                                        </p:tgtEl>
                                      </p:cBhvr>
                                    </p:animEffect>
                                    <p:set>
                                      <p:cBhvr>
                                        <p:cTn id="46" dur="1" fill="hold">
                                          <p:stCondLst>
                                            <p:cond delay="1999"/>
                                          </p:stCondLst>
                                        </p:cTn>
                                        <p:tgtEl>
                                          <p:spTgt spid="7067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70676"/>
                                        </p:tgtEl>
                                        <p:attrNameLst>
                                          <p:attrName>style.visibility</p:attrName>
                                        </p:attrNameLst>
                                      </p:cBhvr>
                                      <p:to>
                                        <p:strVal val="visible"/>
                                      </p:to>
                                    </p:set>
                                    <p:animEffect transition="in" filter="box(in)">
                                      <p:cBhvr>
                                        <p:cTn id="51" dur="500"/>
                                        <p:tgtEl>
                                          <p:spTgt spid="70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1" grpId="1" animBg="1"/>
      <p:bldP spid="70676" grpId="0"/>
      <p:bldP spid="70677" grpId="0"/>
      <p:bldP spid="7067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smtClean="0"/>
              <a:t>Tiết học đến đây kết thúc </a:t>
            </a:r>
          </a:p>
        </p:txBody>
      </p:sp>
      <p:sp>
        <p:nvSpPr>
          <p:cNvPr id="86019" name="Rectangle 3"/>
          <p:cNvSpPr>
            <a:spLocks noGrp="1" noChangeArrowheads="1"/>
          </p:cNvSpPr>
          <p:nvPr>
            <p:ph type="body" idx="1"/>
          </p:nvPr>
        </p:nvSpPr>
        <p:spPr>
          <a:xfrm>
            <a:off x="685800" y="1981200"/>
            <a:ext cx="8229600" cy="2133600"/>
          </a:xfrm>
        </p:spPr>
        <p:txBody>
          <a:bodyPr/>
          <a:lstStyle/>
          <a:p>
            <a:pPr eaLnBrk="1" hangingPunct="1">
              <a:defRPr/>
            </a:pPr>
            <a:r>
              <a:rPr lang="en-US" i="1" smtClean="0"/>
              <a:t>Các em về nhà học bài </a:t>
            </a:r>
          </a:p>
          <a:p>
            <a:pPr eaLnBrk="1" hangingPunct="1">
              <a:defRPr/>
            </a:pPr>
            <a:r>
              <a:rPr lang="en-US" i="1" smtClean="0"/>
              <a:t>Làm bài tập 1 và bài tập 2 trang 86 vở bài tập tự nhiên và xã hội </a:t>
            </a:r>
          </a:p>
        </p:txBody>
      </p:sp>
      <p:pic>
        <p:nvPicPr>
          <p:cNvPr id="23556" name="Picture 4" descr="star tip"/>
          <p:cNvPicPr>
            <a:picLocks noChangeAspect="1" noChangeArrowheads="1" noCrop="1"/>
          </p:cNvPicPr>
          <p:nvPr/>
        </p:nvPicPr>
        <p:blipFill>
          <a:blip r:embed="rId2"/>
          <a:srcRect/>
          <a:stretch>
            <a:fillRect/>
          </a:stretch>
        </p:blipFill>
        <p:spPr bwMode="auto">
          <a:xfrm>
            <a:off x="3276600" y="3810000"/>
            <a:ext cx="27432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86018"/>
                                        </p:tgtEl>
                                        <p:attrNameLst>
                                          <p:attrName>style.visibility</p:attrName>
                                        </p:attrNameLst>
                                      </p:cBhvr>
                                      <p:to>
                                        <p:strVal val="visible"/>
                                      </p:to>
                                    </p:set>
                                    <p:anim calcmode="lin" valueType="num">
                                      <p:cBhvr>
                                        <p:cTn id="7" dur="1000" fill="hold"/>
                                        <p:tgtEl>
                                          <p:spTgt spid="86018"/>
                                        </p:tgtEl>
                                        <p:attrNameLst>
                                          <p:attrName>ppt_w</p:attrName>
                                        </p:attrNameLst>
                                      </p:cBhvr>
                                      <p:tavLst>
                                        <p:tav tm="0">
                                          <p:val>
                                            <p:fltVal val="0"/>
                                          </p:val>
                                        </p:tav>
                                        <p:tav tm="100000">
                                          <p:val>
                                            <p:strVal val="#ppt_w"/>
                                          </p:val>
                                        </p:tav>
                                      </p:tavLst>
                                    </p:anim>
                                    <p:anim calcmode="lin" valueType="num">
                                      <p:cBhvr>
                                        <p:cTn id="8" dur="1000" fill="hold"/>
                                        <p:tgtEl>
                                          <p:spTgt spid="86018"/>
                                        </p:tgtEl>
                                        <p:attrNameLst>
                                          <p:attrName>ppt_h</p:attrName>
                                        </p:attrNameLst>
                                      </p:cBhvr>
                                      <p:tavLst>
                                        <p:tav tm="0">
                                          <p:val>
                                            <p:fltVal val="0"/>
                                          </p:val>
                                        </p:tav>
                                        <p:tav tm="100000">
                                          <p:val>
                                            <p:strVal val="#ppt_h"/>
                                          </p:val>
                                        </p:tav>
                                      </p:tavLst>
                                    </p:anim>
                                    <p:anim calcmode="lin" valueType="num">
                                      <p:cBhvr>
                                        <p:cTn id="9" dur="1000" fill="hold"/>
                                        <p:tgtEl>
                                          <p:spTgt spid="86018"/>
                                        </p:tgtEl>
                                        <p:attrNameLst>
                                          <p:attrName>style.rotation</p:attrName>
                                        </p:attrNameLst>
                                      </p:cBhvr>
                                      <p:tavLst>
                                        <p:tav tm="0">
                                          <p:val>
                                            <p:fltVal val="90"/>
                                          </p:val>
                                        </p:tav>
                                        <p:tav tm="100000">
                                          <p:val>
                                            <p:fltVal val="0"/>
                                          </p:val>
                                        </p:tav>
                                      </p:tavLst>
                                    </p:anim>
                                    <p:animEffect transition="in" filter="fade">
                                      <p:cBhvr>
                                        <p:cTn id="10" dur="1000"/>
                                        <p:tgtEl>
                                          <p:spTgt spid="86018"/>
                                        </p:tgtEl>
                                      </p:cBhvr>
                                    </p:animEffect>
                                  </p:childTnLst>
                                </p:cTn>
                              </p:par>
                            </p:childTnLst>
                          </p:cTn>
                        </p:par>
                        <p:par>
                          <p:cTn id="11" fill="hold" nodeType="afterGroup">
                            <p:stCondLst>
                              <p:cond delay="1950"/>
                            </p:stCondLst>
                            <p:childTnLst>
                              <p:par>
                                <p:cTn id="12" presetID="17" presetClass="entr" presetSubtype="8" fill="hold" grpId="0" nodeType="afterEffect">
                                  <p:stCondLst>
                                    <p:cond delay="0"/>
                                  </p:stCondLst>
                                  <p:childTnLst>
                                    <p:set>
                                      <p:cBhvr>
                                        <p:cTn id="13" dur="1" fill="hold">
                                          <p:stCondLst>
                                            <p:cond delay="0"/>
                                          </p:stCondLst>
                                        </p:cTn>
                                        <p:tgtEl>
                                          <p:spTgt spid="86019">
                                            <p:txEl>
                                              <p:pRg st="0" end="0"/>
                                            </p:txEl>
                                          </p:spTgt>
                                        </p:tgtEl>
                                        <p:attrNameLst>
                                          <p:attrName>style.visibility</p:attrName>
                                        </p:attrNameLst>
                                      </p:cBhvr>
                                      <p:to>
                                        <p:strVal val="visible"/>
                                      </p:to>
                                    </p:set>
                                    <p:anim calcmode="lin" valueType="num">
                                      <p:cBhvr>
                                        <p:cTn id="14" dur="500" fill="hold"/>
                                        <p:tgtEl>
                                          <p:spTgt spid="86019">
                                            <p:txEl>
                                              <p:pRg st="0" end="0"/>
                                            </p:txEl>
                                          </p:spTgt>
                                        </p:tgtEl>
                                        <p:attrNameLst>
                                          <p:attrName>ppt_x</p:attrName>
                                        </p:attrNameLst>
                                      </p:cBhvr>
                                      <p:tavLst>
                                        <p:tav tm="0">
                                          <p:val>
                                            <p:strVal val="#ppt_x-#ppt_w/2"/>
                                          </p:val>
                                        </p:tav>
                                        <p:tav tm="100000">
                                          <p:val>
                                            <p:strVal val="#ppt_x"/>
                                          </p:val>
                                        </p:tav>
                                      </p:tavLst>
                                    </p:anim>
                                    <p:anim calcmode="lin" valueType="num">
                                      <p:cBhvr>
                                        <p:cTn id="15" dur="500" fill="hold"/>
                                        <p:tgtEl>
                                          <p:spTgt spid="86019">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86019">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86019">
                                            <p:txEl>
                                              <p:pRg st="0" end="0"/>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450"/>
                            </p:stCondLst>
                            <p:childTnLst>
                              <p:par>
                                <p:cTn id="19" presetID="17" presetClass="entr" presetSubtype="8" fill="hold" grpId="0" nodeType="afterEffect">
                                  <p:stCondLst>
                                    <p:cond delay="0"/>
                                  </p:stCondLst>
                                  <p:childTnLst>
                                    <p:set>
                                      <p:cBhvr>
                                        <p:cTn id="20" dur="1" fill="hold">
                                          <p:stCondLst>
                                            <p:cond delay="0"/>
                                          </p:stCondLst>
                                        </p:cTn>
                                        <p:tgtEl>
                                          <p:spTgt spid="86019">
                                            <p:txEl>
                                              <p:pRg st="1" end="1"/>
                                            </p:txEl>
                                          </p:spTgt>
                                        </p:tgtEl>
                                        <p:attrNameLst>
                                          <p:attrName>style.visibility</p:attrName>
                                        </p:attrNameLst>
                                      </p:cBhvr>
                                      <p:to>
                                        <p:strVal val="visible"/>
                                      </p:to>
                                    </p:set>
                                    <p:anim calcmode="lin" valueType="num">
                                      <p:cBhvr>
                                        <p:cTn id="21" dur="500" fill="hold"/>
                                        <p:tgtEl>
                                          <p:spTgt spid="86019">
                                            <p:txEl>
                                              <p:pRg st="1" end="1"/>
                                            </p:txEl>
                                          </p:spTgt>
                                        </p:tgtEl>
                                        <p:attrNameLst>
                                          <p:attrName>ppt_x</p:attrName>
                                        </p:attrNameLst>
                                      </p:cBhvr>
                                      <p:tavLst>
                                        <p:tav tm="0">
                                          <p:val>
                                            <p:strVal val="#ppt_x-#ppt_w/2"/>
                                          </p:val>
                                        </p:tav>
                                        <p:tav tm="100000">
                                          <p:val>
                                            <p:strVal val="#ppt_x"/>
                                          </p:val>
                                        </p:tav>
                                      </p:tavLst>
                                    </p:anim>
                                    <p:anim calcmode="lin" valueType="num">
                                      <p:cBhvr>
                                        <p:cTn id="22" dur="500" fill="hold"/>
                                        <p:tgtEl>
                                          <p:spTgt spid="86019">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8601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8601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067675" cy="830263"/>
          </a:xfrm>
        </p:spPr>
        <p:txBody>
          <a:bodyPr/>
          <a:lstStyle/>
          <a:p>
            <a:pPr eaLnBrk="1" hangingPunct="1">
              <a:defRPr/>
            </a:pPr>
            <a:r>
              <a:rPr lang="en-US" smtClean="0">
                <a:solidFill>
                  <a:srgbClr val="00FF00"/>
                </a:solidFill>
                <a:latin typeface="Times New Roman" pitchFamily="18" charset="0"/>
              </a:rPr>
              <a:t>Kiểm tra bài cũ:</a:t>
            </a:r>
            <a:r>
              <a:rPr lang="en-US" smtClean="0"/>
              <a:t> </a:t>
            </a:r>
          </a:p>
        </p:txBody>
      </p:sp>
      <p:sp>
        <p:nvSpPr>
          <p:cNvPr id="9219" name="Rectangle 3"/>
          <p:cNvSpPr>
            <a:spLocks noGrp="1" noChangeArrowheads="1"/>
          </p:cNvSpPr>
          <p:nvPr>
            <p:ph type="body" idx="1"/>
          </p:nvPr>
        </p:nvSpPr>
        <p:spPr>
          <a:xfrm>
            <a:off x="0" y="1600200"/>
            <a:ext cx="9144000" cy="5257800"/>
          </a:xfrm>
        </p:spPr>
        <p:txBody>
          <a:bodyPr/>
          <a:lstStyle/>
          <a:p>
            <a:pPr eaLnBrk="1" hangingPunct="1">
              <a:defRPr/>
            </a:pPr>
            <a:r>
              <a:rPr lang="en-US" dirty="0" err="1" smtClean="0">
                <a:solidFill>
                  <a:schemeClr val="tx2"/>
                </a:solidFill>
                <a:effectLst>
                  <a:outerShdw blurRad="38100" dist="38100" dir="2700000" algn="tl">
                    <a:srgbClr val="FFFFFF"/>
                  </a:outerShdw>
                </a:effectLst>
                <a:latin typeface="Times New Roman" pitchFamily="18" charset="0"/>
              </a:rPr>
              <a:t>Em</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hãy</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cho</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biết</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Trái</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Đất</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tham</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gia</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đồng</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thời</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mấy</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chuyển</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động</a:t>
            </a:r>
            <a:r>
              <a:rPr lang="en-US" dirty="0" smtClean="0">
                <a:solidFill>
                  <a:schemeClr val="tx2"/>
                </a:solidFill>
                <a:effectLst>
                  <a:outerShdw blurRad="38100" dist="38100" dir="2700000" algn="tl">
                    <a:srgbClr val="FFFFFF"/>
                  </a:outerShdw>
                </a:effectLst>
                <a:latin typeface="Times New Roman" pitchFamily="18" charset="0"/>
              </a:rPr>
              <a:t> ? </a:t>
            </a:r>
            <a:r>
              <a:rPr lang="en-US" dirty="0" err="1" smtClean="0">
                <a:solidFill>
                  <a:schemeClr val="tx2"/>
                </a:solidFill>
                <a:effectLst>
                  <a:outerShdw blurRad="38100" dist="38100" dir="2700000" algn="tl">
                    <a:srgbClr val="FFFFFF"/>
                  </a:outerShdw>
                </a:effectLst>
                <a:latin typeface="Times New Roman" pitchFamily="18" charset="0"/>
              </a:rPr>
              <a:t>Đó</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là</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những</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chuyển</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động</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nào</a:t>
            </a:r>
            <a:r>
              <a:rPr lang="en-US" dirty="0" smtClean="0">
                <a:solidFill>
                  <a:schemeClr val="tx2"/>
                </a:solidFill>
                <a:effectLst>
                  <a:outerShdw blurRad="38100" dist="38100" dir="2700000" algn="tl">
                    <a:srgbClr val="FFFFFF"/>
                  </a:outerShdw>
                </a:effectLst>
                <a:latin typeface="Times New Roman" pitchFamily="18" charset="0"/>
              </a:rPr>
              <a:t> ?</a:t>
            </a:r>
          </a:p>
          <a:p>
            <a:pPr eaLnBrk="1" hangingPunct="1">
              <a:defRPr/>
            </a:pPr>
            <a:endParaRPr lang="en-US" dirty="0" smtClean="0">
              <a:solidFill>
                <a:schemeClr val="tx2"/>
              </a:solidFill>
              <a:effectLst>
                <a:outerShdw blurRad="38100" dist="38100" dir="2700000" algn="tl">
                  <a:srgbClr val="FFFFFF"/>
                </a:outerShdw>
              </a:effectLst>
              <a:latin typeface="Times New Roman" pitchFamily="18" charset="0"/>
            </a:endParaRPr>
          </a:p>
          <a:p>
            <a:pPr eaLnBrk="1" hangingPunct="1">
              <a:buFont typeface="Wingdings" pitchFamily="2" charset="2"/>
              <a:buNone/>
              <a:defRPr/>
            </a:pPr>
            <a:r>
              <a:rPr lang="en-US" dirty="0" smtClean="0">
                <a:solidFill>
                  <a:schemeClr val="tx2"/>
                </a:solidFill>
                <a:effectLst>
                  <a:outerShdw blurRad="38100" dist="38100" dir="2700000" algn="tl">
                    <a:srgbClr val="FFFFFF"/>
                  </a:outerShdw>
                </a:effectLst>
              </a:rPr>
              <a:t>      + </a:t>
            </a:r>
            <a:r>
              <a:rPr lang="en-US" dirty="0" err="1" smtClean="0">
                <a:solidFill>
                  <a:schemeClr val="tx2"/>
                </a:solidFill>
                <a:effectLst>
                  <a:outerShdw blurRad="38100" dist="38100" dir="2700000" algn="tl">
                    <a:srgbClr val="FFFFFF"/>
                  </a:outerShdw>
                </a:effectLst>
                <a:latin typeface="Times New Roman" pitchFamily="18" charset="0"/>
              </a:rPr>
              <a:t>T</a:t>
            </a:r>
            <a:r>
              <a:rPr lang="en-US" dirty="0" err="1" smtClean="0">
                <a:solidFill>
                  <a:schemeClr val="tx2"/>
                </a:solidFill>
                <a:effectLst>
                  <a:outerShdw blurRad="38100" dist="38100" dir="2700000" algn="tl">
                    <a:srgbClr val="FFFFFF"/>
                  </a:outerShdw>
                </a:effectLst>
              </a:rPr>
              <a:t>rái</a:t>
            </a:r>
            <a:r>
              <a:rPr lang="en-US" dirty="0" smtClean="0">
                <a:solidFill>
                  <a:schemeClr val="tx2"/>
                </a:solidFill>
                <a:effectLst>
                  <a:outerShdw blurRad="38100" dist="38100" dir="2700000" algn="tl">
                    <a:srgbClr val="FFFFFF"/>
                  </a:outerShdw>
                </a:effectLst>
              </a:rPr>
              <a:t> </a:t>
            </a:r>
            <a:r>
              <a:rPr lang="en-US" dirty="0" err="1" smtClean="0">
                <a:solidFill>
                  <a:schemeClr val="tx2"/>
                </a:solidFill>
                <a:effectLst>
                  <a:outerShdw blurRad="38100" dist="38100" dir="2700000" algn="tl">
                    <a:srgbClr val="FFFFFF"/>
                  </a:outerShdw>
                </a:effectLst>
              </a:rPr>
              <a:t>Đất</a:t>
            </a:r>
            <a:r>
              <a:rPr lang="en-US" dirty="0" smtClean="0">
                <a:solidFill>
                  <a:schemeClr val="tx2"/>
                </a:solidFill>
                <a:effectLst>
                  <a:outerShdw blurRad="38100" dist="38100" dir="2700000" algn="tl">
                    <a:srgbClr val="FFFFFF"/>
                  </a:outerShdw>
                </a:effectLst>
              </a:rPr>
              <a:t> </a:t>
            </a:r>
            <a:r>
              <a:rPr lang="en-US" dirty="0" err="1" smtClean="0">
                <a:solidFill>
                  <a:schemeClr val="tx2"/>
                </a:solidFill>
                <a:effectLst>
                  <a:outerShdw blurRad="38100" dist="38100" dir="2700000" algn="tl">
                    <a:srgbClr val="FFFFFF"/>
                  </a:outerShdw>
                </a:effectLst>
              </a:rPr>
              <a:t>tham</a:t>
            </a:r>
            <a:r>
              <a:rPr lang="en-US" dirty="0" smtClean="0">
                <a:solidFill>
                  <a:schemeClr val="tx2"/>
                </a:solidFill>
                <a:effectLst>
                  <a:outerShdw blurRad="38100" dist="38100" dir="2700000" algn="tl">
                    <a:srgbClr val="FFFFFF"/>
                  </a:outerShdw>
                </a:effectLst>
              </a:rPr>
              <a:t> </a:t>
            </a:r>
            <a:r>
              <a:rPr lang="en-US" dirty="0" err="1" smtClean="0">
                <a:solidFill>
                  <a:schemeClr val="tx2"/>
                </a:solidFill>
                <a:effectLst>
                  <a:outerShdw blurRad="38100" dist="38100" dir="2700000" algn="tl">
                    <a:srgbClr val="FFFFFF"/>
                  </a:outerShdw>
                </a:effectLst>
              </a:rPr>
              <a:t>gia</a:t>
            </a:r>
            <a:r>
              <a:rPr lang="en-US" dirty="0" smtClean="0">
                <a:solidFill>
                  <a:schemeClr val="tx2"/>
                </a:solidFill>
                <a:effectLst>
                  <a:outerShdw blurRad="38100" dist="38100" dir="2700000" algn="tl">
                    <a:srgbClr val="FFFFFF"/>
                  </a:outerShdw>
                </a:effectLst>
              </a:rPr>
              <a:t> </a:t>
            </a:r>
            <a:r>
              <a:rPr lang="en-US" dirty="0" err="1" smtClean="0">
                <a:solidFill>
                  <a:schemeClr val="tx2"/>
                </a:solidFill>
                <a:effectLst>
                  <a:outerShdw blurRad="38100" dist="38100" dir="2700000" algn="tl">
                    <a:srgbClr val="FFFFFF"/>
                  </a:outerShdw>
                </a:effectLst>
              </a:rPr>
              <a:t>vào</a:t>
            </a:r>
            <a:r>
              <a:rPr lang="en-US" dirty="0" smtClean="0">
                <a:solidFill>
                  <a:schemeClr val="tx2"/>
                </a:solidFill>
                <a:effectLst>
                  <a:outerShdw blurRad="38100" dist="38100" dir="2700000" algn="tl">
                    <a:srgbClr val="FFFFFF"/>
                  </a:outerShdw>
                </a:effectLst>
              </a:rPr>
              <a:t> 2 </a:t>
            </a:r>
            <a:r>
              <a:rPr lang="en-US" dirty="0" err="1" smtClean="0">
                <a:solidFill>
                  <a:schemeClr val="tx2"/>
                </a:solidFill>
                <a:effectLst>
                  <a:outerShdw blurRad="38100" dist="38100" dir="2700000" algn="tl">
                    <a:srgbClr val="FFFFFF"/>
                  </a:outerShdw>
                </a:effectLst>
              </a:rPr>
              <a:t>chuyển</a:t>
            </a:r>
            <a:r>
              <a:rPr lang="en-US" dirty="0" smtClean="0">
                <a:solidFill>
                  <a:schemeClr val="tx2"/>
                </a:solidFill>
                <a:effectLst>
                  <a:outerShdw blurRad="38100" dist="38100" dir="2700000" algn="tl">
                    <a:srgbClr val="FFFFFF"/>
                  </a:outerShdw>
                </a:effectLst>
              </a:rPr>
              <a:t> </a:t>
            </a:r>
            <a:r>
              <a:rPr lang="en-US" dirty="0" err="1" smtClean="0">
                <a:solidFill>
                  <a:schemeClr val="tx2"/>
                </a:solidFill>
                <a:effectLst>
                  <a:outerShdw blurRad="38100" dist="38100" dir="2700000" algn="tl">
                    <a:srgbClr val="FFFFFF"/>
                  </a:outerShdw>
                </a:effectLst>
              </a:rPr>
              <a:t>động</a:t>
            </a:r>
            <a:r>
              <a:rPr lang="en-US" dirty="0" smtClean="0">
                <a:solidFill>
                  <a:schemeClr val="tx2"/>
                </a:solidFill>
                <a:effectLst>
                  <a:outerShdw blurRad="38100" dist="38100" dir="2700000" algn="tl">
                    <a:srgbClr val="FFFFFF"/>
                  </a:outerShdw>
                </a:effectLst>
              </a:rPr>
              <a:t>, </a:t>
            </a:r>
            <a:r>
              <a:rPr lang="en-US" dirty="0" err="1" smtClean="0">
                <a:solidFill>
                  <a:schemeClr val="tx2"/>
                </a:solidFill>
                <a:effectLst>
                  <a:outerShdw blurRad="38100" dist="38100" dir="2700000" algn="tl">
                    <a:srgbClr val="FFFFFF"/>
                  </a:outerShdw>
                </a:effectLst>
              </a:rPr>
              <a:t>đó</a:t>
            </a:r>
            <a:r>
              <a:rPr lang="en-US" dirty="0" smtClean="0">
                <a:solidFill>
                  <a:schemeClr val="tx2"/>
                </a:solidFill>
                <a:effectLst>
                  <a:outerShdw blurRad="38100" dist="38100" dir="2700000" algn="tl">
                    <a:srgbClr val="FFFFFF"/>
                  </a:outerShdw>
                </a:effectLst>
              </a:rPr>
              <a:t> </a:t>
            </a:r>
            <a:r>
              <a:rPr lang="en-US" dirty="0" err="1" smtClean="0">
                <a:solidFill>
                  <a:schemeClr val="tx2"/>
                </a:solidFill>
                <a:effectLst>
                  <a:outerShdw blurRad="38100" dist="38100" dir="2700000" algn="tl">
                    <a:srgbClr val="FFFFFF"/>
                  </a:outerShdw>
                </a:effectLst>
              </a:rPr>
              <a:t>là</a:t>
            </a:r>
            <a:r>
              <a:rPr lang="en-US" dirty="0" smtClean="0">
                <a:solidFill>
                  <a:schemeClr val="tx2"/>
                </a:solidFill>
                <a:effectLst>
                  <a:outerShdw blurRad="38100" dist="38100" dir="2700000" algn="tl">
                    <a:srgbClr val="FFFFFF"/>
                  </a:outerShdw>
                </a:effectLst>
              </a:rPr>
              <a:t>:</a:t>
            </a:r>
          </a:p>
          <a:p>
            <a:pPr eaLnBrk="1" hangingPunct="1">
              <a:buFont typeface="Wingdings" pitchFamily="2" charset="2"/>
              <a:buNone/>
              <a:defRPr/>
            </a:pPr>
            <a:endParaRPr lang="en-US" dirty="0" smtClean="0">
              <a:solidFill>
                <a:schemeClr val="tx2"/>
              </a:solidFill>
              <a:effectLst>
                <a:outerShdw blurRad="38100" dist="38100" dir="2700000" algn="tl">
                  <a:srgbClr val="FFFFFF"/>
                </a:outerShdw>
              </a:effectLst>
            </a:endParaRPr>
          </a:p>
          <a:p>
            <a:pPr eaLnBrk="1" hangingPunct="1">
              <a:buFont typeface="Wingdings" pitchFamily="2" charset="2"/>
              <a:buNone/>
              <a:defRPr/>
            </a:pPr>
            <a:r>
              <a:rPr lang="en-US" dirty="0" smtClean="0">
                <a:solidFill>
                  <a:schemeClr val="tx2"/>
                </a:solidFill>
                <a:effectLst>
                  <a:outerShdw blurRad="38100" dist="38100" dir="2700000" algn="tl">
                    <a:srgbClr val="FFFFFF"/>
                  </a:outerShdw>
                </a:effectLst>
              </a:rPr>
              <a:t>      - </a:t>
            </a:r>
            <a:r>
              <a:rPr lang="en-US" dirty="0" err="1" smtClean="0">
                <a:solidFill>
                  <a:schemeClr val="tx2"/>
                </a:solidFill>
                <a:effectLst>
                  <a:outerShdw blurRad="38100" dist="38100" dir="2700000" algn="tl">
                    <a:srgbClr val="FFFFFF"/>
                  </a:outerShdw>
                </a:effectLst>
                <a:latin typeface="Times New Roman" pitchFamily="18" charset="0"/>
              </a:rPr>
              <a:t>C</a:t>
            </a:r>
            <a:r>
              <a:rPr lang="en-US" dirty="0" err="1" smtClean="0">
                <a:solidFill>
                  <a:schemeClr val="tx2"/>
                </a:solidFill>
                <a:effectLst>
                  <a:outerShdw blurRad="38100" dist="38100" dir="2700000" algn="tl">
                    <a:srgbClr val="FFFFFF"/>
                  </a:outerShdw>
                </a:effectLst>
              </a:rPr>
              <a:t>huyển</a:t>
            </a:r>
            <a:r>
              <a:rPr lang="en-US" dirty="0" smtClean="0">
                <a:solidFill>
                  <a:schemeClr val="tx2"/>
                </a:solidFill>
                <a:effectLst>
                  <a:outerShdw blurRad="38100" dist="38100" dir="2700000" algn="tl">
                    <a:srgbClr val="FFFFFF"/>
                  </a:outerShdw>
                </a:effectLst>
              </a:rPr>
              <a:t> </a:t>
            </a:r>
            <a:r>
              <a:rPr lang="en-US" dirty="0" err="1" smtClean="0">
                <a:solidFill>
                  <a:schemeClr val="tx2"/>
                </a:solidFill>
                <a:effectLst>
                  <a:outerShdw blurRad="38100" dist="38100" dir="2700000" algn="tl">
                    <a:srgbClr val="FFFFFF"/>
                  </a:outerShdw>
                </a:effectLst>
              </a:rPr>
              <a:t>động</a:t>
            </a:r>
            <a:r>
              <a:rPr lang="en-US" dirty="0" smtClean="0">
                <a:solidFill>
                  <a:schemeClr val="tx2"/>
                </a:solidFill>
                <a:effectLst>
                  <a:outerShdw blurRad="38100" dist="38100" dir="2700000" algn="tl">
                    <a:srgbClr val="FFFFFF"/>
                  </a:outerShdw>
                </a:effectLst>
              </a:rPr>
              <a:t> </a:t>
            </a:r>
            <a:r>
              <a:rPr lang="en-US" dirty="0" err="1" smtClean="0">
                <a:solidFill>
                  <a:schemeClr val="tx2"/>
                </a:solidFill>
                <a:effectLst>
                  <a:outerShdw blurRad="38100" dist="38100" dir="2700000" algn="tl">
                    <a:srgbClr val="FFFFFF"/>
                  </a:outerShdw>
                </a:effectLst>
              </a:rPr>
              <a:t>tự</a:t>
            </a:r>
            <a:r>
              <a:rPr lang="en-US" dirty="0" smtClean="0">
                <a:solidFill>
                  <a:schemeClr val="tx2"/>
                </a:solidFill>
                <a:effectLst>
                  <a:outerShdw blurRad="38100" dist="38100" dir="2700000" algn="tl">
                    <a:srgbClr val="FFFFFF"/>
                  </a:outerShdw>
                </a:effectLst>
              </a:rPr>
              <a:t> quay </a:t>
            </a:r>
            <a:r>
              <a:rPr lang="en-US" dirty="0" err="1" smtClean="0">
                <a:solidFill>
                  <a:schemeClr val="tx2"/>
                </a:solidFill>
                <a:effectLst>
                  <a:outerShdw blurRad="38100" dist="38100" dir="2700000" algn="tl">
                    <a:srgbClr val="FFFFFF"/>
                  </a:outerShdw>
                </a:effectLst>
              </a:rPr>
              <a:t>quanh</a:t>
            </a:r>
            <a:r>
              <a:rPr lang="en-US" dirty="0" smtClean="0">
                <a:solidFill>
                  <a:schemeClr val="tx2"/>
                </a:solidFill>
                <a:effectLst>
                  <a:outerShdw blurRad="38100" dist="38100" dir="2700000" algn="tl">
                    <a:srgbClr val="FFFFFF"/>
                  </a:outerShdw>
                </a:effectLst>
              </a:rPr>
              <a:t> </a:t>
            </a:r>
            <a:r>
              <a:rPr lang="en-US" dirty="0" err="1" smtClean="0">
                <a:solidFill>
                  <a:schemeClr val="tx2"/>
                </a:solidFill>
                <a:effectLst>
                  <a:outerShdw blurRad="38100" dist="38100" dir="2700000" algn="tl">
                    <a:srgbClr val="FFFFFF"/>
                  </a:outerShdw>
                </a:effectLst>
              </a:rPr>
              <a:t>mình</a:t>
            </a:r>
            <a:r>
              <a:rPr lang="en-US" dirty="0" smtClean="0">
                <a:solidFill>
                  <a:schemeClr val="tx2"/>
                </a:solidFill>
                <a:effectLst>
                  <a:outerShdw blurRad="38100" dist="38100" dir="2700000" algn="tl">
                    <a:srgbClr val="FFFFFF"/>
                  </a:outerShdw>
                </a:effectLst>
              </a:rPr>
              <a:t> </a:t>
            </a:r>
            <a:r>
              <a:rPr lang="en-US" dirty="0" err="1" smtClean="0">
                <a:solidFill>
                  <a:schemeClr val="tx2"/>
                </a:solidFill>
                <a:effectLst>
                  <a:outerShdw blurRad="38100" dist="38100" dir="2700000" algn="tl">
                    <a:srgbClr val="FFFFFF"/>
                  </a:outerShdw>
                </a:effectLst>
              </a:rPr>
              <a:t>nó</a:t>
            </a:r>
            <a:r>
              <a:rPr lang="en-US" dirty="0" smtClean="0">
                <a:solidFill>
                  <a:schemeClr val="tx2"/>
                </a:solidFill>
                <a:effectLst>
                  <a:outerShdw blurRad="38100" dist="38100" dir="2700000" algn="tl">
                    <a:srgbClr val="FFFFFF"/>
                  </a:outerShdw>
                </a:effectLst>
              </a:rPr>
              <a:t>.</a:t>
            </a:r>
          </a:p>
          <a:p>
            <a:pPr eaLnBrk="1" hangingPunct="1">
              <a:buFont typeface="Wingdings" pitchFamily="2" charset="2"/>
              <a:buNone/>
              <a:defRPr/>
            </a:pPr>
            <a:r>
              <a:rPr lang="en-US" dirty="0" smtClean="0">
                <a:solidFill>
                  <a:schemeClr val="tx2"/>
                </a:solidFill>
                <a:effectLst>
                  <a:outerShdw blurRad="38100" dist="38100" dir="2700000" algn="tl">
                    <a:srgbClr val="FFFFFF"/>
                  </a:outerShdw>
                </a:effectLst>
              </a:rPr>
              <a:t>      - </a:t>
            </a:r>
            <a:r>
              <a:rPr lang="en-US" dirty="0" err="1" smtClean="0">
                <a:solidFill>
                  <a:schemeClr val="tx2"/>
                </a:solidFill>
                <a:effectLst>
                  <a:outerShdw blurRad="38100" dist="38100" dir="2700000" algn="tl">
                    <a:srgbClr val="FFFFFF"/>
                  </a:outerShdw>
                </a:effectLst>
                <a:latin typeface="Times New Roman" pitchFamily="18" charset="0"/>
              </a:rPr>
              <a:t>Chuyển</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động</a:t>
            </a:r>
            <a:r>
              <a:rPr lang="en-US" dirty="0" smtClean="0">
                <a:solidFill>
                  <a:schemeClr val="tx2"/>
                </a:solidFill>
                <a:effectLst>
                  <a:outerShdw blurRad="38100" dist="38100" dir="2700000" algn="tl">
                    <a:srgbClr val="FFFFFF"/>
                  </a:outerShdw>
                </a:effectLst>
                <a:latin typeface="Times New Roman" pitchFamily="18" charset="0"/>
              </a:rPr>
              <a:t> quay </a:t>
            </a:r>
            <a:r>
              <a:rPr lang="en-US" dirty="0" err="1" smtClean="0">
                <a:solidFill>
                  <a:schemeClr val="tx2"/>
                </a:solidFill>
                <a:effectLst>
                  <a:outerShdw blurRad="38100" dist="38100" dir="2700000" algn="tl">
                    <a:srgbClr val="FFFFFF"/>
                  </a:outerShdw>
                </a:effectLst>
                <a:latin typeface="Times New Roman" pitchFamily="18" charset="0"/>
              </a:rPr>
              <a:t>xung</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quanh</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Mặt</a:t>
            </a:r>
            <a:r>
              <a:rPr lang="en-US" dirty="0" smtClean="0">
                <a:solidFill>
                  <a:schemeClr val="tx2"/>
                </a:solidFill>
                <a:effectLst>
                  <a:outerShdw blurRad="38100" dist="38100" dir="2700000" algn="tl">
                    <a:srgbClr val="FFFFFF"/>
                  </a:outerShdw>
                </a:effectLst>
                <a:latin typeface="Times New Roman" pitchFamily="18" charset="0"/>
              </a:rPr>
              <a:t> </a:t>
            </a:r>
            <a:r>
              <a:rPr lang="en-US" dirty="0" err="1" smtClean="0">
                <a:solidFill>
                  <a:schemeClr val="tx2"/>
                </a:solidFill>
                <a:effectLst>
                  <a:outerShdw blurRad="38100" dist="38100" dir="2700000" algn="tl">
                    <a:srgbClr val="FFFFFF"/>
                  </a:outerShdw>
                </a:effectLst>
                <a:latin typeface="Times New Roman" pitchFamily="18" charset="0"/>
              </a:rPr>
              <a:t>Trời</a:t>
            </a:r>
            <a:r>
              <a:rPr lang="en-US" dirty="0" smtClean="0">
                <a:solidFill>
                  <a:schemeClr val="tx2"/>
                </a:solidFill>
                <a:effectLst>
                  <a:outerShdw blurRad="38100" dist="38100" dir="2700000" algn="tl">
                    <a:srgbClr val="FFFFFF"/>
                  </a:outerShdw>
                </a:effectLst>
                <a:latin typeface="Times New Roman" pitchFamily="18" charset="0"/>
              </a:rPr>
              <a:t>.</a:t>
            </a:r>
          </a:p>
          <a:p>
            <a:pPr eaLnBrk="1" hangingPunct="1">
              <a:defRPr/>
            </a:pPr>
            <a:endParaRPr lang="en-US" dirty="0" smtClean="0">
              <a:solidFill>
                <a:schemeClr val="tx2"/>
              </a:solidFill>
              <a:effectLst>
                <a:outerShdw blurRad="38100" dist="38100" dir="2700000" algn="tl">
                  <a:srgbClr val="FFFFFF"/>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edge">
                                      <p:cBhvr>
                                        <p:cTn id="7" dur="20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1000"/>
                                        <p:tgtEl>
                                          <p:spTgt spid="9219">
                                            <p:txEl>
                                              <p:pRg st="2" end="2"/>
                                            </p:txEl>
                                          </p:spTgt>
                                        </p:tgtEl>
                                      </p:cBhvr>
                                    </p:animEffect>
                                    <p:anim calcmode="lin" valueType="num">
                                      <p:cBhvr>
                                        <p:cTn id="13" dur="1000" fill="hold"/>
                                        <p:tgtEl>
                                          <p:spTgt spid="9219">
                                            <p:txEl>
                                              <p:pRg st="2" end="2"/>
                                            </p:txEl>
                                          </p:spTgt>
                                        </p:tgtEl>
                                        <p:attrNameLst>
                                          <p:attrName>ppt_w</p:attrName>
                                        </p:attrNameLst>
                                      </p:cBhvr>
                                      <p:tavLst>
                                        <p:tav tm="0" fmla="#ppt_w*sin(2.5*pi*$)">
                                          <p:val>
                                            <p:fltVal val="0"/>
                                          </p:val>
                                        </p:tav>
                                        <p:tav tm="100000">
                                          <p:val>
                                            <p:fltVal val="1"/>
                                          </p:val>
                                        </p:tav>
                                      </p:tavLst>
                                    </p:anim>
                                    <p:anim calcmode="lin" valueType="num">
                                      <p:cBhvr>
                                        <p:cTn id="14" dur="1000" fill="hold"/>
                                        <p:tgtEl>
                                          <p:spTgt spid="921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fade">
                                      <p:cBhvr>
                                        <p:cTn id="19" dur="1000"/>
                                        <p:tgtEl>
                                          <p:spTgt spid="9219">
                                            <p:txEl>
                                              <p:pRg st="4" end="4"/>
                                            </p:txEl>
                                          </p:spTgt>
                                        </p:tgtEl>
                                      </p:cBhvr>
                                    </p:animEffect>
                                    <p:anim calcmode="lin" valueType="num">
                                      <p:cBhvr>
                                        <p:cTn id="20" dur="1000" fill="hold"/>
                                        <p:tgtEl>
                                          <p:spTgt spid="9219">
                                            <p:txEl>
                                              <p:pRg st="4" end="4"/>
                                            </p:txEl>
                                          </p:spTgt>
                                        </p:tgtEl>
                                        <p:attrNameLst>
                                          <p:attrName>ppt_w</p:attrName>
                                        </p:attrNameLst>
                                      </p:cBhvr>
                                      <p:tavLst>
                                        <p:tav tm="0" fmla="#ppt_w*sin(2.5*pi*$)">
                                          <p:val>
                                            <p:fltVal val="0"/>
                                          </p:val>
                                        </p:tav>
                                        <p:tav tm="100000">
                                          <p:val>
                                            <p:fltVal val="1"/>
                                          </p:val>
                                        </p:tav>
                                      </p:tavLst>
                                    </p:anim>
                                    <p:anim calcmode="lin" valueType="num">
                                      <p:cBhvr>
                                        <p:cTn id="21" dur="1000" fill="hold"/>
                                        <p:tgtEl>
                                          <p:spTgt spid="921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5" presetClass="entr" presetSubtype="0" fill="hold" nodeType="clickEffect">
                                  <p:stCondLst>
                                    <p:cond delay="0"/>
                                  </p:stCondLst>
                                  <p:iterate type="lt">
                                    <p:tmPct val="10000"/>
                                  </p:iterate>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1000"/>
                                        <p:tgtEl>
                                          <p:spTgt spid="9219">
                                            <p:txEl>
                                              <p:pRg st="5" end="5"/>
                                            </p:txEl>
                                          </p:spTgt>
                                        </p:tgtEl>
                                      </p:cBhvr>
                                    </p:animEffect>
                                    <p:anim calcmode="lin" valueType="num">
                                      <p:cBhvr>
                                        <p:cTn id="27" dur="1000" fill="hold"/>
                                        <p:tgtEl>
                                          <p:spTgt spid="9219">
                                            <p:txEl>
                                              <p:pRg st="5" end="5"/>
                                            </p:txEl>
                                          </p:spTgt>
                                        </p:tgtEl>
                                        <p:attrNameLst>
                                          <p:attrName>ppt_w</p:attrName>
                                        </p:attrNameLst>
                                      </p:cBhvr>
                                      <p:tavLst>
                                        <p:tav tm="0" fmla="#ppt_w*sin(2.5*pi*$)">
                                          <p:val>
                                            <p:fltVal val="0"/>
                                          </p:val>
                                        </p:tav>
                                        <p:tav tm="100000">
                                          <p:val>
                                            <p:fltVal val="1"/>
                                          </p:val>
                                        </p:tav>
                                      </p:tavLst>
                                    </p:anim>
                                    <p:anim calcmode="lin" valueType="num">
                                      <p:cBhvr>
                                        <p:cTn id="28" dur="1000" fill="hold"/>
                                        <p:tgtEl>
                                          <p:spTgt spid="9219">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0" y="228600"/>
            <a:ext cx="8763000" cy="1736725"/>
          </a:xfrm>
        </p:spPr>
        <p:txBody>
          <a:bodyPr/>
          <a:lstStyle/>
          <a:p>
            <a:pPr eaLnBrk="1" hangingPunct="1">
              <a:defRPr/>
            </a:pPr>
            <a:r>
              <a:rPr lang="en-US" sz="3200" smtClean="0"/>
              <a:t>Em hãy chỉ trên hình vẽ sau hướng chuyển động của Trái Đất quanh Mặt Trời.</a:t>
            </a:r>
          </a:p>
        </p:txBody>
      </p:sp>
      <p:sp>
        <p:nvSpPr>
          <p:cNvPr id="6147" name="Oval 6"/>
          <p:cNvSpPr>
            <a:spLocks noChangeArrowheads="1"/>
          </p:cNvSpPr>
          <p:nvPr/>
        </p:nvSpPr>
        <p:spPr bwMode="auto">
          <a:xfrm>
            <a:off x="3200400" y="3200400"/>
            <a:ext cx="2590800" cy="2362200"/>
          </a:xfrm>
          <a:prstGeom prst="ellipse">
            <a:avLst/>
          </a:prstGeom>
          <a:gradFill rotWithShape="1">
            <a:gsLst>
              <a:gs pos="0">
                <a:srgbClr val="FF3300"/>
              </a:gs>
              <a:gs pos="100000">
                <a:srgbClr val="FF9933"/>
              </a:gs>
            </a:gsLst>
            <a:path path="shape">
              <a:fillToRect l="50000" t="50000" r="50000" b="50000"/>
            </a:path>
          </a:gradFill>
          <a:ln w="9525">
            <a:noFill/>
            <a:round/>
            <a:headEnd/>
            <a:tailEnd/>
          </a:ln>
        </p:spPr>
        <p:txBody>
          <a:bodyPr wrap="none" anchor="ctr"/>
          <a:lstStyle/>
          <a:p>
            <a:endParaRPr lang="en-US"/>
          </a:p>
        </p:txBody>
      </p:sp>
      <p:sp>
        <p:nvSpPr>
          <p:cNvPr id="6148" name="Oval 10"/>
          <p:cNvSpPr>
            <a:spLocks noChangeArrowheads="1"/>
          </p:cNvSpPr>
          <p:nvPr/>
        </p:nvSpPr>
        <p:spPr bwMode="auto">
          <a:xfrm>
            <a:off x="457200" y="2895600"/>
            <a:ext cx="8001000" cy="3124200"/>
          </a:xfrm>
          <a:prstGeom prst="ellipse">
            <a:avLst/>
          </a:prstGeom>
          <a:noFill/>
          <a:ln w="9525">
            <a:solidFill>
              <a:schemeClr val="tx1"/>
            </a:solidFill>
            <a:round/>
            <a:headEnd/>
            <a:tailEnd/>
          </a:ln>
        </p:spPr>
        <p:txBody>
          <a:bodyPr wrap="none" anchor="ctr"/>
          <a:lstStyle/>
          <a:p>
            <a:endParaRPr lang="en-US"/>
          </a:p>
        </p:txBody>
      </p:sp>
      <p:pic>
        <p:nvPicPr>
          <p:cNvPr id="10251" name="Picture 11" descr="EARTH"/>
          <p:cNvPicPr>
            <a:picLocks noChangeAspect="1" noChangeArrowheads="1" noCrop="1"/>
          </p:cNvPicPr>
          <p:nvPr/>
        </p:nvPicPr>
        <p:blipFill>
          <a:blip r:embed="rId2"/>
          <a:srcRect/>
          <a:stretch>
            <a:fillRect/>
          </a:stretch>
        </p:blipFill>
        <p:spPr bwMode="auto">
          <a:xfrm rot="1706576">
            <a:off x="228600" y="4343400"/>
            <a:ext cx="990600" cy="990600"/>
          </a:xfrm>
          <a:prstGeom prst="rect">
            <a:avLst/>
          </a:prstGeom>
          <a:noFill/>
          <a:ln w="9525">
            <a:noFill/>
            <a:miter lim="800000"/>
            <a:headEnd/>
            <a:tailEnd/>
          </a:ln>
        </p:spPr>
      </p:pic>
      <p:sp>
        <p:nvSpPr>
          <p:cNvPr id="10256" name="Rectangle 16"/>
          <p:cNvSpPr>
            <a:spLocks noChangeArrowheads="1"/>
          </p:cNvSpPr>
          <p:nvPr/>
        </p:nvSpPr>
        <p:spPr bwMode="auto">
          <a:xfrm>
            <a:off x="0" y="3276600"/>
            <a:ext cx="1143000" cy="641350"/>
          </a:xfrm>
          <a:prstGeom prst="rect">
            <a:avLst/>
          </a:prstGeom>
          <a:noFill/>
          <a:ln w="9525">
            <a:noFill/>
            <a:miter lim="800000"/>
            <a:headEnd/>
            <a:tailEnd/>
          </a:ln>
        </p:spPr>
        <p:txBody>
          <a:bodyPr>
            <a:spAutoFit/>
          </a:bodyPr>
          <a:lstStyle/>
          <a:p>
            <a:r>
              <a:rPr lang="en-US" sz="3600"/>
              <a:t>Tây</a:t>
            </a:r>
          </a:p>
        </p:txBody>
      </p:sp>
      <p:sp>
        <p:nvSpPr>
          <p:cNvPr id="10257" name="Rectangle 17"/>
          <p:cNvSpPr>
            <a:spLocks noChangeArrowheads="1"/>
          </p:cNvSpPr>
          <p:nvPr/>
        </p:nvSpPr>
        <p:spPr bwMode="auto">
          <a:xfrm>
            <a:off x="7740650" y="5257800"/>
            <a:ext cx="1403350" cy="641350"/>
          </a:xfrm>
          <a:prstGeom prst="rect">
            <a:avLst/>
          </a:prstGeom>
          <a:noFill/>
          <a:ln w="9525">
            <a:noFill/>
            <a:miter lim="800000"/>
            <a:headEnd/>
            <a:tailEnd/>
          </a:ln>
        </p:spPr>
        <p:txBody>
          <a:bodyPr wrap="none">
            <a:spAutoFit/>
          </a:bodyPr>
          <a:lstStyle/>
          <a:p>
            <a:r>
              <a:rPr lang="en-US" sz="3600"/>
              <a:t>Đông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256"/>
                                        </p:tgtEl>
                                        <p:attrNameLst>
                                          <p:attrName>style.visibility</p:attrName>
                                        </p:attrNameLst>
                                      </p:cBhvr>
                                      <p:to>
                                        <p:strVal val="visible"/>
                                      </p:to>
                                    </p:set>
                                    <p:anim calcmode="lin" valueType="num">
                                      <p:cBhvr>
                                        <p:cTn id="7" dur="500" fill="hold"/>
                                        <p:tgtEl>
                                          <p:spTgt spid="1025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56"/>
                                        </p:tgtEl>
                                        <p:attrNameLst>
                                          <p:attrName>ppt_y</p:attrName>
                                        </p:attrNameLst>
                                      </p:cBhvr>
                                      <p:tavLst>
                                        <p:tav tm="0">
                                          <p:val>
                                            <p:strVal val="#ppt_y"/>
                                          </p:val>
                                        </p:tav>
                                        <p:tav tm="100000">
                                          <p:val>
                                            <p:strVal val="#ppt_y"/>
                                          </p:val>
                                        </p:tav>
                                      </p:tavLst>
                                    </p:anim>
                                    <p:anim calcmode="lin" valueType="num">
                                      <p:cBhvr>
                                        <p:cTn id="9" dur="500" fill="hold"/>
                                        <p:tgtEl>
                                          <p:spTgt spid="1025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5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256"/>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0257"/>
                                        </p:tgtEl>
                                        <p:attrNameLst>
                                          <p:attrName>style.visibility</p:attrName>
                                        </p:attrNameLst>
                                      </p:cBhvr>
                                      <p:to>
                                        <p:strVal val="visible"/>
                                      </p:to>
                                    </p:set>
                                    <p:anim calcmode="lin" valueType="num">
                                      <p:cBhvr>
                                        <p:cTn id="14" dur="500" fill="hold"/>
                                        <p:tgtEl>
                                          <p:spTgt spid="1025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257"/>
                                        </p:tgtEl>
                                        <p:attrNameLst>
                                          <p:attrName>ppt_y</p:attrName>
                                        </p:attrNameLst>
                                      </p:cBhvr>
                                      <p:tavLst>
                                        <p:tav tm="0">
                                          <p:val>
                                            <p:strVal val="#ppt_y"/>
                                          </p:val>
                                        </p:tav>
                                        <p:tav tm="100000">
                                          <p:val>
                                            <p:strVal val="#ppt_y"/>
                                          </p:val>
                                        </p:tav>
                                      </p:tavLst>
                                    </p:anim>
                                    <p:anim calcmode="lin" valueType="num">
                                      <p:cBhvr>
                                        <p:cTn id="16" dur="500" fill="hold"/>
                                        <p:tgtEl>
                                          <p:spTgt spid="1025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25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2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2.5E-6 -9.82659E-7 C 0.01163 0.01572 0.03472 0.04116 0.05399 0.05711 C 0.07326 0.07306 0.09323 0.08254 0.11597 0.09526 C 0.13871 0.10798 0.16632 0.12439 0.19045 0.13318 C 0.21458 0.14197 0.23368 0.14335 0.26024 0.14798 C 0.28715 0.1526 0.3033 0.15931 0.35087 0.16069 C 0.39844 0.16208 0.49896 0.16116 0.54601 0.15653 C 0.59305 0.15191 0.6059 0.14173 0.63333 0.13318 C 0.66059 0.12463 0.68281 0.11838 0.70955 0.10567 C 0.73628 0.09295 0.7724 0.07468 0.79375 0.05711 C 0.8151 0.03954 0.82812 0.01549 0.83819 -9.82659E-7 C 0.84826 -0.01549 0.85104 -0.0222 0.85399 -0.03584 C 0.85694 -0.04948 0.85764 -0.06751 0.85555 -0.08231 C 0.85347 -0.09711 0.84983 -0.10913 0.84132 -0.12462 C 0.83281 -0.14011 0.81805 -0.16208 0.80486 -0.17549 C 0.79167 -0.1889 0.78177 -0.19283 0.76198 -0.20509 C 0.74219 -0.21734 0.70955 -0.23931 0.68576 -0.24948 C 0.66198 -0.25965 0.64653 -0.25965 0.6191 -0.26636 C 0.59167 -0.27306 0.55486 -0.28485 0.52066 -0.28948 C 0.48628 -0.2941 0.4474 -0.29457 0.41267 -0.29387 C 0.37778 -0.29318 0.34635 -0.28994 0.31111 -0.28532 C 0.27587 -0.28069 0.23281 -0.27468 0.20156 -0.26636 C 0.17031 -0.25803 0.15069 -0.24832 0.12378 -0.23468 C 0.09687 -0.22104 0.06111 -0.20254 0.03976 -0.18381 C 0.0184 -0.16509 0.00538 -0.14127 -0.00469 -0.12254 C -0.01476 -0.10381 -0.01875 -0.08601 -0.02066 -0.07191 C -0.02257 -0.0578 -0.01927 -0.04994 -0.0158 -0.03792 C -0.01233 -0.0259 -0.01163 -0.01572 -2.5E-6 -9.82659E-7 Z " pathEditMode="relative" ptsTypes="aaaaaaaaaaaaaaaaaaaaaaaaaaaa">
                                      <p:cBhvr>
                                        <p:cTn id="22" dur="5000" fill="hold"/>
                                        <p:tgtEl>
                                          <p:spTgt spid="1025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p:bldP spid="102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9144000" cy="1295400"/>
          </a:xfrm>
        </p:spPr>
        <p:txBody>
          <a:bodyPr/>
          <a:lstStyle/>
          <a:p>
            <a:pPr eaLnBrk="1" hangingPunct="1">
              <a:buFontTx/>
              <a:buChar char="•"/>
              <a:defRPr/>
            </a:pPr>
            <a:r>
              <a:rPr lang="en-US" sz="3200" i="1" smtClean="0">
                <a:latin typeface="Times New Roman" pitchFamily="18" charset="0"/>
              </a:rPr>
              <a:t>Hoạt động 1:</a:t>
            </a:r>
            <a:r>
              <a:rPr lang="en-US" sz="3200" i="1" smtClean="0"/>
              <a:t> </a:t>
            </a:r>
            <a:r>
              <a:rPr lang="en-US" sz="3600" smtClean="0">
                <a:latin typeface="Times New Roman" pitchFamily="18" charset="0"/>
              </a:rPr>
              <a:t>C</a:t>
            </a:r>
            <a:r>
              <a:rPr lang="en-US" sz="3600" smtClean="0"/>
              <a:t>ỏc hành tinh trong hệ Mặt Trời  </a:t>
            </a:r>
            <a:br>
              <a:rPr lang="en-US" sz="3600" smtClean="0"/>
            </a:br>
            <a:endParaRPr lang="en-US" sz="3600" smtClean="0"/>
          </a:p>
        </p:txBody>
      </p:sp>
      <p:sp>
        <p:nvSpPr>
          <p:cNvPr id="13315" name="Rectangle 3"/>
          <p:cNvSpPr>
            <a:spLocks noGrp="1" noChangeArrowheads="1"/>
          </p:cNvSpPr>
          <p:nvPr>
            <p:ph type="body" idx="1"/>
          </p:nvPr>
        </p:nvSpPr>
        <p:spPr>
          <a:xfrm>
            <a:off x="0" y="1828800"/>
            <a:ext cx="9144000" cy="5029200"/>
          </a:xfrm>
        </p:spPr>
        <p:txBody>
          <a:bodyPr/>
          <a:lstStyle/>
          <a:p>
            <a:pPr eaLnBrk="1" hangingPunct="1">
              <a:defRPr/>
            </a:pPr>
            <a:r>
              <a:rPr lang="en-US" sz="2800" i="1" dirty="0" err="1" smtClean="0">
                <a:solidFill>
                  <a:schemeClr val="tx2"/>
                </a:solidFill>
                <a:effectLst>
                  <a:outerShdw blurRad="38100" dist="38100" dir="2700000" algn="tl">
                    <a:srgbClr val="FFFFFF"/>
                  </a:outerShdw>
                </a:effectLst>
                <a:latin typeface="Times New Roman" pitchFamily="18" charset="0"/>
              </a:rPr>
              <a:t>Khi</a:t>
            </a:r>
            <a:r>
              <a:rPr lang="en-US" sz="2800" i="1" dirty="0" smtClean="0">
                <a:solidFill>
                  <a:schemeClr val="tx2"/>
                </a:solidFill>
                <a:effectLst>
                  <a:outerShdw blurRad="38100" dist="38100" dir="2700000" algn="tl">
                    <a:srgbClr val="FFFFFF"/>
                  </a:outerShdw>
                </a:effectLst>
                <a:latin typeface="Times New Roman" pitchFamily="18" charset="0"/>
              </a:rPr>
              <a:t> </a:t>
            </a:r>
            <a:r>
              <a:rPr lang="en-US" sz="2800" i="1" dirty="0" err="1" smtClean="0">
                <a:solidFill>
                  <a:schemeClr val="tx2"/>
                </a:solidFill>
                <a:effectLst>
                  <a:outerShdw blurRad="38100" dist="38100" dir="2700000" algn="tl">
                    <a:srgbClr val="FFFFFF"/>
                  </a:outerShdw>
                </a:effectLst>
                <a:latin typeface="Times New Roman" pitchFamily="18" charset="0"/>
              </a:rPr>
              <a:t>quan</a:t>
            </a:r>
            <a:r>
              <a:rPr lang="en-US" sz="2800" i="1" dirty="0" smtClean="0">
                <a:solidFill>
                  <a:schemeClr val="tx2"/>
                </a:solidFill>
                <a:effectLst>
                  <a:outerShdw blurRad="38100" dist="38100" dir="2700000" algn="tl">
                    <a:srgbClr val="FFFFFF"/>
                  </a:outerShdw>
                </a:effectLst>
                <a:latin typeface="Times New Roman" pitchFamily="18" charset="0"/>
              </a:rPr>
              <a:t> </a:t>
            </a:r>
            <a:r>
              <a:rPr lang="en-US" sz="2800" i="1" dirty="0" err="1" smtClean="0">
                <a:solidFill>
                  <a:schemeClr val="tx2"/>
                </a:solidFill>
                <a:effectLst>
                  <a:outerShdw blurRad="38100" dist="38100" dir="2700000" algn="tl">
                    <a:srgbClr val="FFFFFF"/>
                  </a:outerShdw>
                </a:effectLst>
                <a:latin typeface="Times New Roman" pitchFamily="18" charset="0"/>
              </a:rPr>
              <a:t>sát</a:t>
            </a:r>
            <a:r>
              <a:rPr lang="en-US" sz="2800" i="1" dirty="0" smtClean="0">
                <a:solidFill>
                  <a:schemeClr val="tx2"/>
                </a:solidFill>
                <a:effectLst>
                  <a:outerShdw blurRad="38100" dist="38100" dir="2700000" algn="tl">
                    <a:srgbClr val="FFFFFF"/>
                  </a:outerShdw>
                </a:effectLst>
                <a:latin typeface="Times New Roman" pitchFamily="18" charset="0"/>
              </a:rPr>
              <a:t> </a:t>
            </a:r>
            <a:r>
              <a:rPr lang="en-US" sz="2800" i="1" dirty="0" err="1" smtClean="0">
                <a:solidFill>
                  <a:schemeClr val="tx2"/>
                </a:solidFill>
                <a:effectLst>
                  <a:outerShdw blurRad="38100" dist="38100" dir="2700000" algn="tl">
                    <a:srgbClr val="FFFFFF"/>
                  </a:outerShdw>
                </a:effectLst>
                <a:latin typeface="Times New Roman" pitchFamily="18" charset="0"/>
              </a:rPr>
              <a:t>trên</a:t>
            </a:r>
            <a:r>
              <a:rPr lang="en-US" sz="2800" i="1" dirty="0" smtClean="0">
                <a:solidFill>
                  <a:schemeClr val="tx2"/>
                </a:solidFill>
                <a:effectLst>
                  <a:outerShdw blurRad="38100" dist="38100" dir="2700000" algn="tl">
                    <a:srgbClr val="FFFFFF"/>
                  </a:outerShdw>
                </a:effectLst>
                <a:latin typeface="Times New Roman" pitchFamily="18" charset="0"/>
              </a:rPr>
              <a:t> </a:t>
            </a:r>
            <a:r>
              <a:rPr lang="en-US" sz="2800" i="1" dirty="0" err="1" smtClean="0">
                <a:solidFill>
                  <a:schemeClr val="tx2"/>
                </a:solidFill>
                <a:effectLst>
                  <a:outerShdw blurRad="38100" dist="38100" dir="2700000" algn="tl">
                    <a:srgbClr val="FFFFFF"/>
                  </a:outerShdw>
                </a:effectLst>
                <a:latin typeface="Times New Roman" pitchFamily="18" charset="0"/>
              </a:rPr>
              <a:t>bầu</a:t>
            </a:r>
            <a:r>
              <a:rPr lang="en-US" sz="2800" i="1" dirty="0" smtClean="0">
                <a:solidFill>
                  <a:schemeClr val="tx2"/>
                </a:solidFill>
                <a:effectLst>
                  <a:outerShdw blurRad="38100" dist="38100" dir="2700000" algn="tl">
                    <a:srgbClr val="FFFFFF"/>
                  </a:outerShdw>
                </a:effectLst>
                <a:latin typeface="Times New Roman" pitchFamily="18" charset="0"/>
              </a:rPr>
              <a:t> </a:t>
            </a:r>
            <a:r>
              <a:rPr lang="en-US" sz="2800" i="1" dirty="0" err="1" smtClean="0">
                <a:solidFill>
                  <a:schemeClr val="tx2"/>
                </a:solidFill>
                <a:effectLst>
                  <a:outerShdw blurRad="38100" dist="38100" dir="2700000" algn="tl">
                    <a:srgbClr val="FFFFFF"/>
                  </a:outerShdw>
                </a:effectLst>
                <a:latin typeface="Times New Roman" pitchFamily="18" charset="0"/>
              </a:rPr>
              <a:t>trời</a:t>
            </a:r>
            <a:r>
              <a:rPr lang="en-US" sz="2800" i="1" dirty="0" smtClean="0">
                <a:solidFill>
                  <a:schemeClr val="tx2"/>
                </a:solidFill>
                <a:effectLst>
                  <a:outerShdw blurRad="38100" dist="38100" dir="2700000" algn="tl">
                    <a:srgbClr val="FFFFFF"/>
                  </a:outerShdw>
                </a:effectLst>
                <a:latin typeface="Times New Roman" pitchFamily="18" charset="0"/>
              </a:rPr>
              <a:t> </a:t>
            </a:r>
            <a:r>
              <a:rPr lang="en-US" sz="2800" i="1" dirty="0" err="1" smtClean="0">
                <a:solidFill>
                  <a:schemeClr val="tx2"/>
                </a:solidFill>
                <a:effectLst>
                  <a:outerShdw blurRad="38100" dist="38100" dir="2700000" algn="tl">
                    <a:srgbClr val="FFFFFF"/>
                  </a:outerShdw>
                </a:effectLst>
                <a:latin typeface="Times New Roman" pitchFamily="18" charset="0"/>
              </a:rPr>
              <a:t>các</a:t>
            </a:r>
            <a:r>
              <a:rPr lang="en-US" sz="2800" i="1" dirty="0" smtClean="0">
                <a:solidFill>
                  <a:schemeClr val="tx2"/>
                </a:solidFill>
                <a:effectLst>
                  <a:outerShdw blurRad="38100" dist="38100" dir="2700000" algn="tl">
                    <a:srgbClr val="FFFFFF"/>
                  </a:outerShdw>
                </a:effectLst>
                <a:latin typeface="Times New Roman" pitchFamily="18" charset="0"/>
              </a:rPr>
              <a:t> </a:t>
            </a:r>
            <a:r>
              <a:rPr lang="en-US" sz="2800" i="1" dirty="0" err="1" smtClean="0">
                <a:solidFill>
                  <a:schemeClr val="tx2"/>
                </a:solidFill>
                <a:effectLst>
                  <a:outerShdw blurRad="38100" dist="38100" dir="2700000" algn="tl">
                    <a:srgbClr val="FFFFFF"/>
                  </a:outerShdw>
                </a:effectLst>
                <a:latin typeface="Times New Roman" pitchFamily="18" charset="0"/>
              </a:rPr>
              <a:t>em</a:t>
            </a:r>
            <a:r>
              <a:rPr lang="en-US" sz="2800" i="1" dirty="0" smtClean="0">
                <a:solidFill>
                  <a:schemeClr val="tx2"/>
                </a:solidFill>
                <a:effectLst>
                  <a:outerShdw blurRad="38100" dist="38100" dir="2700000" algn="tl">
                    <a:srgbClr val="FFFFFF"/>
                  </a:outerShdw>
                </a:effectLst>
                <a:latin typeface="Times New Roman" pitchFamily="18" charset="0"/>
              </a:rPr>
              <a:t> </a:t>
            </a:r>
            <a:r>
              <a:rPr lang="en-US" sz="2800" i="1" dirty="0" err="1" smtClean="0">
                <a:solidFill>
                  <a:schemeClr val="tx2"/>
                </a:solidFill>
                <a:effectLst>
                  <a:outerShdw blurRad="38100" dist="38100" dir="2700000" algn="tl">
                    <a:srgbClr val="FFFFFF"/>
                  </a:outerShdw>
                </a:effectLst>
                <a:latin typeface="Times New Roman" pitchFamily="18" charset="0"/>
              </a:rPr>
              <a:t>nhìn</a:t>
            </a:r>
            <a:r>
              <a:rPr lang="en-US" sz="2800" i="1" dirty="0" smtClean="0">
                <a:solidFill>
                  <a:schemeClr val="tx2"/>
                </a:solidFill>
                <a:effectLst>
                  <a:outerShdw blurRad="38100" dist="38100" dir="2700000" algn="tl">
                    <a:srgbClr val="FFFFFF"/>
                  </a:outerShdw>
                </a:effectLst>
                <a:latin typeface="Times New Roman" pitchFamily="18" charset="0"/>
              </a:rPr>
              <a:t> </a:t>
            </a:r>
            <a:r>
              <a:rPr lang="en-US" sz="2800" i="1" dirty="0" err="1" smtClean="0">
                <a:solidFill>
                  <a:schemeClr val="tx2"/>
                </a:solidFill>
                <a:effectLst>
                  <a:outerShdw blurRad="38100" dist="38100" dir="2700000" algn="tl">
                    <a:srgbClr val="FFFFFF"/>
                  </a:outerShdw>
                </a:effectLst>
                <a:latin typeface="Times New Roman" pitchFamily="18" charset="0"/>
              </a:rPr>
              <a:t>thấy</a:t>
            </a:r>
            <a:r>
              <a:rPr lang="en-US" sz="2800" i="1" dirty="0" smtClean="0">
                <a:solidFill>
                  <a:schemeClr val="tx2"/>
                </a:solidFill>
                <a:effectLst>
                  <a:outerShdw blurRad="38100" dist="38100" dir="2700000" algn="tl">
                    <a:srgbClr val="FFFFFF"/>
                  </a:outerShdw>
                </a:effectLst>
                <a:latin typeface="Times New Roman" pitchFamily="18" charset="0"/>
              </a:rPr>
              <a:t> </a:t>
            </a:r>
            <a:r>
              <a:rPr lang="en-US" sz="2800" i="1" dirty="0" err="1" smtClean="0">
                <a:solidFill>
                  <a:schemeClr val="tx2"/>
                </a:solidFill>
                <a:effectLst>
                  <a:outerShdw blurRad="38100" dist="38100" dir="2700000" algn="tl">
                    <a:srgbClr val="FFFFFF"/>
                  </a:outerShdw>
                </a:effectLst>
                <a:latin typeface="Times New Roman" pitchFamily="18" charset="0"/>
              </a:rPr>
              <a:t>những</a:t>
            </a:r>
            <a:r>
              <a:rPr lang="en-US" sz="2800" i="1" dirty="0" smtClean="0">
                <a:solidFill>
                  <a:schemeClr val="tx2"/>
                </a:solidFill>
                <a:effectLst>
                  <a:outerShdw blurRad="38100" dist="38100" dir="2700000" algn="tl">
                    <a:srgbClr val="FFFFFF"/>
                  </a:outerShdw>
                </a:effectLst>
                <a:latin typeface="Times New Roman" pitchFamily="18" charset="0"/>
              </a:rPr>
              <a:t> </a:t>
            </a:r>
            <a:r>
              <a:rPr lang="en-US" sz="2800" i="1" dirty="0" err="1" smtClean="0">
                <a:solidFill>
                  <a:schemeClr val="tx2"/>
                </a:solidFill>
                <a:effectLst>
                  <a:outerShdw blurRad="38100" dist="38100" dir="2700000" algn="tl">
                    <a:srgbClr val="FFFFFF"/>
                  </a:outerShdw>
                </a:effectLst>
                <a:latin typeface="Times New Roman" pitchFamily="18" charset="0"/>
              </a:rPr>
              <a:t>gì</a:t>
            </a:r>
            <a:r>
              <a:rPr lang="en-US" sz="2800" i="1" dirty="0" smtClean="0">
                <a:solidFill>
                  <a:schemeClr val="tx2"/>
                </a:solidFill>
                <a:effectLst>
                  <a:outerShdw blurRad="38100" dist="38100" dir="2700000" algn="tl">
                    <a:srgbClr val="FFFFFF"/>
                  </a:outerShdw>
                </a:effectLst>
                <a:latin typeface="Times New Roman" pitchFamily="18" charset="0"/>
              </a:rPr>
              <a:t>?</a:t>
            </a:r>
          </a:p>
          <a:p>
            <a:pPr eaLnBrk="1" hangingPunct="1">
              <a:buFont typeface="Wingdings" pitchFamily="2" charset="2"/>
              <a:buNone/>
              <a:defRPr/>
            </a:pPr>
            <a:r>
              <a:rPr lang="en-US" sz="2800" dirty="0" smtClean="0">
                <a:solidFill>
                  <a:schemeClr val="tx2"/>
                </a:solidFill>
                <a:effectLst>
                  <a:outerShdw blurRad="38100" dist="38100" dir="2700000" algn="tl">
                    <a:srgbClr val="FFFFFF"/>
                  </a:outerShdw>
                </a:effectLst>
              </a:rPr>
              <a:t>  </a:t>
            </a:r>
            <a:r>
              <a:rPr lang="en-US" sz="2800" dirty="0" smtClean="0"/>
              <a:t>- </a:t>
            </a:r>
            <a:r>
              <a:rPr lang="en-US" sz="2800" dirty="0" err="1" smtClean="0">
                <a:latin typeface="Times New Roman" pitchFamily="18" charset="0"/>
              </a:rPr>
              <a:t>M</a:t>
            </a:r>
            <a:r>
              <a:rPr lang="en-US" sz="2800" dirty="0" err="1" smtClean="0"/>
              <a:t>ặt</a:t>
            </a:r>
            <a:r>
              <a:rPr lang="en-US" sz="2800" dirty="0" smtClean="0"/>
              <a:t> </a:t>
            </a:r>
            <a:r>
              <a:rPr lang="en-US" sz="2800" dirty="0" err="1" smtClean="0"/>
              <a:t>Trăng</a:t>
            </a:r>
            <a:r>
              <a:rPr lang="en-US" sz="2800" dirty="0" smtClean="0"/>
              <a:t>, </a:t>
            </a:r>
            <a:r>
              <a:rPr lang="en-US" sz="2800" dirty="0" err="1" smtClean="0"/>
              <a:t>Mặt</a:t>
            </a:r>
            <a:r>
              <a:rPr lang="en-US" sz="2800" dirty="0" smtClean="0"/>
              <a:t> </a:t>
            </a:r>
            <a:r>
              <a:rPr lang="en-US" sz="2800" dirty="0" err="1" smtClean="0"/>
              <a:t>Trời</a:t>
            </a:r>
            <a:r>
              <a:rPr lang="en-US" sz="2800" dirty="0" smtClean="0"/>
              <a:t>.</a:t>
            </a:r>
          </a:p>
          <a:p>
            <a:pPr eaLnBrk="1" hangingPunct="1">
              <a:buFont typeface="Wingdings" pitchFamily="2" charset="2"/>
              <a:buNone/>
              <a:defRPr/>
            </a:pPr>
            <a:r>
              <a:rPr lang="en-US" sz="2800" dirty="0" smtClean="0"/>
              <a:t>  - </a:t>
            </a:r>
            <a:r>
              <a:rPr lang="en-US" sz="2800" dirty="0" err="1" smtClean="0">
                <a:latin typeface="Times New Roman" pitchFamily="18" charset="0"/>
              </a:rPr>
              <a:t>C</a:t>
            </a:r>
            <a:r>
              <a:rPr lang="en-US" sz="2800" dirty="0" err="1" smtClean="0"/>
              <a:t>ỏc</a:t>
            </a:r>
            <a:r>
              <a:rPr lang="en-US" sz="2800" dirty="0" smtClean="0"/>
              <a:t> </a:t>
            </a:r>
            <a:r>
              <a:rPr lang="en-US" sz="2800" dirty="0" err="1" smtClean="0"/>
              <a:t>ngôi</a:t>
            </a:r>
            <a:r>
              <a:rPr lang="en-US" sz="2800" dirty="0" smtClean="0"/>
              <a:t> </a:t>
            </a:r>
            <a:r>
              <a:rPr lang="en-US" sz="2800" dirty="0" err="1" smtClean="0"/>
              <a:t>sao</a:t>
            </a:r>
            <a:r>
              <a:rPr lang="en-US" sz="2800" dirty="0" smtClean="0"/>
              <a:t> </a:t>
            </a:r>
            <a:r>
              <a:rPr lang="en-US" sz="2800" dirty="0" err="1" smtClean="0"/>
              <a:t>vào</a:t>
            </a:r>
            <a:r>
              <a:rPr lang="en-US" sz="2800" dirty="0" smtClean="0"/>
              <a:t> ban </a:t>
            </a:r>
            <a:r>
              <a:rPr lang="en-US" sz="2800" dirty="0" err="1" smtClean="0"/>
              <a:t>đêm</a:t>
            </a:r>
            <a:r>
              <a:rPr lang="en-US" sz="2800" dirty="0" smtClean="0"/>
              <a:t>.</a:t>
            </a:r>
          </a:p>
          <a:p>
            <a:pPr eaLnBrk="1" hangingPunct="1">
              <a:buFont typeface="Wingdings" pitchFamily="2" charset="2"/>
              <a:buNone/>
              <a:defRPr/>
            </a:pPr>
            <a:r>
              <a:rPr lang="en-US" sz="2800" dirty="0" smtClean="0"/>
              <a:t>  - </a:t>
            </a:r>
            <a:r>
              <a:rPr lang="en-US" sz="2800" dirty="0" err="1" smtClean="0">
                <a:latin typeface="Times New Roman" pitchFamily="18" charset="0"/>
              </a:rPr>
              <a:t>T</a:t>
            </a:r>
            <a:r>
              <a:rPr lang="en-US" sz="2800" dirty="0" err="1" smtClean="0"/>
              <a:t>hấy</a:t>
            </a:r>
            <a:r>
              <a:rPr lang="en-US" sz="2800" dirty="0" smtClean="0"/>
              <a:t> </a:t>
            </a:r>
            <a:r>
              <a:rPr lang="en-US" sz="2800" dirty="0" err="1" smtClean="0"/>
              <a:t>máy</a:t>
            </a:r>
            <a:r>
              <a:rPr lang="en-US" sz="2800" dirty="0" smtClean="0"/>
              <a:t> bay … </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latin typeface="Times New Roman" pitchFamily="18" charset="0"/>
              </a:rPr>
              <a:t>T</a:t>
            </a:r>
            <a:r>
              <a:rPr lang="en-US" sz="2800" i="1" dirty="0" err="1" smtClean="0">
                <a:solidFill>
                  <a:schemeClr val="tx2"/>
                </a:solidFill>
                <a:effectLst>
                  <a:outerShdw blurRad="38100" dist="38100" dir="2700000" algn="tl">
                    <a:srgbClr val="FFFFFF"/>
                  </a:outerShdw>
                </a:effectLst>
              </a:rPr>
              <a:t>rong</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vũ</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trụ</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không</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chỉ</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có</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Mặt</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Trăng</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Mặt</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Trời</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Trỏi</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Đất</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mà</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còn</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có</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rất</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nhiều</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các</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ngôi</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sao</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và</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các</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hành</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tinh</a:t>
            </a:r>
            <a:r>
              <a:rPr lang="en-US" sz="2800" i="1" dirty="0" smtClean="0">
                <a:solidFill>
                  <a:schemeClr val="tx2"/>
                </a:solidFill>
                <a:effectLst>
                  <a:outerShdw blurRad="38100" dist="38100" dir="2700000" algn="tl">
                    <a:srgbClr val="FFFFFF"/>
                  </a:outerShdw>
                </a:effectLst>
              </a:rPr>
              <a:t> </a:t>
            </a:r>
            <a:r>
              <a:rPr lang="en-US" sz="2800" i="1" dirty="0" err="1" smtClean="0">
                <a:solidFill>
                  <a:schemeClr val="tx2"/>
                </a:solidFill>
                <a:effectLst>
                  <a:outerShdw blurRad="38100" dist="38100" dir="2700000" algn="tl">
                    <a:srgbClr val="FFFFFF"/>
                  </a:outerShdw>
                </a:effectLst>
              </a:rPr>
              <a:t>khác</a:t>
            </a:r>
            <a:r>
              <a:rPr lang="en-US" sz="2800" i="1" dirty="0" smtClean="0">
                <a:solidFill>
                  <a:schemeClr val="tx2"/>
                </a:solidFill>
                <a:effectLst>
                  <a:outerShdw blurRad="38100" dist="38100" dir="2700000" algn="tl">
                    <a:srgbClr val="FFFFFF"/>
                  </a:outerShdw>
                </a:effectLst>
              </a:rPr>
              <a:t>.</a:t>
            </a:r>
          </a:p>
          <a:p>
            <a:pPr eaLnBrk="1" hangingPunct="1">
              <a:buFont typeface="Wingdings" pitchFamily="2" charset="2"/>
              <a:buNone/>
              <a:defRPr/>
            </a:pPr>
            <a:r>
              <a:rPr lang="en-US" sz="2800" i="1" dirty="0" smtClean="0">
                <a:solidFill>
                  <a:schemeClr val="tx2"/>
                </a:solidFill>
                <a:effectLst>
                  <a:outerShdw blurRad="38100" dist="38100" dir="2700000" algn="tl">
                    <a:srgbClr val="FFFFFF"/>
                  </a:outerShdw>
                </a:effectLst>
              </a:rPr>
              <a:t> </a:t>
            </a:r>
            <a:r>
              <a:rPr lang="en-US" sz="2800" i="1" dirty="0" err="1" smtClean="0">
                <a:solidFill>
                  <a:srgbClr val="FF0000"/>
                </a:solidFill>
                <a:effectLst>
                  <a:outerShdw blurRad="38100" dist="38100" dir="2700000" algn="tl">
                    <a:srgbClr val="FFFFFF"/>
                  </a:outerShdw>
                </a:effectLst>
                <a:latin typeface="Times New Roman" pitchFamily="18" charset="0"/>
              </a:rPr>
              <a:t>Bài</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học</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hôm</a:t>
            </a:r>
            <a:r>
              <a:rPr lang="en-US" sz="2800" i="1" dirty="0" smtClean="0">
                <a:solidFill>
                  <a:srgbClr val="FF0000"/>
                </a:solidFill>
                <a:effectLst>
                  <a:outerShdw blurRad="38100" dist="38100" dir="2700000" algn="tl">
                    <a:srgbClr val="FFFFFF"/>
                  </a:outerShdw>
                </a:effectLst>
                <a:latin typeface="Times New Roman" pitchFamily="18" charset="0"/>
              </a:rPr>
              <a:t> nay </a:t>
            </a:r>
            <a:r>
              <a:rPr lang="en-US" sz="2800" i="1" dirty="0" err="1" smtClean="0">
                <a:solidFill>
                  <a:srgbClr val="FF0000"/>
                </a:solidFill>
                <a:effectLst>
                  <a:outerShdw blurRad="38100" dist="38100" dir="2700000" algn="tl">
                    <a:srgbClr val="FFFFFF"/>
                  </a:outerShdw>
                </a:effectLst>
                <a:latin typeface="Times New Roman" pitchFamily="18" charset="0"/>
              </a:rPr>
              <a:t>các</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em</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sẽ</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được</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tìm</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hiểu</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về</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các</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hành</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tinh</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trong</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hệ</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Mặt</a:t>
            </a:r>
            <a:r>
              <a:rPr lang="en-US" sz="2800" i="1" dirty="0" smtClean="0">
                <a:solidFill>
                  <a:srgbClr val="FF0000"/>
                </a:solidFill>
                <a:effectLst>
                  <a:outerShdw blurRad="38100" dist="38100" dir="2700000" algn="tl">
                    <a:srgbClr val="FFFFFF"/>
                  </a:outerShdw>
                </a:effectLst>
                <a:latin typeface="Times New Roman" pitchFamily="18" charset="0"/>
              </a:rPr>
              <a:t> </a:t>
            </a:r>
            <a:r>
              <a:rPr lang="en-US" sz="2800" i="1" dirty="0" err="1" smtClean="0">
                <a:solidFill>
                  <a:srgbClr val="FF0000"/>
                </a:solidFill>
                <a:effectLst>
                  <a:outerShdw blurRad="38100" dist="38100" dir="2700000" algn="tl">
                    <a:srgbClr val="FFFFFF"/>
                  </a:outerShdw>
                </a:effectLst>
                <a:latin typeface="Times New Roman" pitchFamily="18" charset="0"/>
              </a:rPr>
              <a:t>Trời</a:t>
            </a:r>
            <a:r>
              <a:rPr lang="en-US" sz="2800" i="1" dirty="0" smtClean="0">
                <a:solidFill>
                  <a:srgbClr val="FF0000"/>
                </a:solidFill>
                <a:effectLst>
                  <a:outerShdw blurRad="38100" dist="38100" dir="2700000" algn="tl">
                    <a:srgbClr val="FFFFFF"/>
                  </a:outerShdw>
                </a:effectLst>
                <a:latin typeface="Times New Roman" pitchFamily="18" charset="0"/>
              </a:rPr>
              <a:t>.</a:t>
            </a:r>
          </a:p>
          <a:p>
            <a:pPr eaLnBrk="1" hangingPunct="1">
              <a:buFont typeface="Wingdings" pitchFamily="2" charset="2"/>
              <a:buNone/>
              <a:defRPr/>
            </a:pPr>
            <a:endParaRPr lang="en-US" sz="2800" i="1" dirty="0" smtClean="0">
              <a:solidFill>
                <a:srgbClr val="FF0000"/>
              </a:solidFill>
              <a:effectLst>
                <a:outerShdw blurRad="38100" dist="38100" dir="2700000" algn="tl">
                  <a:srgbClr val="FFFFFF"/>
                </a:outerShdw>
              </a:effectLst>
              <a:latin typeface="Times New Roman" pitchFamily="18" charset="0"/>
            </a:endParaRPr>
          </a:p>
        </p:txBody>
      </p:sp>
      <p:pic>
        <p:nvPicPr>
          <p:cNvPr id="13317" name="Picture 5" descr="14"/>
          <p:cNvPicPr>
            <a:picLocks noChangeAspect="1" noChangeArrowheads="1" noCrop="1"/>
          </p:cNvPicPr>
          <p:nvPr/>
        </p:nvPicPr>
        <p:blipFill>
          <a:blip r:embed="rId3"/>
          <a:srcRect/>
          <a:stretch>
            <a:fillRect/>
          </a:stretch>
        </p:blipFill>
        <p:spPr bwMode="auto">
          <a:xfrm>
            <a:off x="0" y="3962400"/>
            <a:ext cx="84455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31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31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Effect transition="in" filter="slide(fromBottom)">
                                      <p:cBhvr>
                                        <p:cTn id="15" dur="500"/>
                                        <p:tgtEl>
                                          <p:spTgt spid="13315">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Effect transition="in" filter="slide(fromBottom)">
                                      <p:cBhvr>
                                        <p:cTn id="18" dur="500"/>
                                        <p:tgtEl>
                                          <p:spTgt spid="13315">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Effect transition="in" filter="slide(fromBottom)">
                                      <p:cBhvr>
                                        <p:cTn id="21" dur="500"/>
                                        <p:tgtEl>
                                          <p:spTgt spid="13315">
                                            <p:txEl>
                                              <p:pRg st="3" end="3"/>
                                            </p:txEl>
                                          </p:spTgt>
                                        </p:tgtEl>
                                      </p:cBhvr>
                                    </p:animEffect>
                                  </p:childTnLst>
                                </p:cTn>
                              </p:par>
                              <p:par>
                                <p:cTn id="22" presetID="30" presetClass="entr" presetSubtype="0" fill="hold" nodeType="withEffect">
                                  <p:stCondLst>
                                    <p:cond delay="0"/>
                                  </p:stCondLst>
                                  <p:childTnLst>
                                    <p:set>
                                      <p:cBhvr>
                                        <p:cTn id="23" dur="1" fill="hold">
                                          <p:stCondLst>
                                            <p:cond delay="0"/>
                                          </p:stCondLst>
                                        </p:cTn>
                                        <p:tgtEl>
                                          <p:spTgt spid="13317"/>
                                        </p:tgtEl>
                                        <p:attrNameLst>
                                          <p:attrName>style.visibility</p:attrName>
                                        </p:attrNameLst>
                                      </p:cBhvr>
                                      <p:to>
                                        <p:strVal val="visible"/>
                                      </p:to>
                                    </p:set>
                                    <p:animEffect transition="in" filter="fade">
                                      <p:cBhvr>
                                        <p:cTn id="24" dur="800" decel="100000"/>
                                        <p:tgtEl>
                                          <p:spTgt spid="13317"/>
                                        </p:tgtEl>
                                      </p:cBhvr>
                                    </p:animEffect>
                                    <p:anim calcmode="lin" valueType="num">
                                      <p:cBhvr>
                                        <p:cTn id="25" dur="800" decel="100000" fill="hold"/>
                                        <p:tgtEl>
                                          <p:spTgt spid="13317"/>
                                        </p:tgtEl>
                                        <p:attrNameLst>
                                          <p:attrName>style.rotation</p:attrName>
                                        </p:attrNameLst>
                                      </p:cBhvr>
                                      <p:tavLst>
                                        <p:tav tm="0">
                                          <p:val>
                                            <p:fltVal val="-90"/>
                                          </p:val>
                                        </p:tav>
                                        <p:tav tm="100000">
                                          <p:val>
                                            <p:fltVal val="0"/>
                                          </p:val>
                                        </p:tav>
                                      </p:tavLst>
                                    </p:anim>
                                    <p:anim calcmode="lin" valueType="num">
                                      <p:cBhvr>
                                        <p:cTn id="26" dur="800" decel="100000" fill="hold"/>
                                        <p:tgtEl>
                                          <p:spTgt spid="13317"/>
                                        </p:tgtEl>
                                        <p:attrNameLst>
                                          <p:attrName>ppt_x</p:attrName>
                                        </p:attrNameLst>
                                      </p:cBhvr>
                                      <p:tavLst>
                                        <p:tav tm="0">
                                          <p:val>
                                            <p:strVal val="#ppt_x+0.4"/>
                                          </p:val>
                                        </p:tav>
                                        <p:tav tm="100000">
                                          <p:val>
                                            <p:strVal val="#ppt_x-0.05"/>
                                          </p:val>
                                        </p:tav>
                                      </p:tavLst>
                                    </p:anim>
                                    <p:anim calcmode="lin" valueType="num">
                                      <p:cBhvr>
                                        <p:cTn id="27" dur="800" decel="100000" fill="hold"/>
                                        <p:tgtEl>
                                          <p:spTgt spid="1331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331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3317"/>
                                        </p:tgtEl>
                                        <p:attrNameLst>
                                          <p:attrName>ppt_y</p:attrName>
                                        </p:attrNameLst>
                                      </p:cBhvr>
                                      <p:tavLst>
                                        <p:tav tm="0">
                                          <p:val>
                                            <p:strVal val="#ppt_y+0.1"/>
                                          </p:val>
                                        </p:tav>
                                        <p:tav tm="100000">
                                          <p:val>
                                            <p:strVal val="#ppt_y"/>
                                          </p:val>
                                        </p:tav>
                                      </p:tavLst>
                                    </p:anim>
                                  </p:childTnLst>
                                </p:cTn>
                              </p:par>
                            </p:childTnLst>
                          </p:cTn>
                        </p:par>
                        <p:par>
                          <p:cTn id="30" fill="hold" nodeType="afterGroup">
                            <p:stCondLst>
                              <p:cond delay="1000"/>
                            </p:stCondLst>
                            <p:childTnLst>
                              <p:par>
                                <p:cTn id="31" presetID="41" presetClass="entr" presetSubtype="0" fill="hold" nodeType="afterEffect">
                                  <p:stCondLst>
                                    <p:cond delay="0"/>
                                  </p:stCondLst>
                                  <p:iterate type="lt">
                                    <p:tmPct val="10000"/>
                                  </p:iterate>
                                  <p:childTnLst>
                                    <p:set>
                                      <p:cBhvr>
                                        <p:cTn id="32" dur="1" fill="hold">
                                          <p:stCondLst>
                                            <p:cond delay="0"/>
                                          </p:stCondLst>
                                        </p:cTn>
                                        <p:tgtEl>
                                          <p:spTgt spid="13315">
                                            <p:txEl>
                                              <p:pRg st="5" end="5"/>
                                            </p:txEl>
                                          </p:spTgt>
                                        </p:tgtEl>
                                        <p:attrNameLst>
                                          <p:attrName>style.visibility</p:attrName>
                                        </p:attrNameLst>
                                      </p:cBhvr>
                                      <p:to>
                                        <p:strVal val="visible"/>
                                      </p:to>
                                    </p:set>
                                    <p:anim calcmode="lin" valueType="num">
                                      <p:cBhvr>
                                        <p:cTn id="33" dur="1000" fill="hold"/>
                                        <p:tgtEl>
                                          <p:spTgt spid="1331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13315">
                                            <p:txEl>
                                              <p:pRg st="5" end="5"/>
                                            </p:txEl>
                                          </p:spTgt>
                                        </p:tgtEl>
                                        <p:attrNameLst>
                                          <p:attrName>ppt_y</p:attrName>
                                        </p:attrNameLst>
                                      </p:cBhvr>
                                      <p:tavLst>
                                        <p:tav tm="0">
                                          <p:val>
                                            <p:strVal val="#ppt_y"/>
                                          </p:val>
                                        </p:tav>
                                        <p:tav tm="100000">
                                          <p:val>
                                            <p:strVal val="#ppt_y"/>
                                          </p:val>
                                        </p:tav>
                                      </p:tavLst>
                                    </p:anim>
                                    <p:anim calcmode="lin" valueType="num">
                                      <p:cBhvr>
                                        <p:cTn id="35" dur="1000" fill="hold"/>
                                        <p:tgtEl>
                                          <p:spTgt spid="1331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1331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13315">
                                            <p:txEl>
                                              <p:pRg st="5" end="5"/>
                                            </p:txEl>
                                          </p:spTgt>
                                        </p:tgtEl>
                                      </p:cBhvr>
                                    </p:animEffect>
                                  </p:childTnLst>
                                </p:cTn>
                              </p:par>
                            </p:childTnLst>
                          </p:cTn>
                        </p:par>
                        <p:par>
                          <p:cTn id="38" fill="hold" nodeType="afterGroup">
                            <p:stCondLst>
                              <p:cond delay="10600"/>
                            </p:stCondLst>
                            <p:childTnLst>
                              <p:par>
                                <p:cTn id="39" presetID="41" presetClass="entr" presetSubtype="0" fill="hold" nodeType="afterEffect">
                                  <p:stCondLst>
                                    <p:cond delay="0"/>
                                  </p:stCondLst>
                                  <p:iterate type="lt">
                                    <p:tmPct val="10000"/>
                                  </p:iterate>
                                  <p:childTnLst>
                                    <p:set>
                                      <p:cBhvr>
                                        <p:cTn id="40" dur="1" fill="hold">
                                          <p:stCondLst>
                                            <p:cond delay="0"/>
                                          </p:stCondLst>
                                        </p:cTn>
                                        <p:tgtEl>
                                          <p:spTgt spid="13315">
                                            <p:txEl>
                                              <p:pRg st="6" end="6"/>
                                            </p:txEl>
                                          </p:spTgt>
                                        </p:tgtEl>
                                        <p:attrNameLst>
                                          <p:attrName>style.visibility</p:attrName>
                                        </p:attrNameLst>
                                      </p:cBhvr>
                                      <p:to>
                                        <p:strVal val="visible"/>
                                      </p:to>
                                    </p:set>
                                    <p:anim calcmode="lin" valueType="num">
                                      <p:cBhvr>
                                        <p:cTn id="41" dur="1000" fill="hold"/>
                                        <p:tgtEl>
                                          <p:spTgt spid="1331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1000" fill="hold"/>
                                        <p:tgtEl>
                                          <p:spTgt spid="13315">
                                            <p:txEl>
                                              <p:pRg st="6" end="6"/>
                                            </p:txEl>
                                          </p:spTgt>
                                        </p:tgtEl>
                                        <p:attrNameLst>
                                          <p:attrName>ppt_y</p:attrName>
                                        </p:attrNameLst>
                                      </p:cBhvr>
                                      <p:tavLst>
                                        <p:tav tm="0">
                                          <p:val>
                                            <p:strVal val="#ppt_y"/>
                                          </p:val>
                                        </p:tav>
                                        <p:tav tm="100000">
                                          <p:val>
                                            <p:strVal val="#ppt_y"/>
                                          </p:val>
                                        </p:tav>
                                      </p:tavLst>
                                    </p:anim>
                                    <p:anim calcmode="lin" valueType="num">
                                      <p:cBhvr>
                                        <p:cTn id="43" dur="1000" fill="hold"/>
                                        <p:tgtEl>
                                          <p:spTgt spid="1331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1000" fill="hold"/>
                                        <p:tgtEl>
                                          <p:spTgt spid="1331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1000" tmFilter="0,0; .5, 1; 1, 1"/>
                                        <p:tgtEl>
                                          <p:spTgt spid="13315">
                                            <p:txEl>
                                              <p:pRg st="6" end="6"/>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2" name="hammer.wav" builtIn="1"/>
                                        </p:tgtEl>
                                      </p:cMediaNode>
                                    </p:audio>
                                  </p:subTnLst>
                                </p:cTn>
                              </p:par>
                            </p:childTnLst>
                          </p:cTn>
                        </p:par>
                        <p:par>
                          <p:cTn id="46" fill="hold" nodeType="afterGroup">
                            <p:stCondLst>
                              <p:cond delay="17300"/>
                            </p:stCondLst>
                            <p:childTnLst>
                              <p:par>
                                <p:cTn id="47" presetID="24" presetClass="entr" presetSubtype="0" fill="hold" grpId="0" nodeType="afterEffect">
                                  <p:stCondLst>
                                    <p:cond delay="0"/>
                                  </p:stCondLst>
                                  <p:childTnLst>
                                    <p:set>
                                      <p:cBhvr>
                                        <p:cTn id="48" dur="1" fill="hold">
                                          <p:stCondLst>
                                            <p:cond delay="0"/>
                                          </p:stCondLst>
                                        </p:cTn>
                                        <p:tgtEl>
                                          <p:spTgt spid="13314"/>
                                        </p:tgtEl>
                                        <p:attrNameLst>
                                          <p:attrName>style.visibility</p:attrName>
                                        </p:attrNameLst>
                                      </p:cBhvr>
                                      <p:to>
                                        <p:strVal val="visible"/>
                                      </p:to>
                                    </p:set>
                                    <p:anim to="" calcmode="lin" valueType="num">
                                      <p:cBhvr>
                                        <p:cTn id="49" dur="1" fill="hold"/>
                                        <p:tgtEl>
                                          <p:spTgt spid="133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2"/>
          <p:cNvSpPr>
            <a:spLocks noChangeArrowheads="1"/>
          </p:cNvSpPr>
          <p:nvPr/>
        </p:nvSpPr>
        <p:spPr bwMode="auto">
          <a:xfrm rot="1113946">
            <a:off x="1524000" y="4191000"/>
            <a:ext cx="3189288" cy="1085850"/>
          </a:xfrm>
          <a:prstGeom prst="ellipse">
            <a:avLst/>
          </a:prstGeom>
          <a:noFill/>
          <a:ln w="9525">
            <a:solidFill>
              <a:schemeClr val="tx1"/>
            </a:solidFill>
            <a:round/>
            <a:headEnd/>
            <a:tailEnd/>
          </a:ln>
        </p:spPr>
        <p:txBody>
          <a:bodyPr wrap="none" anchor="ctr"/>
          <a:lstStyle/>
          <a:p>
            <a:endParaRPr lang="en-US"/>
          </a:p>
        </p:txBody>
      </p:sp>
      <p:sp>
        <p:nvSpPr>
          <p:cNvPr id="8195" name="Oval 3"/>
          <p:cNvSpPr>
            <a:spLocks noChangeArrowheads="1"/>
          </p:cNvSpPr>
          <p:nvPr/>
        </p:nvSpPr>
        <p:spPr bwMode="auto">
          <a:xfrm rot="1079619">
            <a:off x="695325" y="3722688"/>
            <a:ext cx="4833938" cy="2071687"/>
          </a:xfrm>
          <a:prstGeom prst="ellipse">
            <a:avLst/>
          </a:prstGeom>
          <a:noFill/>
          <a:ln w="9525">
            <a:solidFill>
              <a:schemeClr val="tx1"/>
            </a:solidFill>
            <a:round/>
            <a:headEnd/>
            <a:tailEnd/>
          </a:ln>
        </p:spPr>
        <p:txBody>
          <a:bodyPr wrap="none" anchor="ctr"/>
          <a:lstStyle/>
          <a:p>
            <a:endParaRPr lang="en-US"/>
          </a:p>
        </p:txBody>
      </p:sp>
      <p:sp>
        <p:nvSpPr>
          <p:cNvPr id="8196" name="Oval 4"/>
          <p:cNvSpPr>
            <a:spLocks noChangeArrowheads="1"/>
          </p:cNvSpPr>
          <p:nvPr/>
        </p:nvSpPr>
        <p:spPr bwMode="auto">
          <a:xfrm rot="982639">
            <a:off x="-69850" y="3387725"/>
            <a:ext cx="6662738" cy="2908300"/>
          </a:xfrm>
          <a:prstGeom prst="ellipse">
            <a:avLst/>
          </a:prstGeom>
          <a:noFill/>
          <a:ln w="9525">
            <a:solidFill>
              <a:schemeClr val="tx1"/>
            </a:solidFill>
            <a:round/>
            <a:headEnd/>
            <a:tailEnd/>
          </a:ln>
        </p:spPr>
        <p:txBody>
          <a:bodyPr wrap="none" anchor="ctr"/>
          <a:lstStyle/>
          <a:p>
            <a:endParaRPr lang="en-US"/>
          </a:p>
        </p:txBody>
      </p:sp>
      <p:sp>
        <p:nvSpPr>
          <p:cNvPr id="8197" name="Oval 5"/>
          <p:cNvSpPr>
            <a:spLocks noChangeArrowheads="1"/>
          </p:cNvSpPr>
          <p:nvPr/>
        </p:nvSpPr>
        <p:spPr bwMode="auto">
          <a:xfrm rot="851906">
            <a:off x="-4906963" y="6350"/>
            <a:ext cx="16338551" cy="10348913"/>
          </a:xfrm>
          <a:prstGeom prst="ellipse">
            <a:avLst/>
          </a:prstGeom>
          <a:noFill/>
          <a:ln w="9525">
            <a:solidFill>
              <a:schemeClr val="tx1"/>
            </a:solidFill>
            <a:round/>
            <a:headEnd/>
            <a:tailEnd/>
          </a:ln>
        </p:spPr>
        <p:txBody>
          <a:bodyPr wrap="none" anchor="ctr"/>
          <a:lstStyle/>
          <a:p>
            <a:endParaRPr lang="en-US"/>
          </a:p>
        </p:txBody>
      </p:sp>
      <p:sp>
        <p:nvSpPr>
          <p:cNvPr id="8198" name="Oval 7"/>
          <p:cNvSpPr>
            <a:spLocks noChangeArrowheads="1"/>
          </p:cNvSpPr>
          <p:nvPr/>
        </p:nvSpPr>
        <p:spPr bwMode="auto">
          <a:xfrm rot="906567">
            <a:off x="-3581400" y="1143000"/>
            <a:ext cx="14249400" cy="8277225"/>
          </a:xfrm>
          <a:prstGeom prst="ellipse">
            <a:avLst/>
          </a:prstGeom>
          <a:noFill/>
          <a:ln w="9525">
            <a:solidFill>
              <a:schemeClr val="tx1"/>
            </a:solidFill>
            <a:round/>
            <a:headEnd/>
            <a:tailEnd/>
          </a:ln>
        </p:spPr>
        <p:txBody>
          <a:bodyPr wrap="none" anchor="ctr"/>
          <a:lstStyle/>
          <a:p>
            <a:endParaRPr lang="en-US"/>
          </a:p>
        </p:txBody>
      </p:sp>
      <p:sp>
        <p:nvSpPr>
          <p:cNvPr id="8199" name="Oval 8"/>
          <p:cNvSpPr>
            <a:spLocks noChangeArrowheads="1"/>
          </p:cNvSpPr>
          <p:nvPr/>
        </p:nvSpPr>
        <p:spPr bwMode="auto">
          <a:xfrm rot="1136513">
            <a:off x="-1676400" y="2667000"/>
            <a:ext cx="9967913" cy="5257800"/>
          </a:xfrm>
          <a:prstGeom prst="ellipse">
            <a:avLst/>
          </a:prstGeom>
          <a:noFill/>
          <a:ln w="9525">
            <a:solidFill>
              <a:schemeClr val="tx1"/>
            </a:solidFill>
            <a:round/>
            <a:headEnd/>
            <a:tailEnd/>
          </a:ln>
        </p:spPr>
        <p:txBody>
          <a:bodyPr wrap="none" anchor="ctr"/>
          <a:lstStyle/>
          <a:p>
            <a:endParaRPr lang="en-US"/>
          </a:p>
        </p:txBody>
      </p:sp>
      <p:sp>
        <p:nvSpPr>
          <p:cNvPr id="8200" name="Oval 9"/>
          <p:cNvSpPr>
            <a:spLocks noChangeArrowheads="1"/>
          </p:cNvSpPr>
          <p:nvPr/>
        </p:nvSpPr>
        <p:spPr bwMode="auto">
          <a:xfrm rot="1113618">
            <a:off x="-457200" y="3109913"/>
            <a:ext cx="8077200" cy="3748087"/>
          </a:xfrm>
          <a:prstGeom prst="ellipse">
            <a:avLst/>
          </a:prstGeom>
          <a:noFill/>
          <a:ln w="9525">
            <a:solidFill>
              <a:schemeClr val="tx1"/>
            </a:solidFill>
            <a:round/>
            <a:headEnd/>
            <a:tailEnd/>
          </a:ln>
        </p:spPr>
        <p:txBody>
          <a:bodyPr wrap="none" anchor="ctr"/>
          <a:lstStyle/>
          <a:p>
            <a:endParaRPr lang="en-US"/>
          </a:p>
        </p:txBody>
      </p:sp>
      <p:sp>
        <p:nvSpPr>
          <p:cNvPr id="8201" name="Oval 10"/>
          <p:cNvSpPr>
            <a:spLocks noChangeArrowheads="1"/>
          </p:cNvSpPr>
          <p:nvPr/>
        </p:nvSpPr>
        <p:spPr bwMode="auto">
          <a:xfrm rot="-4193569">
            <a:off x="138113" y="-679451"/>
            <a:ext cx="6781800" cy="12115801"/>
          </a:xfrm>
          <a:prstGeom prst="ellipse">
            <a:avLst/>
          </a:prstGeom>
          <a:noFill/>
          <a:ln w="9525">
            <a:solidFill>
              <a:schemeClr val="tx1"/>
            </a:solidFill>
            <a:round/>
            <a:headEnd/>
            <a:tailEnd/>
          </a:ln>
        </p:spPr>
        <p:txBody>
          <a:bodyPr wrap="none" anchor="ctr"/>
          <a:lstStyle/>
          <a:p>
            <a:endParaRPr lang="en-US"/>
          </a:p>
        </p:txBody>
      </p:sp>
      <p:sp>
        <p:nvSpPr>
          <p:cNvPr id="8202" name="Oval 11"/>
          <p:cNvSpPr>
            <a:spLocks noChangeArrowheads="1"/>
          </p:cNvSpPr>
          <p:nvPr/>
        </p:nvSpPr>
        <p:spPr bwMode="auto">
          <a:xfrm>
            <a:off x="2362200" y="4038600"/>
            <a:ext cx="1447800" cy="1371600"/>
          </a:xfrm>
          <a:prstGeom prst="ellipse">
            <a:avLst/>
          </a:prstGeom>
          <a:gradFill rotWithShape="0">
            <a:gsLst>
              <a:gs pos="0">
                <a:srgbClr val="FF3300"/>
              </a:gs>
              <a:gs pos="100000">
                <a:srgbClr val="EEAC36"/>
              </a:gs>
            </a:gsLst>
            <a:path path="shape">
              <a:fillToRect l="50000" t="50000" r="50000" b="50000"/>
            </a:path>
          </a:gradFill>
          <a:ln w="9525">
            <a:noFill/>
            <a:round/>
            <a:headEnd/>
            <a:tailEnd/>
          </a:ln>
        </p:spPr>
        <p:txBody>
          <a:bodyPr wrap="none" anchor="ctr"/>
          <a:lstStyle/>
          <a:p>
            <a:endParaRPr lang="en-US"/>
          </a:p>
        </p:txBody>
      </p:sp>
      <p:sp>
        <p:nvSpPr>
          <p:cNvPr id="8203" name="Oval 12"/>
          <p:cNvSpPr>
            <a:spLocks noChangeArrowheads="1"/>
          </p:cNvSpPr>
          <p:nvPr/>
        </p:nvSpPr>
        <p:spPr bwMode="auto">
          <a:xfrm>
            <a:off x="3886200" y="5334000"/>
            <a:ext cx="228600" cy="228600"/>
          </a:xfrm>
          <a:prstGeom prst="ellipse">
            <a:avLst/>
          </a:prstGeom>
          <a:solidFill>
            <a:schemeClr val="hlink"/>
          </a:solidFill>
          <a:ln w="9525">
            <a:noFill/>
            <a:round/>
            <a:headEnd/>
            <a:tailEnd/>
          </a:ln>
        </p:spPr>
        <p:txBody>
          <a:bodyPr wrap="none" anchor="ctr"/>
          <a:lstStyle/>
          <a:p>
            <a:endParaRPr lang="en-US"/>
          </a:p>
        </p:txBody>
      </p:sp>
      <p:sp>
        <p:nvSpPr>
          <p:cNvPr id="8204" name="Oval 13"/>
          <p:cNvSpPr>
            <a:spLocks noChangeArrowheads="1"/>
          </p:cNvSpPr>
          <p:nvPr/>
        </p:nvSpPr>
        <p:spPr bwMode="auto">
          <a:xfrm>
            <a:off x="4724400" y="5791200"/>
            <a:ext cx="381000" cy="304800"/>
          </a:xfrm>
          <a:prstGeom prst="ellipse">
            <a:avLst/>
          </a:prstGeom>
          <a:gradFill rotWithShape="1">
            <a:gsLst>
              <a:gs pos="0">
                <a:schemeClr val="hlink"/>
              </a:gs>
              <a:gs pos="100000">
                <a:schemeClr val="accent1"/>
              </a:gs>
            </a:gsLst>
            <a:path path="rect">
              <a:fillToRect t="100000" r="100000"/>
            </a:path>
          </a:gradFill>
          <a:ln w="9525">
            <a:noFill/>
            <a:round/>
            <a:headEnd/>
            <a:tailEnd/>
          </a:ln>
        </p:spPr>
        <p:txBody>
          <a:bodyPr wrap="none" anchor="ctr"/>
          <a:lstStyle/>
          <a:p>
            <a:endParaRPr lang="en-US"/>
          </a:p>
        </p:txBody>
      </p:sp>
      <p:sp>
        <p:nvSpPr>
          <p:cNvPr id="8205" name="Oval 14"/>
          <p:cNvSpPr>
            <a:spLocks noChangeArrowheads="1"/>
          </p:cNvSpPr>
          <p:nvPr/>
        </p:nvSpPr>
        <p:spPr bwMode="auto">
          <a:xfrm rot="-3958859">
            <a:off x="7086600" y="5334000"/>
            <a:ext cx="304800" cy="304800"/>
          </a:xfrm>
          <a:prstGeom prst="ellipse">
            <a:avLst/>
          </a:prstGeom>
          <a:gradFill rotWithShape="1">
            <a:gsLst>
              <a:gs pos="0">
                <a:srgbClr val="FFFFCC"/>
              </a:gs>
              <a:gs pos="100000">
                <a:srgbClr val="FF6600"/>
              </a:gs>
            </a:gsLst>
            <a:path path="rect">
              <a:fillToRect r="100000" b="100000"/>
            </a:path>
          </a:gradFill>
          <a:ln w="9525">
            <a:noFill/>
            <a:round/>
            <a:headEnd/>
            <a:tailEnd/>
          </a:ln>
        </p:spPr>
        <p:txBody>
          <a:bodyPr wrap="none" anchor="ctr"/>
          <a:lstStyle/>
          <a:p>
            <a:endParaRPr lang="en-US"/>
          </a:p>
        </p:txBody>
      </p:sp>
      <p:sp>
        <p:nvSpPr>
          <p:cNvPr id="8206" name="Oval 15"/>
          <p:cNvSpPr>
            <a:spLocks noChangeArrowheads="1"/>
          </p:cNvSpPr>
          <p:nvPr/>
        </p:nvSpPr>
        <p:spPr bwMode="auto">
          <a:xfrm>
            <a:off x="7162800" y="4343400"/>
            <a:ext cx="685800" cy="609600"/>
          </a:xfrm>
          <a:prstGeom prst="ellipse">
            <a:avLst/>
          </a:prstGeom>
          <a:gradFill rotWithShape="1">
            <a:gsLst>
              <a:gs pos="0">
                <a:schemeClr val="folHlink"/>
              </a:gs>
              <a:gs pos="100000">
                <a:srgbClr val="E27A08"/>
              </a:gs>
            </a:gsLst>
            <a:path path="rect">
              <a:fillToRect t="100000" r="100000"/>
            </a:path>
          </a:gradFill>
          <a:ln w="9525">
            <a:noFill/>
            <a:round/>
            <a:headEnd/>
            <a:tailEnd/>
          </a:ln>
        </p:spPr>
        <p:txBody>
          <a:bodyPr wrap="none" anchor="ctr"/>
          <a:lstStyle/>
          <a:p>
            <a:endParaRPr lang="en-US"/>
          </a:p>
        </p:txBody>
      </p:sp>
      <p:pic>
        <p:nvPicPr>
          <p:cNvPr id="8207" name="Picture 18" descr="EARTH"/>
          <p:cNvPicPr>
            <a:picLocks noChangeAspect="1" noChangeArrowheads="1" noCrop="1"/>
          </p:cNvPicPr>
          <p:nvPr/>
        </p:nvPicPr>
        <p:blipFill>
          <a:blip r:embed="rId2"/>
          <a:srcRect/>
          <a:stretch>
            <a:fillRect/>
          </a:stretch>
        </p:blipFill>
        <p:spPr bwMode="auto">
          <a:xfrm rot="1706576">
            <a:off x="5867400" y="5715000"/>
            <a:ext cx="609600" cy="609600"/>
          </a:xfrm>
          <a:prstGeom prst="rect">
            <a:avLst/>
          </a:prstGeom>
          <a:noFill/>
          <a:ln w="9525">
            <a:noFill/>
            <a:miter lim="800000"/>
            <a:headEnd/>
            <a:tailEnd/>
          </a:ln>
        </p:spPr>
      </p:pic>
      <p:grpSp>
        <p:nvGrpSpPr>
          <p:cNvPr id="8208" name="Group 19"/>
          <p:cNvGrpSpPr>
            <a:grpSpLocks/>
          </p:cNvGrpSpPr>
          <p:nvPr/>
        </p:nvGrpSpPr>
        <p:grpSpPr bwMode="auto">
          <a:xfrm rot="-2955693">
            <a:off x="7086600" y="2286000"/>
            <a:ext cx="1143000" cy="457200"/>
            <a:chOff x="1392" y="1488"/>
            <a:chExt cx="2256" cy="912"/>
          </a:xfrm>
        </p:grpSpPr>
        <p:sp>
          <p:nvSpPr>
            <p:cNvPr id="8221" name="AutoShape 20"/>
            <p:cNvSpPr>
              <a:spLocks noChangeArrowheads="1"/>
            </p:cNvSpPr>
            <p:nvPr/>
          </p:nvSpPr>
          <p:spPr bwMode="auto">
            <a:xfrm>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00FF"/>
            </a:solidFill>
            <a:ln w="9525" algn="ctr">
              <a:noFill/>
              <a:miter lim="800000"/>
              <a:headEnd/>
              <a:tailEnd/>
            </a:ln>
          </p:spPr>
          <p:txBody>
            <a:bodyPr wrap="none" anchor="ctr"/>
            <a:lstStyle/>
            <a:p>
              <a:endParaRPr lang="en-US"/>
            </a:p>
          </p:txBody>
        </p:sp>
        <p:sp>
          <p:nvSpPr>
            <p:cNvPr id="8222" name="Oval 21"/>
            <p:cNvSpPr>
              <a:spLocks noChangeArrowheads="1"/>
            </p:cNvSpPr>
            <p:nvPr/>
          </p:nvSpPr>
          <p:spPr bwMode="auto">
            <a:xfrm>
              <a:off x="2016" y="1488"/>
              <a:ext cx="960" cy="912"/>
            </a:xfrm>
            <a:prstGeom prst="ellipse">
              <a:avLst/>
            </a:prstGeom>
            <a:solidFill>
              <a:srgbClr val="564FE3"/>
            </a:solidFill>
            <a:ln w="9525" algn="ctr">
              <a:noFill/>
              <a:round/>
              <a:headEnd/>
              <a:tailEnd/>
            </a:ln>
          </p:spPr>
          <p:txBody>
            <a:bodyPr wrap="none" anchor="ctr"/>
            <a:lstStyle/>
            <a:p>
              <a:endParaRPr lang="en-US"/>
            </a:p>
          </p:txBody>
        </p:sp>
        <p:sp>
          <p:nvSpPr>
            <p:cNvPr id="8223" name="AutoShape 22"/>
            <p:cNvSpPr>
              <a:spLocks noChangeArrowheads="1"/>
            </p:cNvSpPr>
            <p:nvPr/>
          </p:nvSpPr>
          <p:spPr bwMode="auto">
            <a:xfrm rot="10800000">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00FF"/>
            </a:solidFill>
            <a:ln w="9525" algn="ctr">
              <a:noFill/>
              <a:miter lim="800000"/>
              <a:headEnd/>
              <a:tailEnd/>
            </a:ln>
          </p:spPr>
          <p:txBody>
            <a:bodyPr wrap="none" anchor="ctr"/>
            <a:lstStyle/>
            <a:p>
              <a:endParaRPr lang="en-US"/>
            </a:p>
          </p:txBody>
        </p:sp>
      </p:grpSp>
      <p:grpSp>
        <p:nvGrpSpPr>
          <p:cNvPr id="8209" name="Group 23"/>
          <p:cNvGrpSpPr>
            <a:grpSpLocks/>
          </p:cNvGrpSpPr>
          <p:nvPr/>
        </p:nvGrpSpPr>
        <p:grpSpPr bwMode="auto">
          <a:xfrm rot="1015650">
            <a:off x="6781800" y="3429000"/>
            <a:ext cx="1143000" cy="457200"/>
            <a:chOff x="1392" y="1488"/>
            <a:chExt cx="2256" cy="912"/>
          </a:xfrm>
        </p:grpSpPr>
        <p:sp>
          <p:nvSpPr>
            <p:cNvPr id="8218" name="AutoShape 24"/>
            <p:cNvSpPr>
              <a:spLocks noChangeArrowheads="1"/>
            </p:cNvSpPr>
            <p:nvPr/>
          </p:nvSpPr>
          <p:spPr bwMode="auto">
            <a:xfrm>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33"/>
            </a:solidFill>
            <a:ln w="9525" algn="ctr">
              <a:noFill/>
              <a:miter lim="800000"/>
              <a:headEnd/>
              <a:tailEnd/>
            </a:ln>
          </p:spPr>
          <p:txBody>
            <a:bodyPr wrap="none" anchor="ctr"/>
            <a:lstStyle/>
            <a:p>
              <a:endParaRPr lang="en-US"/>
            </a:p>
          </p:txBody>
        </p:sp>
        <p:sp>
          <p:nvSpPr>
            <p:cNvPr id="8219" name="Oval 25"/>
            <p:cNvSpPr>
              <a:spLocks noChangeArrowheads="1"/>
            </p:cNvSpPr>
            <p:nvPr/>
          </p:nvSpPr>
          <p:spPr bwMode="auto">
            <a:xfrm>
              <a:off x="2016" y="1488"/>
              <a:ext cx="960" cy="912"/>
            </a:xfrm>
            <a:prstGeom prst="ellipse">
              <a:avLst/>
            </a:prstGeom>
            <a:gradFill rotWithShape="1">
              <a:gsLst>
                <a:gs pos="0">
                  <a:srgbClr val="FF9933"/>
                </a:gs>
                <a:gs pos="100000">
                  <a:srgbClr val="E14709"/>
                </a:gs>
              </a:gsLst>
              <a:lin ang="18900000" scaled="1"/>
            </a:gradFill>
            <a:ln w="9525" algn="ctr">
              <a:noFill/>
              <a:round/>
              <a:headEnd/>
              <a:tailEnd/>
            </a:ln>
          </p:spPr>
          <p:txBody>
            <a:bodyPr wrap="none" anchor="ctr"/>
            <a:lstStyle/>
            <a:p>
              <a:endParaRPr lang="en-US"/>
            </a:p>
          </p:txBody>
        </p:sp>
        <p:sp>
          <p:nvSpPr>
            <p:cNvPr id="8220" name="AutoShape 26"/>
            <p:cNvSpPr>
              <a:spLocks noChangeArrowheads="1"/>
            </p:cNvSpPr>
            <p:nvPr/>
          </p:nvSpPr>
          <p:spPr bwMode="auto">
            <a:xfrm rot="10800000">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33"/>
            </a:solidFill>
            <a:ln w="9525" algn="ctr">
              <a:noFill/>
              <a:miter lim="800000"/>
              <a:headEnd/>
              <a:tailEnd/>
            </a:ln>
          </p:spPr>
          <p:txBody>
            <a:bodyPr wrap="none" anchor="ctr"/>
            <a:lstStyle/>
            <a:p>
              <a:endParaRPr lang="en-US"/>
            </a:p>
          </p:txBody>
        </p:sp>
      </p:grpSp>
      <p:grpSp>
        <p:nvGrpSpPr>
          <p:cNvPr id="8210" name="Group 27"/>
          <p:cNvGrpSpPr>
            <a:grpSpLocks/>
          </p:cNvGrpSpPr>
          <p:nvPr/>
        </p:nvGrpSpPr>
        <p:grpSpPr bwMode="auto">
          <a:xfrm>
            <a:off x="7162800" y="1143000"/>
            <a:ext cx="990600" cy="381000"/>
            <a:chOff x="1392" y="1488"/>
            <a:chExt cx="2256" cy="912"/>
          </a:xfrm>
        </p:grpSpPr>
        <p:sp>
          <p:nvSpPr>
            <p:cNvPr id="8215" name="AutoShape 28"/>
            <p:cNvSpPr>
              <a:spLocks noChangeArrowheads="1"/>
            </p:cNvSpPr>
            <p:nvPr/>
          </p:nvSpPr>
          <p:spPr bwMode="auto">
            <a:xfrm>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lgn="ctr">
              <a:noFill/>
              <a:miter lim="800000"/>
              <a:headEnd/>
              <a:tailEnd/>
            </a:ln>
          </p:spPr>
          <p:txBody>
            <a:bodyPr wrap="none" anchor="ctr"/>
            <a:lstStyle/>
            <a:p>
              <a:endParaRPr lang="en-US"/>
            </a:p>
          </p:txBody>
        </p:sp>
        <p:sp>
          <p:nvSpPr>
            <p:cNvPr id="8216" name="Oval 29"/>
            <p:cNvSpPr>
              <a:spLocks noChangeArrowheads="1"/>
            </p:cNvSpPr>
            <p:nvPr/>
          </p:nvSpPr>
          <p:spPr bwMode="auto">
            <a:xfrm>
              <a:off x="2016" y="1488"/>
              <a:ext cx="960" cy="912"/>
            </a:xfrm>
            <a:prstGeom prst="ellipse">
              <a:avLst/>
            </a:prstGeom>
            <a:solidFill>
              <a:srgbClr val="0000FF"/>
            </a:solidFill>
            <a:ln w="9525" algn="ctr">
              <a:noFill/>
              <a:round/>
              <a:headEnd/>
              <a:tailEnd/>
            </a:ln>
          </p:spPr>
          <p:txBody>
            <a:bodyPr wrap="none" anchor="ctr"/>
            <a:lstStyle/>
            <a:p>
              <a:endParaRPr lang="en-US"/>
            </a:p>
          </p:txBody>
        </p:sp>
        <p:sp>
          <p:nvSpPr>
            <p:cNvPr id="8217" name="AutoShape 30"/>
            <p:cNvSpPr>
              <a:spLocks noChangeArrowheads="1"/>
            </p:cNvSpPr>
            <p:nvPr/>
          </p:nvSpPr>
          <p:spPr bwMode="auto">
            <a:xfrm rot="10800000">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lgn="ctr">
              <a:noFill/>
              <a:miter lim="800000"/>
              <a:headEnd/>
              <a:tailEnd/>
            </a:ln>
          </p:spPr>
          <p:txBody>
            <a:bodyPr wrap="none" anchor="ctr"/>
            <a:lstStyle/>
            <a:p>
              <a:endParaRPr lang="en-US"/>
            </a:p>
          </p:txBody>
        </p:sp>
      </p:grpSp>
      <p:sp>
        <p:nvSpPr>
          <p:cNvPr id="28706" name="Rectangle 34"/>
          <p:cNvSpPr>
            <a:spLocks noChangeArrowheads="1"/>
          </p:cNvSpPr>
          <p:nvPr/>
        </p:nvSpPr>
        <p:spPr bwMode="auto">
          <a:xfrm>
            <a:off x="-228600" y="304800"/>
            <a:ext cx="6324600" cy="1295400"/>
          </a:xfrm>
          <a:prstGeom prst="rect">
            <a:avLst/>
          </a:prstGeom>
          <a:noFill/>
          <a:ln w="9525">
            <a:noFill/>
            <a:miter lim="800000"/>
            <a:headEnd/>
            <a:tailEnd/>
          </a:ln>
        </p:spPr>
        <p:txBody>
          <a:bodyPr wrap="none" anchor="ctr"/>
          <a:lstStyle/>
          <a:p>
            <a:r>
              <a:rPr lang="en-US" sz="2000">
                <a:solidFill>
                  <a:schemeClr val="tx1"/>
                </a:solidFill>
              </a:rPr>
              <a:t>   </a:t>
            </a:r>
            <a:r>
              <a:rPr lang="en-US" sz="2000" i="1" u="sng">
                <a:solidFill>
                  <a:schemeClr val="tx1"/>
                </a:solidFill>
                <a:latin typeface="Times New Roman" pitchFamily="18" charset="0"/>
              </a:rPr>
              <a:t>C</a:t>
            </a:r>
            <a:r>
              <a:rPr lang="en-US" sz="2000" i="1" u="sng">
                <a:solidFill>
                  <a:schemeClr val="tx1"/>
                </a:solidFill>
              </a:rPr>
              <a:t>õu hỏi thảo luận:</a:t>
            </a:r>
          </a:p>
          <a:p>
            <a:r>
              <a:rPr lang="en-US" sz="2000">
                <a:solidFill>
                  <a:schemeClr val="tx1"/>
                </a:solidFill>
              </a:rPr>
              <a:t>                                 </a:t>
            </a:r>
            <a:r>
              <a:rPr lang="en-US" sz="2000">
                <a:solidFill>
                  <a:srgbClr val="99FF99"/>
                </a:solidFill>
              </a:rPr>
              <a:t>+ </a:t>
            </a:r>
            <a:r>
              <a:rPr lang="en-US" sz="2000">
                <a:solidFill>
                  <a:srgbClr val="99FF99"/>
                </a:solidFill>
                <a:latin typeface="Times New Roman" pitchFamily="18" charset="0"/>
              </a:rPr>
              <a:t>T</a:t>
            </a:r>
            <a:r>
              <a:rPr lang="en-US" sz="2000">
                <a:solidFill>
                  <a:srgbClr val="99FF99"/>
                </a:solidFill>
              </a:rPr>
              <a:t>rong hệ Mặt Trời cú mấy hành tinh ?</a:t>
            </a:r>
          </a:p>
          <a:p>
            <a:endParaRPr lang="en-US" sz="2000">
              <a:solidFill>
                <a:srgbClr val="99FF99"/>
              </a:solidFill>
            </a:endParaRPr>
          </a:p>
          <a:p>
            <a:r>
              <a:rPr lang="en-US" sz="2000">
                <a:solidFill>
                  <a:srgbClr val="99FF99"/>
                </a:solidFill>
              </a:rPr>
              <a:t>                                 + </a:t>
            </a:r>
            <a:r>
              <a:rPr lang="en-US" sz="2000">
                <a:solidFill>
                  <a:srgbClr val="99FF99"/>
                </a:solidFill>
                <a:latin typeface="Times New Roman" pitchFamily="18" charset="0"/>
              </a:rPr>
              <a:t>Từ Mặt Trời ra xa dần, Trái Đất là hành tinh thứ mấy ?</a:t>
            </a:r>
          </a:p>
        </p:txBody>
      </p:sp>
      <p:sp>
        <p:nvSpPr>
          <p:cNvPr id="8212" name="Rectangle 35"/>
          <p:cNvSpPr>
            <a:spLocks noChangeArrowheads="1"/>
          </p:cNvSpPr>
          <p:nvPr/>
        </p:nvSpPr>
        <p:spPr bwMode="auto">
          <a:xfrm>
            <a:off x="2438400" y="6400800"/>
            <a:ext cx="5486400" cy="457200"/>
          </a:xfrm>
          <a:prstGeom prst="rect">
            <a:avLst/>
          </a:prstGeom>
          <a:noFill/>
          <a:ln w="9525">
            <a:noFill/>
            <a:miter lim="800000"/>
            <a:headEnd/>
            <a:tailEnd/>
          </a:ln>
        </p:spPr>
        <p:txBody>
          <a:bodyPr wrap="none" anchor="ctr"/>
          <a:lstStyle/>
          <a:p>
            <a:r>
              <a:rPr lang="en-US" sz="2000" i="1">
                <a:solidFill>
                  <a:schemeClr val="tx1"/>
                </a:solidFill>
              </a:rPr>
              <a:t>S</a:t>
            </a:r>
            <a:r>
              <a:rPr lang="vi-VN" sz="2000" i="1">
                <a:solidFill>
                  <a:schemeClr val="tx1"/>
                </a:solidFill>
              </a:rPr>
              <a:t>ơ</a:t>
            </a:r>
            <a:r>
              <a:rPr lang="en-US" sz="2000" i="1">
                <a:solidFill>
                  <a:schemeClr val="tx1"/>
                </a:solidFill>
              </a:rPr>
              <a:t> </a:t>
            </a:r>
            <a:r>
              <a:rPr lang="vi-VN" sz="2000" i="1">
                <a:solidFill>
                  <a:schemeClr val="tx1"/>
                </a:solidFill>
              </a:rPr>
              <a:t>đ</a:t>
            </a:r>
            <a:r>
              <a:rPr lang="en-US" sz="2000" i="1">
                <a:solidFill>
                  <a:schemeClr val="tx1"/>
                </a:solidFill>
              </a:rPr>
              <a:t>ồ các hành tinh trong hệ Mặt Trời </a:t>
            </a:r>
          </a:p>
        </p:txBody>
      </p:sp>
      <p:sp>
        <p:nvSpPr>
          <p:cNvPr id="8213" name="Rectangle 37"/>
          <p:cNvSpPr>
            <a:spLocks noChangeArrowheads="1"/>
          </p:cNvSpPr>
          <p:nvPr/>
        </p:nvSpPr>
        <p:spPr bwMode="auto">
          <a:xfrm>
            <a:off x="6400800" y="5867400"/>
            <a:ext cx="1066800" cy="533400"/>
          </a:xfrm>
          <a:prstGeom prst="rect">
            <a:avLst/>
          </a:prstGeom>
          <a:noFill/>
          <a:ln w="9525">
            <a:noFill/>
            <a:miter lim="800000"/>
            <a:headEnd/>
            <a:tailEnd/>
          </a:ln>
        </p:spPr>
        <p:txBody>
          <a:bodyPr wrap="none" anchor="ctr"/>
          <a:lstStyle/>
          <a:p>
            <a:pPr algn="ctr"/>
            <a:r>
              <a:rPr lang="en-US" sz="1800" b="1" i="1">
                <a:solidFill>
                  <a:srgbClr val="FF0000"/>
                </a:solidFill>
              </a:rPr>
              <a:t>Trái Đất</a:t>
            </a:r>
            <a:r>
              <a:rPr lang="en-US" sz="2400">
                <a:solidFill>
                  <a:schemeClr val="tx1"/>
                </a:solidFill>
              </a:rPr>
              <a:t> </a:t>
            </a:r>
          </a:p>
        </p:txBody>
      </p:sp>
      <p:sp>
        <p:nvSpPr>
          <p:cNvPr id="28710" name="Rectangle 38"/>
          <p:cNvSpPr>
            <a:spLocks noChangeArrowheads="1"/>
          </p:cNvSpPr>
          <p:nvPr/>
        </p:nvSpPr>
        <p:spPr bwMode="auto">
          <a:xfrm>
            <a:off x="533400" y="-457200"/>
            <a:ext cx="6477000" cy="1295400"/>
          </a:xfrm>
          <a:prstGeom prst="rect">
            <a:avLst/>
          </a:prstGeom>
          <a:noFill/>
          <a:ln w="9525">
            <a:noFill/>
            <a:miter lim="800000"/>
            <a:headEnd/>
            <a:tailEnd/>
          </a:ln>
        </p:spPr>
        <p:txBody>
          <a:bodyPr wrap="none" anchor="ctr"/>
          <a:lstStyle/>
          <a:p>
            <a:pPr algn="ctr"/>
            <a:r>
              <a:rPr lang="en-US" sz="3200">
                <a:solidFill>
                  <a:srgbClr val="FF0066"/>
                </a:solidFill>
              </a:rPr>
              <a:t>Quan sát hình vẽ và trả lời câu hỏi</a:t>
            </a:r>
            <a:r>
              <a:rPr 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710"/>
                                        </p:tgtEl>
                                        <p:attrNameLst>
                                          <p:attrName>style.visibility</p:attrName>
                                        </p:attrNameLst>
                                      </p:cBhvr>
                                      <p:to>
                                        <p:strVal val="visible"/>
                                      </p:to>
                                    </p:set>
                                    <p:animEffect transition="in" filter="barn(inHorizontal)">
                                      <p:cBhvr>
                                        <p:cTn id="7" dur="500"/>
                                        <p:tgtEl>
                                          <p:spTgt spid="287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xit" presetSubtype="0" fill="hold" grpId="1" nodeType="clickEffect">
                                  <p:stCondLst>
                                    <p:cond delay="0"/>
                                  </p:stCondLst>
                                  <p:childTnLst>
                                    <p:animEffect transition="out" filter="fade">
                                      <p:cBhvr>
                                        <p:cTn id="11" dur="1000"/>
                                        <p:tgtEl>
                                          <p:spTgt spid="28710"/>
                                        </p:tgtEl>
                                      </p:cBhvr>
                                    </p:animEffect>
                                    <p:anim calcmode="lin" valueType="num">
                                      <p:cBhvr>
                                        <p:cTn id="12" dur="1000"/>
                                        <p:tgtEl>
                                          <p:spTgt spid="28710"/>
                                        </p:tgtEl>
                                        <p:attrNameLst>
                                          <p:attrName>ppt_x</p:attrName>
                                        </p:attrNameLst>
                                      </p:cBhvr>
                                      <p:tavLst>
                                        <p:tav tm="0">
                                          <p:val>
                                            <p:strVal val="ppt_x"/>
                                          </p:val>
                                        </p:tav>
                                        <p:tav tm="100000">
                                          <p:val>
                                            <p:strVal val="ppt_x"/>
                                          </p:val>
                                        </p:tav>
                                      </p:tavLst>
                                    </p:anim>
                                    <p:anim calcmode="lin" valueType="num">
                                      <p:cBhvr>
                                        <p:cTn id="13" dur="1000"/>
                                        <p:tgtEl>
                                          <p:spTgt spid="28710"/>
                                        </p:tgtEl>
                                        <p:attrNameLst>
                                          <p:attrName>ppt_y</p:attrName>
                                        </p:attrNameLst>
                                      </p:cBhvr>
                                      <p:tavLst>
                                        <p:tav tm="0">
                                          <p:val>
                                            <p:strVal val="ppt_y"/>
                                          </p:val>
                                        </p:tav>
                                        <p:tav tm="100000">
                                          <p:val>
                                            <p:strVal val="ppt_y+.1"/>
                                          </p:val>
                                        </p:tav>
                                      </p:tavLst>
                                    </p:anim>
                                    <p:set>
                                      <p:cBhvr>
                                        <p:cTn id="14" dur="1" fill="hold">
                                          <p:stCondLst>
                                            <p:cond delay="999"/>
                                          </p:stCondLst>
                                        </p:cTn>
                                        <p:tgtEl>
                                          <p:spTgt spid="2871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28706"/>
                                        </p:tgtEl>
                                        <p:attrNameLst>
                                          <p:attrName>style.visibility</p:attrName>
                                        </p:attrNameLst>
                                      </p:cBhvr>
                                      <p:to>
                                        <p:strVal val="visible"/>
                                      </p:to>
                                    </p:set>
                                    <p:animEffect transition="in" filter="fade">
                                      <p:cBhvr>
                                        <p:cTn id="19" dur="500"/>
                                        <p:tgtEl>
                                          <p:spTgt spid="28706"/>
                                        </p:tgtEl>
                                      </p:cBhvr>
                                    </p:animEffect>
                                    <p:anim calcmode="lin" valueType="num">
                                      <p:cBhvr>
                                        <p:cTn id="20" dur="500" fill="hold"/>
                                        <p:tgtEl>
                                          <p:spTgt spid="28706"/>
                                        </p:tgtEl>
                                        <p:attrNameLst>
                                          <p:attrName>ppt_w</p:attrName>
                                        </p:attrNameLst>
                                      </p:cBhvr>
                                      <p:tavLst>
                                        <p:tav tm="0" fmla="#ppt_w*sin(2.5*pi*$)">
                                          <p:val>
                                            <p:fltVal val="0"/>
                                          </p:val>
                                        </p:tav>
                                        <p:tav tm="100000">
                                          <p:val>
                                            <p:fltVal val="1"/>
                                          </p:val>
                                        </p:tav>
                                      </p:tavLst>
                                    </p:anim>
                                    <p:anim calcmode="lin" valueType="num">
                                      <p:cBhvr>
                                        <p:cTn id="21" dur="500" fill="hold"/>
                                        <p:tgtEl>
                                          <p:spTgt spid="287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6" grpId="0"/>
      <p:bldP spid="28710" grpId="0"/>
      <p:bldP spid="287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752600" y="0"/>
            <a:ext cx="5105400" cy="1398588"/>
          </a:xfrm>
        </p:spPr>
        <p:txBody>
          <a:bodyPr/>
          <a:lstStyle/>
          <a:p>
            <a:pPr eaLnBrk="1" hangingPunct="1">
              <a:defRPr/>
            </a:pPr>
            <a:r>
              <a:rPr lang="en-US" smtClean="0">
                <a:latin typeface="Times New Roman" pitchFamily="18" charset="0"/>
              </a:rPr>
              <a:t>Trả lời:</a:t>
            </a:r>
            <a:r>
              <a:rPr lang="en-US" smtClean="0"/>
              <a:t> </a:t>
            </a:r>
          </a:p>
        </p:txBody>
      </p:sp>
      <p:sp>
        <p:nvSpPr>
          <p:cNvPr id="67588" name="Rectangle 4"/>
          <p:cNvSpPr>
            <a:spLocks noGrp="1" noChangeArrowheads="1"/>
          </p:cNvSpPr>
          <p:nvPr>
            <p:ph type="body" idx="1"/>
          </p:nvPr>
        </p:nvSpPr>
        <p:spPr/>
        <p:txBody>
          <a:bodyPr/>
          <a:lstStyle/>
          <a:p>
            <a:pPr eaLnBrk="1" hangingPunct="1">
              <a:defRPr/>
            </a:pPr>
            <a:r>
              <a:rPr lang="en-US" smtClean="0"/>
              <a:t> </a:t>
            </a:r>
            <a:r>
              <a:rPr lang="en-US" smtClean="0">
                <a:effectLst/>
              </a:rPr>
              <a:t>- </a:t>
            </a:r>
            <a:r>
              <a:rPr lang="en-US" smtClean="0">
                <a:effectLst/>
                <a:latin typeface="Times New Roman" pitchFamily="18" charset="0"/>
              </a:rPr>
              <a:t>Hệ Mặt trời có …</a:t>
            </a:r>
            <a:r>
              <a:rPr lang="en-US" smtClean="0">
                <a:effectLst/>
              </a:rPr>
              <a:t>.    Hành tinh.</a:t>
            </a:r>
          </a:p>
          <a:p>
            <a:pPr eaLnBrk="1" hangingPunct="1">
              <a:defRPr/>
            </a:pPr>
            <a:r>
              <a:rPr lang="en-US" smtClean="0">
                <a:effectLst/>
              </a:rPr>
              <a:t> - </a:t>
            </a:r>
            <a:r>
              <a:rPr lang="en-US" smtClean="0">
                <a:effectLst/>
                <a:latin typeface="Times New Roman" pitchFamily="18" charset="0"/>
              </a:rPr>
              <a:t>Trái Đất là hành tinh thứ …. Tính từ Mặt trời ra xa dần.</a:t>
            </a:r>
            <a:endParaRPr lang="en-US" smtClean="0">
              <a:latin typeface="Times New Roman" pitchFamily="18" charset="0"/>
            </a:endParaRPr>
          </a:p>
        </p:txBody>
      </p:sp>
      <p:sp>
        <p:nvSpPr>
          <p:cNvPr id="67589" name="Rectangle 5"/>
          <p:cNvSpPr>
            <a:spLocks noChangeArrowheads="1"/>
          </p:cNvSpPr>
          <p:nvPr/>
        </p:nvSpPr>
        <p:spPr bwMode="auto">
          <a:xfrm>
            <a:off x="7086600" y="5410200"/>
            <a:ext cx="2590800" cy="1447800"/>
          </a:xfrm>
          <a:prstGeom prst="rect">
            <a:avLst/>
          </a:prstGeom>
          <a:noFill/>
          <a:ln w="9525">
            <a:noFill/>
            <a:miter lim="800000"/>
            <a:headEnd/>
            <a:tailEnd/>
          </a:ln>
        </p:spPr>
        <p:txBody>
          <a:bodyPr wrap="none" anchor="ctr"/>
          <a:lstStyle/>
          <a:p>
            <a:pPr algn="ctr"/>
            <a:r>
              <a:rPr lang="en-US" sz="4000" b="1">
                <a:solidFill>
                  <a:srgbClr val="FF0000"/>
                </a:solidFill>
              </a:rPr>
              <a:t>9</a:t>
            </a:r>
          </a:p>
        </p:txBody>
      </p:sp>
      <p:sp>
        <p:nvSpPr>
          <p:cNvPr id="67590" name="Rectangle 6"/>
          <p:cNvSpPr>
            <a:spLocks noChangeArrowheads="1"/>
          </p:cNvSpPr>
          <p:nvPr/>
        </p:nvSpPr>
        <p:spPr bwMode="auto">
          <a:xfrm>
            <a:off x="457200" y="4876800"/>
            <a:ext cx="2590800" cy="1447800"/>
          </a:xfrm>
          <a:prstGeom prst="rect">
            <a:avLst/>
          </a:prstGeom>
          <a:noFill/>
          <a:ln w="9525">
            <a:noFill/>
            <a:miter lim="800000"/>
            <a:headEnd/>
            <a:tailEnd/>
          </a:ln>
        </p:spPr>
        <p:txBody>
          <a:bodyPr wrap="none" anchor="ctr"/>
          <a:lstStyle/>
          <a:p>
            <a:pPr algn="ctr"/>
            <a:r>
              <a:rPr lang="en-US" sz="4400" b="1">
                <a:solidFill>
                  <a:srgbClr val="FF0000"/>
                </a:solidFill>
              </a:rPr>
              <a:t>3</a:t>
            </a:r>
          </a:p>
        </p:txBody>
      </p:sp>
      <p:pic>
        <p:nvPicPr>
          <p:cNvPr id="9222" name="Picture 7" descr="SONNE00003"/>
          <p:cNvPicPr>
            <a:picLocks noChangeAspect="1" noChangeArrowheads="1" noCrop="1"/>
          </p:cNvPicPr>
          <p:nvPr/>
        </p:nvPicPr>
        <p:blipFill>
          <a:blip r:embed="rId2"/>
          <a:srcRect/>
          <a:stretch>
            <a:fillRect/>
          </a:stretch>
        </p:blipFill>
        <p:spPr bwMode="auto">
          <a:xfrm>
            <a:off x="304800" y="4267200"/>
            <a:ext cx="2971800" cy="2419350"/>
          </a:xfrm>
          <a:prstGeom prst="rect">
            <a:avLst/>
          </a:prstGeom>
          <a:noFill/>
          <a:ln w="9525">
            <a:noFill/>
            <a:miter lim="800000"/>
            <a:headEnd/>
            <a:tailEnd/>
          </a:ln>
        </p:spPr>
      </p:pic>
      <p:pic>
        <p:nvPicPr>
          <p:cNvPr id="9223" name="Picture 8" descr="exclamation"/>
          <p:cNvPicPr>
            <a:picLocks noChangeAspect="1" noChangeArrowheads="1" noCrop="1"/>
          </p:cNvPicPr>
          <p:nvPr/>
        </p:nvPicPr>
        <p:blipFill>
          <a:blip r:embed="rId3"/>
          <a:srcRect/>
          <a:stretch>
            <a:fillRect/>
          </a:stretch>
        </p:blipFill>
        <p:spPr bwMode="auto">
          <a:xfrm>
            <a:off x="8001000" y="4724400"/>
            <a:ext cx="852488" cy="1868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2257 -4.04624E-7 C -0.175 -0.05595 -0.32743 -0.11144 -0.31754 -0.16092 C -0.30764 -0.21087 0.05573 -0.25364 0.0368 -0.2985 C 0.01805 -0.34335 -0.35157 -0.37873 -0.43004 -0.42959 C -0.50834 -0.48069 -0.43351 -0.57503 -0.4342 -0.60486 " pathEditMode="relative" rAng="0" ptsTypes="aaaaA">
                                      <p:cBhvr>
                                        <p:cTn id="6" dur="2000" fill="hold"/>
                                        <p:tgtEl>
                                          <p:spTgt spid="67589"/>
                                        </p:tgtEl>
                                        <p:attrNameLst>
                                          <p:attrName>ppt_x</p:attrName>
                                          <p:attrName>ppt_y</p:attrName>
                                        </p:attrNameLst>
                                      </p:cBhvr>
                                      <p:rCtr x="-204" y="-302"/>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3.33333E-6 -1.6763E-6 C -0.0177 -0.05063 -0.03541 -0.10104 0.0033 -0.13433 C 0.04219 -0.16763 0.23264 -0.17318 0.23316 -0.2 C 0.23368 -0.22659 -0.02812 -0.25133 0.00677 -0.29387 C 0.04167 -0.33641 0.24219 -0.39584 0.44254 -0.45503 " pathEditMode="relative" rAng="0" ptsTypes="aaaaA">
                                      <p:cBhvr>
                                        <p:cTn id="10" dur="2000" fill="hold"/>
                                        <p:tgtEl>
                                          <p:spTgt spid="67590"/>
                                        </p:tgtEl>
                                        <p:attrNameLst>
                                          <p:attrName>ppt_x</p:attrName>
                                          <p:attrName>ppt_y</p:attrName>
                                        </p:attrNameLst>
                                      </p:cBhvr>
                                      <p:rCtr x="204" y="-2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675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rot="1113946">
            <a:off x="1524000" y="4187825"/>
            <a:ext cx="3189288" cy="1085850"/>
          </a:xfrm>
          <a:prstGeom prst="ellipse">
            <a:avLst/>
          </a:prstGeom>
          <a:noFill/>
          <a:ln w="9525">
            <a:solidFill>
              <a:schemeClr val="tx1"/>
            </a:solidFill>
            <a:round/>
            <a:headEnd/>
            <a:tailEnd/>
          </a:ln>
        </p:spPr>
        <p:txBody>
          <a:bodyPr wrap="none" anchor="ctr"/>
          <a:lstStyle/>
          <a:p>
            <a:endParaRPr lang="en-US"/>
          </a:p>
        </p:txBody>
      </p:sp>
      <p:sp>
        <p:nvSpPr>
          <p:cNvPr id="10243" name="Oval 3"/>
          <p:cNvSpPr>
            <a:spLocks noChangeArrowheads="1"/>
          </p:cNvSpPr>
          <p:nvPr/>
        </p:nvSpPr>
        <p:spPr bwMode="auto">
          <a:xfrm rot="1079619">
            <a:off x="695325" y="3722688"/>
            <a:ext cx="4833938" cy="2071687"/>
          </a:xfrm>
          <a:prstGeom prst="ellipse">
            <a:avLst/>
          </a:prstGeom>
          <a:noFill/>
          <a:ln w="9525">
            <a:solidFill>
              <a:schemeClr val="tx1"/>
            </a:solidFill>
            <a:round/>
            <a:headEnd/>
            <a:tailEnd/>
          </a:ln>
        </p:spPr>
        <p:txBody>
          <a:bodyPr wrap="none" anchor="ctr"/>
          <a:lstStyle/>
          <a:p>
            <a:endParaRPr lang="en-US"/>
          </a:p>
        </p:txBody>
      </p:sp>
      <p:sp>
        <p:nvSpPr>
          <p:cNvPr id="10244" name="Oval 4"/>
          <p:cNvSpPr>
            <a:spLocks noChangeArrowheads="1"/>
          </p:cNvSpPr>
          <p:nvPr/>
        </p:nvSpPr>
        <p:spPr bwMode="auto">
          <a:xfrm rot="982639">
            <a:off x="-69850" y="3387725"/>
            <a:ext cx="6662738" cy="2908300"/>
          </a:xfrm>
          <a:prstGeom prst="ellipse">
            <a:avLst/>
          </a:prstGeom>
          <a:noFill/>
          <a:ln w="9525">
            <a:solidFill>
              <a:schemeClr val="tx1"/>
            </a:solidFill>
            <a:round/>
            <a:headEnd/>
            <a:tailEnd/>
          </a:ln>
        </p:spPr>
        <p:txBody>
          <a:bodyPr wrap="none" anchor="ctr"/>
          <a:lstStyle/>
          <a:p>
            <a:endParaRPr lang="en-US"/>
          </a:p>
        </p:txBody>
      </p:sp>
      <p:sp>
        <p:nvSpPr>
          <p:cNvPr id="10245" name="Oval 5"/>
          <p:cNvSpPr>
            <a:spLocks noChangeArrowheads="1"/>
          </p:cNvSpPr>
          <p:nvPr/>
        </p:nvSpPr>
        <p:spPr bwMode="auto">
          <a:xfrm rot="851906">
            <a:off x="-4906963" y="6350"/>
            <a:ext cx="16338551" cy="10348913"/>
          </a:xfrm>
          <a:prstGeom prst="ellipse">
            <a:avLst/>
          </a:prstGeom>
          <a:noFill/>
          <a:ln w="9525">
            <a:solidFill>
              <a:schemeClr val="tx1"/>
            </a:solidFill>
            <a:round/>
            <a:headEnd/>
            <a:tailEnd/>
          </a:ln>
        </p:spPr>
        <p:txBody>
          <a:bodyPr wrap="none" anchor="ctr"/>
          <a:lstStyle/>
          <a:p>
            <a:endParaRPr lang="en-US"/>
          </a:p>
        </p:txBody>
      </p:sp>
      <p:sp>
        <p:nvSpPr>
          <p:cNvPr id="10246" name="Oval 7"/>
          <p:cNvSpPr>
            <a:spLocks noChangeArrowheads="1"/>
          </p:cNvSpPr>
          <p:nvPr/>
        </p:nvSpPr>
        <p:spPr bwMode="auto">
          <a:xfrm rot="906567">
            <a:off x="-3581400" y="1143000"/>
            <a:ext cx="14249400" cy="8277225"/>
          </a:xfrm>
          <a:prstGeom prst="ellipse">
            <a:avLst/>
          </a:prstGeom>
          <a:noFill/>
          <a:ln w="9525">
            <a:solidFill>
              <a:schemeClr val="tx1"/>
            </a:solidFill>
            <a:round/>
            <a:headEnd/>
            <a:tailEnd/>
          </a:ln>
        </p:spPr>
        <p:txBody>
          <a:bodyPr wrap="none" anchor="ctr"/>
          <a:lstStyle/>
          <a:p>
            <a:endParaRPr lang="en-US"/>
          </a:p>
        </p:txBody>
      </p:sp>
      <p:sp>
        <p:nvSpPr>
          <p:cNvPr id="10247" name="Oval 8"/>
          <p:cNvSpPr>
            <a:spLocks noChangeArrowheads="1"/>
          </p:cNvSpPr>
          <p:nvPr/>
        </p:nvSpPr>
        <p:spPr bwMode="auto">
          <a:xfrm rot="1136513">
            <a:off x="-1676400" y="2514600"/>
            <a:ext cx="9967913" cy="5257800"/>
          </a:xfrm>
          <a:prstGeom prst="ellipse">
            <a:avLst/>
          </a:prstGeom>
          <a:noFill/>
          <a:ln w="9525">
            <a:solidFill>
              <a:schemeClr val="tx1"/>
            </a:solidFill>
            <a:round/>
            <a:headEnd/>
            <a:tailEnd/>
          </a:ln>
        </p:spPr>
        <p:txBody>
          <a:bodyPr wrap="none" anchor="ctr"/>
          <a:lstStyle/>
          <a:p>
            <a:endParaRPr lang="en-US"/>
          </a:p>
        </p:txBody>
      </p:sp>
      <p:sp>
        <p:nvSpPr>
          <p:cNvPr id="10248" name="Oval 9"/>
          <p:cNvSpPr>
            <a:spLocks noChangeArrowheads="1"/>
          </p:cNvSpPr>
          <p:nvPr/>
        </p:nvSpPr>
        <p:spPr bwMode="auto">
          <a:xfrm rot="1113618">
            <a:off x="-590550" y="3084513"/>
            <a:ext cx="8077200" cy="3748087"/>
          </a:xfrm>
          <a:prstGeom prst="ellipse">
            <a:avLst/>
          </a:prstGeom>
          <a:noFill/>
          <a:ln w="9525">
            <a:solidFill>
              <a:schemeClr val="tx1"/>
            </a:solidFill>
            <a:round/>
            <a:headEnd/>
            <a:tailEnd/>
          </a:ln>
        </p:spPr>
        <p:txBody>
          <a:bodyPr wrap="none" anchor="ctr"/>
          <a:lstStyle/>
          <a:p>
            <a:endParaRPr lang="en-US"/>
          </a:p>
        </p:txBody>
      </p:sp>
      <p:sp>
        <p:nvSpPr>
          <p:cNvPr id="10249" name="Oval 10"/>
          <p:cNvSpPr>
            <a:spLocks noChangeArrowheads="1"/>
          </p:cNvSpPr>
          <p:nvPr/>
        </p:nvSpPr>
        <p:spPr bwMode="auto">
          <a:xfrm rot="-4193569">
            <a:off x="138113" y="-679451"/>
            <a:ext cx="6781800" cy="12115801"/>
          </a:xfrm>
          <a:prstGeom prst="ellipse">
            <a:avLst/>
          </a:prstGeom>
          <a:noFill/>
          <a:ln w="9525">
            <a:solidFill>
              <a:schemeClr val="tx1"/>
            </a:solidFill>
            <a:round/>
            <a:headEnd/>
            <a:tailEnd/>
          </a:ln>
        </p:spPr>
        <p:txBody>
          <a:bodyPr wrap="none" anchor="ctr"/>
          <a:lstStyle/>
          <a:p>
            <a:endParaRPr lang="en-US"/>
          </a:p>
        </p:txBody>
      </p:sp>
      <p:sp>
        <p:nvSpPr>
          <p:cNvPr id="10250" name="Oval 11"/>
          <p:cNvSpPr>
            <a:spLocks noChangeArrowheads="1"/>
          </p:cNvSpPr>
          <p:nvPr/>
        </p:nvSpPr>
        <p:spPr bwMode="auto">
          <a:xfrm>
            <a:off x="2362200" y="4038600"/>
            <a:ext cx="1447800" cy="1371600"/>
          </a:xfrm>
          <a:prstGeom prst="ellipse">
            <a:avLst/>
          </a:prstGeom>
          <a:gradFill rotWithShape="0">
            <a:gsLst>
              <a:gs pos="0">
                <a:srgbClr val="FF3300"/>
              </a:gs>
              <a:gs pos="100000">
                <a:srgbClr val="EEAC36"/>
              </a:gs>
            </a:gsLst>
            <a:path path="shape">
              <a:fillToRect l="50000" t="50000" r="50000" b="50000"/>
            </a:path>
          </a:gradFill>
          <a:ln w="9525">
            <a:noFill/>
            <a:round/>
            <a:headEnd/>
            <a:tailEnd/>
          </a:ln>
        </p:spPr>
        <p:txBody>
          <a:bodyPr wrap="none" anchor="ctr"/>
          <a:lstStyle/>
          <a:p>
            <a:r>
              <a:rPr lang="en-US" sz="1800">
                <a:solidFill>
                  <a:srgbClr val="000066"/>
                </a:solidFill>
              </a:rPr>
              <a:t>Mặt Trời</a:t>
            </a:r>
            <a:r>
              <a:rPr lang="en-US" sz="1800">
                <a:solidFill>
                  <a:schemeClr val="tx1"/>
                </a:solidFill>
              </a:rPr>
              <a:t> </a:t>
            </a:r>
          </a:p>
        </p:txBody>
      </p:sp>
      <p:sp>
        <p:nvSpPr>
          <p:cNvPr id="34828" name="Oval 12"/>
          <p:cNvSpPr>
            <a:spLocks noChangeArrowheads="1"/>
          </p:cNvSpPr>
          <p:nvPr/>
        </p:nvSpPr>
        <p:spPr bwMode="auto">
          <a:xfrm>
            <a:off x="3810000" y="5334000"/>
            <a:ext cx="304800" cy="304800"/>
          </a:xfrm>
          <a:prstGeom prst="ellipse">
            <a:avLst/>
          </a:prstGeom>
          <a:solidFill>
            <a:schemeClr val="hlink"/>
          </a:solidFill>
          <a:ln w="9525">
            <a:noFill/>
            <a:round/>
            <a:headEnd/>
            <a:tailEnd/>
          </a:ln>
        </p:spPr>
        <p:txBody>
          <a:bodyPr wrap="none" anchor="ctr"/>
          <a:lstStyle/>
          <a:p>
            <a:endParaRPr lang="en-US"/>
          </a:p>
        </p:txBody>
      </p:sp>
      <p:sp>
        <p:nvSpPr>
          <p:cNvPr id="34829" name="Oval 13"/>
          <p:cNvSpPr>
            <a:spLocks noChangeArrowheads="1"/>
          </p:cNvSpPr>
          <p:nvPr/>
        </p:nvSpPr>
        <p:spPr bwMode="auto">
          <a:xfrm>
            <a:off x="4953000" y="5562600"/>
            <a:ext cx="381000" cy="381000"/>
          </a:xfrm>
          <a:prstGeom prst="ellipse">
            <a:avLst/>
          </a:prstGeom>
          <a:gradFill rotWithShape="1">
            <a:gsLst>
              <a:gs pos="0">
                <a:schemeClr val="hlink"/>
              </a:gs>
              <a:gs pos="100000">
                <a:schemeClr val="accent1"/>
              </a:gs>
            </a:gsLst>
            <a:path path="rect">
              <a:fillToRect t="100000" r="100000"/>
            </a:path>
          </a:gradFill>
          <a:ln w="9525">
            <a:noFill/>
            <a:round/>
            <a:headEnd/>
            <a:tailEnd/>
          </a:ln>
        </p:spPr>
        <p:txBody>
          <a:bodyPr wrap="none" anchor="ctr"/>
          <a:lstStyle/>
          <a:p>
            <a:endParaRPr lang="en-US"/>
          </a:p>
        </p:txBody>
      </p:sp>
      <p:sp>
        <p:nvSpPr>
          <p:cNvPr id="34830" name="Oval 14"/>
          <p:cNvSpPr>
            <a:spLocks noChangeArrowheads="1"/>
          </p:cNvSpPr>
          <p:nvPr/>
        </p:nvSpPr>
        <p:spPr bwMode="auto">
          <a:xfrm rot="-3958859">
            <a:off x="6858000" y="4953000"/>
            <a:ext cx="304800" cy="304800"/>
          </a:xfrm>
          <a:prstGeom prst="ellipse">
            <a:avLst/>
          </a:prstGeom>
          <a:gradFill rotWithShape="1">
            <a:gsLst>
              <a:gs pos="0">
                <a:srgbClr val="FFFFCC"/>
              </a:gs>
              <a:gs pos="100000">
                <a:srgbClr val="FF6600"/>
              </a:gs>
            </a:gsLst>
            <a:path path="rect">
              <a:fillToRect r="100000" b="100000"/>
            </a:path>
          </a:gradFill>
          <a:ln w="9525">
            <a:noFill/>
            <a:round/>
            <a:headEnd/>
            <a:tailEnd/>
          </a:ln>
        </p:spPr>
        <p:txBody>
          <a:bodyPr wrap="none" anchor="ctr"/>
          <a:lstStyle/>
          <a:p>
            <a:endParaRPr lang="en-US"/>
          </a:p>
        </p:txBody>
      </p:sp>
      <p:sp>
        <p:nvSpPr>
          <p:cNvPr id="34831" name="Oval 15"/>
          <p:cNvSpPr>
            <a:spLocks noChangeArrowheads="1"/>
          </p:cNvSpPr>
          <p:nvPr/>
        </p:nvSpPr>
        <p:spPr bwMode="auto">
          <a:xfrm>
            <a:off x="6858000" y="4038600"/>
            <a:ext cx="685800" cy="609600"/>
          </a:xfrm>
          <a:prstGeom prst="ellipse">
            <a:avLst/>
          </a:prstGeom>
          <a:gradFill rotWithShape="1">
            <a:gsLst>
              <a:gs pos="0">
                <a:schemeClr val="folHlink"/>
              </a:gs>
              <a:gs pos="100000">
                <a:srgbClr val="E27A08"/>
              </a:gs>
            </a:gsLst>
            <a:path path="rect">
              <a:fillToRect t="100000" r="100000"/>
            </a:path>
          </a:gradFill>
          <a:ln w="9525">
            <a:noFill/>
            <a:round/>
            <a:headEnd/>
            <a:tailEnd/>
          </a:ln>
        </p:spPr>
        <p:txBody>
          <a:bodyPr wrap="none" anchor="ctr"/>
          <a:lstStyle/>
          <a:p>
            <a:endParaRPr lang="en-US"/>
          </a:p>
        </p:txBody>
      </p:sp>
      <p:pic>
        <p:nvPicPr>
          <p:cNvPr id="34834" name="Picture 18" descr="EARTH"/>
          <p:cNvPicPr>
            <a:picLocks noChangeAspect="1" noChangeArrowheads="1" noCrop="1"/>
          </p:cNvPicPr>
          <p:nvPr/>
        </p:nvPicPr>
        <p:blipFill>
          <a:blip r:embed="rId2"/>
          <a:srcRect/>
          <a:stretch>
            <a:fillRect/>
          </a:stretch>
        </p:blipFill>
        <p:spPr bwMode="auto">
          <a:xfrm rot="1706576">
            <a:off x="6019800" y="5410200"/>
            <a:ext cx="609600" cy="609600"/>
          </a:xfrm>
          <a:prstGeom prst="rect">
            <a:avLst/>
          </a:prstGeom>
          <a:noFill/>
          <a:ln w="9525">
            <a:noFill/>
            <a:miter lim="800000"/>
            <a:headEnd/>
            <a:tailEnd/>
          </a:ln>
        </p:spPr>
      </p:pic>
      <p:grpSp>
        <p:nvGrpSpPr>
          <p:cNvPr id="2" name="Group 19"/>
          <p:cNvGrpSpPr>
            <a:grpSpLocks/>
          </p:cNvGrpSpPr>
          <p:nvPr/>
        </p:nvGrpSpPr>
        <p:grpSpPr bwMode="auto">
          <a:xfrm rot="-2480324">
            <a:off x="7086600" y="2286000"/>
            <a:ext cx="1143000" cy="457200"/>
            <a:chOff x="1392" y="1488"/>
            <a:chExt cx="2256" cy="912"/>
          </a:xfrm>
        </p:grpSpPr>
        <p:sp>
          <p:nvSpPr>
            <p:cNvPr id="10276" name="AutoShape 20"/>
            <p:cNvSpPr>
              <a:spLocks noChangeArrowheads="1"/>
            </p:cNvSpPr>
            <p:nvPr/>
          </p:nvSpPr>
          <p:spPr bwMode="auto">
            <a:xfrm>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00FF"/>
            </a:solidFill>
            <a:ln w="9525" algn="ctr">
              <a:noFill/>
              <a:miter lim="800000"/>
              <a:headEnd/>
              <a:tailEnd/>
            </a:ln>
          </p:spPr>
          <p:txBody>
            <a:bodyPr wrap="none" anchor="ctr"/>
            <a:lstStyle/>
            <a:p>
              <a:endParaRPr lang="en-US"/>
            </a:p>
          </p:txBody>
        </p:sp>
        <p:sp>
          <p:nvSpPr>
            <p:cNvPr id="10277" name="Oval 21"/>
            <p:cNvSpPr>
              <a:spLocks noChangeArrowheads="1"/>
            </p:cNvSpPr>
            <p:nvPr/>
          </p:nvSpPr>
          <p:spPr bwMode="auto">
            <a:xfrm>
              <a:off x="2016" y="1488"/>
              <a:ext cx="960" cy="912"/>
            </a:xfrm>
            <a:prstGeom prst="ellipse">
              <a:avLst/>
            </a:prstGeom>
            <a:solidFill>
              <a:srgbClr val="564FE3"/>
            </a:solidFill>
            <a:ln w="9525" algn="ctr">
              <a:noFill/>
              <a:round/>
              <a:headEnd/>
              <a:tailEnd/>
            </a:ln>
          </p:spPr>
          <p:txBody>
            <a:bodyPr wrap="none" anchor="ctr"/>
            <a:lstStyle/>
            <a:p>
              <a:endParaRPr lang="en-US"/>
            </a:p>
          </p:txBody>
        </p:sp>
        <p:sp>
          <p:nvSpPr>
            <p:cNvPr id="10278" name="AutoShape 22"/>
            <p:cNvSpPr>
              <a:spLocks noChangeArrowheads="1"/>
            </p:cNvSpPr>
            <p:nvPr/>
          </p:nvSpPr>
          <p:spPr bwMode="auto">
            <a:xfrm rot="10800000">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00FF"/>
            </a:solidFill>
            <a:ln w="9525" algn="ctr">
              <a:noFill/>
              <a:miter lim="800000"/>
              <a:headEnd/>
              <a:tailEnd/>
            </a:ln>
          </p:spPr>
          <p:txBody>
            <a:bodyPr wrap="none" anchor="ctr"/>
            <a:lstStyle/>
            <a:p>
              <a:endParaRPr lang="en-US"/>
            </a:p>
          </p:txBody>
        </p:sp>
      </p:grpSp>
      <p:grpSp>
        <p:nvGrpSpPr>
          <p:cNvPr id="3" name="Group 27"/>
          <p:cNvGrpSpPr>
            <a:grpSpLocks/>
          </p:cNvGrpSpPr>
          <p:nvPr/>
        </p:nvGrpSpPr>
        <p:grpSpPr bwMode="auto">
          <a:xfrm>
            <a:off x="6553200" y="914400"/>
            <a:ext cx="990600" cy="381000"/>
            <a:chOff x="1392" y="1488"/>
            <a:chExt cx="2256" cy="912"/>
          </a:xfrm>
        </p:grpSpPr>
        <p:sp>
          <p:nvSpPr>
            <p:cNvPr id="10273" name="AutoShape 28"/>
            <p:cNvSpPr>
              <a:spLocks noChangeArrowheads="1"/>
            </p:cNvSpPr>
            <p:nvPr/>
          </p:nvSpPr>
          <p:spPr bwMode="auto">
            <a:xfrm>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lgn="ctr">
              <a:noFill/>
              <a:miter lim="800000"/>
              <a:headEnd/>
              <a:tailEnd/>
            </a:ln>
          </p:spPr>
          <p:txBody>
            <a:bodyPr wrap="none" anchor="ctr"/>
            <a:lstStyle/>
            <a:p>
              <a:endParaRPr lang="en-US"/>
            </a:p>
          </p:txBody>
        </p:sp>
        <p:sp>
          <p:nvSpPr>
            <p:cNvPr id="10274" name="Oval 29"/>
            <p:cNvSpPr>
              <a:spLocks noChangeArrowheads="1"/>
            </p:cNvSpPr>
            <p:nvPr/>
          </p:nvSpPr>
          <p:spPr bwMode="auto">
            <a:xfrm>
              <a:off x="2016" y="1488"/>
              <a:ext cx="960" cy="912"/>
            </a:xfrm>
            <a:prstGeom prst="ellipse">
              <a:avLst/>
            </a:prstGeom>
            <a:solidFill>
              <a:srgbClr val="0000FF"/>
            </a:solidFill>
            <a:ln w="9525" algn="ctr">
              <a:noFill/>
              <a:round/>
              <a:headEnd/>
              <a:tailEnd/>
            </a:ln>
          </p:spPr>
          <p:txBody>
            <a:bodyPr wrap="none" anchor="ctr"/>
            <a:lstStyle/>
            <a:p>
              <a:endParaRPr lang="en-US"/>
            </a:p>
          </p:txBody>
        </p:sp>
        <p:sp>
          <p:nvSpPr>
            <p:cNvPr id="10275" name="AutoShape 30"/>
            <p:cNvSpPr>
              <a:spLocks noChangeArrowheads="1"/>
            </p:cNvSpPr>
            <p:nvPr/>
          </p:nvSpPr>
          <p:spPr bwMode="auto">
            <a:xfrm rot="10800000">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lgn="ctr">
              <a:noFill/>
              <a:miter lim="800000"/>
              <a:headEnd/>
              <a:tailEnd/>
            </a:ln>
          </p:spPr>
          <p:txBody>
            <a:bodyPr wrap="none" anchor="ctr"/>
            <a:lstStyle/>
            <a:p>
              <a:endParaRPr lang="en-US"/>
            </a:p>
          </p:txBody>
        </p:sp>
      </p:grpSp>
      <p:grpSp>
        <p:nvGrpSpPr>
          <p:cNvPr id="4" name="Group 31"/>
          <p:cNvGrpSpPr>
            <a:grpSpLocks/>
          </p:cNvGrpSpPr>
          <p:nvPr/>
        </p:nvGrpSpPr>
        <p:grpSpPr bwMode="auto">
          <a:xfrm rot="-429341">
            <a:off x="6705600" y="3352800"/>
            <a:ext cx="1143000" cy="457200"/>
            <a:chOff x="1392" y="1488"/>
            <a:chExt cx="2256" cy="912"/>
          </a:xfrm>
        </p:grpSpPr>
        <p:sp>
          <p:nvSpPr>
            <p:cNvPr id="10270" name="AutoShape 32"/>
            <p:cNvSpPr>
              <a:spLocks noChangeArrowheads="1"/>
            </p:cNvSpPr>
            <p:nvPr/>
          </p:nvSpPr>
          <p:spPr bwMode="auto">
            <a:xfrm>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33"/>
            </a:solidFill>
            <a:ln w="9525" algn="ctr">
              <a:noFill/>
              <a:miter lim="800000"/>
              <a:headEnd/>
              <a:tailEnd/>
            </a:ln>
          </p:spPr>
          <p:txBody>
            <a:bodyPr wrap="none" anchor="ctr"/>
            <a:lstStyle/>
            <a:p>
              <a:endParaRPr lang="en-US"/>
            </a:p>
          </p:txBody>
        </p:sp>
        <p:sp>
          <p:nvSpPr>
            <p:cNvPr id="10271" name="Oval 33"/>
            <p:cNvSpPr>
              <a:spLocks noChangeArrowheads="1"/>
            </p:cNvSpPr>
            <p:nvPr/>
          </p:nvSpPr>
          <p:spPr bwMode="auto">
            <a:xfrm>
              <a:off x="2016" y="1488"/>
              <a:ext cx="960" cy="912"/>
            </a:xfrm>
            <a:prstGeom prst="ellipse">
              <a:avLst/>
            </a:prstGeom>
            <a:gradFill rotWithShape="1">
              <a:gsLst>
                <a:gs pos="0">
                  <a:srgbClr val="FF9933"/>
                </a:gs>
                <a:gs pos="100000">
                  <a:srgbClr val="E14709"/>
                </a:gs>
              </a:gsLst>
              <a:lin ang="18900000" scaled="1"/>
            </a:gradFill>
            <a:ln w="9525" algn="ctr">
              <a:noFill/>
              <a:round/>
              <a:headEnd/>
              <a:tailEnd/>
            </a:ln>
          </p:spPr>
          <p:txBody>
            <a:bodyPr wrap="none" anchor="ctr"/>
            <a:lstStyle/>
            <a:p>
              <a:endParaRPr lang="en-US"/>
            </a:p>
          </p:txBody>
        </p:sp>
        <p:sp>
          <p:nvSpPr>
            <p:cNvPr id="10272" name="AutoShape 34"/>
            <p:cNvSpPr>
              <a:spLocks noChangeArrowheads="1"/>
            </p:cNvSpPr>
            <p:nvPr/>
          </p:nvSpPr>
          <p:spPr bwMode="auto">
            <a:xfrm rot="10800000">
              <a:off x="1392" y="1776"/>
              <a:ext cx="2256" cy="480"/>
            </a:xfrm>
            <a:custGeom>
              <a:avLst/>
              <a:gdLst>
                <a:gd name="T0" fmla="*/ 12 w 21600"/>
                <a:gd name="T1" fmla="*/ 0 h 21600"/>
                <a:gd name="T2" fmla="*/ 3 w 21600"/>
                <a:gd name="T3" fmla="*/ 0 h 21600"/>
                <a:gd name="T4" fmla="*/ 12 w 21600"/>
                <a:gd name="T5" fmla="*/ 0 h 21600"/>
                <a:gd name="T6" fmla="*/ 22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9933"/>
            </a:solidFill>
            <a:ln w="9525" algn="ctr">
              <a:noFill/>
              <a:miter lim="800000"/>
              <a:headEnd/>
              <a:tailEnd/>
            </a:ln>
          </p:spPr>
          <p:txBody>
            <a:bodyPr wrap="none" anchor="ctr"/>
            <a:lstStyle/>
            <a:p>
              <a:endParaRPr lang="en-US"/>
            </a:p>
          </p:txBody>
        </p:sp>
      </p:grpSp>
      <p:sp>
        <p:nvSpPr>
          <p:cNvPr id="10259" name="Rectangle 35"/>
          <p:cNvSpPr>
            <a:spLocks noChangeArrowheads="1"/>
          </p:cNvSpPr>
          <p:nvPr/>
        </p:nvSpPr>
        <p:spPr bwMode="auto">
          <a:xfrm>
            <a:off x="6400800" y="5638800"/>
            <a:ext cx="1066800" cy="533400"/>
          </a:xfrm>
          <a:prstGeom prst="rect">
            <a:avLst/>
          </a:prstGeom>
          <a:noFill/>
          <a:ln w="9525">
            <a:noFill/>
            <a:miter lim="800000"/>
            <a:headEnd/>
            <a:tailEnd/>
          </a:ln>
        </p:spPr>
        <p:txBody>
          <a:bodyPr wrap="none" anchor="ctr"/>
          <a:lstStyle/>
          <a:p>
            <a:pPr algn="ctr"/>
            <a:r>
              <a:rPr lang="en-US" sz="1800" b="1" i="1">
                <a:solidFill>
                  <a:srgbClr val="FF0000"/>
                </a:solidFill>
              </a:rPr>
              <a:t>Trái Đất</a:t>
            </a:r>
            <a:r>
              <a:rPr lang="en-US" sz="2400">
                <a:solidFill>
                  <a:schemeClr val="tx1"/>
                </a:solidFill>
              </a:rPr>
              <a:t> </a:t>
            </a:r>
          </a:p>
        </p:txBody>
      </p:sp>
      <p:sp>
        <p:nvSpPr>
          <p:cNvPr id="10260" name="Rectangle 36"/>
          <p:cNvSpPr>
            <a:spLocks noChangeArrowheads="1"/>
          </p:cNvSpPr>
          <p:nvPr/>
        </p:nvSpPr>
        <p:spPr bwMode="auto">
          <a:xfrm>
            <a:off x="3429000" y="5410200"/>
            <a:ext cx="1066800" cy="533400"/>
          </a:xfrm>
          <a:prstGeom prst="rect">
            <a:avLst/>
          </a:prstGeom>
          <a:noFill/>
          <a:ln w="9525">
            <a:noFill/>
            <a:miter lim="800000"/>
            <a:headEnd/>
            <a:tailEnd/>
          </a:ln>
        </p:spPr>
        <p:txBody>
          <a:bodyPr wrap="none" anchor="ctr"/>
          <a:lstStyle/>
          <a:p>
            <a:pPr algn="ctr"/>
            <a:r>
              <a:rPr lang="en-US" sz="1800" b="1" i="1">
                <a:solidFill>
                  <a:srgbClr val="FF0000"/>
                </a:solidFill>
              </a:rPr>
              <a:t>Sao Thuỷ </a:t>
            </a:r>
            <a:r>
              <a:rPr lang="en-US" sz="2400">
                <a:solidFill>
                  <a:schemeClr val="tx1"/>
                </a:solidFill>
              </a:rPr>
              <a:t> </a:t>
            </a:r>
          </a:p>
        </p:txBody>
      </p:sp>
      <p:sp>
        <p:nvSpPr>
          <p:cNvPr id="10261" name="Rectangle 37"/>
          <p:cNvSpPr>
            <a:spLocks noChangeArrowheads="1"/>
          </p:cNvSpPr>
          <p:nvPr/>
        </p:nvSpPr>
        <p:spPr bwMode="auto">
          <a:xfrm>
            <a:off x="4724400" y="5791200"/>
            <a:ext cx="1066800" cy="533400"/>
          </a:xfrm>
          <a:prstGeom prst="rect">
            <a:avLst/>
          </a:prstGeom>
          <a:noFill/>
          <a:ln w="9525">
            <a:noFill/>
            <a:miter lim="800000"/>
            <a:headEnd/>
            <a:tailEnd/>
          </a:ln>
        </p:spPr>
        <p:txBody>
          <a:bodyPr wrap="none" anchor="ctr"/>
          <a:lstStyle/>
          <a:p>
            <a:pPr algn="ctr"/>
            <a:r>
              <a:rPr lang="en-US" sz="1800" b="1" i="1">
                <a:solidFill>
                  <a:srgbClr val="FF0000"/>
                </a:solidFill>
              </a:rPr>
              <a:t>Sao Kim </a:t>
            </a:r>
            <a:endParaRPr lang="en-US" sz="2400">
              <a:solidFill>
                <a:schemeClr val="tx1"/>
              </a:solidFill>
            </a:endParaRPr>
          </a:p>
        </p:txBody>
      </p:sp>
      <p:sp>
        <p:nvSpPr>
          <p:cNvPr id="10262" name="Rectangle 38"/>
          <p:cNvSpPr>
            <a:spLocks noChangeArrowheads="1"/>
          </p:cNvSpPr>
          <p:nvPr/>
        </p:nvSpPr>
        <p:spPr bwMode="auto">
          <a:xfrm>
            <a:off x="7086600" y="4876800"/>
            <a:ext cx="1066800" cy="533400"/>
          </a:xfrm>
          <a:prstGeom prst="rect">
            <a:avLst/>
          </a:prstGeom>
          <a:noFill/>
          <a:ln w="9525">
            <a:noFill/>
            <a:miter lim="800000"/>
            <a:headEnd/>
            <a:tailEnd/>
          </a:ln>
        </p:spPr>
        <p:txBody>
          <a:bodyPr wrap="none" anchor="ctr"/>
          <a:lstStyle/>
          <a:p>
            <a:pPr algn="ctr"/>
            <a:r>
              <a:rPr lang="en-US" sz="1800" b="1" i="1">
                <a:solidFill>
                  <a:srgbClr val="FF0000"/>
                </a:solidFill>
              </a:rPr>
              <a:t>Sao Hoả  </a:t>
            </a:r>
            <a:r>
              <a:rPr lang="en-US" sz="2400">
                <a:solidFill>
                  <a:schemeClr val="tx1"/>
                </a:solidFill>
              </a:rPr>
              <a:t> </a:t>
            </a:r>
          </a:p>
        </p:txBody>
      </p:sp>
      <p:sp>
        <p:nvSpPr>
          <p:cNvPr id="10263" name="Rectangle 39"/>
          <p:cNvSpPr>
            <a:spLocks noChangeArrowheads="1"/>
          </p:cNvSpPr>
          <p:nvPr/>
        </p:nvSpPr>
        <p:spPr bwMode="auto">
          <a:xfrm>
            <a:off x="7543800" y="4114800"/>
            <a:ext cx="1066800" cy="533400"/>
          </a:xfrm>
          <a:prstGeom prst="rect">
            <a:avLst/>
          </a:prstGeom>
          <a:noFill/>
          <a:ln w="9525">
            <a:noFill/>
            <a:miter lim="800000"/>
            <a:headEnd/>
            <a:tailEnd/>
          </a:ln>
        </p:spPr>
        <p:txBody>
          <a:bodyPr wrap="none" anchor="ctr"/>
          <a:lstStyle/>
          <a:p>
            <a:pPr algn="ctr"/>
            <a:r>
              <a:rPr lang="en-US" sz="1800" b="1" i="1">
                <a:solidFill>
                  <a:srgbClr val="FF0000"/>
                </a:solidFill>
              </a:rPr>
              <a:t>Sao Mộc  </a:t>
            </a:r>
            <a:r>
              <a:rPr lang="en-US" sz="2400">
                <a:solidFill>
                  <a:schemeClr val="tx1"/>
                </a:solidFill>
              </a:rPr>
              <a:t> </a:t>
            </a:r>
          </a:p>
        </p:txBody>
      </p:sp>
      <p:sp>
        <p:nvSpPr>
          <p:cNvPr id="10264" name="Rectangle 40"/>
          <p:cNvSpPr>
            <a:spLocks noChangeArrowheads="1"/>
          </p:cNvSpPr>
          <p:nvPr/>
        </p:nvSpPr>
        <p:spPr bwMode="auto">
          <a:xfrm>
            <a:off x="7620000" y="3352800"/>
            <a:ext cx="1066800" cy="533400"/>
          </a:xfrm>
          <a:prstGeom prst="rect">
            <a:avLst/>
          </a:prstGeom>
          <a:noFill/>
          <a:ln w="9525">
            <a:noFill/>
            <a:miter lim="800000"/>
            <a:headEnd/>
            <a:tailEnd/>
          </a:ln>
        </p:spPr>
        <p:txBody>
          <a:bodyPr wrap="none" anchor="ctr"/>
          <a:lstStyle/>
          <a:p>
            <a:pPr algn="ctr"/>
            <a:r>
              <a:rPr lang="en-US" sz="1800" b="1" i="1">
                <a:solidFill>
                  <a:srgbClr val="FF0000"/>
                </a:solidFill>
              </a:rPr>
              <a:t>Sao Thổ   </a:t>
            </a:r>
            <a:r>
              <a:rPr lang="en-US" sz="2400">
                <a:solidFill>
                  <a:schemeClr val="tx1"/>
                </a:solidFill>
              </a:rPr>
              <a:t> </a:t>
            </a:r>
          </a:p>
        </p:txBody>
      </p:sp>
      <p:sp>
        <p:nvSpPr>
          <p:cNvPr id="10265" name="Rectangle 41"/>
          <p:cNvSpPr>
            <a:spLocks noChangeArrowheads="1"/>
          </p:cNvSpPr>
          <p:nvPr/>
        </p:nvSpPr>
        <p:spPr bwMode="auto">
          <a:xfrm>
            <a:off x="7391400" y="2590800"/>
            <a:ext cx="2133600" cy="381000"/>
          </a:xfrm>
          <a:prstGeom prst="rect">
            <a:avLst/>
          </a:prstGeom>
          <a:noFill/>
          <a:ln w="9525">
            <a:noFill/>
            <a:miter lim="800000"/>
            <a:headEnd/>
            <a:tailEnd/>
          </a:ln>
        </p:spPr>
        <p:txBody>
          <a:bodyPr wrap="none" anchor="ctr"/>
          <a:lstStyle/>
          <a:p>
            <a:pPr algn="ctr"/>
            <a:r>
              <a:rPr lang="en-US" sz="1800" b="1" i="1">
                <a:solidFill>
                  <a:srgbClr val="FF0000"/>
                </a:solidFill>
              </a:rPr>
              <a:t>Sao Thiên V</a:t>
            </a:r>
            <a:r>
              <a:rPr lang="vi-VN" sz="1800" b="1" i="1">
                <a:solidFill>
                  <a:srgbClr val="FF0000"/>
                </a:solidFill>
              </a:rPr>
              <a:t>ươ</a:t>
            </a:r>
            <a:r>
              <a:rPr lang="en-US" sz="1800" b="1" i="1">
                <a:solidFill>
                  <a:srgbClr val="FF0000"/>
                </a:solidFill>
              </a:rPr>
              <a:t>ng   </a:t>
            </a:r>
            <a:r>
              <a:rPr lang="en-US" sz="2400">
                <a:solidFill>
                  <a:schemeClr val="tx1"/>
                </a:solidFill>
              </a:rPr>
              <a:t> </a:t>
            </a:r>
          </a:p>
        </p:txBody>
      </p:sp>
      <p:sp>
        <p:nvSpPr>
          <p:cNvPr id="10266" name="Rectangle 42"/>
          <p:cNvSpPr>
            <a:spLocks noChangeArrowheads="1"/>
          </p:cNvSpPr>
          <p:nvPr/>
        </p:nvSpPr>
        <p:spPr bwMode="auto">
          <a:xfrm>
            <a:off x="7543800" y="990600"/>
            <a:ext cx="1600200" cy="533400"/>
          </a:xfrm>
          <a:prstGeom prst="rect">
            <a:avLst/>
          </a:prstGeom>
          <a:noFill/>
          <a:ln w="9525">
            <a:noFill/>
            <a:miter lim="800000"/>
            <a:headEnd/>
            <a:tailEnd/>
          </a:ln>
        </p:spPr>
        <p:txBody>
          <a:bodyPr wrap="none" anchor="ctr"/>
          <a:lstStyle/>
          <a:p>
            <a:pPr algn="ctr"/>
            <a:r>
              <a:rPr lang="en-US" sz="1800" b="1" i="1">
                <a:solidFill>
                  <a:srgbClr val="FF0000"/>
                </a:solidFill>
              </a:rPr>
              <a:t>Sao Hải V</a:t>
            </a:r>
            <a:r>
              <a:rPr lang="vi-VN" sz="1800" b="1" i="1">
                <a:solidFill>
                  <a:srgbClr val="FF0000"/>
                </a:solidFill>
              </a:rPr>
              <a:t>ươ</a:t>
            </a:r>
            <a:r>
              <a:rPr lang="en-US" sz="1800" b="1" i="1">
                <a:solidFill>
                  <a:srgbClr val="FF0000"/>
                </a:solidFill>
              </a:rPr>
              <a:t>ng    </a:t>
            </a:r>
            <a:r>
              <a:rPr lang="en-US" sz="2400">
                <a:solidFill>
                  <a:schemeClr val="tx1"/>
                </a:solidFill>
              </a:rPr>
              <a:t> </a:t>
            </a:r>
          </a:p>
        </p:txBody>
      </p:sp>
      <p:sp>
        <p:nvSpPr>
          <p:cNvPr id="10267" name="Rectangle 43"/>
          <p:cNvSpPr>
            <a:spLocks noChangeArrowheads="1"/>
          </p:cNvSpPr>
          <p:nvPr/>
        </p:nvSpPr>
        <p:spPr bwMode="auto">
          <a:xfrm>
            <a:off x="7924800" y="0"/>
            <a:ext cx="1066800" cy="533400"/>
          </a:xfrm>
          <a:prstGeom prst="rect">
            <a:avLst/>
          </a:prstGeom>
          <a:noFill/>
          <a:ln w="9525">
            <a:noFill/>
            <a:miter lim="800000"/>
            <a:headEnd/>
            <a:tailEnd/>
          </a:ln>
        </p:spPr>
        <p:txBody>
          <a:bodyPr wrap="none" anchor="ctr"/>
          <a:lstStyle/>
          <a:p>
            <a:pPr algn="ctr"/>
            <a:endParaRPr lang="en-US" sz="2400">
              <a:solidFill>
                <a:schemeClr val="tx1"/>
              </a:solidFill>
            </a:endParaRPr>
          </a:p>
        </p:txBody>
      </p:sp>
      <p:pic>
        <p:nvPicPr>
          <p:cNvPr id="10268" name="Picture 45" descr="man look"/>
          <p:cNvPicPr>
            <a:picLocks noChangeAspect="1" noChangeArrowheads="1" noCrop="1"/>
          </p:cNvPicPr>
          <p:nvPr/>
        </p:nvPicPr>
        <p:blipFill>
          <a:blip r:embed="rId3"/>
          <a:srcRect/>
          <a:stretch>
            <a:fillRect/>
          </a:stretch>
        </p:blipFill>
        <p:spPr bwMode="auto">
          <a:xfrm flipH="1">
            <a:off x="0" y="0"/>
            <a:ext cx="1171575" cy="1676400"/>
          </a:xfrm>
          <a:prstGeom prst="rect">
            <a:avLst/>
          </a:prstGeom>
          <a:noFill/>
          <a:ln w="9525">
            <a:noFill/>
            <a:miter lim="800000"/>
            <a:headEnd/>
            <a:tailEnd/>
          </a:ln>
        </p:spPr>
      </p:pic>
      <p:sp>
        <p:nvSpPr>
          <p:cNvPr id="10269" name="AutoShape 47"/>
          <p:cNvSpPr>
            <a:spLocks noChangeArrowheads="1"/>
          </p:cNvSpPr>
          <p:nvPr/>
        </p:nvSpPr>
        <p:spPr bwMode="auto">
          <a:xfrm>
            <a:off x="1828800" y="0"/>
            <a:ext cx="2133600" cy="2362200"/>
          </a:xfrm>
          <a:prstGeom prst="cloudCallout">
            <a:avLst>
              <a:gd name="adj1" fmla="val -92486"/>
              <a:gd name="adj2" fmla="val -42875"/>
            </a:avLst>
          </a:prstGeom>
          <a:solidFill>
            <a:schemeClr val="accent1"/>
          </a:solidFill>
          <a:ln w="9525">
            <a:solidFill>
              <a:schemeClr val="tx1"/>
            </a:solidFill>
            <a:round/>
            <a:headEnd/>
            <a:tailEnd/>
          </a:ln>
        </p:spPr>
        <p:txBody>
          <a:bodyPr/>
          <a:lstStyle/>
          <a:p>
            <a:pPr algn="ctr"/>
            <a:r>
              <a:rPr lang="en-US" sz="2400" b="1" i="1"/>
              <a:t>Khám phá cùng tôi nào</a:t>
            </a:r>
            <a:r>
              <a:rPr lang="en-US" sz="2400" i="1"/>
              <a:t> </a:t>
            </a:r>
          </a:p>
          <a:p>
            <a:pPr algn="ctr"/>
            <a:endParaRPr lang="en-US" sz="2400" i="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afterEffect">
                                  <p:stCondLst>
                                    <p:cond delay="0"/>
                                  </p:stCondLst>
                                  <p:childTnLst>
                                    <p:animMotion origin="layout" path="M 0.06823 -0.03214 C 0.05539 0.01271 -0.03038 0.0171 -0.121 -0.02729 C -0.21284 -0.06914 -0.27691 -0.14359 -0.26475 -0.18891 C -0.25208 -0.23584 -0.16718 -0.23792 -0.07725 -0.19561 C 0.01563 -0.15191 0.07934 -0.07885 0.06823 -0.03214 Z " pathEditMode="relative" rAng="6566539" ptsTypes="fffff">
                                      <p:cBhvr>
                                        <p:cTn id="6" dur="5000" spd="-100000" fill="hold"/>
                                        <p:tgtEl>
                                          <p:spTgt spid="34828"/>
                                        </p:tgtEl>
                                        <p:attrNameLst>
                                          <p:attrName>ppt_x</p:attrName>
                                          <p:attrName>ppt_y</p:attrName>
                                        </p:attrNameLst>
                                      </p:cBhvr>
                                      <p:rCtr x="-167" y="-7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path" presetSubtype="0" accel="50000" decel="50000" fill="hold" grpId="0" nodeType="clickEffect">
                                  <p:stCondLst>
                                    <p:cond delay="0"/>
                                  </p:stCondLst>
                                  <p:childTnLst>
                                    <p:animMotion origin="layout" path="M 0.02101 -0.03353 C 0.04167 -0.11538 -0.04896 -0.23353 -0.18281 -0.29364 C -0.31753 -0.357 -0.44479 -0.33595 -0.46545 -0.25249 C -0.48542 -0.16601 -0.3941 -0.0511 -0.25955 0.00971 C -0.12483 0.07006 -0.00035 0.05063 0.02101 -0.03353 Z " pathEditMode="relative" rAng="-4279269" ptsTypes="fffff">
                                      <p:cBhvr>
                                        <p:cTn id="10" dur="3000" fill="hold"/>
                                        <p:tgtEl>
                                          <p:spTgt spid="34829"/>
                                        </p:tgtEl>
                                        <p:attrNameLst>
                                          <p:attrName>ppt_x</p:attrName>
                                          <p:attrName>ppt_y</p:attrName>
                                        </p:attrNameLst>
                                      </p:cBhvr>
                                      <p:rCtr x="-243" y="-11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remove" nodeType="clickEffect">
                                  <p:stCondLst>
                                    <p:cond delay="0"/>
                                  </p:stCondLst>
                                  <p:childTnLst>
                                    <p:animMotion origin="layout" path="M 0.01215 -0.03287 C 0.01319 -0.06111 0.02534 -0.0699 -0.00243 -0.10787 C -0.03021 -0.14583 -0.09757 -0.2199 -0.15452 -0.26064 C -0.21146 -0.30139 -0.28021 -0.33379 -0.3441 -0.35231 C -0.40799 -0.37083 -0.48473 -0.37777 -0.53785 -0.37176 C -0.59098 -0.36574 -0.63785 -0.33703 -0.66285 -0.3162 C -0.68785 -0.29537 -0.68507 -0.26944 -0.68785 -0.24676 C -0.69063 -0.22407 -0.69167 -0.20879 -0.67952 -0.18009 C -0.66736 -0.15139 -0.64584 -0.10879 -0.61493 -0.07453 C -0.58403 -0.04027 -0.54584 -0.00416 -0.4941 0.02547 C -0.44236 0.0551 -0.36841 0.08889 -0.30452 0.10324 C -0.24063 0.1176 -0.16007 0.11852 -0.11077 0.11158 C -0.06146 0.10463 -0.03091 0.08611 -0.00868 0.06158 C 0.01354 0.03704 0.01111 -0.00463 0.01215 -0.03287 Z " pathEditMode="relative" rAng="0" ptsTypes="aaaaaaaaaaaaaa">
                                      <p:cBhvr>
                                        <p:cTn id="14" dur="5000" fill="hold"/>
                                        <p:tgtEl>
                                          <p:spTgt spid="34834"/>
                                        </p:tgtEl>
                                        <p:attrNameLst>
                                          <p:attrName>ppt_x</p:attrName>
                                          <p:attrName>ppt_y</p:attrName>
                                        </p:attrNameLst>
                                      </p:cBhvr>
                                      <p:rCtr x="-345" y="-97"/>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8.67362E-19 3.33333E-6 C -0.01702 -0.03518 -0.04167 -0.06296 -0.06042 -0.08611 C -0.07917 -0.10926 -0.08993 -0.11944 -0.1125 -0.13889 C -0.13507 -0.15833 -0.16007 -0.17963 -0.19584 -0.20278 C -0.2316 -0.22592 -0.27361 -0.25648 -0.32709 -0.27778 C -0.38056 -0.29907 -0.45695 -0.32361 -0.51667 -0.33055 C -0.57657 -0.3375 -0.63993 -0.33472 -0.68542 -0.31944 C -0.73091 -0.30417 -0.76945 -0.26991 -0.78959 -0.23889 C -0.80973 -0.20787 -0.80973 -0.16898 -0.80625 -0.13333 C -0.80278 -0.09768 -0.79341 -0.0662 -0.76858 -0.025 C -0.7441 0.0162 -0.71146 0.06852 -0.65834 0.11389 C -0.60521 0.15926 -0.51181 0.21574 -0.45 0.24722 C -0.3882 0.2787 -0.34271 0.29306 -0.2875 0.30278 C -0.23229 0.3125 -0.16806 0.31667 -0.11875 0.30556 C -0.06945 0.29445 -0.01841 0.2662 0.00833 0.23611 C 0.03507 0.20602 0.04201 0.16435 0.04166 0.125 C 0.04132 0.08565 0.01701 0.03519 -8.67362E-19 3.33333E-6 Z " pathEditMode="relative" ptsTypes="aaaaaaaaaaaaaaaaa">
                                      <p:cBhvr>
                                        <p:cTn id="18" dur="2000" fill="hold"/>
                                        <p:tgtEl>
                                          <p:spTgt spid="34830"/>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0.01615 -0.003 C -0.04479 -0.03977 -0.075 -0.07653 -0.10677 -0.10705 C -0.13854 -0.1378 -0.17344 -0.16347 -0.20677 -0.18636 C -0.2401 -0.20925 -0.26562 -0.22451 -0.30677 -0.24462 C -0.34792 -0.26474 -0.40156 -0.29248 -0.45365 -0.30705 C -0.50573 -0.32185 -0.56354 -0.33295 -0.61944 -0.33225 C -0.675 -0.33156 -0.7375 -0.3274 -0.78802 -0.30289 C -0.83854 -0.27861 -0.89531 -0.22867 -0.9224 -0.18636 C -0.94948 -0.14405 -0.95417 -0.09803 -0.95052 -0.04878 C -0.94688 0.00046 -0.92292 0.06081 -0.90052 0.1096 C -0.87813 0.15815 -0.85208 0.19908 -0.81615 0.24278 C -0.78038 0.28601 -0.73333 0.33526 -0.6849 0.37202 C -0.63646 0.40879 -0.57708 0.43861 -0.52552 0.46358 C -0.47396 0.48856 -0.43385 0.5096 -0.37552 0.52208 C -0.31719 0.53457 -0.23385 0.54289 -0.17552 0.53873 C -0.11719 0.53457 -0.06458 0.51653 -0.02552 0.49711 C 0.01354 0.47746 0.03854 0.4511 0.05885 0.42197 C 0.07917 0.39283 0.0901 0.35885 0.09635 0.32208 C 0.1026 0.28486 0.10156 0.23538 0.09635 0.20116 C 0.09115 0.16648 0.08177 0.14705 0.0651 0.11376 C 0.04844 0.08023 0.0125 0.03376 -0.01615 -0.003 Z " pathEditMode="relative" rAng="0" ptsTypes="aaaaaaaaaaaaaaaaaaaaa">
                                      <p:cBhvr>
                                        <p:cTn id="22" dur="2000" fill="hold"/>
                                        <p:tgtEl>
                                          <p:spTgt spid="34831"/>
                                        </p:tgtEl>
                                        <p:attrNameLst>
                                          <p:attrName>ppt_x</p:attrName>
                                          <p:attrName>ppt_y</p:attrName>
                                        </p:attrNameLst>
                                      </p:cBhvr>
                                      <p:rCtr x="-410" y="108"/>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1.94444E-6 5.55556E-6 C -0.04774 -0.05208 -0.06545 -0.05972 -0.12482 -0.09583 C -0.1842 -0.13194 -0.26753 -0.1868 -0.35625 -0.21666 C -0.44462 -0.24652 -0.56927 -0.27499 -0.65607 -0.27499 C -0.74323 -0.27499 -0.82378 -0.24235 -0.87795 -0.21666 C -0.93212 -0.19097 -0.95451 -0.15833 -0.98108 -0.12083 C -1.00764 -0.08333 -1.03055 -0.04583 -1.03733 0.00834 C -1.0441 0.06251 -1.04201 0.13334 -1.0217 0.20417 C -1.00139 0.27501 -0.95972 0.36876 -0.91545 0.43334 C -0.87118 0.49792 -0.81753 0.54028 -0.75625 0.59167 C -0.69479 0.64306 -0.62587 0.70209 -0.5467 0.74167 C -0.46771 0.78126 -0.36771 0.81667 -0.28107 0.82917 C -0.19462 0.84167 -0.0993 0.83681 -0.02795 0.81667 C 0.0434 0.79653 0.10382 0.75626 0.14688 0.70834 C 0.19028 0.66042 0.21875 0.58126 0.23125 0.52917 C 0.24375 0.47709 0.23351 0.44792 0.22205 0.39584 C 0.21059 0.34376 0.19913 0.28126 0.16268 0.21667 C 0.12622 0.15209 0.04792 0.05209 1.94444E-6 5.55556E-6 Z " pathEditMode="relative" ptsTypes="aaaaaaaaaaaaaaaaaa">
                                      <p:cBhvr>
                                        <p:cTn id="26" dur="2000" fill="hold"/>
                                        <p:tgtEl>
                                          <p:spTgt spid="4"/>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1.73472E-18 -6.66667E-6 C -0.05417 -0.04515 -0.10573 -0.06667 -0.14062 -0.08751 C -0.17552 -0.10834 -0.17865 -0.11112 -0.20937 -0.12501 C -0.2401 -0.1389 -0.2849 -0.15556 -0.325 -0.17084 C -0.3651 -0.18612 -0.40625 -0.20626 -0.45 -0.21667 C -0.49375 -0.22709 -0.54167 -0.23126 -0.5875 -0.23334 C -0.63333 -0.23542 -0.67917 -0.23403 -0.725 -0.22917 C -0.77083 -0.22431 -0.81719 -0.21806 -0.8625 -0.20417 C -0.90781 -0.19028 -0.94792 -0.18403 -0.99688 -0.14584 C -1.04583 -0.10765 -1.1224 -0.0514 -1.15625 0.02499 C -1.1901 0.10138 -1.21927 0.20833 -1.2 0.31249 C -1.18073 0.41666 -1.11615 0.54999 -1.04063 0.64999 C -0.9651 0.74999 -0.86354 0.84444 -0.74687 0.91249 C -0.63021 0.98055 -0.4625 1.04027 -0.34062 1.05833 C -0.21875 1.07638 -0.11042 1.05138 -0.01562 1.02083 C 0.07917 0.99027 0.17292 0.93541 0.22813 0.87499 C 0.28333 0.81458 0.30208 0.72916 0.31563 0.65833 C 0.32917 0.58749 0.33125 0.52916 0.30938 0.44999 C 0.2875 0.37083 0.23646 0.25694 0.18438 0.18333 C 0.13229 0.10972 0.05417 0.04513 -1.73472E-18 -6.66667E-6 Z " pathEditMode="relative" ptsTypes="aaaaaaaaaaaaaaaaaaaa">
                                      <p:cBhvr>
                                        <p:cTn id="30" dur="2000" fill="hold"/>
                                        <p:tgtEl>
                                          <p:spTgt spid="2"/>
                                        </p:tgtEl>
                                        <p:attrNameLst>
                                          <p:attrName>ppt_x</p:attrName>
                                          <p:attrName>ppt_y</p:attrName>
                                        </p:attrNameLst>
                                      </p:cBhvr>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nodeType="clickEffect">
                                  <p:stCondLst>
                                    <p:cond delay="0"/>
                                  </p:stCondLst>
                                  <p:childTnLst>
                                    <p:animMotion origin="layout" path="M -8.33333E-7 1.11111E-6 C -0.04028 -0.02361 -0.10087 -0.05857 -0.16076 -0.08495 C -0.22083 -0.11111 -0.2868 -0.14005 -0.36024 -0.15718 C -0.43368 -0.17523 -0.48455 -0.20139 -0.60156 -0.19005 C -0.71823 -0.17847 -0.95851 -0.13681 -1.06111 -0.08889 C -1.16337 -0.04097 -1.19132 -0.05718 -1.21545 0.09722 C -1.23958 0.25162 -1.2901 0.64606 -1.20573 0.8375 C -1.1217 1.02893 -0.88403 1.16111 -0.71094 1.24606 C -0.53715 1.33102 -0.32222 1.35278 -0.16406 1.34722 C -0.0059 1.3419 0.13507 1.28125 0.23802 1.21366 C 0.34097 1.1463 0.41701 1.0412 0.45347 0.94282 C 0.49011 0.84421 0.4717 0.71759 0.4566 0.62315 C 0.44167 0.5287 0.39879 0.44444 0.36337 0.37639 C 0.32795 0.30833 0.27813 0.25555 0.24445 0.21458 C 0.21076 0.17338 0.1882 0.15579 0.16076 0.12963 C 0.13351 0.10324 0.10833 0.07824 0.08038 0.05671 C 0.05243 0.03518 0.04028 0.02361 -8.33333E-7 1.11111E-6 Z " pathEditMode="relative" rAng="0" ptsTypes="aaaaaaaaaaaaaaaaa">
                                      <p:cBhvr>
                                        <p:cTn id="34" dur="2000" fill="hold"/>
                                        <p:tgtEl>
                                          <p:spTgt spid="3"/>
                                        </p:tgtEl>
                                        <p:attrNameLst>
                                          <p:attrName>ppt_x</p:attrName>
                                          <p:attrName>ppt_y</p:attrName>
                                        </p:attrNameLst>
                                      </p:cBhvr>
                                      <p:rCtr x="-400" y="5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animBg="1"/>
      <p:bldP spid="34829" grpId="0" animBg="1"/>
      <p:bldP spid="34830" grpId="0" animBg="1"/>
      <p:bldP spid="3483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99FFCC"/>
        </a:solidFill>
        <a:effectLst/>
      </p:bgPr>
    </p:bg>
    <p:spTree>
      <p:nvGrpSpPr>
        <p:cNvPr id="1" name=""/>
        <p:cNvGrpSpPr/>
        <p:nvPr/>
      </p:nvGrpSpPr>
      <p:grpSpPr>
        <a:xfrm>
          <a:off x="0" y="0"/>
          <a:ext cx="0" cy="0"/>
          <a:chOff x="0" y="0"/>
          <a:chExt cx="0" cy="0"/>
        </a:xfrm>
      </p:grpSpPr>
      <p:pic>
        <p:nvPicPr>
          <p:cNvPr id="11266" name="Picture 6" descr="He mat troi - 2"/>
          <p:cNvPicPr>
            <a:picLocks noGrp="1" noChangeAspect="1" noChangeArrowheads="1"/>
          </p:cNvPicPr>
          <p:nvPr>
            <p:ph/>
          </p:nvPr>
        </p:nvPicPr>
        <p:blipFill>
          <a:blip r:embed="rId2"/>
          <a:srcRect/>
          <a:stretch>
            <a:fillRect/>
          </a:stretch>
        </p:blipFill>
        <p:spPr>
          <a:xfrm>
            <a:off x="304800" y="1749425"/>
            <a:ext cx="4114800" cy="3817938"/>
          </a:xfrm>
        </p:spPr>
      </p:pic>
      <p:sp>
        <p:nvSpPr>
          <p:cNvPr id="11267" name="Rectangle 7"/>
          <p:cNvSpPr>
            <a:spLocks noChangeArrowheads="1"/>
          </p:cNvSpPr>
          <p:nvPr/>
        </p:nvSpPr>
        <p:spPr bwMode="auto">
          <a:xfrm>
            <a:off x="609600" y="0"/>
            <a:ext cx="7924800" cy="914400"/>
          </a:xfrm>
          <a:prstGeom prst="rect">
            <a:avLst/>
          </a:prstGeom>
          <a:noFill/>
          <a:ln w="9525">
            <a:noFill/>
            <a:miter lim="800000"/>
            <a:headEnd/>
            <a:tailEnd/>
          </a:ln>
        </p:spPr>
        <p:txBody>
          <a:bodyPr wrap="none" anchor="ctr"/>
          <a:lstStyle/>
          <a:p>
            <a:pPr algn="ctr"/>
            <a:r>
              <a:rPr lang="en-US" sz="3600" b="1" i="1">
                <a:solidFill>
                  <a:srgbClr val="000066"/>
                </a:solidFill>
              </a:rPr>
              <a:t>Các em hãy quan sát hình sau</a:t>
            </a:r>
            <a:r>
              <a:rPr lang="en-US" b="1" i="1"/>
              <a:t> </a:t>
            </a:r>
          </a:p>
        </p:txBody>
      </p:sp>
      <p:sp>
        <p:nvSpPr>
          <p:cNvPr id="11268" name="Rectangle 9"/>
          <p:cNvSpPr>
            <a:spLocks noChangeArrowheads="1"/>
          </p:cNvSpPr>
          <p:nvPr/>
        </p:nvSpPr>
        <p:spPr bwMode="auto">
          <a:xfrm>
            <a:off x="685800" y="4953000"/>
            <a:ext cx="3429000" cy="914400"/>
          </a:xfrm>
          <a:prstGeom prst="rect">
            <a:avLst/>
          </a:prstGeom>
          <a:noFill/>
          <a:ln w="9525">
            <a:noFill/>
            <a:miter lim="800000"/>
            <a:headEnd/>
            <a:tailEnd/>
          </a:ln>
        </p:spPr>
        <p:txBody>
          <a:bodyPr wrap="none" anchor="ctr"/>
          <a:lstStyle/>
          <a:p>
            <a:pPr algn="ctr"/>
            <a:r>
              <a:rPr lang="en-US" sz="1800" i="1"/>
              <a:t>Thứ tự các hành tinh trong hệ Mặt Trời </a:t>
            </a:r>
          </a:p>
        </p:txBody>
      </p:sp>
      <p:grpSp>
        <p:nvGrpSpPr>
          <p:cNvPr id="11269" name="Group 11"/>
          <p:cNvGrpSpPr>
            <a:grpSpLocks/>
          </p:cNvGrpSpPr>
          <p:nvPr/>
        </p:nvGrpSpPr>
        <p:grpSpPr bwMode="auto">
          <a:xfrm>
            <a:off x="5029200" y="1828800"/>
            <a:ext cx="4114800" cy="3962400"/>
            <a:chOff x="2928" y="1104"/>
            <a:chExt cx="2592" cy="2496"/>
          </a:xfrm>
        </p:grpSpPr>
        <p:pic>
          <p:nvPicPr>
            <p:cNvPr id="11273" name="Picture 8" descr="Bai 5 Thien ha"/>
            <p:cNvPicPr>
              <a:picLocks noChangeAspect="1" noChangeArrowheads="1"/>
            </p:cNvPicPr>
            <p:nvPr/>
          </p:nvPicPr>
          <p:blipFill>
            <a:blip r:embed="rId3"/>
            <a:srcRect/>
            <a:stretch>
              <a:fillRect/>
            </a:stretch>
          </p:blipFill>
          <p:spPr bwMode="auto">
            <a:xfrm>
              <a:off x="2928" y="1104"/>
              <a:ext cx="2592" cy="2409"/>
            </a:xfrm>
            <a:prstGeom prst="rect">
              <a:avLst/>
            </a:prstGeom>
            <a:noFill/>
            <a:ln w="9525">
              <a:noFill/>
              <a:miter lim="800000"/>
              <a:headEnd/>
              <a:tailEnd/>
            </a:ln>
          </p:spPr>
        </p:pic>
        <p:sp>
          <p:nvSpPr>
            <p:cNvPr id="11274" name="Rectangle 10"/>
            <p:cNvSpPr>
              <a:spLocks noChangeArrowheads="1"/>
            </p:cNvSpPr>
            <p:nvPr/>
          </p:nvSpPr>
          <p:spPr bwMode="auto">
            <a:xfrm>
              <a:off x="3360" y="2928"/>
              <a:ext cx="2160" cy="672"/>
            </a:xfrm>
            <a:prstGeom prst="rect">
              <a:avLst/>
            </a:prstGeom>
            <a:noFill/>
            <a:ln w="9525">
              <a:noFill/>
              <a:miter lim="800000"/>
              <a:headEnd/>
              <a:tailEnd/>
            </a:ln>
          </p:spPr>
          <p:txBody>
            <a:bodyPr wrap="none" anchor="ctr"/>
            <a:lstStyle/>
            <a:p>
              <a:pPr algn="ctr"/>
              <a:r>
                <a:rPr lang="en-US" sz="1800" i="1"/>
                <a:t>Hệ Mặt Trời nhìn từ xa</a:t>
              </a:r>
              <a:r>
                <a:rPr lang="en-US"/>
                <a:t>  </a:t>
              </a:r>
            </a:p>
          </p:txBody>
        </p:sp>
      </p:grpSp>
      <p:grpSp>
        <p:nvGrpSpPr>
          <p:cNvPr id="11270" name="Group 14"/>
          <p:cNvGrpSpPr>
            <a:grpSpLocks/>
          </p:cNvGrpSpPr>
          <p:nvPr/>
        </p:nvGrpSpPr>
        <p:grpSpPr bwMode="auto">
          <a:xfrm>
            <a:off x="304800" y="1752600"/>
            <a:ext cx="4114800" cy="4117975"/>
            <a:chOff x="192" y="1104"/>
            <a:chExt cx="2592" cy="2594"/>
          </a:xfrm>
        </p:grpSpPr>
        <p:pic>
          <p:nvPicPr>
            <p:cNvPr id="11271" name="Picture 12" descr="He mat troi - 2"/>
            <p:cNvPicPr>
              <a:picLocks noChangeAspect="1" noChangeArrowheads="1"/>
            </p:cNvPicPr>
            <p:nvPr/>
          </p:nvPicPr>
          <p:blipFill>
            <a:blip r:embed="rId2"/>
            <a:srcRect/>
            <a:stretch>
              <a:fillRect/>
            </a:stretch>
          </p:blipFill>
          <p:spPr bwMode="auto">
            <a:xfrm>
              <a:off x="192" y="1104"/>
              <a:ext cx="2592" cy="2405"/>
            </a:xfrm>
            <a:prstGeom prst="rect">
              <a:avLst/>
            </a:prstGeom>
            <a:noFill/>
            <a:ln w="9525">
              <a:noFill/>
              <a:miter lim="800000"/>
              <a:headEnd/>
              <a:tailEnd/>
            </a:ln>
          </p:spPr>
        </p:pic>
        <p:sp>
          <p:nvSpPr>
            <p:cNvPr id="11272" name="Rectangle 13"/>
            <p:cNvSpPr>
              <a:spLocks noChangeArrowheads="1"/>
            </p:cNvSpPr>
            <p:nvPr/>
          </p:nvSpPr>
          <p:spPr bwMode="auto">
            <a:xfrm>
              <a:off x="432" y="3122"/>
              <a:ext cx="2160" cy="576"/>
            </a:xfrm>
            <a:prstGeom prst="rect">
              <a:avLst/>
            </a:prstGeom>
            <a:noFill/>
            <a:ln w="9525">
              <a:noFill/>
              <a:miter lim="800000"/>
              <a:headEnd/>
              <a:tailEnd/>
            </a:ln>
          </p:spPr>
          <p:txBody>
            <a:bodyPr wrap="none" anchor="ctr"/>
            <a:lstStyle/>
            <a:p>
              <a:pPr algn="ctr"/>
              <a:r>
                <a:rPr lang="en-US" sz="1800" i="1"/>
                <a:t>Thứ tự các hành tinh trong hệ Mặt Trời </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rgbClr val="66FF66"/>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rgbClr val="66FF66"/>
            </a:solidFill>
            <a:effectLst/>
            <a:latin typeface="Arial"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830</TotalTime>
  <Words>966</Words>
  <Application>Microsoft Office PowerPoint</Application>
  <PresentationFormat>On-screen Show (4:3)</PresentationFormat>
  <Paragraphs>108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Wingdings</vt:lpstr>
      <vt:lpstr>Calibri</vt:lpstr>
      <vt:lpstr>Times New Roman</vt:lpstr>
      <vt:lpstr>.VnTime</vt:lpstr>
      <vt:lpstr>Orbit</vt:lpstr>
      <vt:lpstr>Slide 1</vt:lpstr>
      <vt:lpstr>Bài 61:     Trỏi Đất là một hành tinh trong hệ Mặt Trời  </vt:lpstr>
      <vt:lpstr>Kiểm tra bài cũ: </vt:lpstr>
      <vt:lpstr>Em hãy chỉ trên hình vẽ sau hướng chuyển động của Trái Đất quanh Mặt Trời.</vt:lpstr>
      <vt:lpstr>Hoạt động 1: Cỏc hành tinh trong hệ Mặt Trời   </vt:lpstr>
      <vt:lpstr>Slide 6</vt:lpstr>
      <vt:lpstr>Trả lời: </vt:lpstr>
      <vt:lpstr>Slide 8</vt:lpstr>
      <vt:lpstr>Slide 9</vt:lpstr>
      <vt:lpstr>Theo các em, Trái Đất và những hành tinh này đều quay xung quanh thiên thể nào ?</vt:lpstr>
      <vt:lpstr>Ghi nhớ: </vt:lpstr>
      <vt:lpstr>Bạn nào cho cả lớp biết, chúng ta đang sống ở hành tinh nào?</vt:lpstr>
      <vt:lpstr>Quan sát hình vẽ và trả lời câu hỏi: </vt:lpstr>
      <vt:lpstr>Trên Trái Đất sự sống có ở khắp mọi nơi.</vt:lpstr>
      <vt:lpstr>Sự sống trên Trái Đất rất phong phú và đa dạng. Vậy, cúng ta cần phải làm gì để bảo vệ sự sống trên Trái Đất?</vt:lpstr>
      <vt:lpstr>Ghi nhớ</vt:lpstr>
      <vt:lpstr>Củng cố và dặn dò : </vt:lpstr>
      <vt:lpstr>Các em hãy theo dõi tình huống sau </vt:lpstr>
      <vt:lpstr>Slide 19</vt:lpstr>
      <vt:lpstr>Các nhóm hãy thảo luận, xử lý và đóng vai theo tình huống trên ?</vt:lpstr>
      <vt:lpstr>Tiết học đến đây kết thúc </vt:lpstr>
    </vt:vector>
  </TitlesOfParts>
  <Company>THPT_Lucngan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phßng gi¸o dôc huyÖn Lôc Ng¹n  Tr­êng tiÓu häc T©n LËp </dc:title>
  <dc:creator>danghai</dc:creator>
  <cp:lastModifiedBy>CSTeam</cp:lastModifiedBy>
  <cp:revision>119</cp:revision>
  <dcterms:created xsi:type="dcterms:W3CDTF">2002-04-16T06:54:54Z</dcterms:created>
  <dcterms:modified xsi:type="dcterms:W3CDTF">2016-06-29T10:33:44Z</dcterms:modified>
</cp:coreProperties>
</file>