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A3763-921F-4208-A88F-81EF2024C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332BE-00B4-435A-B5F7-D96871512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F4BB2-D4D3-493A-A21A-C9CE49774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94872-21CF-4378-AF96-09E258B39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974EF-E822-4434-888C-A7A5EAF02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86BB1-05A5-4886-9BAA-CCF01C027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2DFF8-089D-4504-8800-9E1FE0766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4AA51-98D8-4E6F-B80B-58C0F443E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5B546-CBE5-4A33-9871-76FF03C14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09CF6-9D2A-42A5-9016-48D5F74BF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0D484-F487-477C-8220-C9DBC80DB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2056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57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58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59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60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B69FF35-30AA-4E6B-B6C0-1510A8049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audio" Target="file:///C:\Documents%20and%20Settings\302%20TA\My%20Documents\Downloads\Music\Google%20D&#7883;ch%23vi-en-_3.mp3" TargetMode="External"/><Relationship Id="rId7" Type="http://schemas.openxmlformats.org/officeDocument/2006/relationships/slideLayout" Target="../slideLayouts/slideLayout2.xml"/><Relationship Id="rId2" Type="http://schemas.openxmlformats.org/officeDocument/2006/relationships/audio" Target="file:///C:\Documents%20and%20Settings\302%20TA\My%20Documents\Downloads\Music\Google%20D&#7883;ch%23vi-en-_2.mp3" TargetMode="External"/><Relationship Id="rId1" Type="http://schemas.openxmlformats.org/officeDocument/2006/relationships/audio" Target="file:///C:\Documents%20and%20Settings\302%20TA\My%20Documents\Downloads\Music\Google%20D&#7883;ch%23vi-en-.mp3" TargetMode="External"/><Relationship Id="rId6" Type="http://schemas.openxmlformats.org/officeDocument/2006/relationships/audio" Target="file:///C:\Documents%20and%20Settings\302%20TA\My%20Documents\Downloads\Music\Google%20D&#7883;ch%23vi-en-_6.mp3" TargetMode="External"/><Relationship Id="rId5" Type="http://schemas.openxmlformats.org/officeDocument/2006/relationships/audio" Target="file:///C:\Documents%20and%20Settings\302%20TA\My%20Documents\Downloads\Music\Google%20D&#7883;ch%23vi-en-_5.mp3" TargetMode="External"/><Relationship Id="rId4" Type="http://schemas.openxmlformats.org/officeDocument/2006/relationships/audio" Target="file:///C:\Documents%20and%20Settings\302%20TA\My%20Documents\Downloads\Music\Google%20D&#7883;ch%23vi-en-_4.mp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audio" Target="file:///C:\Documents%20and%20Settings\302%20TA\My%20Documents\Downloads\Music\Google%20D&#7883;ch%23vi-en-_3.mp3" TargetMode="External"/><Relationship Id="rId7" Type="http://schemas.openxmlformats.org/officeDocument/2006/relationships/slideLayout" Target="../slideLayouts/slideLayout2.xml"/><Relationship Id="rId2" Type="http://schemas.openxmlformats.org/officeDocument/2006/relationships/audio" Target="file:///C:\Documents%20and%20Settings\302%20TA\My%20Documents\Downloads\Music\Google%20D&#7883;ch%23vi-en-_2.mp3" TargetMode="External"/><Relationship Id="rId1" Type="http://schemas.openxmlformats.org/officeDocument/2006/relationships/audio" Target="file:///C:\Documents%20and%20Settings\302%20TA\My%20Documents\Downloads\Music\Google%20D&#7883;ch%23vi-en-.mp3" TargetMode="External"/><Relationship Id="rId6" Type="http://schemas.openxmlformats.org/officeDocument/2006/relationships/audio" Target="file:///C:\Documents%20and%20Settings\302%20TA\My%20Documents\Downloads\Music\Google%20D&#7883;ch%23vi-en-_6.mp3" TargetMode="External"/><Relationship Id="rId5" Type="http://schemas.openxmlformats.org/officeDocument/2006/relationships/audio" Target="file:///C:\Documents%20and%20Settings\302%20TA\My%20Documents\Downloads\Music\Google%20D&#7883;ch%23vi-en-_5.mp3" TargetMode="External"/><Relationship Id="rId4" Type="http://schemas.openxmlformats.org/officeDocument/2006/relationships/audio" Target="file:///C:\Documents%20and%20Settings\302%20TA\My%20Documents\Downloads\Music\Google%20D&#7883;ch%23vi-en-_4.mp3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jpeg"/><Relationship Id="rId2" Type="http://schemas.openxmlformats.org/officeDocument/2006/relationships/audio" Target="file:///C:\Documents%20and%20Settings\302%20TA\My%20Documents\Downloads\Music\Google%20D&#7883;ch%23vi-en-_8.mp3" TargetMode="External"/><Relationship Id="rId1" Type="http://schemas.openxmlformats.org/officeDocument/2006/relationships/audio" Target="file:///C:\Documents%20and%20Settings\302%20TA\My%20Documents\Downloads\Music\Google%20D&#7883;ch%23vi-en-_7.mp3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302%20TA\My%20Documents\Downloads\Music\Google%20D&#7883;ch%23vi-en-_11.mp3" TargetMode="External"/><Relationship Id="rId2" Type="http://schemas.openxmlformats.org/officeDocument/2006/relationships/audio" Target="file:///C:\Documents%20and%20Settings\302%20TA\My%20Documents\Downloads\Music\Google%20D&#7883;ch%23vi-en-_10.mp3" TargetMode="External"/><Relationship Id="rId1" Type="http://schemas.openxmlformats.org/officeDocument/2006/relationships/audio" Target="file:///C:\Documents%20and%20Settings\302%20TA\My%20Documents\Downloads\Music\Google%20D&#7883;ch%23vi-en-_9.mp3" TargetMode="Externa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file:///C:\Documents%20and%20Settings\302%20TA\My%20Documents\Downloads\Music\Google%20D&#7883;ch%23vi-en-_12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495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</a:rPr>
              <a:t>I. Wram up and review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609600" y="2133600"/>
            <a:ext cx="510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00"/>
                </a:solidFill>
              </a:rPr>
              <a:t>Hoàn thành các từ sau.</a:t>
            </a: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304800" y="3124200"/>
            <a:ext cx="441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</a:rPr>
              <a:t>1.Play ……minton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4648200" y="4419600"/>
            <a:ext cx="426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4.Chat ……………friends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533400" y="4419600"/>
            <a:ext cx="411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3.Play hide ……….seek</a:t>
            </a: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4572000" y="3124200"/>
            <a:ext cx="350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</a:rPr>
              <a:t>2.Play ……………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447800" y="3124200"/>
            <a:ext cx="892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bad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438400" y="4343400"/>
            <a:ext cx="892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and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791200" y="4343400"/>
            <a:ext cx="892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with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5562600" y="30480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chess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60" grpId="0"/>
      <p:bldP spid="2061" grpId="0"/>
      <p:bldP spid="20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914400" y="9144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              Unit 10. Our break time.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                             Lesson 2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81000" y="2209800"/>
            <a:ext cx="449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1. Listen and repeat</a:t>
            </a:r>
            <a:r>
              <a:rPr lang="en-US" sz="3200"/>
              <a:t>.</a:t>
            </a: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609600" y="3048000"/>
            <a:ext cx="8305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Br</a:t>
            </a:r>
            <a:r>
              <a:rPr lang="en-US" sz="3200" b="1"/>
              <a:t>eak   </a:t>
            </a:r>
            <a:r>
              <a:rPr lang="en-US" sz="3200" b="1">
                <a:solidFill>
                  <a:srgbClr val="FF0000"/>
                </a:solidFill>
              </a:rPr>
              <a:t>Pl</a:t>
            </a:r>
            <a:r>
              <a:rPr lang="en-US" sz="3200" b="1"/>
              <a:t>ay</a:t>
            </a:r>
          </a:p>
          <a:p>
            <a:pPr>
              <a:spcBef>
                <a:spcPct val="50000"/>
              </a:spcBef>
            </a:pPr>
            <a:endParaRPr lang="en-US" sz="3200" b="1"/>
          </a:p>
        </p:txBody>
      </p:sp>
      <p:sp>
        <p:nvSpPr>
          <p:cNvPr id="4101" name="Line 9"/>
          <p:cNvSpPr>
            <a:spLocks noChangeShapeType="1"/>
          </p:cNvSpPr>
          <p:nvPr/>
        </p:nvSpPr>
        <p:spPr bwMode="auto">
          <a:xfrm>
            <a:off x="3733800" y="3581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10"/>
          <p:cNvSpPr>
            <a:spLocks noChangeShapeType="1"/>
          </p:cNvSpPr>
          <p:nvPr/>
        </p:nvSpPr>
        <p:spPr bwMode="auto">
          <a:xfrm>
            <a:off x="5105400" y="3581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52" name="Google Dịch#vi-en-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838200" y="3657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Google Dịch#vi-en-_2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762000" y="419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Google Dịch#vi-en-_3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7620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Google Dịch#vi-en-_4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685800" y="4953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Google Dịch#vi-en-_5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26670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7" name="Google Dịch#vi-en-_6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2362200" y="4343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2" fill="hold"/>
                                        <p:tgtEl>
                                          <p:spTgt spid="102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196" fill="hold"/>
                                        <p:tgtEl>
                                          <p:spTgt spid="102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124" fill="hold"/>
                                        <p:tgtEl>
                                          <p:spTgt spid="102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440" fill="hold"/>
                                        <p:tgtEl>
                                          <p:spTgt spid="102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2412" fill="hold"/>
                                        <p:tgtEl>
                                          <p:spTgt spid="102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2772" fill="hold"/>
                                        <p:tgtEl>
                                          <p:spTgt spid="102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2592" fill="hold"/>
                                        <p:tgtEl>
                                          <p:spTgt spid="102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2"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2"/>
                </p:tgtEl>
              </p:cMediaNode>
            </p:audio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0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2196" fill="hold"/>
                                        <p:tgtEl>
                                          <p:spTgt spid="102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3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3"/>
                </p:tgtEl>
              </p:cMediaNode>
            </p:audio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2124" fill="hold"/>
                                        <p:tgtEl>
                                          <p:spTgt spid="102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4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4"/>
                </p:tgtEl>
              </p:cMediaNode>
            </p:audio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1440" fill="hold"/>
                                        <p:tgtEl>
                                          <p:spTgt spid="102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5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5"/>
                </p:tgtEl>
              </p:cMediaNode>
            </p:audio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" dur="2412" fill="hold"/>
                                        <p:tgtEl>
                                          <p:spTgt spid="102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6"/>
                  </p:tgtEl>
                </p:cond>
              </p:nextCondLst>
            </p:seq>
            <p:audi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6"/>
                </p:tgtEl>
              </p:cMediaNode>
            </p:audio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1" dur="2772" fill="hold"/>
                                        <p:tgtEl>
                                          <p:spTgt spid="102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7"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1066800" y="6096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              Unit 10. Our break time.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                             Lesson 2</a:t>
            </a: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228600" y="1828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1. Listen and repeat</a:t>
            </a:r>
            <a:r>
              <a:rPr lang="en-US"/>
              <a:t>.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457200" y="2514600"/>
            <a:ext cx="731520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Break time! Break time! Break time !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What do you do at …………time?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I play ………. And you ?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I chat . And you ?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I play ………….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Ok ! Ok !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Let’s ………… football.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At break time</a:t>
            </a:r>
            <a:r>
              <a:rPr lang="en-US" sz="2800"/>
              <a:t> 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524000" y="5715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play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371600" y="4648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football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295400" y="3581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chess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124200" y="2971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break</a:t>
            </a:r>
          </a:p>
        </p:txBody>
      </p:sp>
      <p:pic>
        <p:nvPicPr>
          <p:cNvPr id="11276" name="Google Dịch#vi-en-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5562600" y="2667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Google Dịch#vi-en-_2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953000" y="3124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Google Dịch#vi-en-_3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38100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9" name="Google Dịch#vi-en-_4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2971800" y="4267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0" name="Google Dịch#vi-en-_5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2667000" y="4724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Google Dịch#vi-en-_6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3657600" y="594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2" fill="hold"/>
                                        <p:tgtEl>
                                          <p:spTgt spid="112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196" fill="hold"/>
                                        <p:tgtEl>
                                          <p:spTgt spid="112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2124" fill="hold"/>
                                        <p:tgtEl>
                                          <p:spTgt spid="112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1440" fill="hold"/>
                                        <p:tgtEl>
                                          <p:spTgt spid="112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2412" fill="hold"/>
                                        <p:tgtEl>
                                          <p:spTgt spid="112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2772" fill="hold"/>
                                        <p:tgtEl>
                                          <p:spTgt spid="112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6"/>
                </p:tgtEl>
              </p:cMediaNode>
            </p:audio>
            <p:audio>
              <p:cMediaNode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7"/>
                </p:tgtEl>
              </p:cMediaNode>
            </p:audio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8"/>
                </p:tgtEl>
              </p:cMediaNode>
            </p:audio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9"/>
                </p:tgtEl>
              </p:cMediaNode>
            </p:audio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80"/>
                </p:tgtEl>
              </p:cMediaNode>
            </p:audio>
            <p:audio>
              <p:cMediaNode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81"/>
                </p:tgtEl>
              </p:cMediaNode>
            </p:audio>
          </p:childTnLst>
        </p:cTn>
      </p:par>
    </p:tnLst>
    <p:bldLst>
      <p:bldP spid="11272" grpId="0"/>
      <p:bldP spid="11273" grpId="0"/>
      <p:bldP spid="11274" grpId="0"/>
      <p:bldP spid="112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1066800" y="6096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              Unit 10. Our break time.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                             Lesson 2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304800" y="1752600"/>
            <a:ext cx="403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2. Listen and tick</a:t>
            </a:r>
          </a:p>
        </p:txBody>
      </p:sp>
      <p:pic>
        <p:nvPicPr>
          <p:cNvPr id="6148" name="Picture 8" descr="Hình015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286000"/>
            <a:ext cx="31210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9" descr="Hình016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2286000"/>
            <a:ext cx="3124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0" descr="Hình016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" y="4572000"/>
            <a:ext cx="3124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1" descr="Hình016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4572000"/>
            <a:ext cx="3200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152400" y="3048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153" name="Text Box 13"/>
          <p:cNvSpPr txBox="1">
            <a:spLocks noChangeArrowheads="1"/>
          </p:cNvSpPr>
          <p:nvPr/>
        </p:nvSpPr>
        <p:spPr bwMode="auto">
          <a:xfrm>
            <a:off x="1524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62000" y="4114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Play hide and seek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762000" y="62484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Play chess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876800" y="63246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Chat with friends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876800" y="4114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Play badminton</a:t>
            </a:r>
          </a:p>
        </p:txBody>
      </p:sp>
      <p:pic>
        <p:nvPicPr>
          <p:cNvPr id="12306" name="Google Dịch#vi-en-_7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3886200" y="2971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7" name="Google Dịch#vi-en-_8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495800" y="5181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7740" fill="hold"/>
                                        <p:tgtEl>
                                          <p:spTgt spid="123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7524" fill="hold"/>
                                        <p:tgtEl>
                                          <p:spTgt spid="123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2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7740" fill="hold"/>
                                        <p:tgtEl>
                                          <p:spTgt spid="123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6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06"/>
                </p:tgtEl>
              </p:cMediaNode>
            </p:audio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2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7524" fill="hold"/>
                                        <p:tgtEl>
                                          <p:spTgt spid="123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7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07"/>
                </p:tgtEl>
              </p:cMediaNode>
            </p:audio>
          </p:childTnLst>
        </p:cTn>
      </p:par>
    </p:tnLst>
    <p:bldLst>
      <p:bldP spid="12302" grpId="0"/>
      <p:bldP spid="12303" grpId="0"/>
      <p:bldP spid="12304" grpId="0"/>
      <p:bldP spid="123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1066800" y="609600"/>
            <a:ext cx="8077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              Unit 10. Our break time.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                             Lesson 2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2. Listen and tick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152400" y="2438400"/>
            <a:ext cx="47244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</a:t>
            </a:r>
            <a:r>
              <a:rPr lang="en-US" sz="1600"/>
              <a:t>.  </a:t>
            </a:r>
            <a:r>
              <a:rPr lang="en-US" sz="2000" b="1"/>
              <a:t>What do you do at break time?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   I play hide and seek.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  You play hide and seek?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  Yes, I do.  (</a:t>
            </a:r>
            <a:r>
              <a:rPr lang="en-US" sz="2000" b="1">
                <a:solidFill>
                  <a:srgbClr val="FF0000"/>
                </a:solidFill>
              </a:rPr>
              <a:t>a</a:t>
            </a:r>
            <a:r>
              <a:rPr lang="en-US" sz="2000" b="1"/>
              <a:t>)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724400" y="2514600"/>
            <a:ext cx="41910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2</a:t>
            </a:r>
            <a:r>
              <a:rPr lang="en-US" sz="1600"/>
              <a:t>.  </a:t>
            </a:r>
            <a:r>
              <a:rPr lang="en-US" sz="2000" b="1"/>
              <a:t>What do you do at break time?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   I chat with my friends.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  You chat with your friends?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    Yes, I do.  (</a:t>
            </a:r>
            <a:r>
              <a:rPr lang="en-US" sz="2000" b="1">
                <a:solidFill>
                  <a:srgbClr val="FF0000"/>
                </a:solidFill>
              </a:rPr>
              <a:t>b</a:t>
            </a:r>
            <a:r>
              <a:rPr lang="en-US" sz="2000" b="1"/>
              <a:t>)</a:t>
            </a:r>
          </a:p>
        </p:txBody>
      </p:sp>
      <p:pic>
        <p:nvPicPr>
          <p:cNvPr id="13329" name="Google Dịch#vi-en-_9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458200" y="2819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Google Dịch#vi-en-_10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286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Google Dịch#vi-en-_11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28600" y="3657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Google Dịch#vi-en-_12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800600" y="411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52" fill="hold"/>
                                        <p:tgtEl>
                                          <p:spTgt spid="133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13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132" fill="hold"/>
                                        <p:tgtEl>
                                          <p:spTgt spid="133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3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4140" fill="hold"/>
                                        <p:tgtEl>
                                          <p:spTgt spid="133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1000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1000"/>
                                        <p:tgtEl>
                                          <p:spTgt spid="13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564" fill="hold"/>
                                        <p:tgtEl>
                                          <p:spTgt spid="133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1000"/>
                                        <p:tgtEl>
                                          <p:spTgt spid="13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1000"/>
                                        <p:tgtEl>
                                          <p:spTgt spid="13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29"/>
                </p:tgtEl>
              </p:cMediaNode>
            </p:audio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30"/>
                </p:tgtEl>
              </p:cMediaNode>
            </p:audio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31"/>
                </p:tgtEl>
              </p:cMediaNode>
            </p:audio>
            <p:audi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3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147</TotalTime>
  <Words>223</Words>
  <Application>Microsoft Office PowerPoint</Application>
  <PresentationFormat>On-screen Show (4:3)</PresentationFormat>
  <Paragraphs>49</Paragraphs>
  <Slides>5</Slides>
  <Notes>0</Notes>
  <HiddenSlides>0</HiddenSlides>
  <MMClips>18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Wingdings</vt:lpstr>
      <vt:lpstr>Calibri</vt:lpstr>
      <vt:lpstr>Times New Roman</vt:lpstr>
      <vt:lpstr>Watermark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302-TA</dc:creator>
  <cp:lastModifiedBy>CSTeam</cp:lastModifiedBy>
  <cp:revision>6</cp:revision>
  <dcterms:created xsi:type="dcterms:W3CDTF">2011-12-05T15:30:56Z</dcterms:created>
  <dcterms:modified xsi:type="dcterms:W3CDTF">2016-06-29T09:55:47Z</dcterms:modified>
</cp:coreProperties>
</file>