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EAEAEA"/>
    <a:srgbClr val="0033CC"/>
    <a:srgbClr val="0000FF"/>
    <a:srgbClr val="CCFFCC"/>
    <a:srgbClr val="FF3300"/>
    <a:srgbClr val="009900"/>
    <a:srgbClr val="FFFF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128A-C480-42A3-9CDC-FC1E95ED4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C678-3B58-48BE-9B84-74EDE2B0B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4B45D-5D6C-4903-B69C-F606A5C6D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DB094-0F0E-4058-B2AF-25FA36EB7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4101-EC6A-4C78-A171-B283B695A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6C23-5FD2-49FD-B2C3-A47D93E3C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9C309-EF6B-4A94-8E72-DD52D11EF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EB52C-8015-463A-A991-EA3443455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AE7A7-AB36-4462-AC03-C09AB1DA1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6369F-12A9-4F36-ABFE-1C31B5D6C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A99D0-0112-4354-80E6-E7F1FA085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C5222-69A5-4B09-9C81-AB1C56261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813E636-12C7-41B2-955E-9B43A68E7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4"/>
          <p:cNvSpPr>
            <a:spLocks noChangeArrowheads="1"/>
          </p:cNvSpPr>
          <p:nvPr/>
        </p:nvSpPr>
        <p:spPr bwMode="auto">
          <a:xfrm>
            <a:off x="2362200" y="1066800"/>
            <a:ext cx="1447800" cy="1447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WordArt 65"/>
          <p:cNvSpPr>
            <a:spLocks noChangeArrowheads="1" noChangeShapeType="1" noTextEdit="1"/>
          </p:cNvSpPr>
          <p:nvPr/>
        </p:nvSpPr>
        <p:spPr bwMode="auto">
          <a:xfrm>
            <a:off x="2438400" y="1600200"/>
            <a:ext cx="12954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EAEAEA">
                      <a:alpha val="79999"/>
                    </a:srgbClr>
                  </a:outerShdw>
                </a:effectLst>
                <a:latin typeface="Arial"/>
                <a:cs typeface="Arial"/>
              </a:rPr>
              <a:t>apple</a:t>
            </a:r>
          </a:p>
        </p:txBody>
      </p:sp>
      <p:sp>
        <p:nvSpPr>
          <p:cNvPr id="2052" name="Rectangle 45"/>
          <p:cNvSpPr>
            <a:spLocks noChangeArrowheads="1"/>
          </p:cNvSpPr>
          <p:nvPr/>
        </p:nvSpPr>
        <p:spPr bwMode="auto">
          <a:xfrm>
            <a:off x="3810000" y="1066800"/>
            <a:ext cx="1447800" cy="1447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46"/>
          <p:cNvSpPr>
            <a:spLocks noChangeArrowheads="1"/>
          </p:cNvSpPr>
          <p:nvPr/>
        </p:nvSpPr>
        <p:spPr bwMode="auto">
          <a:xfrm>
            <a:off x="5257800" y="1066800"/>
            <a:ext cx="1447800" cy="1447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53"/>
          <p:cNvSpPr>
            <a:spLocks noChangeArrowheads="1"/>
          </p:cNvSpPr>
          <p:nvPr/>
        </p:nvSpPr>
        <p:spPr bwMode="auto">
          <a:xfrm>
            <a:off x="2362200" y="2514600"/>
            <a:ext cx="1447800" cy="1447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54"/>
          <p:cNvSpPr>
            <a:spLocks noChangeArrowheads="1"/>
          </p:cNvSpPr>
          <p:nvPr/>
        </p:nvSpPr>
        <p:spPr bwMode="auto">
          <a:xfrm>
            <a:off x="3810000" y="2514600"/>
            <a:ext cx="1447800" cy="1447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55"/>
          <p:cNvSpPr>
            <a:spLocks noChangeArrowheads="1"/>
          </p:cNvSpPr>
          <p:nvPr/>
        </p:nvSpPr>
        <p:spPr bwMode="auto">
          <a:xfrm>
            <a:off x="5257800" y="2514600"/>
            <a:ext cx="1447800" cy="1447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62"/>
          <p:cNvSpPr>
            <a:spLocks noChangeArrowheads="1"/>
          </p:cNvSpPr>
          <p:nvPr/>
        </p:nvSpPr>
        <p:spPr bwMode="auto">
          <a:xfrm>
            <a:off x="2362200" y="3962400"/>
            <a:ext cx="1447800" cy="1447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63"/>
          <p:cNvSpPr>
            <a:spLocks noChangeArrowheads="1"/>
          </p:cNvSpPr>
          <p:nvPr/>
        </p:nvSpPr>
        <p:spPr bwMode="auto">
          <a:xfrm>
            <a:off x="3810000" y="3962400"/>
            <a:ext cx="1447800" cy="1447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64"/>
          <p:cNvSpPr>
            <a:spLocks noChangeArrowheads="1"/>
          </p:cNvSpPr>
          <p:nvPr/>
        </p:nvSpPr>
        <p:spPr bwMode="auto">
          <a:xfrm>
            <a:off x="5257800" y="3962400"/>
            <a:ext cx="1447800" cy="1447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362200" y="1066800"/>
            <a:ext cx="1447800" cy="144780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54D1D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Rectangle 10"/>
          <p:cNvSpPr>
            <a:spLocks noChangeArrowheads="1"/>
          </p:cNvSpPr>
          <p:nvPr/>
        </p:nvSpPr>
        <p:spPr bwMode="auto">
          <a:xfrm>
            <a:off x="2438400" y="2514600"/>
            <a:ext cx="1447800" cy="144780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54D1D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Rectangle 11"/>
          <p:cNvSpPr>
            <a:spLocks noChangeArrowheads="1"/>
          </p:cNvSpPr>
          <p:nvPr/>
        </p:nvSpPr>
        <p:spPr bwMode="auto">
          <a:xfrm>
            <a:off x="3810000" y="2514600"/>
            <a:ext cx="1447800" cy="144780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54D1D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Rectangle 12"/>
          <p:cNvSpPr>
            <a:spLocks noChangeArrowheads="1"/>
          </p:cNvSpPr>
          <p:nvPr/>
        </p:nvSpPr>
        <p:spPr bwMode="auto">
          <a:xfrm>
            <a:off x="5257800" y="2514600"/>
            <a:ext cx="1447800" cy="144780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54D1D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Rectangle 14"/>
          <p:cNvSpPr>
            <a:spLocks noChangeArrowheads="1"/>
          </p:cNvSpPr>
          <p:nvPr/>
        </p:nvSpPr>
        <p:spPr bwMode="auto">
          <a:xfrm>
            <a:off x="2438400" y="3962400"/>
            <a:ext cx="1447800" cy="144780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54D1D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Rectangle 15"/>
          <p:cNvSpPr>
            <a:spLocks noChangeArrowheads="1"/>
          </p:cNvSpPr>
          <p:nvPr/>
        </p:nvSpPr>
        <p:spPr bwMode="auto">
          <a:xfrm>
            <a:off x="3810000" y="3943350"/>
            <a:ext cx="1447800" cy="144780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54D1D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Rectangle 16"/>
          <p:cNvSpPr>
            <a:spLocks noChangeArrowheads="1"/>
          </p:cNvSpPr>
          <p:nvPr/>
        </p:nvSpPr>
        <p:spPr bwMode="auto">
          <a:xfrm>
            <a:off x="5257800" y="3962400"/>
            <a:ext cx="1447800" cy="144780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54D1D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WordArt 17"/>
          <p:cNvSpPr>
            <a:spLocks noChangeArrowheads="1" noChangeShapeType="1" noTextEdit="1"/>
          </p:cNvSpPr>
          <p:nvPr/>
        </p:nvSpPr>
        <p:spPr bwMode="auto">
          <a:xfrm>
            <a:off x="2952750" y="1600200"/>
            <a:ext cx="276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1</a:t>
            </a:r>
          </a:p>
        </p:txBody>
      </p:sp>
      <p:sp>
        <p:nvSpPr>
          <p:cNvPr id="2068" name="WordArt 25"/>
          <p:cNvSpPr>
            <a:spLocks noChangeArrowheads="1" noChangeShapeType="1" noTextEdit="1"/>
          </p:cNvSpPr>
          <p:nvPr/>
        </p:nvSpPr>
        <p:spPr bwMode="auto">
          <a:xfrm>
            <a:off x="2933700" y="2990850"/>
            <a:ext cx="276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</a:p>
        </p:txBody>
      </p:sp>
      <p:sp>
        <p:nvSpPr>
          <p:cNvPr id="2069" name="WordArt 31"/>
          <p:cNvSpPr>
            <a:spLocks noChangeArrowheads="1" noChangeShapeType="1" noTextEdit="1"/>
          </p:cNvSpPr>
          <p:nvPr/>
        </p:nvSpPr>
        <p:spPr bwMode="auto">
          <a:xfrm>
            <a:off x="4381500" y="2990850"/>
            <a:ext cx="276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</a:p>
        </p:txBody>
      </p:sp>
      <p:sp>
        <p:nvSpPr>
          <p:cNvPr id="2070" name="WordArt 37"/>
          <p:cNvSpPr>
            <a:spLocks noChangeArrowheads="1" noChangeShapeType="1" noTextEdit="1"/>
          </p:cNvSpPr>
          <p:nvPr/>
        </p:nvSpPr>
        <p:spPr bwMode="auto">
          <a:xfrm>
            <a:off x="5829300" y="2990850"/>
            <a:ext cx="276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</a:p>
        </p:txBody>
      </p:sp>
      <p:sp>
        <p:nvSpPr>
          <p:cNvPr id="2071" name="WordArt 38"/>
          <p:cNvSpPr>
            <a:spLocks noChangeArrowheads="1" noChangeShapeType="1" noTextEdit="1"/>
          </p:cNvSpPr>
          <p:nvPr/>
        </p:nvSpPr>
        <p:spPr bwMode="auto">
          <a:xfrm>
            <a:off x="3009900" y="4438650"/>
            <a:ext cx="276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</a:p>
        </p:txBody>
      </p:sp>
      <p:sp>
        <p:nvSpPr>
          <p:cNvPr id="2072" name="WordArt 39"/>
          <p:cNvSpPr>
            <a:spLocks noChangeArrowheads="1" noChangeShapeType="1" noTextEdit="1"/>
          </p:cNvSpPr>
          <p:nvPr/>
        </p:nvSpPr>
        <p:spPr bwMode="auto">
          <a:xfrm>
            <a:off x="4343400" y="4419600"/>
            <a:ext cx="276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</a:p>
        </p:txBody>
      </p:sp>
      <p:sp>
        <p:nvSpPr>
          <p:cNvPr id="2073" name="WordArt 40"/>
          <p:cNvSpPr>
            <a:spLocks noChangeArrowheads="1" noChangeShapeType="1" noTextEdit="1"/>
          </p:cNvSpPr>
          <p:nvPr/>
        </p:nvSpPr>
        <p:spPr bwMode="auto">
          <a:xfrm>
            <a:off x="5753100" y="4286250"/>
            <a:ext cx="276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</a:p>
        </p:txBody>
      </p:sp>
      <p:pic>
        <p:nvPicPr>
          <p:cNvPr id="2090" name="Picture 42" descr="app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2590800"/>
            <a:ext cx="14446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5" name="WordArt 70"/>
          <p:cNvSpPr>
            <a:spLocks noChangeArrowheads="1" noChangeShapeType="1" noTextEdit="1"/>
          </p:cNvSpPr>
          <p:nvPr/>
        </p:nvSpPr>
        <p:spPr bwMode="auto">
          <a:xfrm>
            <a:off x="3810000" y="1400175"/>
            <a:ext cx="1371600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EAEAEA">
                      <a:alpha val="79999"/>
                    </a:srgbClr>
                  </a:outerShdw>
                </a:effectLst>
                <a:latin typeface="Arial"/>
                <a:cs typeface="Arial"/>
              </a:rPr>
              <a:t>bananas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810000" y="1066800"/>
            <a:ext cx="1447800" cy="144780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54D1D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18"/>
          <p:cNvSpPr>
            <a:spLocks noChangeArrowheads="1" noChangeShapeType="1" noTextEdit="1"/>
          </p:cNvSpPr>
          <p:nvPr/>
        </p:nvSpPr>
        <p:spPr bwMode="auto">
          <a:xfrm>
            <a:off x="4381500" y="1600200"/>
            <a:ext cx="276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pic>
        <p:nvPicPr>
          <p:cNvPr id="2121" name="Picture 73" descr="bana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2514600"/>
            <a:ext cx="14716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22" name="Picture 74" descr="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25146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0" name="WordArt 76"/>
          <p:cNvSpPr>
            <a:spLocks noChangeArrowheads="1" noChangeShapeType="1" noTextEdit="1"/>
          </p:cNvSpPr>
          <p:nvPr/>
        </p:nvSpPr>
        <p:spPr bwMode="auto">
          <a:xfrm>
            <a:off x="5334000" y="1371600"/>
            <a:ext cx="1219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pc="72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3300"/>
                    </a:gs>
                    <a:gs pos="100000">
                      <a:srgbClr val="FF9900"/>
                    </a:gs>
                  </a:gsLst>
                  <a:lin ang="5400000" scaled="1"/>
                </a:gradFill>
                <a:latin typeface="Arial"/>
                <a:cs typeface="Arial"/>
              </a:rPr>
              <a:t>flowers</a:t>
            </a:r>
          </a:p>
        </p:txBody>
      </p:sp>
      <p:sp>
        <p:nvSpPr>
          <p:cNvPr id="2081" name="Rectangle 7"/>
          <p:cNvSpPr>
            <a:spLocks noChangeArrowheads="1"/>
          </p:cNvSpPr>
          <p:nvPr/>
        </p:nvSpPr>
        <p:spPr bwMode="auto">
          <a:xfrm>
            <a:off x="5257800" y="1066800"/>
            <a:ext cx="1447800" cy="1447800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54D1D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WordArt 19"/>
          <p:cNvSpPr>
            <a:spLocks noChangeArrowheads="1" noChangeShapeType="1" noTextEdit="1"/>
          </p:cNvSpPr>
          <p:nvPr/>
        </p:nvSpPr>
        <p:spPr bwMode="auto">
          <a:xfrm>
            <a:off x="5848350" y="1614488"/>
            <a:ext cx="276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37"/>
          <p:cNvGrpSpPr>
            <a:grpSpLocks/>
          </p:cNvGrpSpPr>
          <p:nvPr/>
        </p:nvGrpSpPr>
        <p:grpSpPr bwMode="auto">
          <a:xfrm>
            <a:off x="685800" y="457200"/>
            <a:ext cx="8458200" cy="1905000"/>
            <a:chOff x="216" y="192"/>
            <a:chExt cx="5328" cy="1200"/>
          </a:xfrm>
        </p:grpSpPr>
        <p:pic>
          <p:nvPicPr>
            <p:cNvPr id="3079" name="Picture 19" descr="an30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12" y="192"/>
              <a:ext cx="1392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29" descr="33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6" y="1344"/>
              <a:ext cx="5328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32" descr="13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720688">
              <a:off x="288" y="768"/>
              <a:ext cx="18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2" name="Picture 33" descr="13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20830273" flipH="1">
              <a:off x="3696" y="768"/>
              <a:ext cx="17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6" name="AutoShape 30"/>
          <p:cNvSpPr>
            <a:spLocks noChangeArrowheads="1"/>
          </p:cNvSpPr>
          <p:nvPr>
            <p:ph type="body" idx="1"/>
          </p:nvPr>
        </p:nvSpPr>
        <p:spPr>
          <a:xfrm>
            <a:off x="457200" y="2895600"/>
            <a:ext cx="8229600" cy="32305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cmpd="thinThick">
            <a:solidFill>
              <a:srgbClr val="CC0000"/>
            </a:solidFill>
            <a:round/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FF"/>
                </a:solidFill>
              </a:rPr>
              <a:t>When________ you born?</a:t>
            </a:r>
          </a:p>
          <a:p>
            <a:pPr eaLnBrk="1" hangingPunct="1"/>
            <a:r>
              <a:rPr lang="en-US" smtClean="0"/>
              <a:t>A. was</a:t>
            </a:r>
          </a:p>
          <a:p>
            <a:pPr eaLnBrk="1" hangingPunct="1"/>
            <a:r>
              <a:rPr lang="en-US" smtClean="0"/>
              <a:t>B. were</a:t>
            </a:r>
          </a:p>
          <a:p>
            <a:pPr eaLnBrk="1" hangingPunct="1"/>
            <a:r>
              <a:rPr lang="en-US" smtClean="0"/>
              <a:t>C. are</a:t>
            </a:r>
          </a:p>
        </p:txBody>
      </p:sp>
      <p:sp>
        <p:nvSpPr>
          <p:cNvPr id="2" name="AutoShape 30"/>
          <p:cNvSpPr>
            <a:spLocks noChangeArrowheads="1"/>
          </p:cNvSpPr>
          <p:nvPr>
            <p:ph type="title"/>
          </p:nvPr>
        </p:nvSpPr>
        <p:spPr>
          <a:xfrm>
            <a:off x="533400" y="1828800"/>
            <a:ext cx="8229600" cy="1143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cmpd="thinThick">
            <a:solidFill>
              <a:srgbClr val="CC0000"/>
            </a:solidFill>
            <a:rou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7" name="WordArt 120"/>
          <p:cNvSpPr>
            <a:spLocks noChangeArrowheads="1" noChangeShapeType="1" noTextEdit="1"/>
          </p:cNvSpPr>
          <p:nvPr/>
        </p:nvSpPr>
        <p:spPr bwMode="auto">
          <a:xfrm>
            <a:off x="2057400" y="304800"/>
            <a:ext cx="5867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RINGING THE GOLDEN BELL</a:t>
            </a:r>
          </a:p>
        </p:txBody>
      </p:sp>
      <p:sp>
        <p:nvSpPr>
          <p:cNvPr id="3078" name="WordArt 104" descr="Narrow vertical"/>
          <p:cNvSpPr>
            <a:spLocks noChangeArrowheads="1" noChangeShapeType="1" noTextEdit="1"/>
          </p:cNvSpPr>
          <p:nvPr/>
        </p:nvSpPr>
        <p:spPr bwMode="auto">
          <a:xfrm>
            <a:off x="3124200" y="1676400"/>
            <a:ext cx="3352800" cy="838200"/>
          </a:xfrm>
          <a:prstGeom prst="rect">
            <a:avLst/>
          </a:prstGeom>
        </p:spPr>
        <p:txBody>
          <a:bodyPr wrap="none" fromWordArt="1">
            <a:prstTxWarp prst="textChevronInverted">
              <a:avLst>
                <a:gd name="adj" fmla="val 75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Question1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When _______ your birthday?</a:t>
            </a:r>
          </a:p>
          <a:p>
            <a:pPr eaLnBrk="1" hangingPunct="1"/>
            <a:r>
              <a:rPr lang="en-US" smtClean="0"/>
              <a:t>A. am</a:t>
            </a:r>
          </a:p>
          <a:p>
            <a:pPr eaLnBrk="1" hangingPunct="1"/>
            <a:r>
              <a:rPr lang="en-US" smtClean="0"/>
              <a:t>B. are</a:t>
            </a:r>
          </a:p>
          <a:p>
            <a:pPr eaLnBrk="1" hangingPunct="1"/>
            <a:r>
              <a:rPr lang="en-US" smtClean="0"/>
              <a:t>C. is</a:t>
            </a:r>
          </a:p>
        </p:txBody>
      </p:sp>
      <p:sp>
        <p:nvSpPr>
          <p:cNvPr id="2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2971800" y="1524000"/>
            <a:ext cx="4495800" cy="609600"/>
          </a:xfrm>
          <a:prstGeom prst="rect">
            <a:avLst/>
          </a:prstGeom>
        </p:spPr>
        <p:txBody>
          <a:bodyPr wrap="none" fromWordArt="1">
            <a:prstTxWarp prst="textChevronInverted">
              <a:avLst>
                <a:gd name="adj" fmla="val 75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Question 2</a:t>
            </a:r>
          </a:p>
        </p:txBody>
      </p:sp>
      <p:sp>
        <p:nvSpPr>
          <p:cNvPr id="4100" name="WordArt 11"/>
          <p:cNvSpPr>
            <a:spLocks noChangeArrowheads="1" noChangeShapeType="1" noTextEdit="1"/>
          </p:cNvSpPr>
          <p:nvPr/>
        </p:nvSpPr>
        <p:spPr bwMode="auto">
          <a:xfrm>
            <a:off x="2057400" y="304800"/>
            <a:ext cx="5867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RINGING THE GOLDEN BELL</a:t>
            </a:r>
          </a:p>
        </p:txBody>
      </p:sp>
      <p:grpSp>
        <p:nvGrpSpPr>
          <p:cNvPr id="4101" name="Group 37"/>
          <p:cNvGrpSpPr>
            <a:grpSpLocks/>
          </p:cNvGrpSpPr>
          <p:nvPr/>
        </p:nvGrpSpPr>
        <p:grpSpPr bwMode="auto">
          <a:xfrm>
            <a:off x="685800" y="838200"/>
            <a:ext cx="8458200" cy="914400"/>
            <a:chOff x="216" y="192"/>
            <a:chExt cx="5328" cy="1200"/>
          </a:xfrm>
        </p:grpSpPr>
        <p:pic>
          <p:nvPicPr>
            <p:cNvPr id="4102" name="Picture 19" descr="an30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12" y="192"/>
              <a:ext cx="1392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29" descr="33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6" y="1344"/>
              <a:ext cx="5328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32" descr="13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720688">
              <a:off x="288" y="768"/>
              <a:ext cx="18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33" descr="13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20830273" flipH="1">
              <a:off x="3696" y="768"/>
              <a:ext cx="17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3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3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6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Matching games</a:t>
            </a:r>
          </a:p>
        </p:txBody>
      </p:sp>
      <p:sp>
        <p:nvSpPr>
          <p:cNvPr id="5123" name="Rectangle 1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  <p:graphicFrame>
        <p:nvGraphicFramePr>
          <p:cNvPr id="5166" name="Group 46"/>
          <p:cNvGraphicFramePr>
            <a:graphicFrameLocks noGrp="1"/>
          </p:cNvGraphicFramePr>
          <p:nvPr>
            <p:ph sz="half" idx="2"/>
          </p:nvPr>
        </p:nvGraphicFramePr>
        <p:xfrm>
          <a:off x="1219200" y="1600200"/>
          <a:ext cx="7467600" cy="3090863"/>
        </p:xfrm>
        <a:graphic>
          <a:graphicData uri="http://schemas.openxmlformats.org/drawingml/2006/table">
            <a:tbl>
              <a:tblPr/>
              <a:tblGrid>
                <a:gridCol w="3962400"/>
                <a:gridCol w="3505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1.How are you?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2.Nice to meet you.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3.Hello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4.What’s your name?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a.Hi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b.My name’s Ha.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c.I’m fine.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d.Nice to meet you, too.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Matching games</a:t>
            </a:r>
          </a:p>
        </p:txBody>
      </p:sp>
      <p:graphicFrame>
        <p:nvGraphicFramePr>
          <p:cNvPr id="8217" name="Group 25"/>
          <p:cNvGraphicFramePr>
            <a:graphicFrameLocks noGrp="1"/>
          </p:cNvGraphicFramePr>
          <p:nvPr>
            <p:ph type="body" idx="1"/>
          </p:nvPr>
        </p:nvGraphicFramePr>
        <p:xfrm>
          <a:off x="457200" y="1600200"/>
          <a:ext cx="8229600" cy="3657600"/>
        </p:xfrm>
        <a:graphic>
          <a:graphicData uri="http://schemas.openxmlformats.org/drawingml/2006/table">
            <a:tbl>
              <a:tblPr/>
              <a:tblGrid>
                <a:gridCol w="4367213"/>
                <a:gridCol w="3862387"/>
              </a:tblGrid>
              <a:tr h="892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1.How are you?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2.Nice to meet you.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3.Hello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4.What’s your name?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a.Hi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b.My name’s Ha.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c.I’m fine.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d.Nice to meet you, too.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3276600" y="2895600"/>
            <a:ext cx="1600200" cy="91440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3581400" y="3429000"/>
            <a:ext cx="1295400" cy="7620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V="1">
            <a:off x="2438400" y="2895600"/>
            <a:ext cx="2438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V="1">
            <a:off x="3886200" y="3352800"/>
            <a:ext cx="1066800" cy="990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8" grpId="0" animBg="1"/>
      <p:bldP spid="8219" grpId="0" animBg="1"/>
      <p:bldP spid="8220" grpId="0" animBg="1"/>
      <p:bldP spid="82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rgbClr val="CCFFCC"/>
          </a:solidFill>
          <a:ln>
            <a:solidFill>
              <a:srgbClr val="FF3300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LUC</a:t>
            </a:r>
            <a:r>
              <a:rPr lang="en-US" smtClean="0">
                <a:solidFill>
                  <a:srgbClr val="FFFF00"/>
                </a:solidFill>
              </a:rPr>
              <a:t>KY </a:t>
            </a:r>
            <a:r>
              <a:rPr lang="en-US" smtClean="0">
                <a:solidFill>
                  <a:srgbClr val="0033CC"/>
                </a:solidFill>
              </a:rPr>
              <a:t>NUM</a:t>
            </a:r>
            <a:r>
              <a:rPr lang="en-US" smtClean="0">
                <a:solidFill>
                  <a:srgbClr val="009900"/>
                </a:solidFill>
              </a:rPr>
              <a:t>BER</a:t>
            </a:r>
            <a:r>
              <a:rPr lang="en-US" smtClean="0">
                <a:solidFill>
                  <a:srgbClr val="0033CC"/>
                </a:solidFill>
              </a:rPr>
              <a:t>S</a:t>
            </a:r>
          </a:p>
        </p:txBody>
      </p:sp>
      <p:sp>
        <p:nvSpPr>
          <p:cNvPr id="10248" name="Rectangl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038600" y="1524000"/>
            <a:ext cx="838200" cy="838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5400" b="1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10244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562600" y="1447800"/>
            <a:ext cx="800100" cy="838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5400" b="1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0245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048000" y="2743200"/>
            <a:ext cx="838200" cy="838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54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0252" name="Rectangl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495800" y="2743200"/>
            <a:ext cx="812800" cy="838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5400" b="1">
                <a:solidFill>
                  <a:srgbClr val="990033"/>
                </a:solidFill>
              </a:rPr>
              <a:t>5</a:t>
            </a:r>
          </a:p>
        </p:txBody>
      </p:sp>
      <p:sp>
        <p:nvSpPr>
          <p:cNvPr id="3" name="Rectangl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967413" y="2743200"/>
            <a:ext cx="762000" cy="838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5400" b="1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10249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67000" y="3962400"/>
            <a:ext cx="927100" cy="838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5400" b="1">
                <a:solidFill>
                  <a:srgbClr val="CBCBCB"/>
                </a:solidFill>
              </a:rPr>
              <a:t>7</a:t>
            </a:r>
          </a:p>
        </p:txBody>
      </p:sp>
      <p:sp>
        <p:nvSpPr>
          <p:cNvPr id="41" name="Rectangl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3962400"/>
            <a:ext cx="876300" cy="838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5400" b="1">
                <a:solidFill>
                  <a:srgbClr val="66FF66"/>
                </a:solidFill>
              </a:rPr>
              <a:t>8</a:t>
            </a:r>
          </a:p>
        </p:txBody>
      </p:sp>
      <p:sp>
        <p:nvSpPr>
          <p:cNvPr id="40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86400" y="3962400"/>
            <a:ext cx="825500" cy="838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5400" b="1">
                <a:solidFill>
                  <a:srgbClr val="FFCC00"/>
                </a:solidFill>
              </a:rPr>
              <a:t>9</a:t>
            </a:r>
          </a:p>
        </p:txBody>
      </p:sp>
      <p:sp>
        <p:nvSpPr>
          <p:cNvPr id="2" name="Rectangl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590800" y="1524000"/>
            <a:ext cx="838200" cy="838200"/>
          </a:xfrm>
          <a:prstGeom prst="rect">
            <a:avLst/>
          </a:prstGeom>
          <a:solidFill>
            <a:srgbClr val="FFCC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5400" b="1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9232" name="Oval 16"/>
          <p:cNvSpPr>
            <a:spLocks noChangeArrowheads="1"/>
          </p:cNvSpPr>
          <p:nvPr>
            <p:ph type="body" idx="1"/>
          </p:nvPr>
        </p:nvSpPr>
        <p:spPr>
          <a:xfrm>
            <a:off x="7162800" y="2590800"/>
            <a:ext cx="1600200" cy="1295400"/>
          </a:xfrm>
          <a:prstGeom prst="ellipse">
            <a:avLst/>
          </a:prstGeom>
          <a:solidFill>
            <a:schemeClr val="folHlink"/>
          </a:solidFill>
          <a:ln>
            <a:solidFill>
              <a:schemeClr val="tx1"/>
            </a:solidFill>
            <a:rou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 smtClean="0"/>
              <a:t>Gr B</a:t>
            </a:r>
          </a:p>
        </p:txBody>
      </p:sp>
      <p:sp>
        <p:nvSpPr>
          <p:cNvPr id="9233" name="Oval 17"/>
          <p:cNvSpPr>
            <a:spLocks noChangeArrowheads="1"/>
          </p:cNvSpPr>
          <p:nvPr/>
        </p:nvSpPr>
        <p:spPr bwMode="auto">
          <a:xfrm>
            <a:off x="381000" y="2590800"/>
            <a:ext cx="1524000" cy="12192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Gr A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57213" y="5486400"/>
            <a:ext cx="1600200" cy="13112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CC0000"/>
                </a:solidFill>
              </a:rPr>
              <a:t>MARK</a:t>
            </a:r>
          </a:p>
          <a:p>
            <a:pPr algn="ctr">
              <a:spcBef>
                <a:spcPct val="50000"/>
              </a:spcBef>
            </a:pPr>
            <a:endParaRPr lang="en-US" sz="3200" b="1">
              <a:solidFill>
                <a:srgbClr val="CC0000"/>
              </a:solidFill>
            </a:endParaRPr>
          </a:p>
        </p:txBody>
      </p:sp>
      <p:sp>
        <p:nvSpPr>
          <p:cNvPr id="7183" name="Text Box 20"/>
          <p:cNvSpPr txBox="1">
            <a:spLocks noChangeArrowheads="1"/>
          </p:cNvSpPr>
          <p:nvPr/>
        </p:nvSpPr>
        <p:spPr bwMode="auto">
          <a:xfrm>
            <a:off x="7086600" y="5486400"/>
            <a:ext cx="1631950" cy="1066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00"/>
                </a:solidFill>
              </a:rPr>
              <a:t>MARK</a:t>
            </a:r>
          </a:p>
          <a:p>
            <a:endParaRPr lang="en-US" sz="32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2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6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0248" grpId="0" animBg="1"/>
      <p:bldP spid="10244" grpId="0" animBg="1"/>
      <p:bldP spid="10245" grpId="0" animBg="1"/>
      <p:bldP spid="10252" grpId="0" animBg="1"/>
      <p:bldP spid="3" grpId="0" animBg="1"/>
      <p:bldP spid="10249" grpId="0" animBg="1"/>
      <p:bldP spid="41" grpId="0" animBg="1"/>
      <p:bldP spid="40" grpId="0" animBg="1"/>
      <p:bldP spid="2" grpId="0" animBg="1"/>
      <p:bldP spid="9232" grpId="0" animBg="1"/>
      <p:bldP spid="9233" grpId="0" animBg="1"/>
      <p:bldP spid="9235" grpId="0" animBg="1"/>
      <p:bldP spid="923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WHAT AND WHERE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1219200" y="1828800"/>
            <a:ext cx="1676400" cy="11430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RAINY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6172200" y="1828800"/>
            <a:ext cx="1981200" cy="1600200"/>
          </a:xfrm>
          <a:prstGeom prst="irregularSeal2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WINDY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1447800" y="4724400"/>
            <a:ext cx="2286000" cy="1295400"/>
          </a:xfrm>
          <a:prstGeom prst="star8">
            <a:avLst>
              <a:gd name="adj" fmla="val 3825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WEATHER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6705600" y="3886200"/>
            <a:ext cx="1447800" cy="12954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66"/>
                </a:solidFill>
              </a:rPr>
              <a:t>SUNNY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2895600" y="3048000"/>
            <a:ext cx="3200400" cy="1981200"/>
          </a:xfrm>
          <a:prstGeom prst="star5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bg1"/>
                </a:solidFill>
                <a:latin typeface="Arial"/>
              </a:rPr>
              <a:t>CLOUDY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142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Slide 1</vt:lpstr>
      <vt:lpstr>Slide 2</vt:lpstr>
      <vt:lpstr>Slide 3</vt:lpstr>
      <vt:lpstr>Matching games</vt:lpstr>
      <vt:lpstr>Matching games</vt:lpstr>
      <vt:lpstr>LUCKY NUMBERS</vt:lpstr>
      <vt:lpstr>WHAT AND WHERE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9</cp:revision>
  <dcterms:created xsi:type="dcterms:W3CDTF">2010-08-21T12:59:26Z</dcterms:created>
  <dcterms:modified xsi:type="dcterms:W3CDTF">2016-06-29T09:55:50Z</dcterms:modified>
</cp:coreProperties>
</file>