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85" r:id="rId6"/>
    <p:sldId id="266" r:id="rId7"/>
    <p:sldId id="280" r:id="rId8"/>
    <p:sldId id="286" r:id="rId9"/>
    <p:sldId id="267" r:id="rId10"/>
    <p:sldId id="269" r:id="rId11"/>
    <p:sldId id="275" r:id="rId12"/>
    <p:sldId id="278" r:id="rId13"/>
    <p:sldId id="284" r:id="rId14"/>
    <p:sldId id="288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FFFFD5"/>
    <a:srgbClr val="040202"/>
    <a:srgbClr val="020302"/>
    <a:srgbClr val="FF6600"/>
    <a:srgbClr val="FFFF66"/>
    <a:srgbClr val="66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8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09E96A-49B7-4A25-A705-EEEAC0CD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C1BF2-41AF-430B-9694-941466772A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80932-5485-4836-8A38-B2111C15005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D4D95-6582-4E35-97B4-95961376707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DD7D2-1498-4625-BE42-49B4CA0417D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D9150-BCE7-4884-B967-F0AC878E73D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01525-014B-43BE-9043-07E1D91DA19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67D64-A449-45FC-964F-A575139321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CAA6-E119-4F4C-8914-3D4553F12E2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C92C1-0B11-4CB5-AAF7-BC6B8BA14F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41D90-44F5-4561-897C-ED8BBD12D3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3FBCB-A47B-4C55-8B79-C23DA8C6A50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F4A4A-F518-483D-A7B3-67138D09139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5EA3F-9B84-4687-8610-322315FD688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6C65-D5C6-4C32-AED6-3720BAE0050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89F2-619D-4D97-9C88-58C59118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BBB2-A573-4B80-92D3-D7A93DAD3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E493-12C1-42A8-BE1F-106514E36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EED3-3ED2-4B86-83F7-4EA0AA72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AAEC-8B05-4C7A-A85C-F9B030E8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585D-A646-407E-8C79-1E8143C7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919C-7532-4041-862D-B2AD0CDD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D757-2D83-49F5-A09B-9BACBE85B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4613-24E6-4F97-916A-97FD074CF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07C4-B118-4726-A126-4AB9FB185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C7CB-3FA8-48A4-811E-5AF2AFDE4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197F-F06F-4099-A6D2-CBB3B714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1EDC-B9F7-4DF8-9A73-BA38E1D6C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887D55-2027-419D-A880-3EF46FA9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isten\ConvertedSound%20clip(01).wav" TargetMode="External"/><Relationship Id="rId6" Type="http://schemas.openxmlformats.org/officeDocument/2006/relationships/image" Target="../media/image4.gif"/><Relationship Id="rId5" Type="http://schemas.openxmlformats.org/officeDocument/2006/relationships/slide" Target="slide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audio" Target="../media/audio4.wav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audio" Target="file:///E:\listen\ConvertedSound%20clip(10).wav" TargetMode="External"/><Relationship Id="rId11" Type="http://schemas.openxmlformats.org/officeDocument/2006/relationships/slide" Target="slide1.xml"/><Relationship Id="rId5" Type="http://schemas.openxmlformats.org/officeDocument/2006/relationships/audio" Target="file:///E:\listen\ConvertedSound%20clip(06).wav" TargetMode="External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3240088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Welcome </a:t>
            </a:r>
          </a:p>
        </p:txBody>
      </p:sp>
      <p:pic>
        <p:nvPicPr>
          <p:cNvPr id="2051" name="Picture 18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0388" y="0"/>
            <a:ext cx="963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3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9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963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0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0388" y="5867400"/>
            <a:ext cx="963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4800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I'm fine</a:t>
            </a:r>
          </a:p>
        </p:txBody>
      </p:sp>
      <p:pic>
        <p:nvPicPr>
          <p:cNvPr id="11267" name="Picture 10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1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1447800" y="4343400"/>
            <a:ext cx="64008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Write down in your notebook</a:t>
            </a:r>
          </a:p>
        </p:txBody>
      </p:sp>
      <p:pic>
        <p:nvPicPr>
          <p:cNvPr id="17423" name="Picture 15" descr="t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524000" y="2743200"/>
            <a:ext cx="1200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I’m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581400" y="2819400"/>
            <a:ext cx="6286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953000" y="2743200"/>
            <a:ext cx="16652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I 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2" grpId="0" animBg="1"/>
      <p:bldP spid="17426" grpId="0"/>
      <p:bldP spid="17427" grpId="0"/>
      <p:bldP spid="174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2505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Work in pair. 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57200" y="2057400"/>
            <a:ext cx="792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Practice the dialogue using your real name.</a:t>
            </a:r>
          </a:p>
        </p:txBody>
      </p:sp>
      <p:pic>
        <p:nvPicPr>
          <p:cNvPr id="12292" name="Picture 7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2190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Play a game</a:t>
            </a:r>
          </a:p>
        </p:txBody>
      </p:sp>
      <p:pic>
        <p:nvPicPr>
          <p:cNvPr id="37893" name="Picture 5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9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04800" y="2743200"/>
            <a:ext cx="2990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Game rules: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-1219200" y="3429000"/>
            <a:ext cx="6781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There are two groups:</a:t>
            </a:r>
          </a:p>
          <a:p>
            <a:r>
              <a:rPr lang="en-US" sz="3200"/>
              <a:t> A and B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4648200"/>
            <a:ext cx="403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Each group : Five students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0" y="5334000"/>
            <a:ext cx="72040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Rearrange the order of words so that we have right sentences.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0" y="5943600"/>
            <a:ext cx="5872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Which group finishes exactly and quickly is the 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6" grpId="0" animBg="1"/>
      <p:bldP spid="37897" grpId="0"/>
      <p:bldP spid="37899" grpId="0"/>
      <p:bldP spid="37900" grpId="0"/>
      <p:bldP spid="379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3200400" y="2362200"/>
            <a:ext cx="2895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>
                <a:solidFill>
                  <a:srgbClr val="FF6600"/>
                </a:solidFill>
              </a:rPr>
              <a:t>TIME UP!</a:t>
            </a:r>
          </a:p>
        </p:txBody>
      </p:sp>
      <p:pic>
        <p:nvPicPr>
          <p:cNvPr id="14349" name="Picture 18" descr="bellB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9" descr="bellB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0" descr="bellB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1" descr="bellB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057400" y="2971800"/>
            <a:ext cx="5256213" cy="1108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6600" b="1">
                <a:solidFill>
                  <a:srgbClr val="FF0000"/>
                </a:solidFill>
              </a:rPr>
              <a:t>Very good!</a:t>
            </a:r>
          </a:p>
        </p:txBody>
      </p:sp>
      <p:pic>
        <p:nvPicPr>
          <p:cNvPr id="15363" name="Picture 3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6400800" y="1143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762000" y="12192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228600" y="3048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1295400" y="4572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3352800" y="50292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5486400" y="51054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7086600" y="41148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7467600" y="23622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4648200" y="6858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2743200" y="762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j02133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81613"/>
            <a:ext cx="19812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52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108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19200" y="26670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6600FF"/>
                </a:solidFill>
              </a:rPr>
              <a:t>LEARN THE LESSON BY HEART.</a:t>
            </a:r>
          </a:p>
          <a:p>
            <a:pPr algn="l"/>
            <a:r>
              <a:rPr lang="en-US" sz="3600" b="1">
                <a:solidFill>
                  <a:srgbClr val="6600FF"/>
                </a:solidFill>
              </a:rPr>
              <a:t>PRACTICE TALKING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609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Homework</a:t>
            </a:r>
          </a:p>
        </p:txBody>
      </p:sp>
      <p:pic>
        <p:nvPicPr>
          <p:cNvPr id="20490" name="Picture 10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9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blumen-pflanzen085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blumen-pflanzen085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 rot="-836695">
            <a:off x="942975" y="1155700"/>
            <a:ext cx="7467600" cy="437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The End</a:t>
            </a:r>
          </a:p>
        </p:txBody>
      </p:sp>
      <p:pic>
        <p:nvPicPr>
          <p:cNvPr id="17411" name="Picture 5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3771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Warm up and review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52863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Play " Guessing Game"</a:t>
            </a:r>
          </a:p>
        </p:txBody>
      </p:sp>
      <p:pic>
        <p:nvPicPr>
          <p:cNvPr id="3076" name="Picture 18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9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tien 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24075" y="2492375"/>
            <a:ext cx="5256213" cy="830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4800" b="1">
                <a:solidFill>
                  <a:srgbClr val="FF0000"/>
                </a:solidFill>
              </a:rPr>
              <a:t>Congratulation!</a:t>
            </a:r>
          </a:p>
        </p:txBody>
      </p:sp>
      <p:pic>
        <p:nvPicPr>
          <p:cNvPr id="4099" name="Picture 5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6400800" y="1143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762000" y="12192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228600" y="3048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1295400" y="4572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3352800" y="50292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5486400" y="51054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7086600" y="41148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7467600" y="23622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4648200" y="6858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ANIFLOW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6855">
            <a:off x="2743200" y="762000"/>
            <a:ext cx="1098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j021316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8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9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81613"/>
            <a:ext cx="19812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0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1" descr="blumen-pflanzen085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52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Asking for and responding about the health</a:t>
            </a:r>
          </a:p>
        </p:txBody>
      </p:sp>
      <p:pic>
        <p:nvPicPr>
          <p:cNvPr id="5123" name="Picture 11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blumen-pflanzen085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6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28800"/>
            <a:ext cx="4038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14" name="Picture 22" descr="Ảnh003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Ảnh002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6002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8311" name="Picture 7" descr="Ảnh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Ảnh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-76200" y="7015163"/>
            <a:ext cx="9220200" cy="985837"/>
            <a:chOff x="-48" y="3888"/>
            <a:chExt cx="5808" cy="621"/>
          </a:xfrm>
        </p:grpSpPr>
        <p:pic>
          <p:nvPicPr>
            <p:cNvPr id="6151" name="Picture 8" descr="FLOWR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9" descr="FLOWR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" descr="FLOWR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1" descr="FLOWR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2" descr="FLOWR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3" descr="FLOWR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603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Open your books, page 10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74295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Listen the dialogue and look at your book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792413" y="0"/>
            <a:ext cx="39116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</a:rPr>
              <a:t>Lesson 18: Let’s talk</a:t>
            </a:r>
          </a:p>
        </p:txBody>
      </p:sp>
      <p:pic>
        <p:nvPicPr>
          <p:cNvPr id="7173" name="Picture 10" descr="blumen-pflanzen085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blumen-pflanzen085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blumen-pflanzen085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blumen-pflanzen085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755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ConvertedSound clip(01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43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27" fill="hold"/>
                                        <p:tgtEl>
                                          <p:spTgt spid="14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7"/>
                </p:tgtEl>
              </p:cMediaNode>
            </p:audio>
          </p:childTnLst>
        </p:cTn>
      </p:par>
    </p:tnLst>
    <p:bldLst>
      <p:bldP spid="14340" grpId="0" animBg="1"/>
      <p:bldP spid="14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6" name="WordArt 28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73152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Listen and repeat </a:t>
            </a:r>
          </a:p>
        </p:txBody>
      </p:sp>
      <p:pic>
        <p:nvPicPr>
          <p:cNvPr id="43042" name="Soun3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und clip(08)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5" name="Soun317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ound clip(12)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6" name="Soun3286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Sound clip(14)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7" name="Soun3301.wav">
            <a:hlinkClick r:id="" action="ppaction://media"/>
          </p:cNvPr>
          <p:cNvPicPr>
            <a:picLocks noRot="1" noChangeAspect="1" noChangeArrowheads="1"/>
          </p:cNvPicPr>
          <p:nvPr>
            <a:wavAudioFile r:embed="rId4" name="Sound clip(17)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1" descr="blumen-pflanzen085[1]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6755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2" descr="blumen-pflanzen085[1]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205413"/>
            <a:ext cx="20764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3" descr="blumen-pflanzen085[1]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0764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2" name="ConvertedSound clip(06)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3" name="ConvertedSound clip(10)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0" fill="hold"/>
                                        <p:tgtEl>
                                          <p:spTgt spid="43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8" fill="hold"/>
                                        <p:tgtEl>
                                          <p:spTgt spid="43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15" fill="hold"/>
                                        <p:tgtEl>
                                          <p:spTgt spid="43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2" fill="hold"/>
                                        <p:tgtEl>
                                          <p:spTgt spid="430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2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43" fill="hold"/>
                                        <p:tgtEl>
                                          <p:spTgt spid="43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37" fill="hold"/>
                                        <p:tgtEl>
                                          <p:spTgt spid="43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3"/>
                </p:tgtEl>
              </p:cMediaNode>
            </p:audio>
          </p:childTnLst>
        </p:cTn>
      </p:par>
    </p:tnLst>
    <p:bldLst>
      <p:bldP spid="430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Ảnh00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4495800" cy="5029200"/>
          </a:xfrm>
          <a:noFill/>
        </p:spPr>
      </p:pic>
      <p:pic>
        <p:nvPicPr>
          <p:cNvPr id="100360" name="Picture 8" descr="Ảnh00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828800"/>
            <a:ext cx="4648200" cy="5029200"/>
          </a:xfrm>
          <a:noFill/>
        </p:spPr>
      </p:pic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1143000" y="0"/>
            <a:ext cx="4953000" cy="838200"/>
          </a:xfrm>
          <a:prstGeom prst="wedgeRoundRectCallout">
            <a:avLst>
              <a:gd name="adj1" fmla="val -25097"/>
              <a:gd name="adj2" fmla="val 24507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/>
              <a:t>Hi, Andy. How are you?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2971800" y="1524000"/>
            <a:ext cx="3352800" cy="914400"/>
          </a:xfrm>
          <a:prstGeom prst="wedgeRoundRectCallout">
            <a:avLst>
              <a:gd name="adj1" fmla="val 57384"/>
              <a:gd name="adj2" fmla="val 7291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/>
              <a:t>I’m fine. </a:t>
            </a:r>
          </a:p>
          <a:p>
            <a:r>
              <a:rPr lang="en-US" sz="3200"/>
              <a:t>How are you?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2971800" y="3581400"/>
            <a:ext cx="2971800" cy="990600"/>
          </a:xfrm>
          <a:prstGeom prst="wedgeRoundRectCallout">
            <a:avLst>
              <a:gd name="adj1" fmla="val -71847"/>
              <a:gd name="adj2" fmla="val -14134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/>
              <a:t>I’m fine. 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nimBg="1"/>
      <p:bldP spid="100362" grpId="0" animBg="1"/>
      <p:bldP spid="100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391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Introduce the sentence pattern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24200" y="2133600"/>
            <a:ext cx="251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How are you?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48000" y="3810000"/>
            <a:ext cx="251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I’m fine. Thank you.</a:t>
            </a:r>
          </a:p>
        </p:txBody>
      </p:sp>
      <p:pic>
        <p:nvPicPr>
          <p:cNvPr id="10245" name="Picture 18" descr="t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1210</TotalTime>
  <Words>181</Words>
  <Application>Microsoft Office PowerPoint</Application>
  <PresentationFormat>On-screen Show (4:3)</PresentationFormat>
  <Paragraphs>60</Paragraphs>
  <Slides>16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NamTien</dc:subject>
  <dc:creator>LeKhanh</dc:creator>
  <cp:lastModifiedBy>CSTeam</cp:lastModifiedBy>
  <cp:revision>64</cp:revision>
  <dcterms:created xsi:type="dcterms:W3CDTF">2009-11-18T16:09:46Z</dcterms:created>
  <dcterms:modified xsi:type="dcterms:W3CDTF">2016-06-29T09:55:58Z</dcterms:modified>
</cp:coreProperties>
</file>