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6" r:id="rId3"/>
    <p:sldId id="257" r:id="rId4"/>
    <p:sldId id="263" r:id="rId5"/>
    <p:sldId id="264" r:id="rId6"/>
    <p:sldId id="267" r:id="rId7"/>
    <p:sldId id="265" r:id="rId8"/>
    <p:sldId id="270" r:id="rId9"/>
    <p:sldId id="266" r:id="rId10"/>
    <p:sldId id="272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701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9BE-398D-479A-8A7E-5DDBCA61EDCB}" type="datetime1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75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C193-4974-4A1F-9C63-07D595E30D66}" type="datetime1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10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87F-28D4-4BF0-B81F-877A89DFD5AC}" type="datetime1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4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F1F3-208B-49A3-B337-9C8ACEB3E0E1}" type="datetime1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39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CA6-7293-4AA2-A0E0-A3BF4416E786}" type="datetime1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40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7016-7BCD-46FB-8EE3-AB6C369108B4}" type="datetime1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94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7011-1FFC-4EF8-9A2E-53B4AD2ADBD4}" type="datetime1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49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EB47-45B4-4EF5-A743-B4885DD2F060}" type="datetime1">
              <a:rPr lang="en-US" smtClean="0"/>
              <a:t>9/2/2021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04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9/2/2021</a:t>
            </a:fld>
            <a:endParaRPr lang="en-US" sz="7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7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95136405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9/2/2021</a:t>
            </a:fld>
            <a:endParaRPr lang="en-US" sz="7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7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750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0348999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9/2/2021</a:t>
            </a:fld>
            <a:endParaRPr lang="en-US" sz="7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7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241859688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9/2/2021</a:t>
            </a:fld>
            <a:endParaRPr lang="en-US" sz="7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7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750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6044702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9/2/2021</a:t>
            </a:fld>
            <a:endParaRPr lang="en-US" sz="7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7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804055715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2538-DC4D-4667-96E5-B3278DDF8B12}" type="datetime1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927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548-5C08-4BE3-B63E-F2BB63B0B00C}" type="datetime1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21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9/2/2021</a:t>
            </a:fld>
            <a:endParaRPr lang="en-US" sz="7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7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8747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0E7CA4A-2D59-1246-AD20-6BD21A286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" r="1250"/>
          <a:stretch/>
        </p:blipFill>
        <p:spPr>
          <a:xfrm>
            <a:off x="3804602" y="775367"/>
            <a:ext cx="1534795" cy="1534795"/>
          </a:xfrm>
          <a:custGeom>
            <a:avLst/>
            <a:gdLst/>
            <a:ahLst/>
            <a:cxnLst/>
            <a:rect l="l" t="t" r="r" b="b"/>
            <a:pathLst>
              <a:path w="6547392" h="6547392">
                <a:moveTo>
                  <a:pt x="3273696" y="0"/>
                </a:moveTo>
                <a:cubicBezTo>
                  <a:pt x="5081708" y="0"/>
                  <a:pt x="6547392" y="1465684"/>
                  <a:pt x="6547392" y="3273696"/>
                </a:cubicBezTo>
                <a:cubicBezTo>
                  <a:pt x="6547392" y="5081708"/>
                  <a:pt x="5081708" y="6547392"/>
                  <a:pt x="3273696" y="6547392"/>
                </a:cubicBezTo>
                <a:cubicBezTo>
                  <a:pt x="1465684" y="6547392"/>
                  <a:pt x="0" y="5081708"/>
                  <a:pt x="0" y="3273696"/>
                </a:cubicBezTo>
                <a:cubicBezTo>
                  <a:pt x="0" y="1465684"/>
                  <a:pt x="1465684" y="0"/>
                  <a:pt x="3273696" y="0"/>
                </a:cubicBezTo>
                <a:close/>
              </a:path>
            </a:pathLst>
          </a:cu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0ADAC660-FCBF-2A43-9C4E-DAAA0040E4DA}"/>
              </a:ext>
            </a:extLst>
          </p:cNvPr>
          <p:cNvSpPr txBox="1"/>
          <p:nvPr/>
        </p:nvSpPr>
        <p:spPr>
          <a:xfrm>
            <a:off x="1862569" y="362473"/>
            <a:ext cx="5352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 defTabSz="685800"/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ĐOÀN KHUÊ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54167AB-C215-D343-9A50-258199562010}"/>
              </a:ext>
            </a:extLst>
          </p:cNvPr>
          <p:cNvSpPr txBox="1"/>
          <p:nvPr/>
        </p:nvSpPr>
        <p:spPr>
          <a:xfrm>
            <a:off x="970023" y="2336838"/>
            <a:ext cx="6244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200" b="1">
                <a:solidFill>
                  <a:srgbClr val="96D14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– </a:t>
            </a:r>
            <a:r>
              <a:rPr lang="en-US" sz="3200" b="1" dirty="0">
                <a:solidFill>
                  <a:srgbClr val="96D14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KHỐI 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7EA6A28-D115-B14B-8A1E-15E63819C0BB}"/>
              </a:ext>
            </a:extLst>
          </p:cNvPr>
          <p:cNvSpPr txBox="1"/>
          <p:nvPr/>
        </p:nvSpPr>
        <p:spPr>
          <a:xfrm>
            <a:off x="3080132" y="2890724"/>
            <a:ext cx="31280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Đạo đức</a:t>
            </a: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6F9E9FC-09D9-AB49-904A-8D38E75AACAA}"/>
              </a:ext>
            </a:extLst>
          </p:cNvPr>
          <p:cNvSpPr txBox="1"/>
          <p:nvPr/>
        </p:nvSpPr>
        <p:spPr>
          <a:xfrm>
            <a:off x="1273102" y="3428544"/>
            <a:ext cx="6742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000" b="1" dirty="0" err="1">
                <a:solidFill>
                  <a:srgbClr val="FF0000"/>
                </a:solidFill>
                <a:latin typeface="UTM Silk Script" panose="020406030505060202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FF0000"/>
                </a:solidFill>
                <a:latin typeface="UTM Silk Scrip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Silk Script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>
                <a:solidFill>
                  <a:srgbClr val="FF0000"/>
                </a:solidFill>
                <a:latin typeface="UTM Silk Script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GB" sz="4000" b="1">
                <a:solidFill>
                  <a:srgbClr val="FF0000"/>
                </a:solidFill>
                <a:latin typeface="UTM Silk Script" panose="02040603050506020204" pitchFamily="18" charset="0"/>
                <a:cs typeface="Times New Roman" panose="02020603050405020304" pitchFamily="18" charset="0"/>
              </a:rPr>
              <a:t>Bài 3: Em tắm, gội sạch sẽ</a:t>
            </a:r>
            <a:endParaRPr lang="en-US" sz="4000" b="1" dirty="0">
              <a:solidFill>
                <a:srgbClr val="FF0000"/>
              </a:solidFill>
              <a:latin typeface="UTM Silk Script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0DFD7525-CAC2-7A4B-98B3-DD9729C0C489}"/>
              </a:ext>
            </a:extLst>
          </p:cNvPr>
          <p:cNvSpPr txBox="1"/>
          <p:nvPr/>
        </p:nvSpPr>
        <p:spPr>
          <a:xfrm>
            <a:off x="2819400" y="4139991"/>
            <a:ext cx="31984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000" b="1" i="1" dirty="0" err="1">
                <a:solidFill>
                  <a:srgbClr val="96D14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b="1" i="1" dirty="0">
                <a:solidFill>
                  <a:srgbClr val="96D14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96D14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000" b="1" i="1" dirty="0">
                <a:solidFill>
                  <a:srgbClr val="96D14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i="1" dirty="0" err="1">
                <a:solidFill>
                  <a:srgbClr val="96D14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000" b="1" i="1" dirty="0">
                <a:solidFill>
                  <a:srgbClr val="96D14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F67737ED-DDD8-DA4D-B4EB-7CB0AF6DC86C}"/>
              </a:ext>
            </a:extLst>
          </p:cNvPr>
          <p:cNvSpPr txBox="1"/>
          <p:nvPr/>
        </p:nvSpPr>
        <p:spPr>
          <a:xfrm>
            <a:off x="1273102" y="4751381"/>
            <a:ext cx="6004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 </a:t>
            </a:r>
            <a:r>
              <a:rPr lang="en-US" sz="2400" b="1" i="1" u="sng" dirty="0">
                <a:solidFill>
                  <a:srgbClr val="42B05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to1doankhue@gmail.com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AD87D54-E342-014A-840C-B6E7897EA992}"/>
              </a:ext>
            </a:extLst>
          </p:cNvPr>
          <p:cNvSpPr txBox="1"/>
          <p:nvPr/>
        </p:nvSpPr>
        <p:spPr>
          <a:xfrm>
            <a:off x="46462" y="5402909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0C014052-E1A5-9A43-B4F7-A7DE609FB10F}"/>
              </a:ext>
            </a:extLst>
          </p:cNvPr>
          <p:cNvSpPr txBox="1"/>
          <p:nvPr/>
        </p:nvSpPr>
        <p:spPr>
          <a:xfrm>
            <a:off x="2972764" y="6069797"/>
            <a:ext cx="3198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</a:t>
            </a:r>
            <a:r>
              <a:rPr lang="en-US" sz="1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1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640831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HP-087" pitchFamily="34" charset="0"/>
              </a:rPr>
              <a:t>EM TẮM, GỘI SẠCH SẼ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3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1" y="17526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CHÒM TÓC XINH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8682" y="4032010"/>
            <a:ext cx="55066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gội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967DEE-9506-420E-8A80-87A6CBEBB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548" y="1196180"/>
            <a:ext cx="4286904" cy="275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716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46D24D-92D9-423D-83F2-E410AF0154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83" t="-1" r="6227" b="3614"/>
          <a:stretch/>
        </p:blipFill>
        <p:spPr>
          <a:xfrm>
            <a:off x="2661782" y="501273"/>
            <a:ext cx="3657600" cy="228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840EFA-B08B-4105-8291-1CAB76CA3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745" y="2667000"/>
            <a:ext cx="5305425" cy="16097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42810" y="4368225"/>
            <a:ext cx="4738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tắm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gội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như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thế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nào</a:t>
            </a:r>
            <a:r>
              <a:rPr lang="en-US" sz="3200" dirty="0">
                <a:solidFill>
                  <a:srgbClr val="0000FF"/>
                </a:solidFill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416" y="1600200"/>
            <a:ext cx="9014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C0942-8993-4664-8BD3-D412B088A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919" y="2216551"/>
            <a:ext cx="713232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1" y="2296418"/>
            <a:ext cx="7696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gội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671" y="2387025"/>
            <a:ext cx="8688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4419600" y="3962400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1676400"/>
            <a:ext cx="6585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gội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95600" y="2357497"/>
            <a:ext cx="3657600" cy="2214503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22568" y="2433697"/>
            <a:ext cx="358303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gội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3664529" y="4624074"/>
            <a:ext cx="2050471" cy="170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213</Words>
  <Application>Microsoft Office PowerPoint</Application>
  <PresentationFormat>On-screen Show (4:3)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Trebuchet MS</vt:lpstr>
      <vt:lpstr>UTM Silk Script</vt:lpstr>
      <vt:lpstr>Wingdings 3</vt:lpstr>
      <vt:lpstr>Office Theme</vt:lpstr>
      <vt:lpstr>Facet</vt:lpstr>
      <vt:lpstr>PowerPoint Presentation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15</cp:revision>
  <dcterms:created xsi:type="dcterms:W3CDTF">2006-08-16T00:00:00Z</dcterms:created>
  <dcterms:modified xsi:type="dcterms:W3CDTF">2021-09-02T12:47:20Z</dcterms:modified>
</cp:coreProperties>
</file>