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4" r:id="rId2"/>
  </p:sldMasterIdLst>
  <p:notesMasterIdLst>
    <p:notesMasterId r:id="rId14"/>
  </p:notesMasterIdLst>
  <p:sldIdLst>
    <p:sldId id="256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262" r:id="rId11"/>
    <p:sldId id="264" r:id="rId12"/>
    <p:sldId id="266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D048"/>
    <a:srgbClr val="6D6E72"/>
    <a:srgbClr val="007DC9"/>
    <a:srgbClr val="EF4136"/>
    <a:srgbClr val="F35757"/>
    <a:srgbClr val="C4EA79"/>
    <a:srgbClr val="1F497D"/>
    <a:srgbClr val="6DDBE7"/>
    <a:srgbClr val="14B9EC"/>
    <a:srgbClr val="FFFF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3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2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3BE66-D427-48C9-B098-F324C1AACB61}" type="datetimeFigureOut">
              <a:rPr lang="en-US" smtClean="0"/>
              <a:t>03-Sep-21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0B8B08-945A-43B9-B3E0-35FA60BC1E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503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811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9E3F-6A52-4C3A-800F-22722CE2B863}" type="datetimeFigureOut">
              <a:rPr lang="en-US" smtClean="0"/>
              <a:t>03-Sep-21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DE67-25C9-49B8-935F-CB3B60057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8969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9E3F-6A52-4C3A-800F-22722CE2B863}" type="datetimeFigureOut">
              <a:rPr lang="en-US" smtClean="0"/>
              <a:t>03-Sep-21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DE67-25C9-49B8-935F-CB3B60057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2047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2150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A76A3-ADC8-4477-8FC1-B9DD55D84908}" type="datetime1">
              <a:rPr lang="en-US" smtClean="0"/>
              <a:t>03-Sep-21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701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F49BE-398D-479A-8A7E-5DDBCA61EDCB}" type="datetime1">
              <a:rPr lang="en-US" smtClean="0"/>
              <a:t>03-Sep-21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380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0C193-4974-4A1F-9C63-07D595E30D66}" type="datetime1">
              <a:rPr lang="en-US" smtClean="0"/>
              <a:t>03-Sep-21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7716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A87F-28D4-4BF0-B81F-877A89DFD5AC}" type="datetime1">
              <a:rPr lang="en-US" smtClean="0"/>
              <a:t>03-Sep-21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853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9F1F3-208B-49A3-B337-9C8ACEB3E0E1}" type="datetime1">
              <a:rPr lang="en-US" smtClean="0"/>
              <a:t>03-Sep-21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099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F6CA6-7293-4AA2-A0E0-A3BF4416E786}" type="datetime1">
              <a:rPr lang="en-US" smtClean="0"/>
              <a:t>03-Sep-21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1650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7016-7BCD-46FB-8EE3-AB6C369108B4}" type="datetime1">
              <a:rPr lang="en-US" smtClean="0"/>
              <a:t>03-Sep-21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729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47011-1FFC-4EF8-9A2E-53B4AD2ADBD4}" type="datetime1">
              <a:rPr lang="en-US" smtClean="0"/>
              <a:t>03-Sep-21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1514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2EB47-45B4-4EF5-A743-B4885DD2F060}" type="datetime1">
              <a:rPr lang="en-US" smtClean="0"/>
              <a:t>03-Sep-21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7304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03-Sep-21</a:t>
            </a:fld>
            <a:endParaRPr lang="en-US" sz="1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40694814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03-Sep-21</a:t>
            </a:fld>
            <a:endParaRPr lang="en-US" sz="1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3590779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03-Sep-21</a:t>
            </a:fld>
            <a:endParaRPr lang="en-US" sz="1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18713789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03-Sep-21</a:t>
            </a:fld>
            <a:endParaRPr lang="en-US" sz="1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63801446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03-Sep-21</a:t>
            </a:fld>
            <a:endParaRPr lang="en-US" sz="1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43877803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62538-DC4D-4667-96E5-B3278DDF8B12}" type="datetime1">
              <a:rPr lang="en-US" smtClean="0"/>
              <a:t>03-Sep-21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853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80548-5C08-4BE3-B63E-F2BB63B0B00C}" type="datetime1">
              <a:rPr lang="en-US" smtClean="0"/>
              <a:t>03-Sep-21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  <p:sldLayoutId id="2147483692" r:id="rId27"/>
    <p:sldLayoutId id="2147483693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269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0E7CA4A-2D59-1246-AD20-6BD21A286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0" r="1250"/>
          <a:stretch/>
        </p:blipFill>
        <p:spPr>
          <a:xfrm>
            <a:off x="4940802" y="562329"/>
            <a:ext cx="1451186" cy="1451186"/>
          </a:xfrm>
          <a:custGeom>
            <a:avLst/>
            <a:gdLst/>
            <a:ahLst/>
            <a:cxnLst/>
            <a:rect l="l" t="t" r="r" b="b"/>
            <a:pathLst>
              <a:path w="6547392" h="6547392">
                <a:moveTo>
                  <a:pt x="3273696" y="0"/>
                </a:moveTo>
                <a:cubicBezTo>
                  <a:pt x="5081708" y="0"/>
                  <a:pt x="6547392" y="1465684"/>
                  <a:pt x="6547392" y="3273696"/>
                </a:cubicBezTo>
                <a:cubicBezTo>
                  <a:pt x="6547392" y="5081708"/>
                  <a:pt x="5081708" y="6547392"/>
                  <a:pt x="3273696" y="6547392"/>
                </a:cubicBezTo>
                <a:cubicBezTo>
                  <a:pt x="1465684" y="6547392"/>
                  <a:pt x="0" y="5081708"/>
                  <a:pt x="0" y="3273696"/>
                </a:cubicBezTo>
                <a:cubicBezTo>
                  <a:pt x="0" y="1465684"/>
                  <a:pt x="1465684" y="0"/>
                  <a:pt x="3273696" y="0"/>
                </a:cubicBezTo>
                <a:close/>
              </a:path>
            </a:pathLst>
          </a:cu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0ADAC660-FCBF-2A43-9C4E-DAAA0040E4DA}"/>
              </a:ext>
            </a:extLst>
          </p:cNvPr>
          <p:cNvSpPr txBox="1"/>
          <p:nvPr/>
        </p:nvSpPr>
        <p:spPr>
          <a:xfrm>
            <a:off x="2205283" y="-67906"/>
            <a:ext cx="6558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Biên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Đoàn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Khuê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C54167AB-C215-D343-9A50-258199562010}"/>
              </a:ext>
            </a:extLst>
          </p:cNvPr>
          <p:cNvSpPr txBox="1"/>
          <p:nvPr/>
        </p:nvSpPr>
        <p:spPr>
          <a:xfrm>
            <a:off x="2205283" y="1951747"/>
            <a:ext cx="7136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GIẢNG </a:t>
            </a:r>
            <a:r>
              <a:rPr lang="en-US" sz="32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 TỬ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KHỐI 2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7EA6A28-D115-B14B-8A1E-15E63819C0BB}"/>
              </a:ext>
            </a:extLst>
          </p:cNvPr>
          <p:cNvSpPr txBox="1"/>
          <p:nvPr/>
        </p:nvSpPr>
        <p:spPr>
          <a:xfrm>
            <a:off x="4730002" y="2544030"/>
            <a:ext cx="29705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86F9E9FC-09D9-AB49-904A-8D38E75AACAA}"/>
              </a:ext>
            </a:extLst>
          </p:cNvPr>
          <p:cNvSpPr txBox="1"/>
          <p:nvPr/>
        </p:nvSpPr>
        <p:spPr>
          <a:xfrm>
            <a:off x="1102781" y="3167392"/>
            <a:ext cx="91272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20: </a:t>
            </a:r>
            <a:r>
              <a:rPr kumimoji="0" lang="en-US" sz="3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3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3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3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3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sz="3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3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100" normalizeH="0" baseline="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kumimoji="0" lang="en-US" sz="3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kumimoji="0" lang="en-US" sz="3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DFD7525-CAC2-7A4B-98B3-DD9729C0C489}"/>
              </a:ext>
            </a:extLst>
          </p:cNvPr>
          <p:cNvSpPr txBox="1"/>
          <p:nvPr/>
        </p:nvSpPr>
        <p:spPr>
          <a:xfrm>
            <a:off x="3711348" y="4448307"/>
            <a:ext cx="42646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4501C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4501C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4501C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4501C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4501C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4501C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67737ED-DDD8-DA4D-B4EB-7CB0AF6DC86C}"/>
              </a:ext>
            </a:extLst>
          </p:cNvPr>
          <p:cNvSpPr txBox="1"/>
          <p:nvPr/>
        </p:nvSpPr>
        <p:spPr>
          <a:xfrm>
            <a:off x="3118540" y="4940823"/>
            <a:ext cx="5450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Email:  </a:t>
            </a:r>
            <a:r>
              <a:rPr kumimoji="0" lang="en-US" sz="2400" b="1" i="1" u="sng" strike="noStrike" kern="1200" cap="none" spc="0" normalizeH="0" baseline="0" noProof="0" dirty="0">
                <a:ln>
                  <a:noFill/>
                </a:ln>
                <a:solidFill>
                  <a:srgbClr val="42B05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to2doankhue@gmail.com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AD87D54-E342-014A-840C-B6E7897EA992}"/>
              </a:ext>
            </a:extLst>
          </p:cNvPr>
          <p:cNvSpPr txBox="1"/>
          <p:nvPr/>
        </p:nvSpPr>
        <p:spPr>
          <a:xfrm>
            <a:off x="1930400" y="5365710"/>
            <a:ext cx="8006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Phường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quận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Biên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0C014052-E1A5-9A43-B4F7-A7DE609FB10F}"/>
              </a:ext>
            </a:extLst>
          </p:cNvPr>
          <p:cNvSpPr txBox="1"/>
          <p:nvPr/>
        </p:nvSpPr>
        <p:spPr>
          <a:xfrm>
            <a:off x="5196615" y="6021503"/>
            <a:ext cx="4264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Long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Biên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640831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6032970C-D49E-47C6-91E3-9BDE4D11870B}"/>
              </a:ext>
            </a:extLst>
          </p:cNvPr>
          <p:cNvGrpSpPr/>
          <p:nvPr/>
        </p:nvGrpSpPr>
        <p:grpSpPr>
          <a:xfrm>
            <a:off x="2478156" y="1316462"/>
            <a:ext cx="8229600" cy="2199588"/>
            <a:chOff x="2478157" y="1382506"/>
            <a:chExt cx="8229600" cy="219958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9A62C18-093E-413E-BA30-F407A2A5C89C}"/>
                </a:ext>
              </a:extLst>
            </p:cNvPr>
            <p:cNvSpPr/>
            <p:nvPr/>
          </p:nvSpPr>
          <p:spPr>
            <a:xfrm>
              <a:off x="2478157" y="1382506"/>
              <a:ext cx="8229600" cy="219958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F6D84D8-E2AC-4C90-87B5-9C5B865C688A}"/>
                </a:ext>
              </a:extLst>
            </p:cNvPr>
            <p:cNvGrpSpPr/>
            <p:nvPr/>
          </p:nvGrpSpPr>
          <p:grpSpPr>
            <a:xfrm>
              <a:off x="2633967" y="1421167"/>
              <a:ext cx="837249" cy="1312215"/>
              <a:chOff x="2567706" y="1602691"/>
              <a:chExt cx="837249" cy="1312215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F117B46-2951-45B4-9DB5-963EA13D4494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17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24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292EF-4B4D-4CA5-8D7D-DFAB3B07B994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+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4AA7139-63C5-47BB-A405-5E3C93E3CA3B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5A41A14-17A4-45F7-ACA4-956FCC8FDF2C}"/>
                </a:ext>
              </a:extLst>
            </p:cNvPr>
            <p:cNvGrpSpPr/>
            <p:nvPr/>
          </p:nvGrpSpPr>
          <p:grpSpPr>
            <a:xfrm>
              <a:off x="4853706" y="1421167"/>
              <a:ext cx="837249" cy="1312215"/>
              <a:chOff x="2567706" y="1602691"/>
              <a:chExt cx="837249" cy="1312215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0265C56-C234-4805-81FD-3E4754774780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37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36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8C6FEDF-4EAD-4B4A-86D5-15DE5708B8FB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+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AA19DAD6-0C95-4527-A601-AB9925063E1E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FA70FFB-74E6-4C42-8EB3-B15F8B3B9962}"/>
                </a:ext>
              </a:extLst>
            </p:cNvPr>
            <p:cNvGrpSpPr/>
            <p:nvPr/>
          </p:nvGrpSpPr>
          <p:grpSpPr>
            <a:xfrm>
              <a:off x="7073445" y="1421167"/>
              <a:ext cx="837249" cy="1312215"/>
              <a:chOff x="2567706" y="1602691"/>
              <a:chExt cx="837249" cy="1312215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D088B89-B45F-449C-97F6-36B15299D052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42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48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AACB7A-E87F-4D3D-A4DD-CD1329532BE9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+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EB9179B9-EB76-4614-85B7-AE9A13864B4C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82FB160-1520-4F62-AF71-EB27814C6108}"/>
                </a:ext>
              </a:extLst>
            </p:cNvPr>
            <p:cNvGrpSpPr/>
            <p:nvPr/>
          </p:nvGrpSpPr>
          <p:grpSpPr>
            <a:xfrm>
              <a:off x="9293184" y="1421167"/>
              <a:ext cx="837249" cy="1312215"/>
              <a:chOff x="2567706" y="1602691"/>
              <a:chExt cx="837249" cy="1312215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3004871-ADAB-4D0A-B01B-7A703509E64B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59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25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0C2090E-4BDA-47B4-B9AD-889FC4C7F463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+</a:t>
                </a: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D3832187-C08B-428E-8263-9ABA2EBB352A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974416" y="14649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411738" y="1464997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Tính.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F372A6-1080-445D-9FE0-E8E41412EEC5}"/>
              </a:ext>
            </a:extLst>
          </p:cNvPr>
          <p:cNvSpPr txBox="1"/>
          <p:nvPr/>
        </p:nvSpPr>
        <p:spPr>
          <a:xfrm>
            <a:off x="2831296" y="273193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119B56-D0C0-4349-A4B1-78FB22A64B90}"/>
              </a:ext>
            </a:extLst>
          </p:cNvPr>
          <p:cNvSpPr txBox="1"/>
          <p:nvPr/>
        </p:nvSpPr>
        <p:spPr>
          <a:xfrm>
            <a:off x="5051035" y="273193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73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D67F4E-2553-40ED-A5A0-549C4746691F}"/>
              </a:ext>
            </a:extLst>
          </p:cNvPr>
          <p:cNvSpPr txBox="1"/>
          <p:nvPr/>
        </p:nvSpPr>
        <p:spPr>
          <a:xfrm>
            <a:off x="7270774" y="273193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3A9A5F-1858-4E43-B9CA-2DE49C93E671}"/>
              </a:ext>
            </a:extLst>
          </p:cNvPr>
          <p:cNvSpPr txBox="1"/>
          <p:nvPr/>
        </p:nvSpPr>
        <p:spPr>
          <a:xfrm>
            <a:off x="9490513" y="273193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84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3BAEC0A-728B-419B-A246-319DBEA0C483}"/>
              </a:ext>
            </a:extLst>
          </p:cNvPr>
          <p:cNvSpPr/>
          <p:nvPr/>
        </p:nvSpPr>
        <p:spPr>
          <a:xfrm>
            <a:off x="964574" y="354100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0F0ABB0-25E4-4BBE-93D8-144A8848751B}"/>
              </a:ext>
            </a:extLst>
          </p:cNvPr>
          <p:cNvSpPr txBox="1"/>
          <p:nvPr/>
        </p:nvSpPr>
        <p:spPr>
          <a:xfrm>
            <a:off x="1401896" y="3541008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Đặt tính rồi tính.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9090579-792D-46A4-91E2-E9DBCD7176DD}"/>
              </a:ext>
            </a:extLst>
          </p:cNvPr>
          <p:cNvGrpSpPr/>
          <p:nvPr/>
        </p:nvGrpSpPr>
        <p:grpSpPr>
          <a:xfrm>
            <a:off x="1824226" y="3918823"/>
            <a:ext cx="7625667" cy="658838"/>
            <a:chOff x="1824226" y="3918823"/>
            <a:chExt cx="7625667" cy="65883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76DBC77-473A-4151-AC9F-B0B4F294C0B8}"/>
                </a:ext>
              </a:extLst>
            </p:cNvPr>
            <p:cNvSpPr/>
            <p:nvPr/>
          </p:nvSpPr>
          <p:spPr>
            <a:xfrm>
              <a:off x="1824226" y="3918826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23 + 67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FD7E61-25D5-4713-B340-9D2E01FE5C45}"/>
                </a:ext>
              </a:extLst>
            </p:cNvPr>
            <p:cNvSpPr/>
            <p:nvPr/>
          </p:nvSpPr>
          <p:spPr>
            <a:xfrm>
              <a:off x="3901137" y="3918825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46 + 18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733D48B-AB44-46AE-B348-90A00A2844F7}"/>
                </a:ext>
              </a:extLst>
            </p:cNvPr>
            <p:cNvSpPr/>
            <p:nvPr/>
          </p:nvSpPr>
          <p:spPr>
            <a:xfrm>
              <a:off x="5978048" y="3918824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59 + 21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2E43E5D-BFE9-4AD8-91EF-2CF8A424DE14}"/>
                </a:ext>
              </a:extLst>
            </p:cNvPr>
            <p:cNvSpPr/>
            <p:nvPr/>
          </p:nvSpPr>
          <p:spPr>
            <a:xfrm>
              <a:off x="8054959" y="3918823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64 + 19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3E843FC-FEA4-4920-8794-1CECC53A473E}"/>
              </a:ext>
            </a:extLst>
          </p:cNvPr>
          <p:cNvGrpSpPr/>
          <p:nvPr/>
        </p:nvGrpSpPr>
        <p:grpSpPr>
          <a:xfrm>
            <a:off x="1923773" y="4421466"/>
            <a:ext cx="837249" cy="1312215"/>
            <a:chOff x="1933616" y="4498692"/>
            <a:chExt cx="837249" cy="1312215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E65129B-7FEC-4771-B773-D3E5118FE097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23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67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4DC7A6D-6497-4FE4-B801-7754E0F6918C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FD27662-6378-4712-B559-0D2EE6623139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A02F537-5E9B-46DC-911D-421C03342FCC}"/>
              </a:ext>
            </a:extLst>
          </p:cNvPr>
          <p:cNvGrpSpPr/>
          <p:nvPr/>
        </p:nvGrpSpPr>
        <p:grpSpPr>
          <a:xfrm>
            <a:off x="4006614" y="4414416"/>
            <a:ext cx="837249" cy="1312215"/>
            <a:chOff x="1933616" y="4498692"/>
            <a:chExt cx="837249" cy="1312215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40353F3-38CA-4884-9797-06D513575702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46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18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35A991A-FFBC-42F3-98CE-8F28E3A7C049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C584229-F2D6-4872-AB0F-DC3FB94C39D3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29A6198-D524-4C61-9234-A00361B44319}"/>
              </a:ext>
            </a:extLst>
          </p:cNvPr>
          <p:cNvGrpSpPr/>
          <p:nvPr/>
        </p:nvGrpSpPr>
        <p:grpSpPr>
          <a:xfrm>
            <a:off x="6089455" y="4421466"/>
            <a:ext cx="837249" cy="1312215"/>
            <a:chOff x="1933616" y="4498692"/>
            <a:chExt cx="837249" cy="1312215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3282818-12AA-478C-9B89-8B8DD0C7A5B5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59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21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C24C73D-AC53-44BB-9FAB-CD6648DFD8A9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7B6C13E-3AF8-43C7-A61E-986C274A911B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E527694-7480-44EE-AE97-C1D6990897F3}"/>
              </a:ext>
            </a:extLst>
          </p:cNvPr>
          <p:cNvGrpSpPr/>
          <p:nvPr/>
        </p:nvGrpSpPr>
        <p:grpSpPr>
          <a:xfrm>
            <a:off x="8172296" y="4414416"/>
            <a:ext cx="837249" cy="1312215"/>
            <a:chOff x="1933616" y="4498692"/>
            <a:chExt cx="837249" cy="1312215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57DFEC3-50A3-46C7-BF5A-F53F39D24C7E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64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19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21C8703-564D-4DB9-AA09-A54703CFFA95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3BE1E78-BF51-4A44-BC01-941E522216B9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1355D2EB-2B08-4837-B688-548526876E80}"/>
              </a:ext>
            </a:extLst>
          </p:cNvPr>
          <p:cNvSpPr txBox="1"/>
          <p:nvPr/>
        </p:nvSpPr>
        <p:spPr>
          <a:xfrm>
            <a:off x="2121103" y="576255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F765C4E-0F2E-4917-AAE0-BA3781C943E6}"/>
              </a:ext>
            </a:extLst>
          </p:cNvPr>
          <p:cNvSpPr txBox="1"/>
          <p:nvPr/>
        </p:nvSpPr>
        <p:spPr>
          <a:xfrm>
            <a:off x="4203944" y="573168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5DA11E0-6AD8-4C03-A91D-0F76329DA32F}"/>
              </a:ext>
            </a:extLst>
          </p:cNvPr>
          <p:cNvSpPr txBox="1"/>
          <p:nvPr/>
        </p:nvSpPr>
        <p:spPr>
          <a:xfrm>
            <a:off x="6286785" y="576255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D5B7C1E-F19F-43F4-969D-2659B2DD78FA}"/>
              </a:ext>
            </a:extLst>
          </p:cNvPr>
          <p:cNvSpPr txBox="1"/>
          <p:nvPr/>
        </p:nvSpPr>
        <p:spPr>
          <a:xfrm>
            <a:off x="8369626" y="576255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83</a:t>
            </a:r>
          </a:p>
        </p:txBody>
      </p:sp>
    </p:spTree>
    <p:extLst>
      <p:ext uri="{BB962C8B-B14F-4D97-AF65-F5344CB8AC3E}">
        <p14:creationId xmlns:p14="http://schemas.microsoft.com/office/powerpoint/2010/main" val="198355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  <p:bldP spid="10" grpId="0"/>
      <p:bldP spid="11" grpId="0"/>
      <p:bldP spid="12" grpId="0"/>
      <p:bldP spid="33" grpId="0" animBg="1"/>
      <p:bldP spid="34" grpId="0"/>
      <p:bldP spid="57" grpId="0"/>
      <p:bldP spid="58" grpId="0"/>
      <p:bldP spid="59" grpId="0"/>
      <p:bldP spid="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974183" y="13633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411738" y="1363397"/>
            <a:ext cx="10025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Mỗi hình có 1 que tính đặt sai vị trí. Em hãy đặt lại cho đúng. Biết rằng: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E776C8-3B66-4C64-B8FB-913A909D4F6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</a:blip>
          <a:stretch>
            <a:fillRect/>
          </a:stretch>
        </p:blipFill>
        <p:spPr>
          <a:xfrm flipV="1">
            <a:off x="8665482" y="194081"/>
            <a:ext cx="2771775" cy="12858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799DDC1-950D-4175-8ED8-ADF907678EFE}"/>
              </a:ext>
            </a:extLst>
          </p:cNvPr>
          <p:cNvSpPr txBox="1"/>
          <p:nvPr/>
        </p:nvSpPr>
        <p:spPr>
          <a:xfrm>
            <a:off x="883750" y="1997218"/>
            <a:ext cx="4589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a) Que tính ở kết quả đặt sai.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20CA2FA-5DB3-457C-9406-739EA78B2FB5}"/>
              </a:ext>
            </a:extLst>
          </p:cNvPr>
          <p:cNvGrpSpPr/>
          <p:nvPr/>
        </p:nvGrpSpPr>
        <p:grpSpPr>
          <a:xfrm>
            <a:off x="921323" y="2660374"/>
            <a:ext cx="4551941" cy="857526"/>
            <a:chOff x="921323" y="2660374"/>
            <a:chExt cx="4929420" cy="86669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5A2B9D-3BA6-4152-B280-011B74230E5C}"/>
                </a:ext>
              </a:extLst>
            </p:cNvPr>
            <p:cNvCxnSpPr/>
            <p:nvPr/>
          </p:nvCxnSpPr>
          <p:spPr>
            <a:xfrm>
              <a:off x="921323" y="2663687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B5C068C-97B1-4DE2-813C-468713F07023}"/>
                </a:ext>
              </a:extLst>
            </p:cNvPr>
            <p:cNvCxnSpPr/>
            <p:nvPr/>
          </p:nvCxnSpPr>
          <p:spPr>
            <a:xfrm>
              <a:off x="921323" y="309372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68C6D20-E5FE-40C8-9A58-B274AA1CCD1C}"/>
                </a:ext>
              </a:extLst>
            </p:cNvPr>
            <p:cNvCxnSpPr/>
            <p:nvPr/>
          </p:nvCxnSpPr>
          <p:spPr>
            <a:xfrm>
              <a:off x="921323" y="35191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D5BDD91-69EF-47B9-A82E-7C84CD9951E1}"/>
                </a:ext>
              </a:extLst>
            </p:cNvPr>
            <p:cNvCxnSpPr>
              <a:cxnSpLocks/>
            </p:cNvCxnSpPr>
            <p:nvPr/>
          </p:nvCxnSpPr>
          <p:spPr>
            <a:xfrm>
              <a:off x="1411505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7F23761-7CF7-4F10-8214-A20A79A3A9E9}"/>
                </a:ext>
              </a:extLst>
            </p:cNvPr>
            <p:cNvCxnSpPr>
              <a:cxnSpLocks/>
            </p:cNvCxnSpPr>
            <p:nvPr/>
          </p:nvCxnSpPr>
          <p:spPr>
            <a:xfrm>
              <a:off x="1411505" y="309372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F5C33C6-56A2-443F-AE19-ADDB376A6D30}"/>
                </a:ext>
              </a:extLst>
            </p:cNvPr>
            <p:cNvCxnSpPr/>
            <p:nvPr/>
          </p:nvCxnSpPr>
          <p:spPr>
            <a:xfrm>
              <a:off x="1602360" y="309372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FA59603-84EB-479D-B8B0-E102E23CD342}"/>
                </a:ext>
              </a:extLst>
            </p:cNvPr>
            <p:cNvCxnSpPr/>
            <p:nvPr/>
          </p:nvCxnSpPr>
          <p:spPr>
            <a:xfrm>
              <a:off x="1602360" y="35191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D84CBBB-85FA-4AF7-8E75-99449AA3BAFF}"/>
                </a:ext>
              </a:extLst>
            </p:cNvPr>
            <p:cNvCxnSpPr>
              <a:cxnSpLocks/>
            </p:cNvCxnSpPr>
            <p:nvPr/>
          </p:nvCxnSpPr>
          <p:spPr>
            <a:xfrm>
              <a:off x="2092542" y="309372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32A7F24-F824-49F6-8D8A-7DCC637C30F2}"/>
                </a:ext>
              </a:extLst>
            </p:cNvPr>
            <p:cNvCxnSpPr>
              <a:cxnSpLocks/>
            </p:cNvCxnSpPr>
            <p:nvPr/>
          </p:nvCxnSpPr>
          <p:spPr>
            <a:xfrm>
              <a:off x="1612447" y="3099756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79BA809-0206-449D-A56E-E923A3BC3329}"/>
                </a:ext>
              </a:extLst>
            </p:cNvPr>
            <p:cNvCxnSpPr>
              <a:cxnSpLocks/>
            </p:cNvCxnSpPr>
            <p:nvPr/>
          </p:nvCxnSpPr>
          <p:spPr>
            <a:xfrm>
              <a:off x="1616853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0713D76-7838-4423-AB40-D1217A7D4ABF}"/>
                </a:ext>
              </a:extLst>
            </p:cNvPr>
            <p:cNvCxnSpPr/>
            <p:nvPr/>
          </p:nvCxnSpPr>
          <p:spPr>
            <a:xfrm>
              <a:off x="1612447" y="2660374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4B58BD1-74E4-420E-973D-E85B20E933EB}"/>
                </a:ext>
              </a:extLst>
            </p:cNvPr>
            <p:cNvCxnSpPr>
              <a:cxnSpLocks/>
            </p:cNvCxnSpPr>
            <p:nvPr/>
          </p:nvCxnSpPr>
          <p:spPr>
            <a:xfrm>
              <a:off x="2336347" y="3091858"/>
              <a:ext cx="2747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2FE356B-9EDB-48A3-A1C1-5F39924A2E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73719" y="2971802"/>
              <a:ext cx="0" cy="24438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895DD97-D04D-43DB-9DD1-1D31383F7AAE}"/>
                </a:ext>
              </a:extLst>
            </p:cNvPr>
            <p:cNvCxnSpPr/>
            <p:nvPr/>
          </p:nvCxnSpPr>
          <p:spPr>
            <a:xfrm>
              <a:off x="2772061" y="3089955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C357557-7E01-4CF1-B7F9-7F16434D0BF6}"/>
                </a:ext>
              </a:extLst>
            </p:cNvPr>
            <p:cNvCxnSpPr>
              <a:cxnSpLocks/>
            </p:cNvCxnSpPr>
            <p:nvPr/>
          </p:nvCxnSpPr>
          <p:spPr>
            <a:xfrm>
              <a:off x="3262243" y="2664505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28B2808-1735-497F-B7CE-2AB7AB955A0D}"/>
                </a:ext>
              </a:extLst>
            </p:cNvPr>
            <p:cNvCxnSpPr>
              <a:cxnSpLocks/>
            </p:cNvCxnSpPr>
            <p:nvPr/>
          </p:nvCxnSpPr>
          <p:spPr>
            <a:xfrm>
              <a:off x="3262243" y="3089955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2B1FF6B-6BD3-4395-AD09-231DA5C73A4A}"/>
                </a:ext>
              </a:extLst>
            </p:cNvPr>
            <p:cNvCxnSpPr>
              <a:cxnSpLocks/>
            </p:cNvCxnSpPr>
            <p:nvPr/>
          </p:nvCxnSpPr>
          <p:spPr>
            <a:xfrm>
              <a:off x="2774458" y="2660374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9627AB4-D1D4-46B0-949B-8A03342AD84B}"/>
                </a:ext>
              </a:extLst>
            </p:cNvPr>
            <p:cNvCxnSpPr/>
            <p:nvPr/>
          </p:nvCxnSpPr>
          <p:spPr>
            <a:xfrm>
              <a:off x="3450210" y="309372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DC2C2AE-DE21-4778-AC26-38562F3536D6}"/>
                </a:ext>
              </a:extLst>
            </p:cNvPr>
            <p:cNvCxnSpPr/>
            <p:nvPr/>
          </p:nvCxnSpPr>
          <p:spPr>
            <a:xfrm>
              <a:off x="3450210" y="35191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05EA8A7-5295-4FA0-ADB7-919CD02AB1C7}"/>
                </a:ext>
              </a:extLst>
            </p:cNvPr>
            <p:cNvCxnSpPr>
              <a:cxnSpLocks/>
            </p:cNvCxnSpPr>
            <p:nvPr/>
          </p:nvCxnSpPr>
          <p:spPr>
            <a:xfrm>
              <a:off x="3940392" y="309372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4F1474B-F9A7-4952-B61B-67511E2A1EEF}"/>
                </a:ext>
              </a:extLst>
            </p:cNvPr>
            <p:cNvCxnSpPr>
              <a:cxnSpLocks/>
            </p:cNvCxnSpPr>
            <p:nvPr/>
          </p:nvCxnSpPr>
          <p:spPr>
            <a:xfrm>
              <a:off x="3456452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CA639E4-ED7C-4C7B-B013-4CC86AC64B35}"/>
                </a:ext>
              </a:extLst>
            </p:cNvPr>
            <p:cNvCxnSpPr/>
            <p:nvPr/>
          </p:nvCxnSpPr>
          <p:spPr>
            <a:xfrm>
              <a:off x="3460297" y="2660374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EEDC38D-B617-4122-AACF-982322C3E438}"/>
                </a:ext>
              </a:extLst>
            </p:cNvPr>
            <p:cNvCxnSpPr>
              <a:cxnSpLocks/>
            </p:cNvCxnSpPr>
            <p:nvPr/>
          </p:nvCxnSpPr>
          <p:spPr>
            <a:xfrm>
              <a:off x="4179434" y="3025183"/>
              <a:ext cx="42714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1837763-FDB4-4B6C-A447-FAE7AEB4A765}"/>
                </a:ext>
              </a:extLst>
            </p:cNvPr>
            <p:cNvCxnSpPr>
              <a:cxnSpLocks/>
            </p:cNvCxnSpPr>
            <p:nvPr/>
          </p:nvCxnSpPr>
          <p:spPr>
            <a:xfrm>
              <a:off x="4179434" y="3216182"/>
              <a:ext cx="42714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B240F70-FDE5-4A97-A4A9-2CEB840DE4BD}"/>
                </a:ext>
              </a:extLst>
            </p:cNvPr>
            <p:cNvCxnSpPr/>
            <p:nvPr/>
          </p:nvCxnSpPr>
          <p:spPr>
            <a:xfrm>
              <a:off x="4774212" y="3101620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57B59E4-7D2B-4ED5-B9C4-1E1CFCF7161A}"/>
                </a:ext>
              </a:extLst>
            </p:cNvPr>
            <p:cNvCxnSpPr/>
            <p:nvPr/>
          </p:nvCxnSpPr>
          <p:spPr>
            <a:xfrm>
              <a:off x="4774212" y="3527070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DF14847-3C70-41FD-986A-D69DBA99C4A0}"/>
                </a:ext>
              </a:extLst>
            </p:cNvPr>
            <p:cNvCxnSpPr>
              <a:cxnSpLocks/>
            </p:cNvCxnSpPr>
            <p:nvPr/>
          </p:nvCxnSpPr>
          <p:spPr>
            <a:xfrm>
              <a:off x="5264394" y="3101620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DB0D8A4-E6BC-4DB3-B3F9-DDF383E8B30D}"/>
                </a:ext>
              </a:extLst>
            </p:cNvPr>
            <p:cNvCxnSpPr>
              <a:cxnSpLocks/>
            </p:cNvCxnSpPr>
            <p:nvPr/>
          </p:nvCxnSpPr>
          <p:spPr>
            <a:xfrm>
              <a:off x="4780454" y="2676170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3C17A43-A6E4-4176-836D-1113204DE018}"/>
                </a:ext>
              </a:extLst>
            </p:cNvPr>
            <p:cNvCxnSpPr/>
            <p:nvPr/>
          </p:nvCxnSpPr>
          <p:spPr>
            <a:xfrm>
              <a:off x="4784299" y="26682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BF058BE-422D-4F63-8A76-360BFF5CB971}"/>
                </a:ext>
              </a:extLst>
            </p:cNvPr>
            <p:cNvCxnSpPr>
              <a:cxnSpLocks/>
            </p:cNvCxnSpPr>
            <p:nvPr/>
          </p:nvCxnSpPr>
          <p:spPr>
            <a:xfrm>
              <a:off x="5265266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036ABC2-AAB5-4FAD-8F6D-22BAC9FE51AB}"/>
                </a:ext>
              </a:extLst>
            </p:cNvPr>
            <p:cNvCxnSpPr>
              <a:cxnSpLocks/>
            </p:cNvCxnSpPr>
            <p:nvPr/>
          </p:nvCxnSpPr>
          <p:spPr>
            <a:xfrm>
              <a:off x="5848405" y="3101620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0FB551E-7C4A-43F9-941C-D3A9A75BEEB2}"/>
                </a:ext>
              </a:extLst>
            </p:cNvPr>
            <p:cNvCxnSpPr/>
            <p:nvPr/>
          </p:nvCxnSpPr>
          <p:spPr>
            <a:xfrm>
              <a:off x="5360561" y="26682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0E2EE4C-AA8A-4EB7-8DFA-93E62D4FEA2A}"/>
                </a:ext>
              </a:extLst>
            </p:cNvPr>
            <p:cNvCxnSpPr>
              <a:cxnSpLocks/>
            </p:cNvCxnSpPr>
            <p:nvPr/>
          </p:nvCxnSpPr>
          <p:spPr>
            <a:xfrm>
              <a:off x="5848405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4EBAFABD-4391-41CB-9233-ED24B8C8C258}"/>
              </a:ext>
            </a:extLst>
          </p:cNvPr>
          <p:cNvSpPr/>
          <p:nvPr/>
        </p:nvSpPr>
        <p:spPr>
          <a:xfrm>
            <a:off x="1892231" y="3713580"/>
            <a:ext cx="2414592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70C0"/>
                </a:solidFill>
              </a:rPr>
              <a:t>36 + 45 = 81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9FC1DAC-2C9F-40D5-B009-2D4B1909CDEB}"/>
              </a:ext>
            </a:extLst>
          </p:cNvPr>
          <p:cNvGrpSpPr/>
          <p:nvPr/>
        </p:nvGrpSpPr>
        <p:grpSpPr>
          <a:xfrm>
            <a:off x="883750" y="4588905"/>
            <a:ext cx="3403052" cy="855682"/>
            <a:chOff x="883750" y="4588905"/>
            <a:chExt cx="3403052" cy="855682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FDBF9C1-7EC2-4CE5-8BAB-DB1291A6374B}"/>
                </a:ext>
              </a:extLst>
            </p:cNvPr>
            <p:cNvCxnSpPr/>
            <p:nvPr/>
          </p:nvCxnSpPr>
          <p:spPr>
            <a:xfrm>
              <a:off x="883750" y="4592183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830D8494-FD3E-43D0-BF56-134BC7FC68BF}"/>
                </a:ext>
              </a:extLst>
            </p:cNvPr>
            <p:cNvCxnSpPr/>
            <p:nvPr/>
          </p:nvCxnSpPr>
          <p:spPr>
            <a:xfrm>
              <a:off x="883750" y="5017668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3A9B0FE-18B3-4531-BA74-DEA859156436}"/>
                </a:ext>
              </a:extLst>
            </p:cNvPr>
            <p:cNvCxnSpPr/>
            <p:nvPr/>
          </p:nvCxnSpPr>
          <p:spPr>
            <a:xfrm>
              <a:off x="883750" y="543861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450DB74-F949-4876-8252-1B1AE9575387}"/>
                </a:ext>
              </a:extLst>
            </p:cNvPr>
            <p:cNvCxnSpPr>
              <a:cxnSpLocks/>
            </p:cNvCxnSpPr>
            <p:nvPr/>
          </p:nvCxnSpPr>
          <p:spPr>
            <a:xfrm>
              <a:off x="1336395" y="459671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3DF652C2-1627-4001-B818-D940CEDE5665}"/>
                </a:ext>
              </a:extLst>
            </p:cNvPr>
            <p:cNvCxnSpPr>
              <a:cxnSpLocks/>
            </p:cNvCxnSpPr>
            <p:nvPr/>
          </p:nvCxnSpPr>
          <p:spPr>
            <a:xfrm>
              <a:off x="1336395" y="501766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305FA0F-C99E-41A1-AD0C-46168A5C2AC5}"/>
                </a:ext>
              </a:extLst>
            </p:cNvPr>
            <p:cNvCxnSpPr/>
            <p:nvPr/>
          </p:nvCxnSpPr>
          <p:spPr>
            <a:xfrm>
              <a:off x="1512635" y="5017668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D8F681A-5D75-4C1E-8C19-126C4797D53B}"/>
                </a:ext>
              </a:extLst>
            </p:cNvPr>
            <p:cNvCxnSpPr/>
            <p:nvPr/>
          </p:nvCxnSpPr>
          <p:spPr>
            <a:xfrm>
              <a:off x="1512635" y="543861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5DBE23D-4516-48F4-BE6B-EAEA49012774}"/>
                </a:ext>
              </a:extLst>
            </p:cNvPr>
            <p:cNvCxnSpPr>
              <a:cxnSpLocks/>
            </p:cNvCxnSpPr>
            <p:nvPr/>
          </p:nvCxnSpPr>
          <p:spPr>
            <a:xfrm>
              <a:off x="1965281" y="501766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18D7D1B4-D232-45F0-AD1A-EFE51F254A91}"/>
                </a:ext>
              </a:extLst>
            </p:cNvPr>
            <p:cNvCxnSpPr>
              <a:cxnSpLocks/>
            </p:cNvCxnSpPr>
            <p:nvPr/>
          </p:nvCxnSpPr>
          <p:spPr>
            <a:xfrm>
              <a:off x="1521950" y="502363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C5F4C260-0F51-4BBB-A24A-6F35F37DBB5F}"/>
                </a:ext>
              </a:extLst>
            </p:cNvPr>
            <p:cNvCxnSpPr>
              <a:cxnSpLocks/>
            </p:cNvCxnSpPr>
            <p:nvPr/>
          </p:nvCxnSpPr>
          <p:spPr>
            <a:xfrm>
              <a:off x="1526019" y="459671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44CFF3C-899C-4450-BFD0-B58F899C1052}"/>
                </a:ext>
              </a:extLst>
            </p:cNvPr>
            <p:cNvCxnSpPr/>
            <p:nvPr/>
          </p:nvCxnSpPr>
          <p:spPr>
            <a:xfrm>
              <a:off x="1521950" y="4588905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5C8E7FE2-DA67-4817-8A84-BBE7633345E2}"/>
                </a:ext>
              </a:extLst>
            </p:cNvPr>
            <p:cNvCxnSpPr>
              <a:cxnSpLocks/>
            </p:cNvCxnSpPr>
            <p:nvPr/>
          </p:nvCxnSpPr>
          <p:spPr>
            <a:xfrm>
              <a:off x="2190416" y="5015824"/>
              <a:ext cx="25370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D57BB87C-1EDD-4430-A2CB-C73BA7AEC5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17269" y="4897038"/>
              <a:ext cx="0" cy="24179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654A41A-D826-4613-8904-47824AEA4145}"/>
                </a:ext>
              </a:extLst>
            </p:cNvPr>
            <p:cNvCxnSpPr/>
            <p:nvPr/>
          </p:nvCxnSpPr>
          <p:spPr>
            <a:xfrm>
              <a:off x="2592764" y="5013941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3B2EF4FA-F1EA-44F5-85D3-F26EAAF6386E}"/>
                </a:ext>
              </a:extLst>
            </p:cNvPr>
            <p:cNvCxnSpPr>
              <a:cxnSpLocks/>
            </p:cNvCxnSpPr>
            <p:nvPr/>
          </p:nvCxnSpPr>
          <p:spPr>
            <a:xfrm>
              <a:off x="3045410" y="4592992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CC232F09-DDEC-451F-846C-E46A66F25937}"/>
                </a:ext>
              </a:extLst>
            </p:cNvPr>
            <p:cNvCxnSpPr>
              <a:cxnSpLocks/>
            </p:cNvCxnSpPr>
            <p:nvPr/>
          </p:nvCxnSpPr>
          <p:spPr>
            <a:xfrm>
              <a:off x="3045410" y="5013941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2C1ADEFC-5278-443E-8965-8F27F19A2255}"/>
                </a:ext>
              </a:extLst>
            </p:cNvPr>
            <p:cNvCxnSpPr>
              <a:cxnSpLocks/>
            </p:cNvCxnSpPr>
            <p:nvPr/>
          </p:nvCxnSpPr>
          <p:spPr>
            <a:xfrm>
              <a:off x="2594978" y="4588905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651B645-1D62-4459-8C42-3374773B4371}"/>
                </a:ext>
              </a:extLst>
            </p:cNvPr>
            <p:cNvCxnSpPr/>
            <p:nvPr/>
          </p:nvCxnSpPr>
          <p:spPr>
            <a:xfrm>
              <a:off x="3218983" y="5017668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803F4F30-D2C1-4069-ADAF-714F9FD3AC4D}"/>
                </a:ext>
              </a:extLst>
            </p:cNvPr>
            <p:cNvCxnSpPr/>
            <p:nvPr/>
          </p:nvCxnSpPr>
          <p:spPr>
            <a:xfrm>
              <a:off x="3218983" y="543861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B9BF8D5D-F5F1-4B1E-AE65-28C422262A37}"/>
                </a:ext>
              </a:extLst>
            </p:cNvPr>
            <p:cNvCxnSpPr>
              <a:cxnSpLocks/>
            </p:cNvCxnSpPr>
            <p:nvPr/>
          </p:nvCxnSpPr>
          <p:spPr>
            <a:xfrm>
              <a:off x="3671628" y="501766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780221C9-C150-4362-A27A-5D1E287D2645}"/>
                </a:ext>
              </a:extLst>
            </p:cNvPr>
            <p:cNvCxnSpPr>
              <a:cxnSpLocks/>
            </p:cNvCxnSpPr>
            <p:nvPr/>
          </p:nvCxnSpPr>
          <p:spPr>
            <a:xfrm>
              <a:off x="3224747" y="459671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1495358-529F-408A-8BA5-4C799CF1DE42}"/>
                </a:ext>
              </a:extLst>
            </p:cNvPr>
            <p:cNvCxnSpPr/>
            <p:nvPr/>
          </p:nvCxnSpPr>
          <p:spPr>
            <a:xfrm>
              <a:off x="3228298" y="4588905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E5B16130-5BB8-4502-AF01-E4FD706856D5}"/>
                </a:ext>
              </a:extLst>
            </p:cNvPr>
            <p:cNvCxnSpPr>
              <a:cxnSpLocks/>
            </p:cNvCxnSpPr>
            <p:nvPr/>
          </p:nvCxnSpPr>
          <p:spPr>
            <a:xfrm>
              <a:off x="3892365" y="4949854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84750C96-09A9-41EA-ACB4-44E73D01817A}"/>
                </a:ext>
              </a:extLst>
            </p:cNvPr>
            <p:cNvCxnSpPr>
              <a:cxnSpLocks/>
            </p:cNvCxnSpPr>
            <p:nvPr/>
          </p:nvCxnSpPr>
          <p:spPr>
            <a:xfrm>
              <a:off x="3892365" y="5138832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F5B9F236-38A2-4A6E-8D35-96D257B28E2E}"/>
              </a:ext>
            </a:extLst>
          </p:cNvPr>
          <p:cNvCxnSpPr/>
          <p:nvPr/>
        </p:nvCxnSpPr>
        <p:spPr>
          <a:xfrm>
            <a:off x="4441597" y="5025482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A9695CE4-D803-418B-A467-A50C2418DA4B}"/>
              </a:ext>
            </a:extLst>
          </p:cNvPr>
          <p:cNvCxnSpPr/>
          <p:nvPr/>
        </p:nvCxnSpPr>
        <p:spPr>
          <a:xfrm>
            <a:off x="4441597" y="5446431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C505B970-6D10-4982-A8E1-48D7E1A46AAE}"/>
              </a:ext>
            </a:extLst>
          </p:cNvPr>
          <p:cNvCxnSpPr>
            <a:cxnSpLocks/>
          </p:cNvCxnSpPr>
          <p:nvPr/>
        </p:nvCxnSpPr>
        <p:spPr>
          <a:xfrm>
            <a:off x="4894243" y="5025482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F6DFAA5D-7865-47E0-BA6A-839C0CD4F8B7}"/>
              </a:ext>
            </a:extLst>
          </p:cNvPr>
          <p:cNvCxnSpPr>
            <a:cxnSpLocks/>
          </p:cNvCxnSpPr>
          <p:nvPr/>
        </p:nvCxnSpPr>
        <p:spPr>
          <a:xfrm>
            <a:off x="4447361" y="4604534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31ADE4FC-F003-4BA5-9A51-E911BF956718}"/>
              </a:ext>
            </a:extLst>
          </p:cNvPr>
          <p:cNvCxnSpPr/>
          <p:nvPr/>
        </p:nvCxnSpPr>
        <p:spPr>
          <a:xfrm>
            <a:off x="4450912" y="4596719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B5617CD3-FE1E-440D-B10F-2D6D1A7C5588}"/>
              </a:ext>
            </a:extLst>
          </p:cNvPr>
          <p:cNvCxnSpPr>
            <a:cxnSpLocks/>
          </p:cNvCxnSpPr>
          <p:nvPr/>
        </p:nvCxnSpPr>
        <p:spPr>
          <a:xfrm>
            <a:off x="4895048" y="4596719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7C14A0C4-E2F8-4CDF-A456-D48D556DBAB4}"/>
              </a:ext>
            </a:extLst>
          </p:cNvPr>
          <p:cNvCxnSpPr>
            <a:cxnSpLocks/>
          </p:cNvCxnSpPr>
          <p:nvPr/>
        </p:nvCxnSpPr>
        <p:spPr>
          <a:xfrm>
            <a:off x="5433532" y="5025482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A0D44427-C430-4595-86FE-BAA846AE54B2}"/>
              </a:ext>
            </a:extLst>
          </p:cNvPr>
          <p:cNvCxnSpPr/>
          <p:nvPr/>
        </p:nvCxnSpPr>
        <p:spPr>
          <a:xfrm>
            <a:off x="4983046" y="4596719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80A7D245-DAA5-47D9-974C-1EB9AA352752}"/>
              </a:ext>
            </a:extLst>
          </p:cNvPr>
          <p:cNvCxnSpPr>
            <a:cxnSpLocks/>
          </p:cNvCxnSpPr>
          <p:nvPr/>
        </p:nvCxnSpPr>
        <p:spPr>
          <a:xfrm>
            <a:off x="5433532" y="4596719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9B326A36-3EDD-4183-9F25-14C4EEB5130F}"/>
              </a:ext>
            </a:extLst>
          </p:cNvPr>
          <p:cNvSpPr txBox="1"/>
          <p:nvPr/>
        </p:nvSpPr>
        <p:spPr>
          <a:xfrm>
            <a:off x="6009589" y="1995374"/>
            <a:ext cx="529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</a:t>
            </a:r>
            <a:r>
              <a:rPr lang="vi-VN" sz="2400"/>
              <a:t>) Que tính ở số hạng thứ hai đặt sai.</a:t>
            </a:r>
            <a:endParaRPr lang="vi-VN" sz="2400" dirty="0"/>
          </a:p>
        </p:txBody>
      </p:sp>
      <p:sp>
        <p:nvSpPr>
          <p:cNvPr id="166" name="Rectangle: Rounded Corners 165">
            <a:extLst>
              <a:ext uri="{FF2B5EF4-FFF2-40B4-BE49-F238E27FC236}">
                <a16:creationId xmlns:a16="http://schemas.microsoft.com/office/drawing/2014/main" id="{1B7EFF40-2656-48EB-AED7-58CB0DBD7B24}"/>
              </a:ext>
            </a:extLst>
          </p:cNvPr>
          <p:cNvSpPr/>
          <p:nvPr/>
        </p:nvSpPr>
        <p:spPr>
          <a:xfrm>
            <a:off x="7377653" y="3711736"/>
            <a:ext cx="2414592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70C0"/>
                </a:solidFill>
              </a:rPr>
              <a:t>74 + 10 = 84</a:t>
            </a:r>
          </a:p>
        </p:txBody>
      </p: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A3888269-9D6E-44E5-8506-7BF717E74208}"/>
              </a:ext>
            </a:extLst>
          </p:cNvPr>
          <p:cNvCxnSpPr>
            <a:cxnSpLocks/>
          </p:cNvCxnSpPr>
          <p:nvPr/>
        </p:nvCxnSpPr>
        <p:spPr>
          <a:xfrm>
            <a:off x="5897217" y="1995374"/>
            <a:ext cx="0" cy="4140383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84E389C-48F0-43A5-BB5C-8CE6097D3A58}"/>
              </a:ext>
            </a:extLst>
          </p:cNvPr>
          <p:cNvGrpSpPr/>
          <p:nvPr/>
        </p:nvGrpSpPr>
        <p:grpSpPr>
          <a:xfrm>
            <a:off x="6378119" y="2642523"/>
            <a:ext cx="4548011" cy="883729"/>
            <a:chOff x="6421721" y="2641791"/>
            <a:chExt cx="4548011" cy="883729"/>
          </a:xfrm>
        </p:grpSpPr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7E76237E-197F-4E7D-AB87-3269391A3375}"/>
                </a:ext>
              </a:extLst>
            </p:cNvPr>
            <p:cNvCxnSpPr/>
            <p:nvPr/>
          </p:nvCxnSpPr>
          <p:spPr>
            <a:xfrm>
              <a:off x="7035630" y="3087293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A8A8BCEC-B955-4B36-BBBF-BF8AAA59641A}"/>
                </a:ext>
              </a:extLst>
            </p:cNvPr>
            <p:cNvCxnSpPr>
              <a:cxnSpLocks/>
            </p:cNvCxnSpPr>
            <p:nvPr/>
          </p:nvCxnSpPr>
          <p:spPr>
            <a:xfrm>
              <a:off x="7488276" y="3087293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EE89A56-1A2C-405C-B72B-0AFB733AA6C1}"/>
                </a:ext>
              </a:extLst>
            </p:cNvPr>
            <p:cNvCxnSpPr>
              <a:cxnSpLocks/>
            </p:cNvCxnSpPr>
            <p:nvPr/>
          </p:nvCxnSpPr>
          <p:spPr>
            <a:xfrm>
              <a:off x="7489970" y="266653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C77ED8C6-A4E8-4FFF-BC13-45D80B03642E}"/>
                </a:ext>
              </a:extLst>
            </p:cNvPr>
            <p:cNvCxnSpPr>
              <a:cxnSpLocks/>
            </p:cNvCxnSpPr>
            <p:nvPr/>
          </p:nvCxnSpPr>
          <p:spPr>
            <a:xfrm>
              <a:off x="7049014" y="266634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F87C67F3-80CB-4C17-AF01-B925EB813DEC}"/>
                </a:ext>
              </a:extLst>
            </p:cNvPr>
            <p:cNvCxnSpPr>
              <a:cxnSpLocks/>
            </p:cNvCxnSpPr>
            <p:nvPr/>
          </p:nvCxnSpPr>
          <p:spPr>
            <a:xfrm>
              <a:off x="7713411" y="3085449"/>
              <a:ext cx="25370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E1B1A10C-7AD2-49D9-9BB9-05D1891664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0264" y="2966663"/>
              <a:ext cx="0" cy="24179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8EFB43D0-7664-4172-8E2A-F2172AF322F2}"/>
                </a:ext>
              </a:extLst>
            </p:cNvPr>
            <p:cNvCxnSpPr>
              <a:cxnSpLocks/>
            </p:cNvCxnSpPr>
            <p:nvPr/>
          </p:nvCxnSpPr>
          <p:spPr>
            <a:xfrm>
              <a:off x="8402061" y="264587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1F385305-DF03-4D64-A6C2-E55DAA3D30C4}"/>
                </a:ext>
              </a:extLst>
            </p:cNvPr>
            <p:cNvCxnSpPr>
              <a:cxnSpLocks/>
            </p:cNvCxnSpPr>
            <p:nvPr/>
          </p:nvCxnSpPr>
          <p:spPr>
            <a:xfrm>
              <a:off x="8402061" y="306682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2AFDA3CC-CDAA-4A94-8987-75D413ABE6FE}"/>
                </a:ext>
              </a:extLst>
            </p:cNvPr>
            <p:cNvCxnSpPr>
              <a:cxnSpLocks/>
            </p:cNvCxnSpPr>
            <p:nvPr/>
          </p:nvCxnSpPr>
          <p:spPr>
            <a:xfrm>
              <a:off x="8584949" y="306458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A2AF663F-EFFF-446E-849C-6D02A44FA076}"/>
                </a:ext>
              </a:extLst>
            </p:cNvPr>
            <p:cNvCxnSpPr/>
            <p:nvPr/>
          </p:nvCxnSpPr>
          <p:spPr>
            <a:xfrm>
              <a:off x="8575634" y="3070554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39DA49C2-7F19-4032-AFF4-05EF62318785}"/>
                </a:ext>
              </a:extLst>
            </p:cNvPr>
            <p:cNvCxnSpPr/>
            <p:nvPr/>
          </p:nvCxnSpPr>
          <p:spPr>
            <a:xfrm>
              <a:off x="8575634" y="3491503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105B57F1-A9C5-444B-9351-F88BAAE754DE}"/>
                </a:ext>
              </a:extLst>
            </p:cNvPr>
            <p:cNvCxnSpPr>
              <a:cxnSpLocks/>
            </p:cNvCxnSpPr>
            <p:nvPr/>
          </p:nvCxnSpPr>
          <p:spPr>
            <a:xfrm>
              <a:off x="9028279" y="307055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BE001100-20CC-44B7-A84F-1B44F10BF1DE}"/>
                </a:ext>
              </a:extLst>
            </p:cNvPr>
            <p:cNvCxnSpPr>
              <a:cxnSpLocks/>
            </p:cNvCxnSpPr>
            <p:nvPr/>
          </p:nvCxnSpPr>
          <p:spPr>
            <a:xfrm>
              <a:off x="8584255" y="2649605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860FDEB5-0AAE-48AD-934B-A9C3FD5C3562}"/>
                </a:ext>
              </a:extLst>
            </p:cNvPr>
            <p:cNvCxnSpPr/>
            <p:nvPr/>
          </p:nvCxnSpPr>
          <p:spPr>
            <a:xfrm>
              <a:off x="8584949" y="2641791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B181A319-DDFC-4942-85BC-65D03004C9B1}"/>
                </a:ext>
              </a:extLst>
            </p:cNvPr>
            <p:cNvCxnSpPr>
              <a:cxnSpLocks/>
            </p:cNvCxnSpPr>
            <p:nvPr/>
          </p:nvCxnSpPr>
          <p:spPr>
            <a:xfrm>
              <a:off x="9301060" y="3021323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C86483DA-60F9-4123-AFAA-555E13E9995F}"/>
                </a:ext>
              </a:extLst>
            </p:cNvPr>
            <p:cNvCxnSpPr>
              <a:cxnSpLocks/>
            </p:cNvCxnSpPr>
            <p:nvPr/>
          </p:nvCxnSpPr>
          <p:spPr>
            <a:xfrm>
              <a:off x="9301060" y="3210301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37AB9C6F-C530-4D0F-8857-0FA6AB287C19}"/>
                </a:ext>
              </a:extLst>
            </p:cNvPr>
            <p:cNvCxnSpPr/>
            <p:nvPr/>
          </p:nvCxnSpPr>
          <p:spPr>
            <a:xfrm>
              <a:off x="9964592" y="309510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96C0204F-3665-498B-A6A0-2872A2689D4D}"/>
                </a:ext>
              </a:extLst>
            </p:cNvPr>
            <p:cNvCxnSpPr/>
            <p:nvPr/>
          </p:nvCxnSpPr>
          <p:spPr>
            <a:xfrm>
              <a:off x="9964592" y="3516056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AAD57D34-3B19-42AD-B03C-E62F4C948D0C}"/>
                </a:ext>
              </a:extLst>
            </p:cNvPr>
            <p:cNvCxnSpPr>
              <a:cxnSpLocks/>
            </p:cNvCxnSpPr>
            <p:nvPr/>
          </p:nvCxnSpPr>
          <p:spPr>
            <a:xfrm>
              <a:off x="10417238" y="309510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B731F932-07D8-49E2-9976-06E81EB77976}"/>
                </a:ext>
              </a:extLst>
            </p:cNvPr>
            <p:cNvCxnSpPr>
              <a:cxnSpLocks/>
            </p:cNvCxnSpPr>
            <p:nvPr/>
          </p:nvCxnSpPr>
          <p:spPr>
            <a:xfrm>
              <a:off x="9975119" y="267415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588CB5E9-E3C5-49CF-9C8E-DB4C6E8EBB92}"/>
                </a:ext>
              </a:extLst>
            </p:cNvPr>
            <p:cNvCxnSpPr/>
            <p:nvPr/>
          </p:nvCxnSpPr>
          <p:spPr>
            <a:xfrm>
              <a:off x="9973907" y="2666344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4393E30B-1A9F-4DC0-8537-A5028457AE8B}"/>
                </a:ext>
              </a:extLst>
            </p:cNvPr>
            <p:cNvCxnSpPr>
              <a:cxnSpLocks/>
            </p:cNvCxnSpPr>
            <p:nvPr/>
          </p:nvCxnSpPr>
          <p:spPr>
            <a:xfrm>
              <a:off x="10413280" y="266634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5A359E83-0624-4EB2-B0E5-84C76BD9F184}"/>
                </a:ext>
              </a:extLst>
            </p:cNvPr>
            <p:cNvCxnSpPr>
              <a:cxnSpLocks/>
            </p:cNvCxnSpPr>
            <p:nvPr/>
          </p:nvCxnSpPr>
          <p:spPr>
            <a:xfrm>
              <a:off x="6872207" y="309510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3EA7757A-7990-46CD-8D83-93109B1B831B}"/>
                </a:ext>
              </a:extLst>
            </p:cNvPr>
            <p:cNvCxnSpPr/>
            <p:nvPr/>
          </p:nvCxnSpPr>
          <p:spPr>
            <a:xfrm>
              <a:off x="6421721" y="2666344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CCD876A3-ADF5-4FAD-98F6-A8826D99264B}"/>
                </a:ext>
              </a:extLst>
            </p:cNvPr>
            <p:cNvCxnSpPr>
              <a:cxnSpLocks/>
            </p:cNvCxnSpPr>
            <p:nvPr/>
          </p:nvCxnSpPr>
          <p:spPr>
            <a:xfrm>
              <a:off x="6872207" y="266634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7A6B3AC2-B923-48A4-A2FD-4C8E59BE7870}"/>
                </a:ext>
              </a:extLst>
            </p:cNvPr>
            <p:cNvCxnSpPr>
              <a:cxnSpLocks/>
            </p:cNvCxnSpPr>
            <p:nvPr/>
          </p:nvCxnSpPr>
          <p:spPr>
            <a:xfrm>
              <a:off x="9972212" y="3104571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5B161E74-1F8D-479D-8391-A123EC1A0A8B}"/>
                </a:ext>
              </a:extLst>
            </p:cNvPr>
            <p:cNvCxnSpPr/>
            <p:nvPr/>
          </p:nvCxnSpPr>
          <p:spPr>
            <a:xfrm>
              <a:off x="10515392" y="3075284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FE9E7DE7-6001-4B87-9067-7849314EC6F9}"/>
                </a:ext>
              </a:extLst>
            </p:cNvPr>
            <p:cNvCxnSpPr>
              <a:cxnSpLocks/>
            </p:cNvCxnSpPr>
            <p:nvPr/>
          </p:nvCxnSpPr>
          <p:spPr>
            <a:xfrm>
              <a:off x="10968038" y="307528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872CEC03-422D-429A-A391-623BF2FD6E6C}"/>
                </a:ext>
              </a:extLst>
            </p:cNvPr>
            <p:cNvCxnSpPr>
              <a:cxnSpLocks/>
            </p:cNvCxnSpPr>
            <p:nvPr/>
          </p:nvCxnSpPr>
          <p:spPr>
            <a:xfrm>
              <a:off x="10969732" y="2654530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56765D58-9AE6-4F4C-967D-97A43FCDD5A0}"/>
                </a:ext>
              </a:extLst>
            </p:cNvPr>
            <p:cNvCxnSpPr>
              <a:cxnSpLocks/>
            </p:cNvCxnSpPr>
            <p:nvPr/>
          </p:nvCxnSpPr>
          <p:spPr>
            <a:xfrm>
              <a:off x="10528776" y="2654335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EABF5878-0752-4329-A3B0-0AFC2169DDDA}"/>
              </a:ext>
            </a:extLst>
          </p:cNvPr>
          <p:cNvCxnSpPr>
            <a:cxnSpLocks/>
          </p:cNvCxnSpPr>
          <p:nvPr/>
        </p:nvCxnSpPr>
        <p:spPr>
          <a:xfrm>
            <a:off x="8474003" y="4614961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9674BB1F-BE88-42C8-9DDC-67E9A286CA74}"/>
              </a:ext>
            </a:extLst>
          </p:cNvPr>
          <p:cNvCxnSpPr>
            <a:cxnSpLocks/>
          </p:cNvCxnSpPr>
          <p:nvPr/>
        </p:nvCxnSpPr>
        <p:spPr>
          <a:xfrm>
            <a:off x="8474003" y="5035910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38EB7547-6C6D-4CF4-845A-F66F8A7F73FD}"/>
              </a:ext>
            </a:extLst>
          </p:cNvPr>
          <p:cNvCxnSpPr>
            <a:cxnSpLocks/>
          </p:cNvCxnSpPr>
          <p:nvPr/>
        </p:nvCxnSpPr>
        <p:spPr>
          <a:xfrm>
            <a:off x="8664511" y="5033667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905D7308-4299-4094-9E0C-ED06C76B7E12}"/>
              </a:ext>
            </a:extLst>
          </p:cNvPr>
          <p:cNvCxnSpPr/>
          <p:nvPr/>
        </p:nvCxnSpPr>
        <p:spPr>
          <a:xfrm>
            <a:off x="8647576" y="5039637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57D8F91D-2BAC-41C2-A39D-E32EBF4E3DAA}"/>
              </a:ext>
            </a:extLst>
          </p:cNvPr>
          <p:cNvCxnSpPr/>
          <p:nvPr/>
        </p:nvCxnSpPr>
        <p:spPr>
          <a:xfrm>
            <a:off x="8647576" y="5460586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457C349A-EF35-42AB-90B9-018854F58D4D}"/>
              </a:ext>
            </a:extLst>
          </p:cNvPr>
          <p:cNvCxnSpPr>
            <a:cxnSpLocks/>
          </p:cNvCxnSpPr>
          <p:nvPr/>
        </p:nvCxnSpPr>
        <p:spPr>
          <a:xfrm>
            <a:off x="9100221" y="5039637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073A0217-9572-46E5-9BA8-6A8C61B07981}"/>
              </a:ext>
            </a:extLst>
          </p:cNvPr>
          <p:cNvCxnSpPr>
            <a:cxnSpLocks/>
          </p:cNvCxnSpPr>
          <p:nvPr/>
        </p:nvCxnSpPr>
        <p:spPr>
          <a:xfrm>
            <a:off x="8660960" y="4618688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CB9F1477-539B-46E9-84B9-64ACEFB8D6F3}"/>
              </a:ext>
            </a:extLst>
          </p:cNvPr>
          <p:cNvCxnSpPr/>
          <p:nvPr/>
        </p:nvCxnSpPr>
        <p:spPr>
          <a:xfrm>
            <a:off x="8656891" y="4610874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4B12409-FAE2-4186-9E2E-55ED47F75B74}"/>
              </a:ext>
            </a:extLst>
          </p:cNvPr>
          <p:cNvGrpSpPr/>
          <p:nvPr/>
        </p:nvGrpSpPr>
        <p:grpSpPr>
          <a:xfrm>
            <a:off x="6493663" y="4623418"/>
            <a:ext cx="4548011" cy="871185"/>
            <a:chOff x="6493663" y="4623418"/>
            <a:chExt cx="4548011" cy="871185"/>
          </a:xfrm>
        </p:grpSpPr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485EC803-FABB-4092-BA59-AD856D373717}"/>
                </a:ext>
              </a:extLst>
            </p:cNvPr>
            <p:cNvCxnSpPr/>
            <p:nvPr/>
          </p:nvCxnSpPr>
          <p:spPr>
            <a:xfrm>
              <a:off x="7107572" y="5056376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131D94A4-220E-4073-B90E-7BE0B430BB14}"/>
                </a:ext>
              </a:extLst>
            </p:cNvPr>
            <p:cNvCxnSpPr>
              <a:cxnSpLocks/>
            </p:cNvCxnSpPr>
            <p:nvPr/>
          </p:nvCxnSpPr>
          <p:spPr>
            <a:xfrm>
              <a:off x="7560218" y="5056376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4EDF9C28-6E7B-46E0-AA76-128871DC2F1F}"/>
                </a:ext>
              </a:extLst>
            </p:cNvPr>
            <p:cNvCxnSpPr>
              <a:cxnSpLocks/>
            </p:cNvCxnSpPr>
            <p:nvPr/>
          </p:nvCxnSpPr>
          <p:spPr>
            <a:xfrm>
              <a:off x="7561912" y="4635622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AFE9F546-31FD-45E5-941A-FF1F9C460D1E}"/>
                </a:ext>
              </a:extLst>
            </p:cNvPr>
            <p:cNvCxnSpPr>
              <a:cxnSpLocks/>
            </p:cNvCxnSpPr>
            <p:nvPr/>
          </p:nvCxnSpPr>
          <p:spPr>
            <a:xfrm>
              <a:off x="7120956" y="463542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7F19AF16-C804-44DA-B2F2-691790670DEB}"/>
                </a:ext>
              </a:extLst>
            </p:cNvPr>
            <p:cNvCxnSpPr>
              <a:cxnSpLocks/>
            </p:cNvCxnSpPr>
            <p:nvPr/>
          </p:nvCxnSpPr>
          <p:spPr>
            <a:xfrm>
              <a:off x="7785353" y="5054532"/>
              <a:ext cx="25370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7588AAAA-011E-478C-A97C-F8172A35FC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12206" y="4935746"/>
              <a:ext cx="0" cy="24179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7069F232-2840-4CE0-8C2F-B588547C9C4F}"/>
                </a:ext>
              </a:extLst>
            </p:cNvPr>
            <p:cNvCxnSpPr>
              <a:cxnSpLocks/>
            </p:cNvCxnSpPr>
            <p:nvPr/>
          </p:nvCxnSpPr>
          <p:spPr>
            <a:xfrm>
              <a:off x="9373002" y="4990406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030C8409-EEAA-4138-A139-B10F9913B50C}"/>
                </a:ext>
              </a:extLst>
            </p:cNvPr>
            <p:cNvCxnSpPr>
              <a:cxnSpLocks/>
            </p:cNvCxnSpPr>
            <p:nvPr/>
          </p:nvCxnSpPr>
          <p:spPr>
            <a:xfrm>
              <a:off x="9373002" y="5179384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93E94833-7F30-4DDA-A45B-1F8A589BE0C6}"/>
                </a:ext>
              </a:extLst>
            </p:cNvPr>
            <p:cNvCxnSpPr/>
            <p:nvPr/>
          </p:nvCxnSpPr>
          <p:spPr>
            <a:xfrm>
              <a:off x="10036534" y="5064190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543E9B9D-8D46-48F4-BE97-5F9E593C38FD}"/>
                </a:ext>
              </a:extLst>
            </p:cNvPr>
            <p:cNvCxnSpPr/>
            <p:nvPr/>
          </p:nvCxnSpPr>
          <p:spPr>
            <a:xfrm>
              <a:off x="10036534" y="5485139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91ECA8AD-C585-4020-9F5E-2CA165E85143}"/>
                </a:ext>
              </a:extLst>
            </p:cNvPr>
            <p:cNvCxnSpPr>
              <a:cxnSpLocks/>
            </p:cNvCxnSpPr>
            <p:nvPr/>
          </p:nvCxnSpPr>
          <p:spPr>
            <a:xfrm>
              <a:off x="10489180" y="5064190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90BA96A7-4D9B-4387-85B6-59658075A54B}"/>
                </a:ext>
              </a:extLst>
            </p:cNvPr>
            <p:cNvCxnSpPr>
              <a:cxnSpLocks/>
            </p:cNvCxnSpPr>
            <p:nvPr/>
          </p:nvCxnSpPr>
          <p:spPr>
            <a:xfrm>
              <a:off x="10047061" y="4643242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6D9F2026-B5EC-45B8-92BC-423C26000173}"/>
                </a:ext>
              </a:extLst>
            </p:cNvPr>
            <p:cNvCxnSpPr/>
            <p:nvPr/>
          </p:nvCxnSpPr>
          <p:spPr>
            <a:xfrm>
              <a:off x="10045849" y="463542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71C9AA6E-76D4-417C-B867-48BB09E8885A}"/>
                </a:ext>
              </a:extLst>
            </p:cNvPr>
            <p:cNvCxnSpPr>
              <a:cxnSpLocks/>
            </p:cNvCxnSpPr>
            <p:nvPr/>
          </p:nvCxnSpPr>
          <p:spPr>
            <a:xfrm>
              <a:off x="10489985" y="463542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6A2A9337-A6D7-4841-931F-78FE21CBC79B}"/>
                </a:ext>
              </a:extLst>
            </p:cNvPr>
            <p:cNvCxnSpPr>
              <a:cxnSpLocks/>
            </p:cNvCxnSpPr>
            <p:nvPr/>
          </p:nvCxnSpPr>
          <p:spPr>
            <a:xfrm>
              <a:off x="6944149" y="5064190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F98B0697-5249-4C26-BCD4-5119BF08831F}"/>
                </a:ext>
              </a:extLst>
            </p:cNvPr>
            <p:cNvCxnSpPr/>
            <p:nvPr/>
          </p:nvCxnSpPr>
          <p:spPr>
            <a:xfrm>
              <a:off x="6493663" y="463542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8A9D65CA-236D-4EC1-8C05-AFA17C523DDB}"/>
                </a:ext>
              </a:extLst>
            </p:cNvPr>
            <p:cNvCxnSpPr>
              <a:cxnSpLocks/>
            </p:cNvCxnSpPr>
            <p:nvPr/>
          </p:nvCxnSpPr>
          <p:spPr>
            <a:xfrm>
              <a:off x="6944149" y="463542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D38955D4-8C98-4307-B5F7-1FA0D41F5AAE}"/>
                </a:ext>
              </a:extLst>
            </p:cNvPr>
            <p:cNvCxnSpPr>
              <a:cxnSpLocks/>
            </p:cNvCxnSpPr>
            <p:nvPr/>
          </p:nvCxnSpPr>
          <p:spPr>
            <a:xfrm>
              <a:off x="10044154" y="507365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C2152481-1717-439A-B9D6-70415EAE3D33}"/>
                </a:ext>
              </a:extLst>
            </p:cNvPr>
            <p:cNvCxnSpPr/>
            <p:nvPr/>
          </p:nvCxnSpPr>
          <p:spPr>
            <a:xfrm>
              <a:off x="10587334" y="504436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C3735559-2FA1-4266-A8B9-F168677CA1ED}"/>
                </a:ext>
              </a:extLst>
            </p:cNvPr>
            <p:cNvCxnSpPr>
              <a:cxnSpLocks/>
            </p:cNvCxnSpPr>
            <p:nvPr/>
          </p:nvCxnSpPr>
          <p:spPr>
            <a:xfrm>
              <a:off x="11039980" y="504436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C65BBFB9-6107-417B-BB01-A522BE73954D}"/>
                </a:ext>
              </a:extLst>
            </p:cNvPr>
            <p:cNvCxnSpPr>
              <a:cxnSpLocks/>
            </p:cNvCxnSpPr>
            <p:nvPr/>
          </p:nvCxnSpPr>
          <p:spPr>
            <a:xfrm>
              <a:off x="11041674" y="4623613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A925CA5E-BB84-4FFF-974D-8A56C77EC1E8}"/>
                </a:ext>
              </a:extLst>
            </p:cNvPr>
            <p:cNvCxnSpPr>
              <a:cxnSpLocks/>
            </p:cNvCxnSpPr>
            <p:nvPr/>
          </p:nvCxnSpPr>
          <p:spPr>
            <a:xfrm>
              <a:off x="10600718" y="462341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8847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6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-0.06315 0.091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4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1836 -0.0287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-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9" grpId="0"/>
      <p:bldP spid="70" grpId="0" animBg="1"/>
      <p:bldP spid="131" grpId="0"/>
      <p:bldP spid="16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字魂17号-萌趣果冻体"/>
                <a:cs typeface="+mj-lt"/>
                <a:sym typeface="+mn-ea"/>
              </a:rPr>
              <a:t>Chào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字魂17号-萌趣果冻体"/>
                <a:cs typeface="+mj-lt"/>
                <a:sym typeface="+mn-ea"/>
              </a:rPr>
              <a:t>mừng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字魂17号-萌趣果冻体"/>
                <a:cs typeface="+mj-lt"/>
                <a:sym typeface="+mn-ea"/>
              </a:rPr>
              <a:t>các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字魂17号-萌趣果冻体"/>
                <a:cs typeface="+mj-lt"/>
                <a:sym typeface="+mn-ea"/>
              </a:rPr>
              <a:t>em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字魂17号-萌趣果冻体"/>
                <a:cs typeface="+mj-lt"/>
                <a:sym typeface="+mn-ea"/>
              </a:rPr>
              <a:t>đến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字魂17号-萌趣果冻体"/>
                <a:cs typeface="+mj-lt"/>
                <a:sym typeface="+mn-ea"/>
              </a:rPr>
              <a:t>với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字魂17号-萌趣果冻体"/>
                <a:cs typeface="+mj-lt"/>
                <a:sym typeface="+mn-ea"/>
              </a:rPr>
              <a:t>tiết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字魂17号-萌趣果冻体"/>
                <a:cs typeface="+mj-lt"/>
                <a:sym typeface="+mn-ea"/>
              </a:rPr>
              <a:t>Toán</a:t>
            </a:r>
            <a:endParaRPr lang="en-US" altLang="zh-CN" sz="7200" b="1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字魂17号-萌趣果冻体"/>
              <a:cs typeface="+mj-lt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33827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9359534" y="3343918"/>
            <a:ext cx="1872343" cy="3248486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6727336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089648" y="3802970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T4"/>
          <p:cNvSpPr/>
          <p:nvPr/>
        </p:nvSpPr>
        <p:spPr>
          <a:xfrm>
            <a:off x="7415862" y="3888621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88314" y="939554"/>
            <a:ext cx="14398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44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728662" y="786193"/>
            <a:ext cx="18950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231074" y="1063092"/>
            <a:ext cx="17540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44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726315" y="986148"/>
            <a:ext cx="172355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6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662" y="2844799"/>
            <a:ext cx="2702565" cy="4013201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31227" y="-969526"/>
            <a:ext cx="873320" cy="87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6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5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5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13151 4.07407E-6 C 0.19271 4.07407E-6 0.27239 -0.12454 0.27239 -0.22454 L 0.27239 -0.44815 " pathEditMode="relative" rAng="0" ptsTypes="AAAA">
                                      <p:cBhvr>
                                        <p:cTn id="40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2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54" grpId="0"/>
      <p:bldP spid="54" grpId="1"/>
      <p:bldP spid="37" grpId="0"/>
      <p:bldP spid="44" grpId="0"/>
      <p:bldP spid="45" grpId="0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0062" y="417094"/>
            <a:ext cx="10491538" cy="5823286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7150">
            <a:solidFill>
              <a:srgbClr val="00B0F0"/>
            </a:solidFill>
          </a:ln>
          <a:scene3d>
            <a:camera prst="perspectiveRight"/>
            <a:lightRig rig="threePt" dir="t"/>
          </a:scene3d>
          <a:sp3d>
            <a:bevelT w="139700" h="139700" prst="divo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7" y="3553327"/>
            <a:ext cx="2051885" cy="304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221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5939824" y="3353447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3754225" y="3261376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6278526" y="3845078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8334755" y="3796550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4192124" y="3796550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721351" y="823418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5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24739 -4.81481E-6 C 0.36263 -4.81481E-6 0.51276 -0.12453 0.51276 -0.22476 L 0.51276 -0.4481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38" y="-22407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797062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4169399" y="3806079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8334755" y="3796550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6234962" y="3888621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721351" y="823418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1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0.17109 4.07407E-6 C 0.25078 4.07407E-6 0.35442 -0.12385 0.35442 -0.22338 L 0.35442 -0.4458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1" y="-22292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806179" y="3251847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786116" y="3226072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4169400" y="3806079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6244079" y="3787021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8224015" y="3761246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721351" y="823418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49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08971 2.59259E-6 C 0.13164 2.59259E-6 0.18607 -0.11968 0.18607 -0.21597 L 0.18607 -0.43079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2155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96147" y="431523"/>
            <a:ext cx="7799705" cy="378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20: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 cộng (có nhớ)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 có hai chữ số với số có 2 chữ số</a:t>
            </a:r>
          </a:p>
        </p:txBody>
      </p:sp>
    </p:spTree>
    <p:extLst>
      <p:ext uri="{BB962C8B-B14F-4D97-AF65-F5344CB8AC3E}">
        <p14:creationId xmlns:p14="http://schemas.microsoft.com/office/powerpoint/2010/main" val="172884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1A2683-EE9E-4BD7-B194-E1563DFF91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1017" y="856716"/>
            <a:ext cx="3213258" cy="2317476"/>
          </a:xfrm>
          <a:prstGeom prst="rect">
            <a:avLst/>
          </a:prstGeom>
        </p:spPr>
      </p:pic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CADC9AD-2660-4623-A600-7D5C74FF5914}"/>
              </a:ext>
            </a:extLst>
          </p:cNvPr>
          <p:cNvGrpSpPr/>
          <p:nvPr/>
        </p:nvGrpSpPr>
        <p:grpSpPr>
          <a:xfrm>
            <a:off x="6767515" y="351309"/>
            <a:ext cx="1760984" cy="1167449"/>
            <a:chOff x="2793877" y="927419"/>
            <a:chExt cx="1760984" cy="1167449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980EC806-B11D-4F17-ACFD-B73E76C27F46}"/>
                </a:ext>
              </a:extLst>
            </p:cNvPr>
            <p:cNvSpPr/>
            <p:nvPr/>
          </p:nvSpPr>
          <p:spPr>
            <a:xfrm>
              <a:off x="2793877" y="1127778"/>
              <a:ext cx="1747057" cy="967090"/>
            </a:xfrm>
            <a:prstGeom prst="wedgeEllipseCallout">
              <a:avLst>
                <a:gd name="adj1" fmla="val 37276"/>
                <a:gd name="adj2" fmla="val 83504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905874F-5CFF-44AE-AAC6-92A0E7C93348}"/>
                </a:ext>
              </a:extLst>
            </p:cNvPr>
            <p:cNvSpPr txBox="1"/>
            <p:nvPr/>
          </p:nvSpPr>
          <p:spPr>
            <a:xfrm>
              <a:off x="2807804" y="927419"/>
              <a:ext cx="174705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vi-VN" sz="2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Cháu có </a:t>
              </a: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36 cục pin.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55B39B-1F0B-4A38-B311-854C6EEA1791}"/>
              </a:ext>
            </a:extLst>
          </p:cNvPr>
          <p:cNvGrpSpPr/>
          <p:nvPr/>
        </p:nvGrpSpPr>
        <p:grpSpPr>
          <a:xfrm>
            <a:off x="5501347" y="1564985"/>
            <a:ext cx="1867173" cy="1050323"/>
            <a:chOff x="3098395" y="2546599"/>
            <a:chExt cx="1867173" cy="1050323"/>
          </a:xfrm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B9BECE7A-AB68-43E1-995F-240C9167DBD4}"/>
                </a:ext>
              </a:extLst>
            </p:cNvPr>
            <p:cNvSpPr/>
            <p:nvPr/>
          </p:nvSpPr>
          <p:spPr>
            <a:xfrm>
              <a:off x="3236907" y="2546599"/>
              <a:ext cx="1580338" cy="1050323"/>
            </a:xfrm>
            <a:prstGeom prst="wedgeEllipseCallout">
              <a:avLst>
                <a:gd name="adj1" fmla="val 63969"/>
                <a:gd name="adj2" fmla="val 2983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65D034F-D271-4A35-B8CE-CD008D8BDBE8}"/>
                </a:ext>
              </a:extLst>
            </p:cNvPr>
            <p:cNvSpPr txBox="1"/>
            <p:nvPr/>
          </p:nvSpPr>
          <p:spPr>
            <a:xfrm>
              <a:off x="3098395" y="2698386"/>
              <a:ext cx="18671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Cháu có </a:t>
              </a: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17 cục pin.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5181D80-3A37-489B-85CB-68324833AF46}"/>
              </a:ext>
            </a:extLst>
          </p:cNvPr>
          <p:cNvGrpSpPr/>
          <p:nvPr/>
        </p:nvGrpSpPr>
        <p:grpSpPr>
          <a:xfrm>
            <a:off x="9018347" y="401638"/>
            <a:ext cx="2393819" cy="1311002"/>
            <a:chOff x="4584831" y="394347"/>
            <a:chExt cx="2393819" cy="122146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E33FA027-ABB4-4E49-9B87-93B71DE7A276}"/>
                </a:ext>
              </a:extLst>
            </p:cNvPr>
            <p:cNvSpPr/>
            <p:nvPr/>
          </p:nvSpPr>
          <p:spPr>
            <a:xfrm>
              <a:off x="4687057" y="394347"/>
              <a:ext cx="2175644" cy="1221467"/>
            </a:xfrm>
            <a:prstGeom prst="wedgeEllipseCallout">
              <a:avLst>
                <a:gd name="adj1" fmla="val -29865"/>
                <a:gd name="adj2" fmla="val 6975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08A404-78BB-4F9F-B9F7-08F87051AEFE}"/>
                </a:ext>
              </a:extLst>
            </p:cNvPr>
            <p:cNvSpPr txBox="1"/>
            <p:nvPr/>
          </p:nvSpPr>
          <p:spPr>
            <a:xfrm>
              <a:off x="4584831" y="561512"/>
              <a:ext cx="2393819" cy="946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Cả hai cháu </a:t>
              </a: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có bao nhiêu </a:t>
              </a: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cục pin?</a:t>
              </a: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45040EF-B037-4F34-B6EB-A1A7071FBBA5}"/>
              </a:ext>
            </a:extLst>
          </p:cNvPr>
          <p:cNvSpPr/>
          <p:nvPr/>
        </p:nvSpPr>
        <p:spPr>
          <a:xfrm>
            <a:off x="1891776" y="1364627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36 + 17 = ?</a:t>
            </a:r>
          </a:p>
        </p:txBody>
      </p: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0E455B7D-CEF6-4BC1-823F-7474FD769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9839958"/>
              </p:ext>
            </p:extLst>
          </p:nvPr>
        </p:nvGraphicFramePr>
        <p:xfrm>
          <a:off x="844182" y="2213877"/>
          <a:ext cx="4455678" cy="40931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36359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89EC044-7D6C-49FA-B3F9-E9E3A6A5B102}"/>
              </a:ext>
            </a:extLst>
          </p:cNvPr>
          <p:cNvCxnSpPr/>
          <p:nvPr/>
        </p:nvCxnSpPr>
        <p:spPr>
          <a:xfrm>
            <a:off x="844182" y="4481388"/>
            <a:ext cx="4455678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15468967-77FB-4A2F-AA6B-955261EA01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915" y="2834662"/>
            <a:ext cx="401802" cy="1171968"/>
          </a:xfrm>
          <a:prstGeom prst="rect">
            <a:avLst/>
          </a:prstGeom>
        </p:spPr>
      </p:pic>
      <p:sp>
        <p:nvSpPr>
          <p:cNvPr id="27" name="Can 33">
            <a:extLst>
              <a:ext uri="{FF2B5EF4-FFF2-40B4-BE49-F238E27FC236}">
                <a16:creationId xmlns:a16="http://schemas.microsoft.com/office/drawing/2014/main" id="{11139BE3-C2CC-4BE8-BBC9-F7F1CDD73822}"/>
              </a:ext>
            </a:extLst>
          </p:cNvPr>
          <p:cNvSpPr/>
          <p:nvPr/>
        </p:nvSpPr>
        <p:spPr>
          <a:xfrm>
            <a:off x="3886687" y="285433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79291CF-2F15-4AFB-A97A-1A262460D4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6214" y="2854332"/>
            <a:ext cx="401802" cy="117196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8DEE5B-C203-4D23-AE5E-6B49B38393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9785" y="2854332"/>
            <a:ext cx="401802" cy="1171968"/>
          </a:xfrm>
          <a:prstGeom prst="rect">
            <a:avLst/>
          </a:prstGeom>
        </p:spPr>
      </p:pic>
      <p:sp>
        <p:nvSpPr>
          <p:cNvPr id="31" name="Can 33">
            <a:extLst>
              <a:ext uri="{FF2B5EF4-FFF2-40B4-BE49-F238E27FC236}">
                <a16:creationId xmlns:a16="http://schemas.microsoft.com/office/drawing/2014/main" id="{8C60C7F3-F3CE-4A52-8217-1353C71F2C93}"/>
              </a:ext>
            </a:extLst>
          </p:cNvPr>
          <p:cNvSpPr/>
          <p:nvPr/>
        </p:nvSpPr>
        <p:spPr>
          <a:xfrm>
            <a:off x="3680047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Can 33">
            <a:extLst>
              <a:ext uri="{FF2B5EF4-FFF2-40B4-BE49-F238E27FC236}">
                <a16:creationId xmlns:a16="http://schemas.microsoft.com/office/drawing/2014/main" id="{551D2A3A-9C54-442E-9D1A-DA0469D1C507}"/>
              </a:ext>
            </a:extLst>
          </p:cNvPr>
          <p:cNvSpPr/>
          <p:nvPr/>
        </p:nvSpPr>
        <p:spPr>
          <a:xfrm>
            <a:off x="3467231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Can 33">
            <a:extLst>
              <a:ext uri="{FF2B5EF4-FFF2-40B4-BE49-F238E27FC236}">
                <a16:creationId xmlns:a16="http://schemas.microsoft.com/office/drawing/2014/main" id="{7E28B5CF-198D-40A7-B73C-08FDE694AACF}"/>
              </a:ext>
            </a:extLst>
          </p:cNvPr>
          <p:cNvSpPr/>
          <p:nvPr/>
        </p:nvSpPr>
        <p:spPr>
          <a:xfrm>
            <a:off x="4101725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Can 33">
            <a:extLst>
              <a:ext uri="{FF2B5EF4-FFF2-40B4-BE49-F238E27FC236}">
                <a16:creationId xmlns:a16="http://schemas.microsoft.com/office/drawing/2014/main" id="{1F09E7CC-A0C3-4DC8-8608-FEE0D2EF1D10}"/>
              </a:ext>
            </a:extLst>
          </p:cNvPr>
          <p:cNvSpPr/>
          <p:nvPr/>
        </p:nvSpPr>
        <p:spPr>
          <a:xfrm>
            <a:off x="4316763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71F99A0-3F06-43AD-8A26-3E7A2E4DC2E2}"/>
              </a:ext>
            </a:extLst>
          </p:cNvPr>
          <p:cNvSpPr/>
          <p:nvPr/>
        </p:nvSpPr>
        <p:spPr>
          <a:xfrm>
            <a:off x="3373454" y="2756009"/>
            <a:ext cx="1362891" cy="3372931"/>
          </a:xfrm>
          <a:custGeom>
            <a:avLst/>
            <a:gdLst>
              <a:gd name="connsiteX0" fmla="*/ 0 w 1053340"/>
              <a:gd name="connsiteY0" fmla="*/ 175560 h 3352793"/>
              <a:gd name="connsiteX1" fmla="*/ 175560 w 1053340"/>
              <a:gd name="connsiteY1" fmla="*/ 0 h 3352793"/>
              <a:gd name="connsiteX2" fmla="*/ 877780 w 1053340"/>
              <a:gd name="connsiteY2" fmla="*/ 0 h 3352793"/>
              <a:gd name="connsiteX3" fmla="*/ 1053340 w 1053340"/>
              <a:gd name="connsiteY3" fmla="*/ 175560 h 3352793"/>
              <a:gd name="connsiteX4" fmla="*/ 1053340 w 1053340"/>
              <a:gd name="connsiteY4" fmla="*/ 3177233 h 3352793"/>
              <a:gd name="connsiteX5" fmla="*/ 877780 w 1053340"/>
              <a:gd name="connsiteY5" fmla="*/ 3352793 h 3352793"/>
              <a:gd name="connsiteX6" fmla="*/ 175560 w 1053340"/>
              <a:gd name="connsiteY6" fmla="*/ 3352793 h 3352793"/>
              <a:gd name="connsiteX7" fmla="*/ 0 w 1053340"/>
              <a:gd name="connsiteY7" fmla="*/ 3177233 h 3352793"/>
              <a:gd name="connsiteX8" fmla="*/ 0 w 1053340"/>
              <a:gd name="connsiteY8" fmla="*/ 175560 h 3352793"/>
              <a:gd name="connsiteX0" fmla="*/ 0 w 1320040"/>
              <a:gd name="connsiteY0" fmla="*/ 190960 h 3368193"/>
              <a:gd name="connsiteX1" fmla="*/ 175560 w 1320040"/>
              <a:gd name="connsiteY1" fmla="*/ 15400 h 3368193"/>
              <a:gd name="connsiteX2" fmla="*/ 877780 w 1320040"/>
              <a:gd name="connsiteY2" fmla="*/ 15400 h 3368193"/>
              <a:gd name="connsiteX3" fmla="*/ 1320040 w 1320040"/>
              <a:gd name="connsiteY3" fmla="*/ 57610 h 3368193"/>
              <a:gd name="connsiteX4" fmla="*/ 1053340 w 1320040"/>
              <a:gd name="connsiteY4" fmla="*/ 3192633 h 3368193"/>
              <a:gd name="connsiteX5" fmla="*/ 877780 w 1320040"/>
              <a:gd name="connsiteY5" fmla="*/ 3368193 h 3368193"/>
              <a:gd name="connsiteX6" fmla="*/ 175560 w 1320040"/>
              <a:gd name="connsiteY6" fmla="*/ 3368193 h 3368193"/>
              <a:gd name="connsiteX7" fmla="*/ 0 w 1320040"/>
              <a:gd name="connsiteY7" fmla="*/ 3192633 h 3368193"/>
              <a:gd name="connsiteX8" fmla="*/ 0 w 1320040"/>
              <a:gd name="connsiteY8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1053340 w 1350052"/>
              <a:gd name="connsiteY5" fmla="*/ 3192633 h 3368193"/>
              <a:gd name="connsiteX6" fmla="*/ 877780 w 1350052"/>
              <a:gd name="connsiteY6" fmla="*/ 3368193 h 3368193"/>
              <a:gd name="connsiteX7" fmla="*/ 175560 w 1350052"/>
              <a:gd name="connsiteY7" fmla="*/ 3368193 h 3368193"/>
              <a:gd name="connsiteX8" fmla="*/ 0 w 1350052"/>
              <a:gd name="connsiteY8" fmla="*/ 3192633 h 3368193"/>
              <a:gd name="connsiteX9" fmla="*/ 0 w 1350052"/>
              <a:gd name="connsiteY9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1053340 w 1350052"/>
              <a:gd name="connsiteY5" fmla="*/ 3192633 h 3368193"/>
              <a:gd name="connsiteX6" fmla="*/ 877780 w 1350052"/>
              <a:gd name="connsiteY6" fmla="*/ 3368193 h 3368193"/>
              <a:gd name="connsiteX7" fmla="*/ 175560 w 1350052"/>
              <a:gd name="connsiteY7" fmla="*/ 3368193 h 3368193"/>
              <a:gd name="connsiteX8" fmla="*/ 0 w 1350052"/>
              <a:gd name="connsiteY8" fmla="*/ 3192633 h 3368193"/>
              <a:gd name="connsiteX9" fmla="*/ 0 w 1350052"/>
              <a:gd name="connsiteY9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884221 w 1350052"/>
              <a:gd name="connsiteY5" fmla="*/ 2020803 h 3368193"/>
              <a:gd name="connsiteX6" fmla="*/ 1053340 w 1350052"/>
              <a:gd name="connsiteY6" fmla="*/ 3192633 h 3368193"/>
              <a:gd name="connsiteX7" fmla="*/ 877780 w 1350052"/>
              <a:gd name="connsiteY7" fmla="*/ 3368193 h 3368193"/>
              <a:gd name="connsiteX8" fmla="*/ 175560 w 1350052"/>
              <a:gd name="connsiteY8" fmla="*/ 3368193 h 3368193"/>
              <a:gd name="connsiteX9" fmla="*/ 0 w 1350052"/>
              <a:gd name="connsiteY9" fmla="*/ 3192633 h 3368193"/>
              <a:gd name="connsiteX10" fmla="*/ 0 w 1350052"/>
              <a:gd name="connsiteY10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884221 w 1350052"/>
              <a:gd name="connsiteY5" fmla="*/ 2020803 h 3368193"/>
              <a:gd name="connsiteX6" fmla="*/ 872365 w 1350052"/>
              <a:gd name="connsiteY6" fmla="*/ 3202158 h 3368193"/>
              <a:gd name="connsiteX7" fmla="*/ 877780 w 1350052"/>
              <a:gd name="connsiteY7" fmla="*/ 3368193 h 3368193"/>
              <a:gd name="connsiteX8" fmla="*/ 175560 w 1350052"/>
              <a:gd name="connsiteY8" fmla="*/ 3368193 h 3368193"/>
              <a:gd name="connsiteX9" fmla="*/ 0 w 1350052"/>
              <a:gd name="connsiteY9" fmla="*/ 3192633 h 3368193"/>
              <a:gd name="connsiteX10" fmla="*/ 0 w 1350052"/>
              <a:gd name="connsiteY10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884221 w 1350052"/>
              <a:gd name="connsiteY5" fmla="*/ 2020803 h 3368193"/>
              <a:gd name="connsiteX6" fmla="*/ 872365 w 1350052"/>
              <a:gd name="connsiteY6" fmla="*/ 3202158 h 3368193"/>
              <a:gd name="connsiteX7" fmla="*/ 877780 w 1350052"/>
              <a:gd name="connsiteY7" fmla="*/ 3368193 h 3368193"/>
              <a:gd name="connsiteX8" fmla="*/ 175560 w 1350052"/>
              <a:gd name="connsiteY8" fmla="*/ 3368193 h 3368193"/>
              <a:gd name="connsiteX9" fmla="*/ 0 w 1350052"/>
              <a:gd name="connsiteY9" fmla="*/ 3192633 h 3368193"/>
              <a:gd name="connsiteX10" fmla="*/ 0 w 1350052"/>
              <a:gd name="connsiteY10" fmla="*/ 190960 h 3368193"/>
              <a:gd name="connsiteX0" fmla="*/ 0 w 1350052"/>
              <a:gd name="connsiteY0" fmla="*/ 201030 h 3378263"/>
              <a:gd name="connsiteX1" fmla="*/ 175560 w 1350052"/>
              <a:gd name="connsiteY1" fmla="*/ 25470 h 3378263"/>
              <a:gd name="connsiteX2" fmla="*/ 877780 w 1350052"/>
              <a:gd name="connsiteY2" fmla="*/ 6420 h 3378263"/>
              <a:gd name="connsiteX3" fmla="*/ 1320040 w 1350052"/>
              <a:gd name="connsiteY3" fmla="*/ 67680 h 3378263"/>
              <a:gd name="connsiteX4" fmla="*/ 1303321 w 1350052"/>
              <a:gd name="connsiteY4" fmla="*/ 1487948 h 3378263"/>
              <a:gd name="connsiteX5" fmla="*/ 884221 w 1350052"/>
              <a:gd name="connsiteY5" fmla="*/ 2030873 h 3378263"/>
              <a:gd name="connsiteX6" fmla="*/ 872365 w 1350052"/>
              <a:gd name="connsiteY6" fmla="*/ 3212228 h 3378263"/>
              <a:gd name="connsiteX7" fmla="*/ 877780 w 1350052"/>
              <a:gd name="connsiteY7" fmla="*/ 3378263 h 3378263"/>
              <a:gd name="connsiteX8" fmla="*/ 175560 w 1350052"/>
              <a:gd name="connsiteY8" fmla="*/ 3378263 h 3378263"/>
              <a:gd name="connsiteX9" fmla="*/ 0 w 1350052"/>
              <a:gd name="connsiteY9" fmla="*/ 3202703 h 3378263"/>
              <a:gd name="connsiteX10" fmla="*/ 0 w 1350052"/>
              <a:gd name="connsiteY10" fmla="*/ 201030 h 3378263"/>
              <a:gd name="connsiteX0" fmla="*/ 0 w 1350052"/>
              <a:gd name="connsiteY0" fmla="*/ 201030 h 3378263"/>
              <a:gd name="connsiteX1" fmla="*/ 175560 w 1350052"/>
              <a:gd name="connsiteY1" fmla="*/ 25470 h 3378263"/>
              <a:gd name="connsiteX2" fmla="*/ 877780 w 1350052"/>
              <a:gd name="connsiteY2" fmla="*/ 6420 h 3378263"/>
              <a:gd name="connsiteX3" fmla="*/ 1320040 w 1350052"/>
              <a:gd name="connsiteY3" fmla="*/ 67680 h 3378263"/>
              <a:gd name="connsiteX4" fmla="*/ 1303321 w 1350052"/>
              <a:gd name="connsiteY4" fmla="*/ 1487948 h 3378263"/>
              <a:gd name="connsiteX5" fmla="*/ 884221 w 1350052"/>
              <a:gd name="connsiteY5" fmla="*/ 2030873 h 3378263"/>
              <a:gd name="connsiteX6" fmla="*/ 872365 w 1350052"/>
              <a:gd name="connsiteY6" fmla="*/ 3212228 h 3378263"/>
              <a:gd name="connsiteX7" fmla="*/ 753955 w 1350052"/>
              <a:gd name="connsiteY7" fmla="*/ 3378263 h 3378263"/>
              <a:gd name="connsiteX8" fmla="*/ 175560 w 1350052"/>
              <a:gd name="connsiteY8" fmla="*/ 3378263 h 3378263"/>
              <a:gd name="connsiteX9" fmla="*/ 0 w 1350052"/>
              <a:gd name="connsiteY9" fmla="*/ 3202703 h 3378263"/>
              <a:gd name="connsiteX10" fmla="*/ 0 w 1350052"/>
              <a:gd name="connsiteY10" fmla="*/ 201030 h 3378263"/>
              <a:gd name="connsiteX0" fmla="*/ 0 w 1350052"/>
              <a:gd name="connsiteY0" fmla="*/ 195698 h 3372931"/>
              <a:gd name="connsiteX1" fmla="*/ 175560 w 1350052"/>
              <a:gd name="connsiteY1" fmla="*/ 20138 h 3372931"/>
              <a:gd name="connsiteX2" fmla="*/ 877780 w 1350052"/>
              <a:gd name="connsiteY2" fmla="*/ 1088 h 3372931"/>
              <a:gd name="connsiteX3" fmla="*/ 1320040 w 1350052"/>
              <a:gd name="connsiteY3" fmla="*/ 81398 h 3372931"/>
              <a:gd name="connsiteX4" fmla="*/ 1303321 w 1350052"/>
              <a:gd name="connsiteY4" fmla="*/ 1482616 h 3372931"/>
              <a:gd name="connsiteX5" fmla="*/ 884221 w 1350052"/>
              <a:gd name="connsiteY5" fmla="*/ 2025541 h 3372931"/>
              <a:gd name="connsiteX6" fmla="*/ 872365 w 1350052"/>
              <a:gd name="connsiteY6" fmla="*/ 3206896 h 3372931"/>
              <a:gd name="connsiteX7" fmla="*/ 753955 w 1350052"/>
              <a:gd name="connsiteY7" fmla="*/ 3372931 h 3372931"/>
              <a:gd name="connsiteX8" fmla="*/ 175560 w 1350052"/>
              <a:gd name="connsiteY8" fmla="*/ 3372931 h 3372931"/>
              <a:gd name="connsiteX9" fmla="*/ 0 w 1350052"/>
              <a:gd name="connsiteY9" fmla="*/ 3197371 h 3372931"/>
              <a:gd name="connsiteX10" fmla="*/ 0 w 1350052"/>
              <a:gd name="connsiteY10" fmla="*/ 195698 h 3372931"/>
              <a:gd name="connsiteX0" fmla="*/ 0 w 1362891"/>
              <a:gd name="connsiteY0" fmla="*/ 195698 h 3372931"/>
              <a:gd name="connsiteX1" fmla="*/ 175560 w 1362891"/>
              <a:gd name="connsiteY1" fmla="*/ 20138 h 3372931"/>
              <a:gd name="connsiteX2" fmla="*/ 877780 w 1362891"/>
              <a:gd name="connsiteY2" fmla="*/ 1088 h 3372931"/>
              <a:gd name="connsiteX3" fmla="*/ 1320040 w 1362891"/>
              <a:gd name="connsiteY3" fmla="*/ 81398 h 3372931"/>
              <a:gd name="connsiteX4" fmla="*/ 1331896 w 1362891"/>
              <a:gd name="connsiteY4" fmla="*/ 1482616 h 3372931"/>
              <a:gd name="connsiteX5" fmla="*/ 884221 w 1362891"/>
              <a:gd name="connsiteY5" fmla="*/ 2025541 h 3372931"/>
              <a:gd name="connsiteX6" fmla="*/ 872365 w 1362891"/>
              <a:gd name="connsiteY6" fmla="*/ 3206896 h 3372931"/>
              <a:gd name="connsiteX7" fmla="*/ 753955 w 1362891"/>
              <a:gd name="connsiteY7" fmla="*/ 3372931 h 3372931"/>
              <a:gd name="connsiteX8" fmla="*/ 175560 w 1362891"/>
              <a:gd name="connsiteY8" fmla="*/ 3372931 h 3372931"/>
              <a:gd name="connsiteX9" fmla="*/ 0 w 1362891"/>
              <a:gd name="connsiteY9" fmla="*/ 3197371 h 3372931"/>
              <a:gd name="connsiteX10" fmla="*/ 0 w 1362891"/>
              <a:gd name="connsiteY10" fmla="*/ 195698 h 337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62891" h="3372931">
                <a:moveTo>
                  <a:pt x="0" y="195698"/>
                </a:moveTo>
                <a:cubicBezTo>
                  <a:pt x="0" y="98739"/>
                  <a:pt x="78601" y="20138"/>
                  <a:pt x="175560" y="20138"/>
                </a:cubicBezTo>
                <a:lnTo>
                  <a:pt x="877780" y="1088"/>
                </a:lnTo>
                <a:cubicBezTo>
                  <a:pt x="974739" y="1088"/>
                  <a:pt x="1320040" y="-15561"/>
                  <a:pt x="1320040" y="81398"/>
                </a:cubicBezTo>
                <a:cubicBezTo>
                  <a:pt x="1373501" y="321969"/>
                  <a:pt x="1376346" y="960112"/>
                  <a:pt x="1331896" y="1482616"/>
                </a:cubicBezTo>
                <a:cubicBezTo>
                  <a:pt x="1295772" y="1808227"/>
                  <a:pt x="925885" y="1739749"/>
                  <a:pt x="884221" y="2025541"/>
                </a:cubicBezTo>
                <a:cubicBezTo>
                  <a:pt x="842558" y="2311334"/>
                  <a:pt x="890901" y="2980744"/>
                  <a:pt x="872365" y="3206896"/>
                </a:cubicBezTo>
                <a:cubicBezTo>
                  <a:pt x="872365" y="3303855"/>
                  <a:pt x="850914" y="3372931"/>
                  <a:pt x="753955" y="3372931"/>
                </a:cubicBezTo>
                <a:lnTo>
                  <a:pt x="175560" y="3372931"/>
                </a:lnTo>
                <a:cubicBezTo>
                  <a:pt x="78601" y="3372931"/>
                  <a:pt x="0" y="3294330"/>
                  <a:pt x="0" y="3197371"/>
                </a:cubicBezTo>
                <a:lnTo>
                  <a:pt x="0" y="195698"/>
                </a:lnTo>
                <a:close/>
              </a:path>
            </a:pathLst>
          </a:cu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Can 33">
            <a:extLst>
              <a:ext uri="{FF2B5EF4-FFF2-40B4-BE49-F238E27FC236}">
                <a16:creationId xmlns:a16="http://schemas.microsoft.com/office/drawing/2014/main" id="{E9593EC3-6412-49EC-8AC9-35285F065BBE}"/>
              </a:ext>
            </a:extLst>
          </p:cNvPr>
          <p:cNvSpPr/>
          <p:nvPr/>
        </p:nvSpPr>
        <p:spPr>
          <a:xfrm>
            <a:off x="3892475" y="491192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Can 33">
            <a:extLst>
              <a:ext uri="{FF2B5EF4-FFF2-40B4-BE49-F238E27FC236}">
                <a16:creationId xmlns:a16="http://schemas.microsoft.com/office/drawing/2014/main" id="{65774D72-B6C7-4180-A574-26FA939D3299}"/>
              </a:ext>
            </a:extLst>
          </p:cNvPr>
          <p:cNvSpPr/>
          <p:nvPr/>
        </p:nvSpPr>
        <p:spPr>
          <a:xfrm>
            <a:off x="3685835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Can 33">
            <a:extLst>
              <a:ext uri="{FF2B5EF4-FFF2-40B4-BE49-F238E27FC236}">
                <a16:creationId xmlns:a16="http://schemas.microsoft.com/office/drawing/2014/main" id="{D5FF9E27-AE9E-4DED-84FB-2C3F8ED799A0}"/>
              </a:ext>
            </a:extLst>
          </p:cNvPr>
          <p:cNvSpPr/>
          <p:nvPr/>
        </p:nvSpPr>
        <p:spPr>
          <a:xfrm>
            <a:off x="3473019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Can 33">
            <a:extLst>
              <a:ext uri="{FF2B5EF4-FFF2-40B4-BE49-F238E27FC236}">
                <a16:creationId xmlns:a16="http://schemas.microsoft.com/office/drawing/2014/main" id="{A4D85B2E-E095-4E3F-925C-3525490B4FC9}"/>
              </a:ext>
            </a:extLst>
          </p:cNvPr>
          <p:cNvSpPr/>
          <p:nvPr/>
        </p:nvSpPr>
        <p:spPr>
          <a:xfrm>
            <a:off x="4107513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Can 33">
            <a:extLst>
              <a:ext uri="{FF2B5EF4-FFF2-40B4-BE49-F238E27FC236}">
                <a16:creationId xmlns:a16="http://schemas.microsoft.com/office/drawing/2014/main" id="{0AC23DA1-4F75-4A90-80B8-D8E6B613ABBB}"/>
              </a:ext>
            </a:extLst>
          </p:cNvPr>
          <p:cNvSpPr/>
          <p:nvPr/>
        </p:nvSpPr>
        <p:spPr>
          <a:xfrm>
            <a:off x="4322551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Can 33">
            <a:extLst>
              <a:ext uri="{FF2B5EF4-FFF2-40B4-BE49-F238E27FC236}">
                <a16:creationId xmlns:a16="http://schemas.microsoft.com/office/drawing/2014/main" id="{C9934856-9BE7-4011-93CF-536EB3A872E2}"/>
              </a:ext>
            </a:extLst>
          </p:cNvPr>
          <p:cNvSpPr/>
          <p:nvPr/>
        </p:nvSpPr>
        <p:spPr>
          <a:xfrm>
            <a:off x="4537589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Can 33">
            <a:extLst>
              <a:ext uri="{FF2B5EF4-FFF2-40B4-BE49-F238E27FC236}">
                <a16:creationId xmlns:a16="http://schemas.microsoft.com/office/drawing/2014/main" id="{76B3775C-800A-4ADA-9EF7-F515F35C1347}"/>
              </a:ext>
            </a:extLst>
          </p:cNvPr>
          <p:cNvSpPr/>
          <p:nvPr/>
        </p:nvSpPr>
        <p:spPr>
          <a:xfrm>
            <a:off x="4752627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8715415-7578-4013-A624-051C8E04E458}"/>
              </a:ext>
            </a:extLst>
          </p:cNvPr>
          <p:cNvCxnSpPr/>
          <p:nvPr/>
        </p:nvCxnSpPr>
        <p:spPr>
          <a:xfrm flipH="1" flipV="1">
            <a:off x="2931309" y="4026300"/>
            <a:ext cx="381000" cy="6458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78E061D-18C4-4C1A-B240-9B4193AFE286}"/>
              </a:ext>
            </a:extLst>
          </p:cNvPr>
          <p:cNvGrpSpPr/>
          <p:nvPr/>
        </p:nvGrpSpPr>
        <p:grpSpPr>
          <a:xfrm>
            <a:off x="2394689" y="3072917"/>
            <a:ext cx="503059" cy="1328054"/>
            <a:chOff x="2394689" y="3072917"/>
            <a:chExt cx="503059" cy="132805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0182837-723B-485C-95CA-A8E60299B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39619" y="3151843"/>
              <a:ext cx="401802" cy="1171968"/>
            </a:xfrm>
            <a:prstGeom prst="rect">
              <a:avLst/>
            </a:prstGeom>
          </p:spPr>
        </p:pic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674D762F-027A-4D4E-AF22-B663ADF24924}"/>
                </a:ext>
              </a:extLst>
            </p:cNvPr>
            <p:cNvSpPr/>
            <p:nvPr/>
          </p:nvSpPr>
          <p:spPr>
            <a:xfrm>
              <a:off x="2394689" y="3072917"/>
              <a:ext cx="503059" cy="1328054"/>
            </a:xfrm>
            <a:prstGeom prst="roundRect">
              <a:avLst/>
            </a:prstGeom>
            <a:noFill/>
            <a:ln w="28575">
              <a:solidFill>
                <a:srgbClr val="B40C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47D83DBD-11DB-4ECE-A86A-F415F2423F70}"/>
              </a:ext>
            </a:extLst>
          </p:cNvPr>
          <p:cNvSpPr/>
          <p:nvPr/>
        </p:nvSpPr>
        <p:spPr>
          <a:xfrm>
            <a:off x="5650217" y="3341023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0609968-036B-44EA-9B5E-FDE19B399320}"/>
              </a:ext>
            </a:extLst>
          </p:cNvPr>
          <p:cNvSpPr/>
          <p:nvPr/>
        </p:nvSpPr>
        <p:spPr>
          <a:xfrm>
            <a:off x="5924544" y="3357877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36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9F9AE4A-A11A-4BEC-942F-E788804EC6EB}"/>
              </a:ext>
            </a:extLst>
          </p:cNvPr>
          <p:cNvSpPr/>
          <p:nvPr/>
        </p:nvSpPr>
        <p:spPr>
          <a:xfrm>
            <a:off x="5673142" y="3868556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+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358D2CC-F396-4560-BB7A-679F36F672B2}"/>
              </a:ext>
            </a:extLst>
          </p:cNvPr>
          <p:cNvSpPr/>
          <p:nvPr/>
        </p:nvSpPr>
        <p:spPr>
          <a:xfrm>
            <a:off x="5895310" y="4220716"/>
            <a:ext cx="8722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/>
              <a:t>17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6E1EBC2-7334-4619-B7F8-DDABC2AEAE75}"/>
              </a:ext>
            </a:extLst>
          </p:cNvPr>
          <p:cNvCxnSpPr/>
          <p:nvPr/>
        </p:nvCxnSpPr>
        <p:spPr>
          <a:xfrm>
            <a:off x="5787380" y="5051713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9245C758-0B0E-4B2D-906A-E799846875CD}"/>
              </a:ext>
            </a:extLst>
          </p:cNvPr>
          <p:cNvSpPr/>
          <p:nvPr/>
        </p:nvSpPr>
        <p:spPr>
          <a:xfrm>
            <a:off x="6245666" y="5077749"/>
            <a:ext cx="5277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364D416-ECE2-4648-BC80-148BDB3AAD76}"/>
              </a:ext>
            </a:extLst>
          </p:cNvPr>
          <p:cNvSpPr/>
          <p:nvPr/>
        </p:nvSpPr>
        <p:spPr>
          <a:xfrm>
            <a:off x="5912434" y="5072439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9AD5452-BC82-499F-96AE-036D80E96035}"/>
              </a:ext>
            </a:extLst>
          </p:cNvPr>
          <p:cNvSpPr txBox="1"/>
          <p:nvPr/>
        </p:nvSpPr>
        <p:spPr>
          <a:xfrm>
            <a:off x="7252329" y="3352531"/>
            <a:ext cx="39407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6 cộng 7 bằng 13, viết 3 nhớ 1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3 thêm 1 bằng 4, 4 cộng 1 bằng 5, viết 5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79A95805-FFB4-458B-B079-1A0565445221}"/>
              </a:ext>
            </a:extLst>
          </p:cNvPr>
          <p:cNvSpPr/>
          <p:nvPr/>
        </p:nvSpPr>
        <p:spPr>
          <a:xfrm>
            <a:off x="7829426" y="5321607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36 + 17 = </a:t>
            </a:r>
            <a:r>
              <a:rPr lang="vi-VN" sz="2800" dirty="0">
                <a:solidFill>
                  <a:srgbClr val="FF0000"/>
                </a:solidFill>
              </a:rPr>
              <a:t>53</a:t>
            </a:r>
            <a:endParaRPr lang="vi-VN" sz="2800" dirty="0">
              <a:solidFill>
                <a:schemeClr val="tx1"/>
              </a:solidFill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6DEE4911-50A4-4102-A465-19C2AF9051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912" y="4832760"/>
            <a:ext cx="401802" cy="1171968"/>
          </a:xfrm>
          <a:prstGeom prst="rect">
            <a:avLst/>
          </a:prstGeom>
        </p:spPr>
      </p:pic>
      <p:sp>
        <p:nvSpPr>
          <p:cNvPr id="61" name="Can 33">
            <a:extLst>
              <a:ext uri="{FF2B5EF4-FFF2-40B4-BE49-F238E27FC236}">
                <a16:creationId xmlns:a16="http://schemas.microsoft.com/office/drawing/2014/main" id="{03EE3DA1-225A-47C1-BC3A-66ECDFBF266D}"/>
              </a:ext>
            </a:extLst>
          </p:cNvPr>
          <p:cNvSpPr/>
          <p:nvPr/>
        </p:nvSpPr>
        <p:spPr>
          <a:xfrm>
            <a:off x="4537589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500"/>
                            </p:stCondLst>
                            <p:childTnLst>
                              <p:par>
                                <p:cTn id="1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31" grpId="0" animBg="1"/>
      <p:bldP spid="32" grpId="0" animBg="1"/>
      <p:bldP spid="33" grpId="0" animBg="1"/>
      <p:bldP spid="34" grpId="0" animBg="1"/>
      <p:bldP spid="24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3" grpId="0" animBg="1"/>
      <p:bldP spid="50" grpId="0"/>
      <p:bldP spid="55" grpId="0"/>
      <p:bldP spid="56" grpId="0"/>
      <p:bldP spid="59" grpId="0"/>
      <p:bldP spid="60" grpId="0"/>
      <p:bldP spid="62" grpId="0" uiExpand="1" build="p"/>
      <p:bldP spid="63" grpId="0" animBg="1"/>
      <p:bldP spid="6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</TotalTime>
  <Words>393</Words>
  <Application>Microsoft Office PowerPoint</Application>
  <PresentationFormat>Widescreen</PresentationFormat>
  <Paragraphs>123</Paragraphs>
  <Slides>11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等线</vt:lpstr>
      <vt:lpstr>Arial</vt:lpstr>
      <vt:lpstr>Arial Narrow</vt:lpstr>
      <vt:lpstr>Calibri</vt:lpstr>
      <vt:lpstr>Times New Roman</vt:lpstr>
      <vt:lpstr>Trebuchet MS</vt:lpstr>
      <vt:lpstr>UTM Cookies</vt:lpstr>
      <vt:lpstr>Wingdings</vt:lpstr>
      <vt:lpstr>Wingdings 3</vt:lpstr>
      <vt:lpstr>Office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chuthichinh73@gmail.com</cp:lastModifiedBy>
  <cp:revision>61</cp:revision>
  <dcterms:created xsi:type="dcterms:W3CDTF">2021-06-02T01:34:28Z</dcterms:created>
  <dcterms:modified xsi:type="dcterms:W3CDTF">2021-09-03T09:10:27Z</dcterms:modified>
</cp:coreProperties>
</file>