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77" r:id="rId6"/>
    <p:sldId id="267" r:id="rId7"/>
    <p:sldId id="272" r:id="rId8"/>
    <p:sldId id="260" r:id="rId9"/>
    <p:sldId id="261" r:id="rId10"/>
    <p:sldId id="262" r:id="rId11"/>
    <p:sldId id="263" r:id="rId12"/>
    <p:sldId id="266" r:id="rId13"/>
    <p:sldId id="273" r:id="rId14"/>
    <p:sldId id="271" r:id="rId15"/>
    <p:sldId id="270" r:id="rId16"/>
    <p:sldId id="269" r:id="rId17"/>
    <p:sldId id="264" r:id="rId18"/>
    <p:sldId id="275" r:id="rId19"/>
    <p:sldId id="278" r:id="rId20"/>
    <p:sldId id="26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88" d="100"/>
          <a:sy n="88" d="100"/>
        </p:scale>
        <p:origin x="87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3E13EE8E-417F-4BE3-96AA-540C31A198A2}"/>
              </a:ext>
            </a:extLst>
          </p:cNvPr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914B2DD-80B5-4535-95AA-91DA136B53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7F23122-E283-4409-9E25-F3258D1EDF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818B548-DB4D-4972-A271-37ECFE0537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F0CED34-966F-4A9C-9946-D3FB023B0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BC5038F-B9D0-4008-863F-B7D4AE0CC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25DC0833-F2FE-4F0B-9A8C-DB833D3C3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5C5217-9EE3-4942-8157-BDA809BC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3FF1-BD6A-4D89-ABF0-62A17332B8FE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AFC8C2-837B-4A0D-A334-591C847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B7BBBE-F0CD-4973-BE78-13F8775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EFAC-B31C-4370-AC7F-4FE2D9C9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EDD9-BEAC-464C-9E3A-D799DF3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BDE1-3BD8-417B-845B-5A3D4A622C7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A9E92-9CBA-403F-BCB3-26E598DC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E163F-7E78-4409-917A-456C0C30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4FC1-CCE2-48DB-9C76-8B6C06F6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60E64B2C-63B1-4DF0-8D9A-6E8BCB2B8B1F}"/>
              </a:ext>
            </a:extLst>
          </p:cNvPr>
          <p:cNvSpPr/>
          <p:nvPr/>
        </p:nvSpPr>
        <p:spPr>
          <a:xfrm>
            <a:off x="228601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7C3BF6C1-716D-422C-85BB-5F922F90DE13}"/>
              </a:ext>
            </a:extLst>
          </p:cNvPr>
          <p:cNvSpPr>
            <a:spLocks/>
          </p:cNvSpPr>
          <p:nvPr/>
        </p:nvSpPr>
        <p:spPr bwMode="hidden">
          <a:xfrm>
            <a:off x="6046788" y="3152776"/>
            <a:ext cx="2876550" cy="535781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D235F675-236F-4C9C-9788-11627FC1915F}"/>
              </a:ext>
            </a:extLst>
          </p:cNvPr>
          <p:cNvSpPr>
            <a:spLocks/>
          </p:cNvSpPr>
          <p:nvPr/>
        </p:nvSpPr>
        <p:spPr bwMode="hidden">
          <a:xfrm>
            <a:off x="2619375" y="3056335"/>
            <a:ext cx="5545138" cy="638175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9C2FDBD9-E778-4445-AF55-287636906831}"/>
              </a:ext>
            </a:extLst>
          </p:cNvPr>
          <p:cNvSpPr>
            <a:spLocks/>
          </p:cNvSpPr>
          <p:nvPr/>
        </p:nvSpPr>
        <p:spPr bwMode="hidden">
          <a:xfrm>
            <a:off x="2828925" y="3065860"/>
            <a:ext cx="5467350" cy="581025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57F0CC75-771D-4EDC-BD07-A6039C737492}"/>
              </a:ext>
            </a:extLst>
          </p:cNvPr>
          <p:cNvSpPr>
            <a:spLocks/>
          </p:cNvSpPr>
          <p:nvPr/>
        </p:nvSpPr>
        <p:spPr bwMode="hidden">
          <a:xfrm>
            <a:off x="5610225" y="3055144"/>
            <a:ext cx="3306763" cy="489347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92A01319-3C85-41D6-BFD9-BEF4B0685933}"/>
              </a:ext>
            </a:extLst>
          </p:cNvPr>
          <p:cNvSpPr>
            <a:spLocks/>
          </p:cNvSpPr>
          <p:nvPr/>
        </p:nvSpPr>
        <p:spPr bwMode="hidden">
          <a:xfrm>
            <a:off x="211138" y="3044429"/>
            <a:ext cx="8723312" cy="996553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0F557D-7ABE-4291-81A3-AFC7CD95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0926-9FFB-4E5D-A350-33960CBC6D0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2BF449-2E1F-42EB-9472-3F76354E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AFF5FD-A213-487D-BC5B-9EF11C6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4A23-A2DE-4DEF-8ACF-3EC6FC69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9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2966F8-66C6-4E5B-B178-24F2D414AC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9971-D0D5-440B-9720-CE2211D75BE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64C9DE-54D3-4E24-80C9-F46DB24AF2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22ED3E-AA83-4810-B1E7-55CBF264D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506-39EC-4A1A-B91E-303DD73C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9A66EE-5358-4751-9798-7D331A56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A182-1DB9-45CA-A835-B114494C0A68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D1554E-C302-4890-BDBF-DE408EFF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56729-37AE-481E-82E5-1F52C00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AD41-92D0-40CC-B232-D804F416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459EF9-5242-4CE0-9455-72904ED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D7A5-26EB-479B-9E28-49F6DB6C92B9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AA27DC-1E92-4B9B-A924-42F2B183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F6E95D-376B-4E33-9A63-2F28A26F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261E-DE30-4C3C-8974-A9D05F82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9DF73190-51E3-42ED-8B59-62164B14EE69}"/>
              </a:ext>
            </a:extLst>
          </p:cNvPr>
          <p:cNvSpPr/>
          <p:nvPr/>
        </p:nvSpPr>
        <p:spPr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2EA12FF-7AEE-479F-8F62-0D1D3966A7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F13C4F40-C1CB-4AA7-A7CF-56C3AD460A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DDC49E1-8BC0-4BE5-B070-D648CAA3C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CBC00A82-5882-4117-9D11-1DD005684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57AFE44-67B0-4DEA-BFD0-A3A59B539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5D0938D-CA57-4AB4-9B99-6C8A21743B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F5AD73B-8312-49ED-902B-1A81B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73B5-FA39-4492-8A4D-8B55FF5105DC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B0A48C1-7F2D-4406-BFFA-08833B8B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06E5B7B-9D31-4CD4-BF84-CDC77EC0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8385-282F-4172-83E3-FFEF4E60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3D593BE-E396-4CFF-ABEE-24B70872AEF1}"/>
              </a:ext>
            </a:extLst>
          </p:cNvPr>
          <p:cNvSpPr/>
          <p:nvPr/>
        </p:nvSpPr>
        <p:spPr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8ABBDDF-122B-47EF-BA0D-6EF5D5A5A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3447FA5-F9DC-458D-8E06-743A4C1038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A79275E-B899-4035-A8CC-4853C9414A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84447E4-7963-46E6-93B9-7AE95C7E9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E470F8A-942D-4B25-8292-9899B2C24B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155CB5E2-D8A4-4E47-A3F7-F2CD1D438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CB24E7D1-6813-4BCF-8454-39E60F4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5C8C-D1D1-4676-8267-30CE3E13C9B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715CB9B-8E26-48A5-85F0-A5A13E0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9CAFEDB-AFC5-4A71-837B-8495DE5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166-B72A-4BBF-85F7-CF259A07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3D9E551-D51A-4DEC-835B-56BD75F2FF10}"/>
              </a:ext>
            </a:extLst>
          </p:cNvPr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AF601E90-F667-4973-8160-148808F6FC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B7107FA4-E821-4C98-8230-5D7C7F25C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C39FA4FF-30FD-4FB0-A13B-A16366BAEE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D96F52A-340B-437F-BD3A-C11FD77DC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DD3F24C-3A71-4B9B-A3C8-C2D86D5275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8EABCA53-A03C-4C65-882F-1105818AD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E9BDA93-7245-4B21-BF7C-872CB626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6D3-D1B7-4E2C-B445-D5CFBC520C1D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D72C6BA-3929-4C26-9CB4-277377C3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56DC898-8589-4DAE-910F-AE53FBF0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30C1-1746-433D-8461-C66D8887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7A12-9F2E-43D1-826B-7514A681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32339-7274-482A-BB5B-1DDFFF8229F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9334-FE2A-45C8-B7A9-1A36D25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58FD8-D875-49CA-BB0B-95F728D1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82B4-2E4F-4AD2-ABA0-C7498B0D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6C7A2C2B-AE0A-415B-89E3-84A3776D5540}"/>
              </a:ext>
            </a:extLst>
          </p:cNvPr>
          <p:cNvSpPr/>
          <p:nvPr/>
        </p:nvSpPr>
        <p:spPr bwMode="hidden"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60C935D2-8EE9-4DAB-A2BA-02774F6FF3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95E1C3F3-B68E-4D96-9CB1-C92D5EDDDB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84D97D4-78FF-4DB6-8703-CC04E8DFB0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AA2F030-A3DC-442C-AA0D-D4386B3DE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ECDD966-2A60-49EA-8771-FA1AFB350D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5C830165-1722-4FAF-8D01-C298269C1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D83E23-4C5E-4BA5-B291-F95D14F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2289-DC66-4DA4-8C6A-FD0E7E83CA1F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C24C28-B88F-40DD-990A-3D6CB085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232A5BD-D993-4B56-8356-EAAE7DD3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9838-A7C1-4006-B430-92EC6184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82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8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37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47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3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1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508931-4CD7-4352-A80B-FCD004C679A8}"/>
              </a:ext>
            </a:extLst>
          </p:cNvPr>
          <p:cNvSpPr/>
          <p:nvPr/>
        </p:nvSpPr>
        <p:spPr>
          <a:xfrm>
            <a:off x="228601" y="171450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A37EA0FF-AC51-4811-9B1A-19CC2E38F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2057" name="Freeform 14">
              <a:extLst>
                <a:ext uri="{FF2B5EF4-FFF2-40B4-BE49-F238E27FC236}">
                  <a16:creationId xmlns:a16="http://schemas.microsoft.com/office/drawing/2014/main" id="{53F7A67E-994E-4C30-86E1-6E0E132436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8" name="Freeform 18">
              <a:extLst>
                <a:ext uri="{FF2B5EF4-FFF2-40B4-BE49-F238E27FC236}">
                  <a16:creationId xmlns:a16="http://schemas.microsoft.com/office/drawing/2014/main" id="{4F65ABF3-E07F-40A7-AAAA-AF1053FE7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9" name="Freeform 22">
              <a:extLst>
                <a:ext uri="{FF2B5EF4-FFF2-40B4-BE49-F238E27FC236}">
                  <a16:creationId xmlns:a16="http://schemas.microsoft.com/office/drawing/2014/main" id="{2FA8AAC3-E0D4-47E1-B166-A8C11140A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26">
              <a:extLst>
                <a:ext uri="{FF2B5EF4-FFF2-40B4-BE49-F238E27FC236}">
                  <a16:creationId xmlns:a16="http://schemas.microsoft.com/office/drawing/2014/main" id="{66123773-BDB9-42D9-A88C-9453FE43C9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2061" name="Freeform 10">
              <a:extLst>
                <a:ext uri="{FF2B5EF4-FFF2-40B4-BE49-F238E27FC236}">
                  <a16:creationId xmlns:a16="http://schemas.microsoft.com/office/drawing/2014/main" id="{8FB6294F-E878-4D10-901B-6FFFED377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474B8FA2-B58F-44C2-BAF1-FA240E7AD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3604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7555-9374-4DEC-A23D-B9A87C43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9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629FA0-6610-4D5E-A743-ECEE35A115E8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DBB61-71AF-42F8-8FAB-0CBD092D4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F50C-9ABC-43B5-BA9B-440FE3B3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592452-9337-4BC2-87DE-43F0DC99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Placeholder 2">
            <a:extLst>
              <a:ext uri="{FF2B5EF4-FFF2-40B4-BE49-F238E27FC236}">
                <a16:creationId xmlns:a16="http://schemas.microsoft.com/office/drawing/2014/main" id="{29E8055E-F4CC-42ED-9481-D144F60C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006204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3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B33E1B5-E04E-4ADC-932C-28455C9E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488" y="-423862"/>
            <a:ext cx="12155488" cy="6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BCD216-1B8F-46C5-96AE-57E924AEFF71}"/>
              </a:ext>
            </a:extLst>
          </p:cNvPr>
          <p:cNvSpPr/>
          <p:nvPr/>
        </p:nvSpPr>
        <p:spPr>
          <a:xfrm>
            <a:off x="758825" y="1104082"/>
            <a:ext cx="8201284" cy="32316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50" normalizeH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50" normalizeH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Nàng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tiên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Ốc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                 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18006"/>
            <a:ext cx="2197274" cy="169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7829"/>
            <a:ext cx="2140908" cy="1722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32098"/>
            <a:ext cx="2293307" cy="1682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3289"/>
            <a:ext cx="2331929" cy="1467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1" y="1737987"/>
            <a:ext cx="2192055" cy="1462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1737987"/>
            <a:ext cx="2140908" cy="146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1737987"/>
            <a:ext cx="2289654" cy="1462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3239153"/>
            <a:ext cx="2315228" cy="1579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3239153"/>
            <a:ext cx="2165962" cy="15798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5" y="3239152"/>
            <a:ext cx="2192055" cy="1561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3239152"/>
            <a:ext cx="2289653" cy="15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69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1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327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628650"/>
            <a:ext cx="6477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1504950"/>
            <a:ext cx="6019800" cy="238125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990600" y="819150"/>
            <a:ext cx="754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chuyện kết hợp cử chỉ , điệu bộ, nét mặt…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990600" y="66675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SAU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en-US" sz="4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chuyện đã nghe đã đọc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57175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HỌC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1"/>
            <a:ext cx="3276600" cy="514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57200" y="1428750"/>
            <a:ext cx="7315200" cy="25717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4343400"/>
            <a:ext cx="2743200" cy="685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756074"/>
            <a:ext cx="1905000" cy="13865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361950"/>
            <a:ext cx="5219700" cy="514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B33E1B5-E04E-4ADC-932C-28455C9E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488" y="-423862"/>
            <a:ext cx="12155488" cy="6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BCD216-1B8F-46C5-96AE-57E924AEFF71}"/>
              </a:ext>
            </a:extLst>
          </p:cNvPr>
          <p:cNvSpPr/>
          <p:nvPr/>
        </p:nvSpPr>
        <p:spPr>
          <a:xfrm>
            <a:off x="758825" y="1104082"/>
            <a:ext cx="8201284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50" normalizeH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50" normalizeH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                 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5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304800" y="571500"/>
            <a:ext cx="6705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4" y="38889"/>
            <a:ext cx="8507397" cy="989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17" y="8001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8" y="3288067"/>
            <a:ext cx="2778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1" y="914400"/>
            <a:ext cx="28376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Đập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774168"/>
            <a:ext cx="264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"/>
            <a:ext cx="8610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4300"/>
            <a:ext cx="7924800" cy="4774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143125"/>
            <a:ext cx="54864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4935683"/>
            <a:ext cx="410666" cy="1714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496</Words>
  <Application>Microsoft Office PowerPoint</Application>
  <PresentationFormat>On-screen Show (16:9)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Symbol</vt:lpstr>
      <vt:lpstr>Tahoma</vt:lpstr>
      <vt:lpstr>Times New Roman</vt:lpstr>
      <vt:lpstr>Office Theme</vt:lpstr>
      <vt:lpstr>Waveform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Kim Nga</cp:lastModifiedBy>
  <cp:revision>42</cp:revision>
  <dcterms:created xsi:type="dcterms:W3CDTF">2017-04-17T07:22:59Z</dcterms:created>
  <dcterms:modified xsi:type="dcterms:W3CDTF">2021-09-12T14:34:26Z</dcterms:modified>
</cp:coreProperties>
</file>